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475" r:id="rId4"/>
    <p:sldMasterId id="2147484495" r:id="rId5"/>
  </p:sldMasterIdLst>
  <p:notesMasterIdLst>
    <p:notesMasterId r:id="rId38"/>
  </p:notesMasterIdLst>
  <p:handoutMasterIdLst>
    <p:handoutMasterId r:id="rId39"/>
  </p:handoutMasterIdLst>
  <p:sldIdLst>
    <p:sldId id="1486" r:id="rId6"/>
    <p:sldId id="1502" r:id="rId7"/>
    <p:sldId id="1601" r:id="rId8"/>
    <p:sldId id="1622" r:id="rId9"/>
    <p:sldId id="1602" r:id="rId10"/>
    <p:sldId id="1603" r:id="rId11"/>
    <p:sldId id="1604" r:id="rId12"/>
    <p:sldId id="1610" r:id="rId13"/>
    <p:sldId id="1605" r:id="rId14"/>
    <p:sldId id="1606" r:id="rId15"/>
    <p:sldId id="1621" r:id="rId16"/>
    <p:sldId id="1608" r:id="rId17"/>
    <p:sldId id="1573" r:id="rId18"/>
    <p:sldId id="1572" r:id="rId19"/>
    <p:sldId id="1576" r:id="rId20"/>
    <p:sldId id="1577" r:id="rId21"/>
    <p:sldId id="1578" r:id="rId22"/>
    <p:sldId id="1579" r:id="rId23"/>
    <p:sldId id="1580" r:id="rId24"/>
    <p:sldId id="1614" r:id="rId25"/>
    <p:sldId id="1623" r:id="rId26"/>
    <p:sldId id="1615" r:id="rId27"/>
    <p:sldId id="1617" r:id="rId28"/>
    <p:sldId id="1624" r:id="rId29"/>
    <p:sldId id="1626" r:id="rId30"/>
    <p:sldId id="1627" r:id="rId31"/>
    <p:sldId id="1620" r:id="rId32"/>
    <p:sldId id="1612" r:id="rId33"/>
    <p:sldId id="1625" r:id="rId34"/>
    <p:sldId id="1589" r:id="rId35"/>
    <p:sldId id="1629" r:id="rId36"/>
    <p:sldId id="1619" r:id="rId37"/>
  </p:sldIdLst>
  <p:sldSz cx="12436475"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uild 2017 Light Gray Template" id="{E1C8FB21-FF75-44A0-8090-B2FB240B014B}">
          <p14:sldIdLst>
            <p14:sldId id="1486"/>
            <p14:sldId id="1502"/>
            <p14:sldId id="1601"/>
            <p14:sldId id="1622"/>
            <p14:sldId id="1602"/>
            <p14:sldId id="1603"/>
            <p14:sldId id="1604"/>
            <p14:sldId id="1610"/>
            <p14:sldId id="1605"/>
            <p14:sldId id="1606"/>
            <p14:sldId id="1621"/>
            <p14:sldId id="1608"/>
            <p14:sldId id="1573"/>
            <p14:sldId id="1572"/>
            <p14:sldId id="1576"/>
            <p14:sldId id="1577"/>
            <p14:sldId id="1578"/>
            <p14:sldId id="1579"/>
            <p14:sldId id="1580"/>
            <p14:sldId id="1614"/>
            <p14:sldId id="1623"/>
            <p14:sldId id="1615"/>
            <p14:sldId id="1617"/>
            <p14:sldId id="1624"/>
            <p14:sldId id="1626"/>
            <p14:sldId id="1627"/>
            <p14:sldId id="1620"/>
            <p14:sldId id="1612"/>
            <p14:sldId id="1625"/>
            <p14:sldId id="1589"/>
            <p14:sldId id="1629"/>
            <p14:sldId id="1619"/>
          </p14:sldIdLst>
        </p14:section>
        <p14:section name="Build 2017 Dark Gray Template" id="{BB00CB64-77A4-4BA9-B0A0-EF2154DA3071}">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 id="2" name="Monica Lueder" initials="ML" lastIdx="22" clrIdx="2">
    <p:extLst>
      <p:ext uri="{19B8F6BF-5375-455C-9EA6-DF929625EA0E}">
        <p15:presenceInfo xmlns:p15="http://schemas.microsoft.com/office/powerpoint/2012/main" userId="S-1-5-21-2127521184-1604012920-1887927527-2598260" providerId="AD"/>
      </p:ext>
    </p:extLst>
  </p:cmAuthor>
  <p:cmAuthor id="3" name="Mary Feil-Jacobs" initials="MF" lastIdx="22" clrIdx="3">
    <p:extLst>
      <p:ext uri="{19B8F6BF-5375-455C-9EA6-DF929625EA0E}">
        <p15:presenceInfo xmlns:p15="http://schemas.microsoft.com/office/powerpoint/2012/main" userId="S-1-5-21-2127521184-1604012920-1887927527-65006" providerId="AD"/>
      </p:ext>
    </p:extLst>
  </p:cmAuthor>
  <p:cmAuthor id="4" name="Mitchell Derrey" initials="MD" lastIdx="8" clrIdx="4">
    <p:extLst>
      <p:ext uri="{19B8F6BF-5375-455C-9EA6-DF929625EA0E}">
        <p15:presenceInfo xmlns:p15="http://schemas.microsoft.com/office/powerpoint/2012/main" userId="S-1-5-21-383413107-1061881802-891584314-48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737373"/>
    <a:srgbClr val="323232"/>
    <a:srgbClr val="000000"/>
    <a:srgbClr val="E6E6E6"/>
    <a:srgbClr val="D2D2D2"/>
    <a:srgbClr val="505050"/>
    <a:srgbClr val="525252"/>
    <a:srgbClr val="0078D7"/>
    <a:srgbClr val="FF8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7549" autoAdjust="0"/>
  </p:normalViewPr>
  <p:slideViewPr>
    <p:cSldViewPr>
      <p:cViewPr varScale="1">
        <p:scale>
          <a:sx n="48" d="100"/>
          <a:sy n="48" d="100"/>
        </p:scale>
        <p:origin x="1920" y="43"/>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50" d="100"/>
        <a:sy n="50" d="100"/>
      </p:scale>
      <p:origin x="0" y="-2102"/>
    </p:cViewPr>
  </p:sorterViewPr>
  <p:notesViewPr>
    <p:cSldViewPr showGuides="1">
      <p:cViewPr varScale="1">
        <p:scale>
          <a:sx n="81" d="100"/>
          <a:sy n="81" d="100"/>
        </p:scale>
        <p:origin x="304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commentAuthors" Target="commentAuthors.xml"/><Relationship Id="rId45"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cko Daniel" userId="8f3d62c5-a9d0-413f-970c-6268a583327f" providerId="ADAL" clId="{79CCC95C-F082-4C14-B330-E7CA7A3E2D42}"/>
    <pc:docChg chg="undo modSld">
      <pc:chgData name="Chacko Daniel" userId="8f3d62c5-a9d0-413f-970c-6268a583327f" providerId="ADAL" clId="{79CCC95C-F082-4C14-B330-E7CA7A3E2D42}" dt="2017-05-05T00:28:17.599" v="18" actId="20577"/>
      <pc:docMkLst>
        <pc:docMk/>
      </pc:docMkLst>
      <pc:sldChg chg="modNotesTx">
        <pc:chgData name="Chacko Daniel" userId="8f3d62c5-a9d0-413f-970c-6268a583327f" providerId="ADAL" clId="{79CCC95C-F082-4C14-B330-E7CA7A3E2D42}" dt="2017-05-05T00:26:00.459" v="0" actId="6549"/>
        <pc:sldMkLst>
          <pc:docMk/>
          <pc:sldMk cId="3788647698" sldId="1502"/>
        </pc:sldMkLst>
      </pc:sldChg>
      <pc:sldChg chg="modNotesTx">
        <pc:chgData name="Chacko Daniel" userId="8f3d62c5-a9d0-413f-970c-6268a583327f" providerId="ADAL" clId="{79CCC95C-F082-4C14-B330-E7CA7A3E2D42}" dt="2017-05-05T00:26:50.276" v="8" actId="6549"/>
        <pc:sldMkLst>
          <pc:docMk/>
          <pc:sldMk cId="1291410587" sldId="1572"/>
        </pc:sldMkLst>
      </pc:sldChg>
      <pc:sldChg chg="modNotesTx">
        <pc:chgData name="Chacko Daniel" userId="8f3d62c5-a9d0-413f-970c-6268a583327f" providerId="ADAL" clId="{79CCC95C-F082-4C14-B330-E7CA7A3E2D42}" dt="2017-05-05T00:26:46.942" v="7" actId="6549"/>
        <pc:sldMkLst>
          <pc:docMk/>
          <pc:sldMk cId="3562269219" sldId="1573"/>
        </pc:sldMkLst>
      </pc:sldChg>
      <pc:sldChg chg="modNotesTx">
        <pc:chgData name="Chacko Daniel" userId="8f3d62c5-a9d0-413f-970c-6268a583327f" providerId="ADAL" clId="{79CCC95C-F082-4C14-B330-E7CA7A3E2D42}" dt="2017-05-05T00:26:53.479" v="9" actId="6549"/>
        <pc:sldMkLst>
          <pc:docMk/>
          <pc:sldMk cId="777347324" sldId="1576"/>
        </pc:sldMkLst>
      </pc:sldChg>
      <pc:sldChg chg="modNotesTx">
        <pc:chgData name="Chacko Daniel" userId="8f3d62c5-a9d0-413f-970c-6268a583327f" providerId="ADAL" clId="{79CCC95C-F082-4C14-B330-E7CA7A3E2D42}" dt="2017-05-05T00:27:02.036" v="11" actId="6549"/>
        <pc:sldMkLst>
          <pc:docMk/>
          <pc:sldMk cId="1470964449" sldId="1577"/>
        </pc:sldMkLst>
      </pc:sldChg>
      <pc:sldChg chg="modNotesTx">
        <pc:chgData name="Chacko Daniel" userId="8f3d62c5-a9d0-413f-970c-6268a583327f" providerId="ADAL" clId="{79CCC95C-F082-4C14-B330-E7CA7A3E2D42}" dt="2017-05-05T00:26:04.248" v="1" actId="6549"/>
        <pc:sldMkLst>
          <pc:docMk/>
          <pc:sldMk cId="480964491" sldId="1601"/>
        </pc:sldMkLst>
      </pc:sldChg>
      <pc:sldChg chg="modNotesTx">
        <pc:chgData name="Chacko Daniel" userId="8f3d62c5-a9d0-413f-970c-6268a583327f" providerId="ADAL" clId="{79CCC95C-F082-4C14-B330-E7CA7A3E2D42}" dt="2017-05-05T00:26:12.388" v="3" actId="6549"/>
        <pc:sldMkLst>
          <pc:docMk/>
          <pc:sldMk cId="69893616" sldId="1602"/>
        </pc:sldMkLst>
      </pc:sldChg>
      <pc:sldChg chg="modNotesTx">
        <pc:chgData name="Chacko Daniel" userId="8f3d62c5-a9d0-413f-970c-6268a583327f" providerId="ADAL" clId="{79CCC95C-F082-4C14-B330-E7CA7A3E2D42}" dt="2017-05-05T00:26:20.395" v="4" actId="6549"/>
        <pc:sldMkLst>
          <pc:docMk/>
          <pc:sldMk cId="3152828636" sldId="1604"/>
        </pc:sldMkLst>
      </pc:sldChg>
      <pc:sldChg chg="modNotesTx">
        <pc:chgData name="Chacko Daniel" userId="8f3d62c5-a9d0-413f-970c-6268a583327f" providerId="ADAL" clId="{79CCC95C-F082-4C14-B330-E7CA7A3E2D42}" dt="2017-05-05T00:26:34.161" v="5" actId="6549"/>
        <pc:sldMkLst>
          <pc:docMk/>
          <pc:sldMk cId="1890182162" sldId="1606"/>
        </pc:sldMkLst>
      </pc:sldChg>
      <pc:sldChg chg="modNotesTx">
        <pc:chgData name="Chacko Daniel" userId="8f3d62c5-a9d0-413f-970c-6268a583327f" providerId="ADAL" clId="{79CCC95C-F082-4C14-B330-E7CA7A3E2D42}" dt="2017-05-05T00:26:42.361" v="6" actId="6549"/>
        <pc:sldMkLst>
          <pc:docMk/>
          <pc:sldMk cId="817625116" sldId="1608"/>
        </pc:sldMkLst>
      </pc:sldChg>
      <pc:sldChg chg="modNotesTx">
        <pc:chgData name="Chacko Daniel" userId="8f3d62c5-a9d0-413f-970c-6268a583327f" providerId="ADAL" clId="{79CCC95C-F082-4C14-B330-E7CA7A3E2D42}" dt="2017-05-05T00:28:05.301" v="16" actId="6549"/>
        <pc:sldMkLst>
          <pc:docMk/>
          <pc:sldMk cId="3184366368" sldId="1612"/>
        </pc:sldMkLst>
      </pc:sldChg>
      <pc:sldChg chg="modNotesTx">
        <pc:chgData name="Chacko Daniel" userId="8f3d62c5-a9d0-413f-970c-6268a583327f" providerId="ADAL" clId="{79CCC95C-F082-4C14-B330-E7CA7A3E2D42}" dt="2017-05-05T00:27:25.300" v="12" actId="6549"/>
        <pc:sldMkLst>
          <pc:docMk/>
          <pc:sldMk cId="671000208" sldId="1614"/>
        </pc:sldMkLst>
      </pc:sldChg>
      <pc:sldChg chg="modNotesTx">
        <pc:chgData name="Chacko Daniel" userId="8f3d62c5-a9d0-413f-970c-6268a583327f" providerId="ADAL" clId="{79CCC95C-F082-4C14-B330-E7CA7A3E2D42}" dt="2017-05-05T00:26:07.637" v="2" actId="6549"/>
        <pc:sldMkLst>
          <pc:docMk/>
          <pc:sldMk cId="2800197481" sldId="1622"/>
        </pc:sldMkLst>
      </pc:sldChg>
      <pc:sldChg chg="modNotesTx">
        <pc:chgData name="Chacko Daniel" userId="8f3d62c5-a9d0-413f-970c-6268a583327f" providerId="ADAL" clId="{79CCC95C-F082-4C14-B330-E7CA7A3E2D42}" dt="2017-05-05T00:27:33.393" v="13" actId="6549"/>
        <pc:sldMkLst>
          <pc:docMk/>
          <pc:sldMk cId="2496006815" sldId="1623"/>
        </pc:sldMkLst>
      </pc:sldChg>
      <pc:sldChg chg="modNotesTx">
        <pc:chgData name="Chacko Daniel" userId="8f3d62c5-a9d0-413f-970c-6268a583327f" providerId="ADAL" clId="{79CCC95C-F082-4C14-B330-E7CA7A3E2D42}" dt="2017-05-05T00:27:40.487" v="14" actId="6549"/>
        <pc:sldMkLst>
          <pc:docMk/>
          <pc:sldMk cId="2589046902" sldId="1624"/>
        </pc:sldMkLst>
      </pc:sldChg>
      <pc:sldChg chg="modNotesTx">
        <pc:chgData name="Chacko Daniel" userId="8f3d62c5-a9d0-413f-970c-6268a583327f" providerId="ADAL" clId="{79CCC95C-F082-4C14-B330-E7CA7A3E2D42}" dt="2017-05-05T00:28:09.285" v="17" actId="6549"/>
        <pc:sldMkLst>
          <pc:docMk/>
          <pc:sldMk cId="758156149" sldId="1625"/>
        </pc:sldMkLst>
      </pc:sldChg>
      <pc:sldChg chg="modNotesTx">
        <pc:chgData name="Chacko Daniel" userId="8f3d62c5-a9d0-413f-970c-6268a583327f" providerId="ADAL" clId="{79CCC95C-F082-4C14-B330-E7CA7A3E2D42}" dt="2017-05-05T00:27:46.110" v="15" actId="6549"/>
        <pc:sldMkLst>
          <pc:docMk/>
          <pc:sldMk cId="3813203749" sldId="1626"/>
        </pc:sldMkLst>
      </pc:sldChg>
      <pc:sldChg chg="modSp">
        <pc:chgData name="Chacko Daniel" userId="8f3d62c5-a9d0-413f-970c-6268a583327f" providerId="ADAL" clId="{79CCC95C-F082-4C14-B330-E7CA7A3E2D42}" dt="2017-05-05T00:28:17.599" v="18" actId="20577"/>
        <pc:sldMkLst>
          <pc:docMk/>
          <pc:sldMk cId="3046503700" sldId="1629"/>
        </pc:sldMkLst>
        <pc:spChg chg="mod">
          <ac:chgData name="Chacko Daniel" userId="8f3d62c5-a9d0-413f-970c-6268a583327f" providerId="ADAL" clId="{79CCC95C-F082-4C14-B330-E7CA7A3E2D42}" dt="2017-05-05T00:28:17.599" v="18" actId="20577"/>
          <ac:spMkLst>
            <pc:docMk/>
            <pc:sldMk cId="3046503700" sldId="1629"/>
            <ac:spMk id="3" creationId="{5100FCA9-5156-44DA-B85E-C03D3BA133E2}"/>
          </ac:spMkLst>
        </pc:spChg>
      </pc:sldChg>
    </pc:docChg>
  </pc:docChgLst>
  <pc:docChgLst>
    <pc:chgData name="Chacko Daniel" userId="8f3d62c5-a9d0-413f-970c-6268a583327f" providerId="ADAL" clId="{AAEEB5C5-56CC-463D-917D-D85B7E4189CB}"/>
    <pc:docChg chg="undo custSel addSld delSld modSld sldOrd modSection">
      <pc:chgData name="Chacko Daniel" userId="8f3d62c5-a9d0-413f-970c-6268a583327f" providerId="ADAL" clId="{AAEEB5C5-56CC-463D-917D-D85B7E4189CB}" dt="2017-05-03T20:58:23.159" v="7124" actId="2696"/>
      <pc:docMkLst>
        <pc:docMk/>
      </pc:docMkLst>
      <pc:sldChg chg="modSp modNotesTx">
        <pc:chgData name="Chacko Daniel" userId="8f3d62c5-a9d0-413f-970c-6268a583327f" providerId="ADAL" clId="{AAEEB5C5-56CC-463D-917D-D85B7E4189CB}" dt="2017-05-03T20:49:33.726" v="7011" actId="20577"/>
        <pc:sldMkLst>
          <pc:docMk/>
          <pc:sldMk cId="3788647698" sldId="1502"/>
        </pc:sldMkLst>
        <pc:spChg chg="mod">
          <ac:chgData name="Chacko Daniel" userId="8f3d62c5-a9d0-413f-970c-6268a583327f" providerId="ADAL" clId="{AAEEB5C5-56CC-463D-917D-D85B7E4189CB}" dt="2017-04-28T16:42:24.526" v="0" actId="0"/>
          <ac:spMkLst>
            <pc:docMk/>
            <pc:sldMk cId="3788647698" sldId="1502"/>
            <ac:spMk id="4" creationId="{00000000-0000-0000-0000-000000000000}"/>
          </ac:spMkLst>
        </pc:spChg>
      </pc:sldChg>
      <pc:sldChg chg="modTransition">
        <pc:chgData name="Chacko Daniel" userId="8f3d62c5-a9d0-413f-970c-6268a583327f" providerId="ADAL" clId="{AAEEB5C5-56CC-463D-917D-D85B7E4189CB}" dt="2017-05-01T05:18:27.752" v="202" actId="0"/>
        <pc:sldMkLst>
          <pc:docMk/>
          <pc:sldMk cId="2389561763" sldId="1546"/>
        </pc:sldMkLst>
      </pc:sldChg>
      <pc:sldChg chg="modTransition">
        <pc:chgData name="Chacko Daniel" userId="8f3d62c5-a9d0-413f-970c-6268a583327f" providerId="ADAL" clId="{AAEEB5C5-56CC-463D-917D-D85B7E4189CB}" dt="2017-05-01T05:17:38.921" v="199" actId="0"/>
        <pc:sldMkLst>
          <pc:docMk/>
          <pc:sldMk cId="277789581" sldId="1567"/>
        </pc:sldMkLst>
      </pc:sldChg>
      <pc:sldChg chg="addSp delSp modSp add del">
        <pc:chgData name="Chacko Daniel" userId="8f3d62c5-a9d0-413f-970c-6268a583327f" providerId="ADAL" clId="{AAEEB5C5-56CC-463D-917D-D85B7E4189CB}" dt="2017-05-01T22:46:57.109" v="2690" actId="2696"/>
        <pc:sldMkLst>
          <pc:docMk/>
          <pc:sldMk cId="3204717462" sldId="1568"/>
        </pc:sldMkLst>
        <pc:spChg chg="add del mod">
          <ac:chgData name="Chacko Daniel" userId="8f3d62c5-a9d0-413f-970c-6268a583327f" providerId="ADAL" clId="{AAEEB5C5-56CC-463D-917D-D85B7E4189CB}" dt="2017-04-28T16:44:33.982" v="3" actId="0"/>
          <ac:spMkLst>
            <pc:docMk/>
            <pc:sldMk cId="3204717462" sldId="1568"/>
            <ac:spMk id="9" creationId="{2491AF17-CEF8-4CED-AC5A-B0EA2CBFA538}"/>
          </ac:spMkLst>
        </pc:spChg>
        <pc:spChg chg="mod">
          <ac:chgData name="Chacko Daniel" userId="8f3d62c5-a9d0-413f-970c-6268a583327f" providerId="ADAL" clId="{AAEEB5C5-56CC-463D-917D-D85B7E4189CB}" dt="2017-04-28T17:55:55.392" v="5" actId="0"/>
          <ac:spMkLst>
            <pc:docMk/>
            <pc:sldMk cId="3204717462" sldId="1568"/>
            <ac:spMk id="2" creationId="{00000000-0000-0000-0000-000000000000}"/>
          </ac:spMkLst>
        </pc:spChg>
        <pc:spChg chg="add del mod">
          <ac:chgData name="Chacko Daniel" userId="8f3d62c5-a9d0-413f-970c-6268a583327f" providerId="ADAL" clId="{AAEEB5C5-56CC-463D-917D-D85B7E4189CB}" dt="2017-04-28T16:44:32.742" v="2" actId="0"/>
          <ac:spMkLst>
            <pc:docMk/>
            <pc:sldMk cId="3204717462" sldId="1568"/>
            <ac:spMk id="5" creationId="{045958FD-3F75-439D-9394-33DD84305794}"/>
          </ac:spMkLst>
        </pc:spChg>
        <pc:spChg chg="add del mod">
          <ac:chgData name="Chacko Daniel" userId="8f3d62c5-a9d0-413f-970c-6268a583327f" providerId="ADAL" clId="{AAEEB5C5-56CC-463D-917D-D85B7E4189CB}" dt="2017-04-28T16:44:32.742" v="2" actId="0"/>
          <ac:spMkLst>
            <pc:docMk/>
            <pc:sldMk cId="3204717462" sldId="1568"/>
            <ac:spMk id="3" creationId="{0F43E660-69D5-4360-95D7-F5EC253E729D}"/>
          </ac:spMkLst>
        </pc:spChg>
        <pc:spChg chg="add del mod">
          <ac:chgData name="Chacko Daniel" userId="8f3d62c5-a9d0-413f-970c-6268a583327f" providerId="ADAL" clId="{AAEEB5C5-56CC-463D-917D-D85B7E4189CB}" dt="2017-04-28T16:44:33.982" v="3" actId="0"/>
          <ac:spMkLst>
            <pc:docMk/>
            <pc:sldMk cId="3204717462" sldId="1568"/>
            <ac:spMk id="8" creationId="{B02E5430-B4FD-4698-9306-5EC4046AE6B9}"/>
          </ac:spMkLst>
        </pc:spChg>
      </pc:sldChg>
      <pc:sldChg chg="addSp delSp modSp add ord modTransition">
        <pc:chgData name="Chacko Daniel" userId="8f3d62c5-a9d0-413f-970c-6268a583327f" providerId="ADAL" clId="{AAEEB5C5-56CC-463D-917D-D85B7E4189CB}" dt="2017-05-01T23:01:32.784" v="3465" actId="0"/>
        <pc:sldMkLst>
          <pc:docMk/>
          <pc:sldMk cId="505083569" sldId="1569"/>
        </pc:sldMkLst>
        <pc:spChg chg="add mod">
          <ac:chgData name="Chacko Daniel" userId="8f3d62c5-a9d0-413f-970c-6268a583327f" providerId="ADAL" clId="{AAEEB5C5-56CC-463D-917D-D85B7E4189CB}" dt="2017-05-01T05:11:32.186" v="104" actId="14100"/>
          <ac:spMkLst>
            <pc:docMk/>
            <pc:sldMk cId="505083569" sldId="1569"/>
            <ac:spMk id="2" creationId="{72A1D0BE-9B40-46D3-BFF3-CC365C5B07F0}"/>
          </ac:spMkLst>
        </pc:spChg>
        <pc:spChg chg="mod">
          <ac:chgData name="Chacko Daniel" userId="8f3d62c5-a9d0-413f-970c-6268a583327f" providerId="ADAL" clId="{AAEEB5C5-56CC-463D-917D-D85B7E4189CB}" dt="2017-05-01T05:10:43.691" v="67" actId="1076"/>
          <ac:spMkLst>
            <pc:docMk/>
            <pc:sldMk cId="505083569" sldId="1569"/>
            <ac:spMk id="162" creationId="{00000000-0000-0000-0000-000000000000}"/>
          </ac:spMkLst>
        </pc:spChg>
        <pc:spChg chg="del mod ord">
          <ac:chgData name="Chacko Daniel" userId="8f3d62c5-a9d0-413f-970c-6268a583327f" providerId="ADAL" clId="{AAEEB5C5-56CC-463D-917D-D85B7E4189CB}" dt="2017-05-01T05:10:38.829" v="66" actId="478"/>
          <ac:spMkLst>
            <pc:docMk/>
            <pc:sldMk cId="505083569" sldId="1569"/>
            <ac:spMk id="123" creationId="{00000000-0000-0000-0000-000000000000}"/>
          </ac:spMkLst>
        </pc:spChg>
        <pc:grpChg chg="mod">
          <ac:chgData name="Chacko Daniel" userId="8f3d62c5-a9d0-413f-970c-6268a583327f" providerId="ADAL" clId="{AAEEB5C5-56CC-463D-917D-D85B7E4189CB}" dt="2017-05-01T05:10:18.304" v="61" actId="1076"/>
          <ac:grpSpMkLst>
            <pc:docMk/>
            <pc:sldMk cId="505083569" sldId="1569"/>
            <ac:grpSpMk id="97" creationId="{00000000-0000-0000-0000-000000000000}"/>
          </ac:grpSpMkLst>
        </pc:grpChg>
        <pc:grpChg chg="mod">
          <ac:chgData name="Chacko Daniel" userId="8f3d62c5-a9d0-413f-970c-6268a583327f" providerId="ADAL" clId="{AAEEB5C5-56CC-463D-917D-D85B7E4189CB}" dt="2017-05-01T05:08:42.644" v="13" actId="1076"/>
          <ac:grpSpMkLst>
            <pc:docMk/>
            <pc:sldMk cId="505083569" sldId="1569"/>
            <ac:grpSpMk id="141" creationId="{00000000-0000-0000-0000-000000000000}"/>
          </ac:grpSpMkLst>
        </pc:grpChg>
      </pc:sldChg>
      <pc:sldChg chg="modSp add del modTransition">
        <pc:chgData name="Chacko Daniel" userId="8f3d62c5-a9d0-413f-970c-6268a583327f" providerId="ADAL" clId="{AAEEB5C5-56CC-463D-917D-D85B7E4189CB}" dt="2017-05-01T23:29:23.444" v="4109" actId="2696"/>
        <pc:sldMkLst>
          <pc:docMk/>
          <pc:sldMk cId="3322846391" sldId="1570"/>
        </pc:sldMkLst>
        <pc:spChg chg="mod">
          <ac:chgData name="Chacko Daniel" userId="8f3d62c5-a9d0-413f-970c-6268a583327f" providerId="ADAL" clId="{AAEEB5C5-56CC-463D-917D-D85B7E4189CB}" dt="2017-05-01T05:12:05.657" v="106" actId="6549"/>
          <ac:spMkLst>
            <pc:docMk/>
            <pc:sldMk cId="3322846391" sldId="1570"/>
            <ac:spMk id="3" creationId="{3194D641-3948-4FB6-868B-48C3EA75F1BE}"/>
          </ac:spMkLst>
        </pc:spChg>
      </pc:sldChg>
      <pc:sldChg chg="modSp add del">
        <pc:chgData name="Chacko Daniel" userId="8f3d62c5-a9d0-413f-970c-6268a583327f" providerId="ADAL" clId="{AAEEB5C5-56CC-463D-917D-D85B7E4189CB}" dt="2017-05-01T18:04:32.050" v="412" actId="2696"/>
        <pc:sldMkLst>
          <pc:docMk/>
          <pc:sldMk cId="2007549411" sldId="1571"/>
        </pc:sldMkLst>
        <pc:spChg chg="mod">
          <ac:chgData name="Chacko Daniel" userId="8f3d62c5-a9d0-413f-970c-6268a583327f" providerId="ADAL" clId="{AAEEB5C5-56CC-463D-917D-D85B7E4189CB}" dt="2017-05-01T18:01:28.009" v="265" actId="0"/>
          <ac:spMkLst>
            <pc:docMk/>
            <pc:sldMk cId="2007549411" sldId="1571"/>
            <ac:spMk id="3" creationId="{00000000-0000-0000-0000-000000000000}"/>
          </ac:spMkLst>
        </pc:spChg>
        <pc:spChg chg="mod">
          <ac:chgData name="Chacko Daniel" userId="8f3d62c5-a9d0-413f-970c-6268a583327f" providerId="ADAL" clId="{AAEEB5C5-56CC-463D-917D-D85B7E4189CB}" dt="2017-05-01T18:03:55.811" v="410" actId="20577"/>
          <ac:spMkLst>
            <pc:docMk/>
            <pc:sldMk cId="2007549411" sldId="1571"/>
            <ac:spMk id="4" creationId="{00000000-0000-0000-0000-000000000000}"/>
          </ac:spMkLst>
        </pc:spChg>
        <pc:spChg chg="mod">
          <ac:chgData name="Chacko Daniel" userId="8f3d62c5-a9d0-413f-970c-6268a583327f" providerId="ADAL" clId="{AAEEB5C5-56CC-463D-917D-D85B7E4189CB}" dt="2017-05-01T18:01:31.407" v="266" actId="0"/>
          <ac:spMkLst>
            <pc:docMk/>
            <pc:sldMk cId="2007549411" sldId="1571"/>
            <ac:spMk id="2" creationId="{00000000-0000-0000-0000-000000000000}"/>
          </ac:spMkLst>
        </pc:spChg>
      </pc:sldChg>
      <pc:sldChg chg="addSp delSp modSp add modNotesTx">
        <pc:chgData name="Chacko Daniel" userId="8f3d62c5-a9d0-413f-970c-6268a583327f" providerId="ADAL" clId="{AAEEB5C5-56CC-463D-917D-D85B7E4189CB}" dt="2017-05-03T19:22:50.400" v="5799" actId="12"/>
        <pc:sldMkLst>
          <pc:docMk/>
          <pc:sldMk cId="1291410587" sldId="1572"/>
        </pc:sldMkLst>
        <pc:spChg chg="add del">
          <ac:chgData name="Chacko Daniel" userId="8f3d62c5-a9d0-413f-970c-6268a583327f" providerId="ADAL" clId="{AAEEB5C5-56CC-463D-917D-D85B7E4189CB}" dt="2017-05-02T01:04:00.524" v="5066" actId="0"/>
          <ac:spMkLst>
            <pc:docMk/>
            <pc:sldMk cId="1291410587" sldId="1572"/>
            <ac:spMk id="4" creationId="{B5143F9D-6B0E-4062-A66D-A542312845DB}"/>
          </ac:spMkLst>
        </pc:spChg>
        <pc:spChg chg="mod">
          <ac:chgData name="Chacko Daniel" userId="8f3d62c5-a9d0-413f-970c-6268a583327f" providerId="ADAL" clId="{AAEEB5C5-56CC-463D-917D-D85B7E4189CB}" dt="2017-05-03T19:22:50.400" v="5799" actId="12"/>
          <ac:spMkLst>
            <pc:docMk/>
            <pc:sldMk cId="1291410587" sldId="1572"/>
            <ac:spMk id="3" creationId="{00000000-0000-0000-0000-000000000000}"/>
          </ac:spMkLst>
        </pc:spChg>
        <pc:spChg chg="mod">
          <ac:chgData name="Chacko Daniel" userId="8f3d62c5-a9d0-413f-970c-6268a583327f" providerId="ADAL" clId="{AAEEB5C5-56CC-463D-917D-D85B7E4189CB}" dt="2017-05-02T01:03:05.701" v="5002" actId="20577"/>
          <ac:spMkLst>
            <pc:docMk/>
            <pc:sldMk cId="1291410587" sldId="1572"/>
            <ac:spMk id="2" creationId="{00000000-0000-0000-0000-000000000000}"/>
          </ac:spMkLst>
        </pc:spChg>
        <pc:spChg chg="del mod">
          <ac:chgData name="Chacko Daniel" userId="8f3d62c5-a9d0-413f-970c-6268a583327f" providerId="ADAL" clId="{AAEEB5C5-56CC-463D-917D-D85B7E4189CB}" dt="2017-05-02T01:03:56.283" v="5064" actId="478"/>
          <ac:spMkLst>
            <pc:docMk/>
            <pc:sldMk cId="1291410587" sldId="1572"/>
            <ac:spMk id="6" creationId="{00000000-0000-0000-0000-000000000000}"/>
          </ac:spMkLst>
        </pc:spChg>
        <pc:picChg chg="add del">
          <ac:chgData name="Chacko Daniel" userId="8f3d62c5-a9d0-413f-970c-6268a583327f" providerId="ADAL" clId="{AAEEB5C5-56CC-463D-917D-D85B7E4189CB}" dt="2017-05-01T18:12:22.999" v="621" actId="478"/>
          <ac:picMkLst>
            <pc:docMk/>
            <pc:sldMk cId="1291410587" sldId="1572"/>
            <ac:picMk id="7" creationId="{CEB7E88F-6098-4265-ADE9-16BA7B221A68}"/>
          </ac:picMkLst>
        </pc:picChg>
        <pc:picChg chg="del">
          <ac:chgData name="Chacko Daniel" userId="8f3d62c5-a9d0-413f-970c-6268a583327f" providerId="ADAL" clId="{AAEEB5C5-56CC-463D-917D-D85B7E4189CB}" dt="2017-05-01T18:11:11.965" v="619" actId="478"/>
          <ac:picMkLst>
            <pc:docMk/>
            <pc:sldMk cId="1291410587" sldId="1572"/>
            <ac:picMk id="13" creationId="{00000000-0000-0000-0000-000000000000}"/>
          </ac:picMkLst>
        </pc:picChg>
        <pc:picChg chg="add mod">
          <ac:chgData name="Chacko Daniel" userId="8f3d62c5-a9d0-413f-970c-6268a583327f" providerId="ADAL" clId="{AAEEB5C5-56CC-463D-917D-D85B7E4189CB}" dt="2017-05-02T01:23:40.067" v="5201" actId="1076"/>
          <ac:picMkLst>
            <pc:docMk/>
            <pc:sldMk cId="1291410587" sldId="1572"/>
            <ac:picMk id="8" creationId="{4D01AEA9-0201-4705-BED9-C0E585CE63AB}"/>
          </ac:picMkLst>
        </pc:picChg>
      </pc:sldChg>
      <pc:sldChg chg="addSp delSp modSp add ord modNotesTx">
        <pc:chgData name="Chacko Daniel" userId="8f3d62c5-a9d0-413f-970c-6268a583327f" providerId="ADAL" clId="{AAEEB5C5-56CC-463D-917D-D85B7E4189CB}" dt="2017-05-03T20:46:07.293" v="6927" actId="20577"/>
        <pc:sldMkLst>
          <pc:docMk/>
          <pc:sldMk cId="3562269219" sldId="1573"/>
        </pc:sldMkLst>
        <pc:spChg chg="mod">
          <ac:chgData name="Chacko Daniel" userId="8f3d62c5-a9d0-413f-970c-6268a583327f" providerId="ADAL" clId="{AAEEB5C5-56CC-463D-917D-D85B7E4189CB}" dt="2017-05-01T18:17:51.625" v="721" actId="1076"/>
          <ac:spMkLst>
            <pc:docMk/>
            <pc:sldMk cId="3562269219" sldId="1573"/>
            <ac:spMk id="3" creationId="{00000000-0000-0000-0000-000000000000}"/>
          </ac:spMkLst>
        </pc:spChg>
        <pc:spChg chg="add mod">
          <ac:chgData name="Chacko Daniel" userId="8f3d62c5-a9d0-413f-970c-6268a583327f" providerId="ADAL" clId="{AAEEB5C5-56CC-463D-917D-D85B7E4189CB}" dt="2017-05-01T22:47:33.249" v="2692" actId="1076"/>
          <ac:spMkLst>
            <pc:docMk/>
            <pc:sldMk cId="3562269219" sldId="1573"/>
            <ac:spMk id="4" creationId="{41A57AD7-0418-4254-9C19-5DE67B99FEB9}"/>
          </ac:spMkLst>
        </pc:spChg>
        <pc:spChg chg="mod">
          <ac:chgData name="Chacko Daniel" userId="8f3d62c5-a9d0-413f-970c-6268a583327f" providerId="ADAL" clId="{AAEEB5C5-56CC-463D-917D-D85B7E4189CB}" dt="2017-05-02T00:51:23.106" v="4770" actId="403"/>
          <ac:spMkLst>
            <pc:docMk/>
            <pc:sldMk cId="3562269219" sldId="1573"/>
            <ac:spMk id="6" creationId="{00000000-0000-0000-0000-000000000000}"/>
          </ac:spMkLst>
        </pc:spChg>
        <pc:spChg chg="mod">
          <ac:chgData name="Chacko Daniel" userId="8f3d62c5-a9d0-413f-970c-6268a583327f" providerId="ADAL" clId="{AAEEB5C5-56CC-463D-917D-D85B7E4189CB}" dt="2017-05-01T18:17:45.586" v="720" actId="20577"/>
          <ac:spMkLst>
            <pc:docMk/>
            <pc:sldMk cId="3562269219" sldId="1573"/>
            <ac:spMk id="2" creationId="{00000000-0000-0000-0000-000000000000}"/>
          </ac:spMkLst>
        </pc:spChg>
        <pc:picChg chg="del">
          <ac:chgData name="Chacko Daniel" userId="8f3d62c5-a9d0-413f-970c-6268a583327f" providerId="ADAL" clId="{AAEEB5C5-56CC-463D-917D-D85B7E4189CB}" dt="2017-05-01T18:10:38.865" v="614" actId="478"/>
          <ac:picMkLst>
            <pc:docMk/>
            <pc:sldMk cId="3562269219" sldId="1573"/>
            <ac:picMk id="13" creationId="{00000000-0000-0000-0000-000000000000}"/>
          </ac:picMkLst>
        </pc:picChg>
        <pc:picChg chg="add del mod">
          <ac:chgData name="Chacko Daniel" userId="8f3d62c5-a9d0-413f-970c-6268a583327f" providerId="ADAL" clId="{AAEEB5C5-56CC-463D-917D-D85B7E4189CB}" dt="2017-05-01T18:17:01.910" v="711" actId="478"/>
          <ac:picMkLst>
            <pc:docMk/>
            <pc:sldMk cId="3562269219" sldId="1573"/>
            <ac:picMk id="8" creationId="{25834981-FEFE-468F-A00D-C14CEEF764EB}"/>
          </ac:picMkLst>
        </pc:picChg>
        <pc:picChg chg="add del mod">
          <ac:chgData name="Chacko Daniel" userId="8f3d62c5-a9d0-413f-970c-6268a583327f" providerId="ADAL" clId="{AAEEB5C5-56CC-463D-917D-D85B7E4189CB}" dt="2017-05-01T18:12:41.832" v="626" actId="478"/>
          <ac:picMkLst>
            <pc:docMk/>
            <pc:sldMk cId="3562269219" sldId="1573"/>
            <ac:picMk id="7" creationId="{7FEB92AE-AB31-48EB-8D37-2B42EBE02609}"/>
          </ac:picMkLst>
        </pc:picChg>
        <pc:picChg chg="add del mod">
          <ac:chgData name="Chacko Daniel" userId="8f3d62c5-a9d0-413f-970c-6268a583327f" providerId="ADAL" clId="{AAEEB5C5-56CC-463D-917D-D85B7E4189CB}" dt="2017-05-01T18:32:14.772" v="866" actId="0"/>
          <ac:picMkLst>
            <pc:docMk/>
            <pc:sldMk cId="3562269219" sldId="1573"/>
            <ac:picMk id="11" creationId="{D152B624-9C51-46BE-93D1-8B7E1F70D43F}"/>
          </ac:picMkLst>
        </pc:picChg>
        <pc:picChg chg="add mod">
          <ac:chgData name="Chacko Daniel" userId="8f3d62c5-a9d0-413f-970c-6268a583327f" providerId="ADAL" clId="{AAEEB5C5-56CC-463D-917D-D85B7E4189CB}" dt="2017-05-01T18:31:52.880" v="860" actId="14100"/>
          <ac:picMkLst>
            <pc:docMk/>
            <pc:sldMk cId="3562269219" sldId="1573"/>
            <ac:picMk id="9" creationId="{7765750A-A189-4907-AF72-04DE7765D261}"/>
          </ac:picMkLst>
        </pc:picChg>
        <pc:picChg chg="add del mod">
          <ac:chgData name="Chacko Daniel" userId="8f3d62c5-a9d0-413f-970c-6268a583327f" providerId="ADAL" clId="{AAEEB5C5-56CC-463D-917D-D85B7E4189CB}" dt="2017-05-01T18:32:00.549" v="863" actId="0"/>
          <ac:picMkLst>
            <pc:docMk/>
            <pc:sldMk cId="3562269219" sldId="1573"/>
            <ac:picMk id="10" creationId="{362E3209-694D-45D8-9E1C-83F08A1B073A}"/>
          </ac:picMkLst>
        </pc:picChg>
      </pc:sldChg>
      <pc:sldChg chg="modSp add del modTransition modNotesTx">
        <pc:chgData name="Chacko Daniel" userId="8f3d62c5-a9d0-413f-970c-6268a583327f" providerId="ADAL" clId="{AAEEB5C5-56CC-463D-917D-D85B7E4189CB}" dt="2017-05-02T01:33:13.395" v="5408" actId="2696"/>
        <pc:sldMkLst>
          <pc:docMk/>
          <pc:sldMk cId="364676878" sldId="1574"/>
        </pc:sldMkLst>
        <pc:grpChg chg="mod">
          <ac:chgData name="Chacko Daniel" userId="8f3d62c5-a9d0-413f-970c-6268a583327f" providerId="ADAL" clId="{AAEEB5C5-56CC-463D-917D-D85B7E4189CB}" dt="2017-05-01T18:21:02.337" v="723" actId="14100"/>
          <ac:grpSpMkLst>
            <pc:docMk/>
            <pc:sldMk cId="364676878" sldId="1574"/>
            <ac:grpSpMk id="4" creationId="{00000000-0000-0000-0000-000000000000}"/>
          </ac:grpSpMkLst>
        </pc:grpChg>
      </pc:sldChg>
      <pc:sldChg chg="addSp modSp add del modTransition">
        <pc:chgData name="Chacko Daniel" userId="8f3d62c5-a9d0-413f-970c-6268a583327f" providerId="ADAL" clId="{AAEEB5C5-56CC-463D-917D-D85B7E4189CB}" dt="2017-05-02T01:33:19.381" v="5409" actId="2696"/>
        <pc:sldMkLst>
          <pc:docMk/>
          <pc:sldMk cId="3821349807" sldId="1575"/>
        </pc:sldMkLst>
        <pc:spChg chg="mod">
          <ac:chgData name="Chacko Daniel" userId="8f3d62c5-a9d0-413f-970c-6268a583327f" providerId="ADAL" clId="{AAEEB5C5-56CC-463D-917D-D85B7E4189CB}" dt="2017-05-01T18:37:13.364" v="993" actId="20577"/>
          <ac:spMkLst>
            <pc:docMk/>
            <pc:sldMk cId="3821349807" sldId="1575"/>
            <ac:spMk id="3" creationId="{00000000-0000-0000-0000-000000000000}"/>
          </ac:spMkLst>
        </pc:spChg>
        <pc:picChg chg="add mod">
          <ac:chgData name="Chacko Daniel" userId="8f3d62c5-a9d0-413f-970c-6268a583327f" providerId="ADAL" clId="{AAEEB5C5-56CC-463D-917D-D85B7E4189CB}" dt="2017-05-01T18:37:08.731" v="992" actId="1076"/>
          <ac:picMkLst>
            <pc:docMk/>
            <pc:sldMk cId="3821349807" sldId="1575"/>
            <ac:picMk id="4" creationId="{9A3E1FED-C47A-4E16-94A6-6DBA558D321E}"/>
          </ac:picMkLst>
        </pc:picChg>
      </pc:sldChg>
      <pc:sldChg chg="addSp delSp modSp add modTransition">
        <pc:chgData name="Chacko Daniel" userId="8f3d62c5-a9d0-413f-970c-6268a583327f" providerId="ADAL" clId="{AAEEB5C5-56CC-463D-917D-D85B7E4189CB}" dt="2017-05-03T19:24:09.098" v="5806" actId="478"/>
        <pc:sldMkLst>
          <pc:docMk/>
          <pc:sldMk cId="777347324" sldId="1576"/>
        </pc:sldMkLst>
        <pc:spChg chg="add del mod">
          <ac:chgData name="Chacko Daniel" userId="8f3d62c5-a9d0-413f-970c-6268a583327f" providerId="ADAL" clId="{AAEEB5C5-56CC-463D-917D-D85B7E4189CB}" dt="2017-05-02T01:34:08.388" v="5414" actId="0"/>
          <ac:spMkLst>
            <pc:docMk/>
            <pc:sldMk cId="777347324" sldId="1576"/>
            <ac:spMk id="5" creationId="{301E5580-241B-4E4F-9BA0-78CC68575291}"/>
          </ac:spMkLst>
        </pc:spChg>
        <pc:spChg chg="mod">
          <ac:chgData name="Chacko Daniel" userId="8f3d62c5-a9d0-413f-970c-6268a583327f" providerId="ADAL" clId="{AAEEB5C5-56CC-463D-917D-D85B7E4189CB}" dt="2017-05-03T19:23:42.041" v="5802" actId="0"/>
          <ac:spMkLst>
            <pc:docMk/>
            <pc:sldMk cId="777347324" sldId="1576"/>
            <ac:spMk id="3" creationId="{00000000-0000-0000-0000-000000000000}"/>
          </ac:spMkLst>
        </pc:spChg>
        <pc:spChg chg="add del mod">
          <ac:chgData name="Chacko Daniel" userId="8f3d62c5-a9d0-413f-970c-6268a583327f" providerId="ADAL" clId="{AAEEB5C5-56CC-463D-917D-D85B7E4189CB}" dt="2017-05-02T01:34:08.388" v="5414" actId="0"/>
          <ac:spMkLst>
            <pc:docMk/>
            <pc:sldMk cId="777347324" sldId="1576"/>
            <ac:spMk id="6" creationId="{AD1B71E9-3A87-4728-84A0-A22E15AA68DE}"/>
          </ac:spMkLst>
        </pc:spChg>
        <pc:picChg chg="add">
          <ac:chgData name="Chacko Daniel" userId="8f3d62c5-a9d0-413f-970c-6268a583327f" providerId="ADAL" clId="{AAEEB5C5-56CC-463D-917D-D85B7E4189CB}" dt="2017-05-01T18:37:33.676" v="994" actId="0"/>
          <ac:picMkLst>
            <pc:docMk/>
            <pc:sldMk cId="777347324" sldId="1576"/>
            <ac:picMk id="4" creationId="{1BCB3184-4A75-4F60-B5FC-92C0BAFA8942}"/>
          </ac:picMkLst>
        </pc:picChg>
        <pc:picChg chg="add del">
          <ac:chgData name="Chacko Daniel" userId="8f3d62c5-a9d0-413f-970c-6268a583327f" providerId="ADAL" clId="{AAEEB5C5-56CC-463D-917D-D85B7E4189CB}" dt="2017-05-03T19:24:09.098" v="5806" actId="478"/>
          <ac:picMkLst>
            <pc:docMk/>
            <pc:sldMk cId="777347324" sldId="1576"/>
            <ac:picMk id="6" creationId="{15FFC1A1-349D-453D-90AB-08E3F72546C3}"/>
          </ac:picMkLst>
        </pc:picChg>
        <pc:picChg chg="mod">
          <ac:chgData name="Chacko Daniel" userId="8f3d62c5-a9d0-413f-970c-6268a583327f" providerId="ADAL" clId="{AAEEB5C5-56CC-463D-917D-D85B7E4189CB}" dt="2017-05-03T19:24:06.137" v="5805" actId="1076"/>
          <ac:picMkLst>
            <pc:docMk/>
            <pc:sldMk cId="777347324" sldId="1576"/>
            <ac:picMk id="5" creationId="{00000000-0000-0000-0000-000000000000}"/>
          </ac:picMkLst>
        </pc:picChg>
      </pc:sldChg>
      <pc:sldChg chg="add modTransition">
        <pc:chgData name="Chacko Daniel" userId="8f3d62c5-a9d0-413f-970c-6268a583327f" providerId="ADAL" clId="{AAEEB5C5-56CC-463D-917D-D85B7E4189CB}" dt="2017-04-28T16:44:09.515" v="1" actId="0"/>
        <pc:sldMkLst>
          <pc:docMk/>
          <pc:sldMk cId="1470964449" sldId="1577"/>
        </pc:sldMkLst>
      </pc:sldChg>
      <pc:sldChg chg="add modTransition">
        <pc:chgData name="Chacko Daniel" userId="8f3d62c5-a9d0-413f-970c-6268a583327f" providerId="ADAL" clId="{AAEEB5C5-56CC-463D-917D-D85B7E4189CB}" dt="2017-04-28T16:44:09.515" v="1" actId="0"/>
        <pc:sldMkLst>
          <pc:docMk/>
          <pc:sldMk cId="3634731011" sldId="1578"/>
        </pc:sldMkLst>
      </pc:sldChg>
      <pc:sldChg chg="addSp delSp modSp add modTransition modNotesTx">
        <pc:chgData name="Chacko Daniel" userId="8f3d62c5-a9d0-413f-970c-6268a583327f" providerId="ADAL" clId="{AAEEB5C5-56CC-463D-917D-D85B7E4189CB}" dt="2017-05-01T18:54:33.239" v="1610" actId="20577"/>
        <pc:sldMkLst>
          <pc:docMk/>
          <pc:sldMk cId="2966182155" sldId="1579"/>
        </pc:sldMkLst>
        <pc:spChg chg="mod">
          <ac:chgData name="Chacko Daniel" userId="8f3d62c5-a9d0-413f-970c-6268a583327f" providerId="ADAL" clId="{AAEEB5C5-56CC-463D-917D-D85B7E4189CB}" dt="2017-05-01T18:52:57.741" v="1566" actId="20577"/>
          <ac:spMkLst>
            <pc:docMk/>
            <pc:sldMk cId="2966182155" sldId="1579"/>
            <ac:spMk id="112" creationId="{00000000-0000-0000-0000-000000000000}"/>
          </ac:spMkLst>
        </pc:spChg>
        <pc:picChg chg="add mod">
          <ac:chgData name="Chacko Daniel" userId="8f3d62c5-a9d0-413f-970c-6268a583327f" providerId="ADAL" clId="{AAEEB5C5-56CC-463D-917D-D85B7E4189CB}" dt="2017-05-01T18:32:26.888" v="869" actId="1076"/>
          <ac:picMkLst>
            <pc:docMk/>
            <pc:sldMk cId="2966182155" sldId="1579"/>
            <ac:picMk id="145" creationId="{6D93690F-1252-4746-8775-9E9BA9E76681}"/>
          </ac:picMkLst>
        </pc:picChg>
        <pc:picChg chg="del">
          <ac:chgData name="Chacko Daniel" userId="8f3d62c5-a9d0-413f-970c-6268a583327f" providerId="ADAL" clId="{AAEEB5C5-56CC-463D-917D-D85B7E4189CB}" dt="2017-05-01T18:32:20.590" v="867" actId="478"/>
          <ac:picMkLst>
            <pc:docMk/>
            <pc:sldMk cId="2966182155" sldId="1579"/>
            <ac:picMk id="115" creationId="{00000000-0000-0000-0000-000000000000}"/>
          </ac:picMkLst>
        </pc:picChg>
      </pc:sldChg>
      <pc:sldChg chg="addSp delSp modSp add modTransition modNotesTx">
        <pc:chgData name="Chacko Daniel" userId="8f3d62c5-a9d0-413f-970c-6268a583327f" providerId="ADAL" clId="{AAEEB5C5-56CC-463D-917D-D85B7E4189CB}" dt="2017-05-03T20:37:42.330" v="6221" actId="5793"/>
        <pc:sldMkLst>
          <pc:docMk/>
          <pc:sldMk cId="931147722" sldId="1580"/>
        </pc:sldMkLst>
        <pc:spChg chg="mod">
          <ac:chgData name="Chacko Daniel" userId="8f3d62c5-a9d0-413f-970c-6268a583327f" providerId="ADAL" clId="{AAEEB5C5-56CC-463D-917D-D85B7E4189CB}" dt="2017-05-01T19:16:10.090" v="2030" actId="6549"/>
          <ac:spMkLst>
            <pc:docMk/>
            <pc:sldMk cId="931147722" sldId="1580"/>
            <ac:spMk id="3" creationId="{00000000-0000-0000-0000-000000000000}"/>
          </ac:spMkLst>
        </pc:spChg>
        <pc:picChg chg="add">
          <ac:chgData name="Chacko Daniel" userId="8f3d62c5-a9d0-413f-970c-6268a583327f" providerId="ADAL" clId="{AAEEB5C5-56CC-463D-917D-D85B7E4189CB}" dt="2017-05-01T18:38:17.132" v="996" actId="0"/>
          <ac:picMkLst>
            <pc:docMk/>
            <pc:sldMk cId="931147722" sldId="1580"/>
            <ac:picMk id="5" creationId="{36C3CBB6-3856-4BF8-B961-6DA8E990C34D}"/>
          </ac:picMkLst>
        </pc:picChg>
        <pc:picChg chg="del">
          <ac:chgData name="Chacko Daniel" userId="8f3d62c5-a9d0-413f-970c-6268a583327f" providerId="ADAL" clId="{AAEEB5C5-56CC-463D-917D-D85B7E4189CB}" dt="2017-05-01T18:38:16.571" v="995" actId="478"/>
          <ac:picMkLst>
            <pc:docMk/>
            <pc:sldMk cId="931147722" sldId="1580"/>
            <ac:picMk id="4" creationId="{00000000-0000-0000-0000-000000000000}"/>
          </ac:picMkLst>
        </pc:picChg>
      </pc:sldChg>
      <pc:sldChg chg="addSp modSp add modTransition modNotesTx">
        <pc:chgData name="Chacko Daniel" userId="8f3d62c5-a9d0-413f-970c-6268a583327f" providerId="ADAL" clId="{AAEEB5C5-56CC-463D-917D-D85B7E4189CB}" dt="2017-05-01T19:21:33.496" v="2045" actId="0"/>
        <pc:sldMkLst>
          <pc:docMk/>
          <pc:sldMk cId="1513118170" sldId="1581"/>
        </pc:sldMkLst>
        <pc:spChg chg="mod">
          <ac:chgData name="Chacko Daniel" userId="8f3d62c5-a9d0-413f-970c-6268a583327f" providerId="ADAL" clId="{AAEEB5C5-56CC-463D-917D-D85B7E4189CB}" dt="2017-05-01T19:21:24.072" v="2044" actId="20577"/>
          <ac:spMkLst>
            <pc:docMk/>
            <pc:sldMk cId="1513118170" sldId="1581"/>
            <ac:spMk id="3" creationId="{00000000-0000-0000-0000-000000000000}"/>
          </ac:spMkLst>
        </pc:spChg>
        <pc:picChg chg="add mod">
          <ac:chgData name="Chacko Daniel" userId="8f3d62c5-a9d0-413f-970c-6268a583327f" providerId="ADAL" clId="{AAEEB5C5-56CC-463D-917D-D85B7E4189CB}" dt="2017-05-01T18:41:21.794" v="1189" actId="1038"/>
          <ac:picMkLst>
            <pc:docMk/>
            <pc:sldMk cId="1513118170" sldId="1581"/>
            <ac:picMk id="117" creationId="{1559BF23-9920-46E7-BB78-2FB213E1DA6B}"/>
          </ac:picMkLst>
        </pc:picChg>
      </pc:sldChg>
      <pc:sldChg chg="modSp add modNotesTx">
        <pc:chgData name="Chacko Daniel" userId="8f3d62c5-a9d0-413f-970c-6268a583327f" providerId="ADAL" clId="{AAEEB5C5-56CC-463D-917D-D85B7E4189CB}" dt="2017-05-01T18:54:57.560" v="1652" actId="20577"/>
        <pc:sldMkLst>
          <pc:docMk/>
          <pc:sldMk cId="1369140013" sldId="1582"/>
        </pc:sldMkLst>
        <pc:spChg chg="mod">
          <ac:chgData name="Chacko Daniel" userId="8f3d62c5-a9d0-413f-970c-6268a583327f" providerId="ADAL" clId="{AAEEB5C5-56CC-463D-917D-D85B7E4189CB}" dt="2017-05-01T18:54:57.560" v="1652" actId="20577"/>
          <ac:spMkLst>
            <pc:docMk/>
            <pc:sldMk cId="1369140013" sldId="1582"/>
            <ac:spMk id="8" creationId="{00000000-0000-0000-0000-000000000000}"/>
          </ac:spMkLst>
        </pc:spChg>
      </pc:sldChg>
      <pc:sldChg chg="addSp delSp modSp add del modTransition modNotesTx">
        <pc:chgData name="Chacko Daniel" userId="8f3d62c5-a9d0-413f-970c-6268a583327f" providerId="ADAL" clId="{AAEEB5C5-56CC-463D-917D-D85B7E4189CB}" dt="2017-05-01T23:29:49.872" v="4110" actId="2696"/>
        <pc:sldMkLst>
          <pc:docMk/>
          <pc:sldMk cId="2464681638" sldId="1583"/>
        </pc:sldMkLst>
        <pc:spChg chg="mod">
          <ac:chgData name="Chacko Daniel" userId="8f3d62c5-a9d0-413f-970c-6268a583327f" providerId="ADAL" clId="{AAEEB5C5-56CC-463D-917D-D85B7E4189CB}" dt="2017-05-01T19:29:12.987" v="2401" actId="20577"/>
          <ac:spMkLst>
            <pc:docMk/>
            <pc:sldMk cId="2464681638" sldId="1583"/>
            <ac:spMk id="3" creationId="{00000000-0000-0000-0000-000000000000}"/>
          </ac:spMkLst>
        </pc:spChg>
        <pc:picChg chg="del">
          <ac:chgData name="Chacko Daniel" userId="8f3d62c5-a9d0-413f-970c-6268a583327f" providerId="ADAL" clId="{AAEEB5C5-56CC-463D-917D-D85B7E4189CB}" dt="2017-05-01T18:43:54.529" v="1241" actId="478"/>
          <ac:picMkLst>
            <pc:docMk/>
            <pc:sldMk cId="2464681638" sldId="1583"/>
            <ac:picMk id="4" creationId="{00000000-0000-0000-0000-000000000000}"/>
          </ac:picMkLst>
        </pc:picChg>
        <pc:picChg chg="add mod">
          <ac:chgData name="Chacko Daniel" userId="8f3d62c5-a9d0-413f-970c-6268a583327f" providerId="ADAL" clId="{AAEEB5C5-56CC-463D-917D-D85B7E4189CB}" dt="2017-05-01T19:27:57.420" v="2296" actId="1076"/>
          <ac:picMkLst>
            <pc:docMk/>
            <pc:sldMk cId="2464681638" sldId="1583"/>
            <ac:picMk id="5" creationId="{10B21B64-1E7F-421D-9A15-D940D424BC95}"/>
          </ac:picMkLst>
        </pc:picChg>
      </pc:sldChg>
      <pc:sldChg chg="addSp modSp add del modTransition modNotesTx">
        <pc:chgData name="Chacko Daniel" userId="8f3d62c5-a9d0-413f-970c-6268a583327f" providerId="ADAL" clId="{AAEEB5C5-56CC-463D-917D-D85B7E4189CB}" dt="2017-05-01T23:29:49.965" v="4111" actId="2696"/>
        <pc:sldMkLst>
          <pc:docMk/>
          <pc:sldMk cId="1890182162" sldId="1584"/>
        </pc:sldMkLst>
        <pc:picChg chg="add mod">
          <ac:chgData name="Chacko Daniel" userId="8f3d62c5-a9d0-413f-970c-6268a583327f" providerId="ADAL" clId="{AAEEB5C5-56CC-463D-917D-D85B7E4189CB}" dt="2017-05-01T18:56:47.014" v="1657" actId="14100"/>
          <ac:picMkLst>
            <pc:docMk/>
            <pc:sldMk cId="1890182162" sldId="1584"/>
            <ac:picMk id="136" creationId="{3E997898-D46D-4D98-B527-99213E46787F}"/>
          </ac:picMkLst>
        </pc:picChg>
      </pc:sldChg>
      <pc:sldChg chg="addSp delSp modSp add del modTransition">
        <pc:chgData name="Chacko Daniel" userId="8f3d62c5-a9d0-413f-970c-6268a583327f" providerId="ADAL" clId="{AAEEB5C5-56CC-463D-917D-D85B7E4189CB}" dt="2017-05-01T23:29:50.015" v="4112" actId="2696"/>
        <pc:sldMkLst>
          <pc:docMk/>
          <pc:sldMk cId="1106246323" sldId="1585"/>
        </pc:sldMkLst>
        <pc:spChg chg="del">
          <ac:chgData name="Chacko Daniel" userId="8f3d62c5-a9d0-413f-970c-6268a583327f" providerId="ADAL" clId="{AAEEB5C5-56CC-463D-917D-D85B7E4189CB}" dt="2017-05-01T18:57:10.418" v="1659" actId="478"/>
          <ac:spMkLst>
            <pc:docMk/>
            <pc:sldMk cId="1106246323" sldId="1585"/>
            <ac:spMk id="2" creationId="{00000000-0000-0000-0000-000000000000}"/>
          </ac:spMkLst>
        </pc:spChg>
        <pc:spChg chg="add mod">
          <ac:chgData name="Chacko Daniel" userId="8f3d62c5-a9d0-413f-970c-6268a583327f" providerId="ADAL" clId="{AAEEB5C5-56CC-463D-917D-D85B7E4189CB}" dt="2017-05-01T19:23:03.402" v="2056" actId="20577"/>
          <ac:spMkLst>
            <pc:docMk/>
            <pc:sldMk cId="1106246323" sldId="1585"/>
            <ac:spMk id="4" creationId="{1AFF4E9F-1583-4D37-B3C9-2CDD0A2B2CC8}"/>
          </ac:spMkLst>
        </pc:spChg>
      </pc:sldChg>
      <pc:sldChg chg="add del">
        <pc:chgData name="Chacko Daniel" userId="8f3d62c5-a9d0-413f-970c-6268a583327f" providerId="ADAL" clId="{AAEEB5C5-56CC-463D-917D-D85B7E4189CB}" dt="2017-05-01T23:29:50.048" v="4113" actId="2696"/>
        <pc:sldMkLst>
          <pc:docMk/>
          <pc:sldMk cId="817625116" sldId="1586"/>
        </pc:sldMkLst>
      </pc:sldChg>
      <pc:sldChg chg="add del">
        <pc:chgData name="Chacko Daniel" userId="8f3d62c5-a9d0-413f-970c-6268a583327f" providerId="ADAL" clId="{AAEEB5C5-56CC-463D-917D-D85B7E4189CB}" dt="2017-05-01T19:31:34.903" v="2569" actId="2696"/>
        <pc:sldMkLst>
          <pc:docMk/>
          <pc:sldMk cId="3106344364" sldId="1587"/>
        </pc:sldMkLst>
      </pc:sldChg>
      <pc:sldChg chg="add">
        <pc:chgData name="Chacko Daniel" userId="8f3d62c5-a9d0-413f-970c-6268a583327f" providerId="ADAL" clId="{AAEEB5C5-56CC-463D-917D-D85B7E4189CB}" dt="2017-04-28T16:44:09.515" v="1" actId="0"/>
        <pc:sldMkLst>
          <pc:docMk/>
          <pc:sldMk cId="988051188" sldId="1588"/>
        </pc:sldMkLst>
      </pc:sldChg>
      <pc:sldChg chg="add">
        <pc:chgData name="Chacko Daniel" userId="8f3d62c5-a9d0-413f-970c-6268a583327f" providerId="ADAL" clId="{AAEEB5C5-56CC-463D-917D-D85B7E4189CB}" dt="2017-04-28T17:59:37.436" v="6" actId="0"/>
        <pc:sldMkLst>
          <pc:docMk/>
          <pc:sldMk cId="584738189" sldId="1589"/>
        </pc:sldMkLst>
      </pc:sldChg>
      <pc:sldChg chg="addSp delSp modSp add del modTransition modNotesTx">
        <pc:chgData name="Chacko Daniel" userId="8f3d62c5-a9d0-413f-970c-6268a583327f" providerId="ADAL" clId="{AAEEB5C5-56CC-463D-917D-D85B7E4189CB}" dt="2017-05-02T00:50:48.810" v="4769" actId="2696"/>
        <pc:sldMkLst>
          <pc:docMk/>
          <pc:sldMk cId="1412701135" sldId="1590"/>
        </pc:sldMkLst>
        <pc:spChg chg="add mod">
          <ac:chgData name="Chacko Daniel" userId="8f3d62c5-a9d0-413f-970c-6268a583327f" providerId="ADAL" clId="{AAEEB5C5-56CC-463D-917D-D85B7E4189CB}" dt="2017-05-01T05:13:22.196" v="135" actId="20577"/>
          <ac:spMkLst>
            <pc:docMk/>
            <pc:sldMk cId="1412701135" sldId="1590"/>
            <ac:spMk id="4" creationId="{074127F3-3EEE-4C38-A638-316E2B626B20}"/>
          </ac:spMkLst>
        </pc:spChg>
        <pc:spChg chg="del">
          <ac:chgData name="Chacko Daniel" userId="8f3d62c5-a9d0-413f-970c-6268a583327f" providerId="ADAL" clId="{AAEEB5C5-56CC-463D-917D-D85B7E4189CB}" dt="2017-05-01T05:13:04.995" v="108" actId="0"/>
          <ac:spMkLst>
            <pc:docMk/>
            <pc:sldMk cId="1412701135" sldId="1590"/>
            <ac:spMk id="3" creationId="{7B00E205-5E31-4130-8387-6A1BCEB3D271}"/>
          </ac:spMkLst>
        </pc:spChg>
        <pc:spChg chg="del">
          <ac:chgData name="Chacko Daniel" userId="8f3d62c5-a9d0-413f-970c-6268a583327f" providerId="ADAL" clId="{AAEEB5C5-56CC-463D-917D-D85B7E4189CB}" dt="2017-05-01T05:13:04.995" v="108" actId="0"/>
          <ac:spMkLst>
            <pc:docMk/>
            <pc:sldMk cId="1412701135" sldId="1590"/>
            <ac:spMk id="2" creationId="{AC0089C5-81D9-4361-85E6-6263B60EE605}"/>
          </ac:spMkLst>
        </pc:spChg>
      </pc:sldChg>
      <pc:sldChg chg="add modTransition">
        <pc:chgData name="Chacko Daniel" userId="8f3d62c5-a9d0-413f-970c-6268a583327f" providerId="ADAL" clId="{AAEEB5C5-56CC-463D-917D-D85B7E4189CB}" dt="2017-05-01T17:57:45.595" v="203" actId="0"/>
        <pc:sldMkLst>
          <pc:docMk/>
          <pc:sldMk cId="1456855549" sldId="1591"/>
        </pc:sldMkLst>
      </pc:sldChg>
      <pc:sldChg chg="add modTransition">
        <pc:chgData name="Chacko Daniel" userId="8f3d62c5-a9d0-413f-970c-6268a583327f" providerId="ADAL" clId="{AAEEB5C5-56CC-463D-917D-D85B7E4189CB}" dt="2017-05-01T17:57:45.595" v="203" actId="0"/>
        <pc:sldMkLst>
          <pc:docMk/>
          <pc:sldMk cId="3508266611" sldId="1592"/>
        </pc:sldMkLst>
      </pc:sldChg>
      <pc:sldChg chg="add modTransition">
        <pc:chgData name="Chacko Daniel" userId="8f3d62c5-a9d0-413f-970c-6268a583327f" providerId="ADAL" clId="{AAEEB5C5-56CC-463D-917D-D85B7E4189CB}" dt="2017-05-01T17:57:45.595" v="203" actId="0"/>
        <pc:sldMkLst>
          <pc:docMk/>
          <pc:sldMk cId="610515434" sldId="1593"/>
        </pc:sldMkLst>
      </pc:sldChg>
      <pc:sldChg chg="addSp delSp modSp add del">
        <pc:chgData name="Chacko Daniel" userId="8f3d62c5-a9d0-413f-970c-6268a583327f" providerId="ADAL" clId="{AAEEB5C5-56CC-463D-917D-D85B7E4189CB}" dt="2017-05-02T00:51:46.027" v="4771" actId="2696"/>
        <pc:sldMkLst>
          <pc:docMk/>
          <pc:sldMk cId="1801397423" sldId="1594"/>
        </pc:sldMkLst>
        <pc:spChg chg="mod">
          <ac:chgData name="Chacko Daniel" userId="8f3d62c5-a9d0-413f-970c-6268a583327f" providerId="ADAL" clId="{AAEEB5C5-56CC-463D-917D-D85B7E4189CB}" dt="2017-05-01T18:14:04.254" v="642" actId="20577"/>
          <ac:spMkLst>
            <pc:docMk/>
            <pc:sldMk cId="1801397423" sldId="1594"/>
            <ac:spMk id="3" creationId="{00000000-0000-0000-0000-000000000000}"/>
          </ac:spMkLst>
        </pc:spChg>
        <pc:spChg chg="mod">
          <ac:chgData name="Chacko Daniel" userId="8f3d62c5-a9d0-413f-970c-6268a583327f" providerId="ADAL" clId="{AAEEB5C5-56CC-463D-917D-D85B7E4189CB}" dt="2017-05-01T18:13:40.587" v="635" actId="313"/>
          <ac:spMkLst>
            <pc:docMk/>
            <pc:sldMk cId="1801397423" sldId="1594"/>
            <ac:spMk id="4" creationId="{00000000-0000-0000-0000-000000000000}"/>
          </ac:spMkLst>
        </pc:spChg>
        <pc:grpChg chg="add del mod">
          <ac:chgData name="Chacko Daniel" userId="8f3d62c5-a9d0-413f-970c-6268a583327f" providerId="ADAL" clId="{AAEEB5C5-56CC-463D-917D-D85B7E4189CB}" dt="2017-05-01T18:13:20.155" v="629" actId="478"/>
          <ac:grpSpMkLst>
            <pc:docMk/>
            <pc:sldMk cId="1801397423" sldId="1594"/>
            <ac:grpSpMk id="6" creationId="{CA84BBB6-563A-4C24-B247-FAF7CC07FDA9}"/>
          </ac:grpSpMkLst>
        </pc:grpChg>
        <pc:picChg chg="add mod">
          <ac:chgData name="Chacko Daniel" userId="8f3d62c5-a9d0-413f-970c-6268a583327f" providerId="ADAL" clId="{AAEEB5C5-56CC-463D-917D-D85B7E4189CB}" dt="2017-05-01T18:13:33.939" v="634" actId="1076"/>
          <ac:picMkLst>
            <pc:docMk/>
            <pc:sldMk cId="1801397423" sldId="1594"/>
            <ac:picMk id="68" creationId="{197C8A8D-DFD3-490A-9129-731E78764DB9}"/>
          </ac:picMkLst>
        </pc:picChg>
        <pc:picChg chg="del">
          <ac:chgData name="Chacko Daniel" userId="8f3d62c5-a9d0-413f-970c-6268a583327f" providerId="ADAL" clId="{AAEEB5C5-56CC-463D-917D-D85B7E4189CB}" dt="2017-05-01T18:07:52.484" v="610" actId="478"/>
          <ac:picMkLst>
            <pc:docMk/>
            <pc:sldMk cId="1801397423" sldId="1594"/>
            <ac:picMk id="5" creationId="{00000000-0000-0000-0000-000000000000}"/>
          </ac:picMkLst>
        </pc:picChg>
      </pc:sldChg>
      <pc:sldChg chg="addSp delSp modSp add del ord modTransition">
        <pc:chgData name="Chacko Daniel" userId="8f3d62c5-a9d0-413f-970c-6268a583327f" providerId="ADAL" clId="{AAEEB5C5-56CC-463D-917D-D85B7E4189CB}" dt="2017-05-02T00:55:13.425" v="4775" actId="0"/>
        <pc:sldMkLst>
          <pc:docMk/>
          <pc:sldMk cId="1763474026" sldId="1595"/>
        </pc:sldMkLst>
        <pc:spChg chg="add mod">
          <ac:chgData name="Chacko Daniel" userId="8f3d62c5-a9d0-413f-970c-6268a583327f" providerId="ADAL" clId="{AAEEB5C5-56CC-463D-917D-D85B7E4189CB}" dt="2017-05-01T18:34:58.459" v="951" actId="1076"/>
          <ac:spMkLst>
            <pc:docMk/>
            <pc:sldMk cId="1763474026" sldId="1595"/>
            <ac:spMk id="4" creationId="{D96313DB-7993-4496-A9B2-520215DE07AF}"/>
          </ac:spMkLst>
        </pc:spChg>
        <pc:spChg chg="add mod">
          <ac:chgData name="Chacko Daniel" userId="8f3d62c5-a9d0-413f-970c-6268a583327f" providerId="ADAL" clId="{AAEEB5C5-56CC-463D-917D-D85B7E4189CB}" dt="2017-05-01T18:34:37.954" v="947" actId="1076"/>
          <ac:spMkLst>
            <pc:docMk/>
            <pc:sldMk cId="1763474026" sldId="1595"/>
            <ac:spMk id="5" creationId="{D5F5CE38-661E-45FE-A5DA-1EE6190EC857}"/>
          </ac:spMkLst>
        </pc:spChg>
        <pc:spChg chg="mod">
          <ac:chgData name="Chacko Daniel" userId="8f3d62c5-a9d0-413f-970c-6268a583327f" providerId="ADAL" clId="{AAEEB5C5-56CC-463D-917D-D85B7E4189CB}" dt="2017-05-01T18:33:49.995" v="913" actId="20577"/>
          <ac:spMkLst>
            <pc:docMk/>
            <pc:sldMk cId="1763474026" sldId="1595"/>
            <ac:spMk id="2" creationId="{567E6A3D-F859-44A9-AB7A-ED1688AF70BC}"/>
          </ac:spMkLst>
        </pc:spChg>
        <pc:spChg chg="add mod">
          <ac:chgData name="Chacko Daniel" userId="8f3d62c5-a9d0-413f-970c-6268a583327f" providerId="ADAL" clId="{AAEEB5C5-56CC-463D-917D-D85B7E4189CB}" dt="2017-05-01T18:36:28.277" v="990" actId="1076"/>
          <ac:spMkLst>
            <pc:docMk/>
            <pc:sldMk cId="1763474026" sldId="1595"/>
            <ac:spMk id="9" creationId="{B4E31F12-C6A6-48F1-BD66-DC4EA07BCC32}"/>
          </ac:spMkLst>
        </pc:spChg>
        <pc:spChg chg="del">
          <ac:chgData name="Chacko Daniel" userId="8f3d62c5-a9d0-413f-970c-6268a583327f" providerId="ADAL" clId="{AAEEB5C5-56CC-463D-917D-D85B7E4189CB}" dt="2017-05-01T18:33:40.613" v="900" actId="0"/>
          <ac:spMkLst>
            <pc:docMk/>
            <pc:sldMk cId="1763474026" sldId="1595"/>
            <ac:spMk id="3" creationId="{D904E317-0081-497C-A583-AAF5DBF532DB}"/>
          </ac:spMkLst>
        </pc:spChg>
        <pc:picChg chg="add mod">
          <ac:chgData name="Chacko Daniel" userId="8f3d62c5-a9d0-413f-970c-6268a583327f" providerId="ADAL" clId="{AAEEB5C5-56CC-463D-917D-D85B7E4189CB}" dt="2017-05-01T18:34:20.356" v="943" actId="1076"/>
          <ac:picMkLst>
            <pc:docMk/>
            <pc:sldMk cId="1763474026" sldId="1595"/>
            <ac:picMk id="6" creationId="{BECFA37C-EE9A-403D-AEEA-6CA8A173E64D}"/>
          </ac:picMkLst>
        </pc:picChg>
        <pc:picChg chg="add mod">
          <ac:chgData name="Chacko Daniel" userId="8f3d62c5-a9d0-413f-970c-6268a583327f" providerId="ADAL" clId="{AAEEB5C5-56CC-463D-917D-D85B7E4189CB}" dt="2017-05-01T18:34:49.315" v="949" actId="1076"/>
          <ac:picMkLst>
            <pc:docMk/>
            <pc:sldMk cId="1763474026" sldId="1595"/>
            <ac:picMk id="7" creationId="{BC4CB9A0-E3BE-46A8-93AF-647B0B1EE440}"/>
          </ac:picMkLst>
        </pc:picChg>
        <pc:picChg chg="add mod">
          <ac:chgData name="Chacko Daniel" userId="8f3d62c5-a9d0-413f-970c-6268a583327f" providerId="ADAL" clId="{AAEEB5C5-56CC-463D-917D-D85B7E4189CB}" dt="2017-05-01T18:35:25.102" v="953" actId="1076"/>
          <ac:picMkLst>
            <pc:docMk/>
            <pc:sldMk cId="1763474026" sldId="1595"/>
            <ac:picMk id="8" creationId="{23748FA2-97FF-4069-B2E2-828F16981688}"/>
          </ac:picMkLst>
        </pc:picChg>
      </pc:sldChg>
      <pc:sldChg chg="addSp delSp modSp add">
        <pc:chgData name="Chacko Daniel" userId="8f3d62c5-a9d0-413f-970c-6268a583327f" providerId="ADAL" clId="{AAEEB5C5-56CC-463D-917D-D85B7E4189CB}" dt="2017-05-01T20:48:01.213" v="2628" actId="0"/>
        <pc:sldMkLst>
          <pc:docMk/>
          <pc:sldMk cId="2741670168" sldId="1596"/>
        </pc:sldMkLst>
        <pc:spChg chg="del">
          <ac:chgData name="Chacko Daniel" userId="8f3d62c5-a9d0-413f-970c-6268a583327f" providerId="ADAL" clId="{AAEEB5C5-56CC-463D-917D-D85B7E4189CB}" dt="2017-05-01T20:47:44.660" v="2624" actId="0"/>
          <ac:spMkLst>
            <pc:docMk/>
            <pc:sldMk cId="2741670168" sldId="1596"/>
            <ac:spMk id="2" creationId="{8EC28422-EEEE-47A8-8177-29E13B2E0AB0}"/>
          </ac:spMkLst>
        </pc:spChg>
        <pc:spChg chg="add del mod">
          <ac:chgData name="Chacko Daniel" userId="8f3d62c5-a9d0-413f-970c-6268a583327f" providerId="ADAL" clId="{AAEEB5C5-56CC-463D-917D-D85B7E4189CB}" dt="2017-05-01T20:48:01.213" v="2628" actId="0"/>
          <ac:spMkLst>
            <pc:docMk/>
            <pc:sldMk cId="2741670168" sldId="1596"/>
            <ac:spMk id="4" creationId="{09C9F91A-CB46-416C-93E1-50AFE0D93B38}"/>
          </ac:spMkLst>
        </pc:spChg>
        <pc:spChg chg="add mod">
          <ac:chgData name="Chacko Daniel" userId="8f3d62c5-a9d0-413f-970c-6268a583327f" providerId="ADAL" clId="{AAEEB5C5-56CC-463D-917D-D85B7E4189CB}" dt="2017-05-01T20:47:54.415" v="2627" actId="20577"/>
          <ac:spMkLst>
            <pc:docMk/>
            <pc:sldMk cId="2741670168" sldId="1596"/>
            <ac:spMk id="3" creationId="{47A900F8-C0F5-49F4-9759-BC7BDCA694CB}"/>
          </ac:spMkLst>
        </pc:spChg>
      </pc:sldChg>
      <pc:sldChg chg="add del">
        <pc:chgData name="Chacko Daniel" userId="8f3d62c5-a9d0-413f-970c-6268a583327f" providerId="ADAL" clId="{AAEEB5C5-56CC-463D-917D-D85B7E4189CB}" dt="2017-05-01T20:48:36.536" v="2632" actId="2696"/>
        <pc:sldMkLst>
          <pc:docMk/>
          <pc:sldMk cId="2714645094" sldId="1597"/>
        </pc:sldMkLst>
      </pc:sldChg>
      <pc:sldChg chg="modSp add">
        <pc:chgData name="Chacko Daniel" userId="8f3d62c5-a9d0-413f-970c-6268a583327f" providerId="ADAL" clId="{AAEEB5C5-56CC-463D-917D-D85B7E4189CB}" dt="2017-05-01T20:49:02.826" v="2675" actId="0"/>
        <pc:sldMkLst>
          <pc:docMk/>
          <pc:sldMk cId="1439318853" sldId="1598"/>
        </pc:sldMkLst>
        <pc:spChg chg="mod">
          <ac:chgData name="Chacko Daniel" userId="8f3d62c5-a9d0-413f-970c-6268a583327f" providerId="ADAL" clId="{AAEEB5C5-56CC-463D-917D-D85B7E4189CB}" dt="2017-05-01T20:48:52.362" v="2674" actId="20577"/>
          <ac:spMkLst>
            <pc:docMk/>
            <pc:sldMk cId="1439318853" sldId="1598"/>
            <ac:spMk id="2" creationId="{6F579A1C-6A2C-4ADF-90B1-16D3B43D9FA6}"/>
          </ac:spMkLst>
        </pc:spChg>
        <pc:spChg chg="mod">
          <ac:chgData name="Chacko Daniel" userId="8f3d62c5-a9d0-413f-970c-6268a583327f" providerId="ADAL" clId="{AAEEB5C5-56CC-463D-917D-D85B7E4189CB}" dt="2017-05-01T20:49:02.826" v="2675" actId="0"/>
          <ac:spMkLst>
            <pc:docMk/>
            <pc:sldMk cId="1439318853" sldId="1598"/>
            <ac:spMk id="3" creationId="{F6E50801-8AA4-499C-9ABD-F2C2D7CB3E26}"/>
          </ac:spMkLst>
        </pc:spChg>
      </pc:sldChg>
      <pc:sldChg chg="modSp add modNotesTx">
        <pc:chgData name="Chacko Daniel" userId="8f3d62c5-a9d0-413f-970c-6268a583327f" providerId="ADAL" clId="{AAEEB5C5-56CC-463D-917D-D85B7E4189CB}" dt="2017-05-01T20:49:22.560" v="2677" actId="20577"/>
        <pc:sldMkLst>
          <pc:docMk/>
          <pc:sldMk cId="2024314770" sldId="1599"/>
        </pc:sldMkLst>
        <pc:spChg chg="mod">
          <ac:chgData name="Chacko Daniel" userId="8f3d62c5-a9d0-413f-970c-6268a583327f" providerId="ADAL" clId="{AAEEB5C5-56CC-463D-917D-D85B7E4189CB}" dt="2017-05-01T20:49:20.298" v="2676" actId="0"/>
          <ac:spMkLst>
            <pc:docMk/>
            <pc:sldMk cId="2024314770" sldId="1599"/>
            <ac:spMk id="3" creationId="{47A900F8-C0F5-49F4-9759-BC7BDCA694CB}"/>
          </ac:spMkLst>
        </pc:spChg>
      </pc:sldChg>
      <pc:sldChg chg="modSp add">
        <pc:chgData name="Chacko Daniel" userId="8f3d62c5-a9d0-413f-970c-6268a583327f" providerId="ADAL" clId="{AAEEB5C5-56CC-463D-917D-D85B7E4189CB}" dt="2017-05-01T20:49:33.450" v="2688" actId="20577"/>
        <pc:sldMkLst>
          <pc:docMk/>
          <pc:sldMk cId="187903197" sldId="1600"/>
        </pc:sldMkLst>
        <pc:spChg chg="mod">
          <ac:chgData name="Chacko Daniel" userId="8f3d62c5-a9d0-413f-970c-6268a583327f" providerId="ADAL" clId="{AAEEB5C5-56CC-463D-917D-D85B7E4189CB}" dt="2017-05-01T20:49:33.450" v="2688" actId="20577"/>
          <ac:spMkLst>
            <pc:docMk/>
            <pc:sldMk cId="187903197" sldId="1600"/>
            <ac:spMk id="3" creationId="{47A900F8-C0F5-49F4-9759-BC7BDCA694CB}"/>
          </ac:spMkLst>
        </pc:spChg>
      </pc:sldChg>
      <pc:sldChg chg="modSp add modNotesTx">
        <pc:chgData name="Chacko Daniel" userId="8f3d62c5-a9d0-413f-970c-6268a583327f" providerId="ADAL" clId="{AAEEB5C5-56CC-463D-917D-D85B7E4189CB}" dt="2017-05-03T20:49:55.239" v="7014" actId="20577"/>
        <pc:sldMkLst>
          <pc:docMk/>
          <pc:sldMk cId="480964491" sldId="1601"/>
        </pc:sldMkLst>
        <pc:spChg chg="mod">
          <ac:chgData name="Chacko Daniel" userId="8f3d62c5-a9d0-413f-970c-6268a583327f" providerId="ADAL" clId="{AAEEB5C5-56CC-463D-917D-D85B7E4189CB}" dt="2017-05-01T22:48:01.702" v="2694" actId="0"/>
          <ac:spMkLst>
            <pc:docMk/>
            <pc:sldMk cId="480964491" sldId="1601"/>
            <ac:spMk id="2" creationId="{00000000-0000-0000-0000-000000000000}"/>
          </ac:spMkLst>
        </pc:spChg>
      </pc:sldChg>
      <pc:sldChg chg="addSp delSp modSp add modTransition modNotesTx">
        <pc:chgData name="Chacko Daniel" userId="8f3d62c5-a9d0-413f-970c-6268a583327f" providerId="ADAL" clId="{AAEEB5C5-56CC-463D-917D-D85B7E4189CB}" dt="2017-05-03T20:33:59.390" v="6077" actId="20577"/>
        <pc:sldMkLst>
          <pc:docMk/>
          <pc:sldMk cId="69893616" sldId="1602"/>
        </pc:sldMkLst>
        <pc:spChg chg="del">
          <ac:chgData name="Chacko Daniel" userId="8f3d62c5-a9d0-413f-970c-6268a583327f" providerId="ADAL" clId="{AAEEB5C5-56CC-463D-917D-D85B7E4189CB}" dt="2017-05-01T22:48:47.178" v="2697" actId="0"/>
          <ac:spMkLst>
            <pc:docMk/>
            <pc:sldMk cId="69893616" sldId="1602"/>
            <ac:spMk id="3" creationId="{ADCC9E41-3523-4441-9104-531DA4EBA7B0}"/>
          </ac:spMkLst>
        </pc:spChg>
        <pc:spChg chg="add mod">
          <ac:chgData name="Chacko Daniel" userId="8f3d62c5-a9d0-413f-970c-6268a583327f" providerId="ADAL" clId="{AAEEB5C5-56CC-463D-917D-D85B7E4189CB}" dt="2017-05-03T20:33:53.807" v="6075" actId="0"/>
          <ac:spMkLst>
            <pc:docMk/>
            <pc:sldMk cId="69893616" sldId="1602"/>
            <ac:spMk id="4" creationId="{ABE10786-2F72-425A-ADB5-763A6062849F}"/>
          </ac:spMkLst>
        </pc:spChg>
        <pc:spChg chg="mod">
          <ac:chgData name="Chacko Daniel" userId="8f3d62c5-a9d0-413f-970c-6268a583327f" providerId="ADAL" clId="{AAEEB5C5-56CC-463D-917D-D85B7E4189CB}" dt="2017-05-01T22:49:42.825" v="2758" actId="6549"/>
          <ac:spMkLst>
            <pc:docMk/>
            <pc:sldMk cId="69893616" sldId="1602"/>
            <ac:spMk id="2" creationId="{501249B1-DC76-48B4-82FE-946D7A3AF42C}"/>
          </ac:spMkLst>
        </pc:spChg>
      </pc:sldChg>
      <pc:sldChg chg="addSp modSp add ord modAnim modNotesTx">
        <pc:chgData name="Chacko Daniel" userId="8f3d62c5-a9d0-413f-970c-6268a583327f" providerId="ADAL" clId="{AAEEB5C5-56CC-463D-917D-D85B7E4189CB}" dt="2017-05-01T23:21:38.856" v="4104" actId="0"/>
        <pc:sldMkLst>
          <pc:docMk/>
          <pc:sldMk cId="2004589262" sldId="1603"/>
        </pc:sldMkLst>
        <pc:spChg chg="add mod">
          <ac:chgData name="Chacko Daniel" userId="8f3d62c5-a9d0-413f-970c-6268a583327f" providerId="ADAL" clId="{AAEEB5C5-56CC-463D-917D-D85B7E4189CB}" dt="2017-05-01T23:21:31.867" v="4103" actId="1076"/>
          <ac:spMkLst>
            <pc:docMk/>
            <pc:sldMk cId="2004589262" sldId="1603"/>
            <ac:spMk id="3" creationId="{4AE9E93A-C610-42F1-B057-2EDCF01FB182}"/>
          </ac:spMkLst>
        </pc:spChg>
        <pc:spChg chg="mod">
          <ac:chgData name="Chacko Daniel" userId="8f3d62c5-a9d0-413f-970c-6268a583327f" providerId="ADAL" clId="{AAEEB5C5-56CC-463D-917D-D85B7E4189CB}" dt="2017-05-01T23:02:03.153" v="3471" actId="0"/>
          <ac:spMkLst>
            <pc:docMk/>
            <pc:sldMk cId="2004589262" sldId="1603"/>
            <ac:spMk id="2" creationId="{501249B1-DC76-48B4-82FE-946D7A3AF42C}"/>
          </ac:spMkLst>
        </pc:spChg>
        <pc:spChg chg="mod">
          <ac:chgData name="Chacko Daniel" userId="8f3d62c5-a9d0-413f-970c-6268a583327f" providerId="ADAL" clId="{AAEEB5C5-56CC-463D-917D-D85B7E4189CB}" dt="2017-05-01T23:20:36.115" v="4071" actId="20577"/>
          <ac:spMkLst>
            <pc:docMk/>
            <pc:sldMk cId="2004589262" sldId="1603"/>
            <ac:spMk id="4" creationId="{ABE10786-2F72-425A-ADB5-763A6062849F}"/>
          </ac:spMkLst>
        </pc:spChg>
      </pc:sldChg>
      <pc:sldChg chg="addSp modSp add modNotesTx">
        <pc:chgData name="Chacko Daniel" userId="8f3d62c5-a9d0-413f-970c-6268a583327f" providerId="ADAL" clId="{AAEEB5C5-56CC-463D-917D-D85B7E4189CB}" dt="2017-05-03T19:36:17.205" v="6046" actId="20577"/>
        <pc:sldMkLst>
          <pc:docMk/>
          <pc:sldMk cId="3152828636" sldId="1604"/>
        </pc:sldMkLst>
        <pc:spChg chg="add">
          <ac:chgData name="Chacko Daniel" userId="8f3d62c5-a9d0-413f-970c-6268a583327f" providerId="ADAL" clId="{AAEEB5C5-56CC-463D-917D-D85B7E4189CB}" dt="2017-05-01T23:28:29.275" v="4105" actId="0"/>
          <ac:spMkLst>
            <pc:docMk/>
            <pc:sldMk cId="3152828636" sldId="1604"/>
            <ac:spMk id="3" creationId="{C6AE6D16-33AF-4A47-ACA2-12F7C1010BE0}"/>
          </ac:spMkLst>
        </pc:spChg>
        <pc:spChg chg="mod">
          <ac:chgData name="Chacko Daniel" userId="8f3d62c5-a9d0-413f-970c-6268a583327f" providerId="ADAL" clId="{AAEEB5C5-56CC-463D-917D-D85B7E4189CB}" dt="2017-05-01T23:13:16.652" v="3687" actId="20577"/>
          <ac:spMkLst>
            <pc:docMk/>
            <pc:sldMk cId="3152828636" sldId="1604"/>
            <ac:spMk id="4" creationId="{074127F3-3EEE-4C38-A638-316E2B626B20}"/>
          </ac:spMkLst>
        </pc:spChg>
      </pc:sldChg>
      <pc:sldChg chg="addSp delSp modSp add modTransition modNotesTx">
        <pc:chgData name="Chacko Daniel" userId="8f3d62c5-a9d0-413f-970c-6268a583327f" providerId="ADAL" clId="{AAEEB5C5-56CC-463D-917D-D85B7E4189CB}" dt="2017-05-03T19:20:15.298" v="5531" actId="6549"/>
        <pc:sldMkLst>
          <pc:docMk/>
          <pc:sldMk cId="2464681638" sldId="1605"/>
        </pc:sldMkLst>
        <pc:spChg chg="add del mod">
          <ac:chgData name="Chacko Daniel" userId="8f3d62c5-a9d0-413f-970c-6268a583327f" providerId="ADAL" clId="{AAEEB5C5-56CC-463D-917D-D85B7E4189CB}" dt="2017-05-02T00:15:49.263" v="4159" actId="0"/>
          <ac:spMkLst>
            <pc:docMk/>
            <pc:sldMk cId="2464681638" sldId="1605"/>
            <ac:spMk id="7" creationId="{BFED8F80-A47E-4678-9A9F-1AB97FCCB990}"/>
          </ac:spMkLst>
        </pc:spChg>
        <pc:spChg chg="add del mod">
          <ac:chgData name="Chacko Daniel" userId="8f3d62c5-a9d0-413f-970c-6268a583327f" providerId="ADAL" clId="{AAEEB5C5-56CC-463D-917D-D85B7E4189CB}" dt="2017-05-02T00:15:49.263" v="4159" actId="0"/>
          <ac:spMkLst>
            <pc:docMk/>
            <pc:sldMk cId="2464681638" sldId="1605"/>
            <ac:spMk id="8" creationId="{9E9E6B76-2142-4350-ACCB-CE573C1C6EC0}"/>
          </ac:spMkLst>
        </pc:spChg>
        <pc:spChg chg="add del mod">
          <ac:chgData name="Chacko Daniel" userId="8f3d62c5-a9d0-413f-970c-6268a583327f" providerId="ADAL" clId="{AAEEB5C5-56CC-463D-917D-D85B7E4189CB}" dt="2017-05-01T23:33:44.364" v="4141" actId="0"/>
          <ac:spMkLst>
            <pc:docMk/>
            <pc:sldMk cId="2464681638" sldId="1605"/>
            <ac:spMk id="4" creationId="{3BE8600D-88FE-4BE6-9A28-F758BC7DDDB0}"/>
          </ac:spMkLst>
        </pc:spChg>
        <pc:spChg chg="mod">
          <ac:chgData name="Chacko Daniel" userId="8f3d62c5-a9d0-413f-970c-6268a583327f" providerId="ADAL" clId="{AAEEB5C5-56CC-463D-917D-D85B7E4189CB}" dt="2017-05-01T23:32:54.347" v="4126" actId="20577"/>
          <ac:spMkLst>
            <pc:docMk/>
            <pc:sldMk cId="2464681638" sldId="1605"/>
            <ac:spMk id="2" creationId="{00000000-0000-0000-0000-000000000000}"/>
          </ac:spMkLst>
        </pc:spChg>
        <pc:spChg chg="mod">
          <ac:chgData name="Chacko Daniel" userId="8f3d62c5-a9d0-413f-970c-6268a583327f" providerId="ADAL" clId="{AAEEB5C5-56CC-463D-917D-D85B7E4189CB}" dt="2017-05-02T00:20:07.419" v="4507" actId="20577"/>
          <ac:spMkLst>
            <pc:docMk/>
            <pc:sldMk cId="2464681638" sldId="1605"/>
            <ac:spMk id="3" creationId="{00000000-0000-0000-0000-000000000000}"/>
          </ac:spMkLst>
        </pc:spChg>
        <pc:spChg chg="add del mod">
          <ac:chgData name="Chacko Daniel" userId="8f3d62c5-a9d0-413f-970c-6268a583327f" providerId="ADAL" clId="{AAEEB5C5-56CC-463D-917D-D85B7E4189CB}" dt="2017-05-01T23:33:44.364" v="4141" actId="0"/>
          <ac:spMkLst>
            <pc:docMk/>
            <pc:sldMk cId="2464681638" sldId="1605"/>
            <ac:spMk id="6" creationId="{BD240515-3F5D-4C99-8E6C-5DB485E2AF1F}"/>
          </ac:spMkLst>
        </pc:spChg>
      </pc:sldChg>
      <pc:sldChg chg="add del">
        <pc:chgData name="Chacko Daniel" userId="8f3d62c5-a9d0-413f-970c-6268a583327f" providerId="ADAL" clId="{AAEEB5C5-56CC-463D-917D-D85B7E4189CB}" dt="2017-05-01T23:30:10.152" v="4115" actId="0"/>
        <pc:sldMkLst>
          <pc:docMk/>
          <pc:sldMk cId="4008297972" sldId="1605"/>
        </pc:sldMkLst>
      </pc:sldChg>
      <pc:sldChg chg="addSp delSp modSp add modNotesTx">
        <pc:chgData name="Chacko Daniel" userId="8f3d62c5-a9d0-413f-970c-6268a583327f" providerId="ADAL" clId="{AAEEB5C5-56CC-463D-917D-D85B7E4189CB}" dt="2017-05-03T20:43:49.489" v="6875" actId="5793"/>
        <pc:sldMkLst>
          <pc:docMk/>
          <pc:sldMk cId="1890182162" sldId="1606"/>
        </pc:sldMkLst>
        <pc:spChg chg="mod">
          <ac:chgData name="Chacko Daniel" userId="8f3d62c5-a9d0-413f-970c-6268a583327f" providerId="ADAL" clId="{AAEEB5C5-56CC-463D-917D-D85B7E4189CB}" dt="2017-05-02T00:30:23.210" v="4610" actId="313"/>
          <ac:spMkLst>
            <pc:docMk/>
            <pc:sldMk cId="1890182162" sldId="1606"/>
            <ac:spMk id="194" creationId="{00000000-0000-0000-0000-000000000000}"/>
          </ac:spMkLst>
        </pc:spChg>
        <pc:spChg chg="mod">
          <ac:chgData name="Chacko Daniel" userId="8f3d62c5-a9d0-413f-970c-6268a583327f" providerId="ADAL" clId="{AAEEB5C5-56CC-463D-917D-D85B7E4189CB}" dt="2017-05-02T00:31:18.133" v="4612" actId="313"/>
          <ac:spMkLst>
            <pc:docMk/>
            <pc:sldMk cId="1890182162" sldId="1606"/>
            <ac:spMk id="210" creationId="{00000000-0000-0000-0000-000000000000}"/>
          </ac:spMkLst>
        </pc:spChg>
        <pc:spChg chg="add del mod">
          <ac:chgData name="Chacko Daniel" userId="8f3d62c5-a9d0-413f-970c-6268a583327f" providerId="ADAL" clId="{AAEEB5C5-56CC-463D-917D-D85B7E4189CB}" dt="2017-05-02T00:35:45.308" v="4641" actId="0"/>
          <ac:spMkLst>
            <pc:docMk/>
            <pc:sldMk cId="1890182162" sldId="1606"/>
            <ac:spMk id="2" creationId="{D8AA7B97-DB0A-4F97-97B3-C307F651FC4B}"/>
          </ac:spMkLst>
        </pc:spChg>
        <pc:spChg chg="mod">
          <ac:chgData name="Chacko Daniel" userId="8f3d62c5-a9d0-413f-970c-6268a583327f" providerId="ADAL" clId="{AAEEB5C5-56CC-463D-917D-D85B7E4189CB}" dt="2017-05-02T00:34:55.409" v="4637" actId="1036"/>
          <ac:spMkLst>
            <pc:docMk/>
            <pc:sldMk cId="1890182162" sldId="1606"/>
            <ac:spMk id="3" creationId="{00000000-0000-0000-0000-000000000000}"/>
          </ac:spMkLst>
        </pc:spChg>
        <pc:spChg chg="mod">
          <ac:chgData name="Chacko Daniel" userId="8f3d62c5-a9d0-413f-970c-6268a583327f" providerId="ADAL" clId="{AAEEB5C5-56CC-463D-917D-D85B7E4189CB}" dt="2017-05-02T00:30:29.315" v="4611" actId="313"/>
          <ac:spMkLst>
            <pc:docMk/>
            <pc:sldMk cId="1890182162" sldId="1606"/>
            <ac:spMk id="188" creationId="{00000000-0000-0000-0000-000000000000}"/>
          </ac:spMkLst>
        </pc:spChg>
        <pc:spChg chg="mod">
          <ac:chgData name="Chacko Daniel" userId="8f3d62c5-a9d0-413f-970c-6268a583327f" providerId="ADAL" clId="{AAEEB5C5-56CC-463D-917D-D85B7E4189CB}" dt="2017-05-02T00:28:47.645" v="4603" actId="313"/>
          <ac:spMkLst>
            <pc:docMk/>
            <pc:sldMk cId="1890182162" sldId="1606"/>
            <ac:spMk id="124" creationId="{00000000-0000-0000-0000-000000000000}"/>
          </ac:spMkLst>
        </pc:spChg>
        <pc:spChg chg="mod">
          <ac:chgData name="Chacko Daniel" userId="8f3d62c5-a9d0-413f-970c-6268a583327f" providerId="ADAL" clId="{AAEEB5C5-56CC-463D-917D-D85B7E4189CB}" dt="2017-05-02T00:28:17.388" v="4602" actId="121"/>
          <ac:spMkLst>
            <pc:docMk/>
            <pc:sldMk cId="1890182162" sldId="1606"/>
            <ac:spMk id="117" creationId="{00000000-0000-0000-0000-000000000000}"/>
          </ac:spMkLst>
        </pc:spChg>
        <pc:spChg chg="mod">
          <ac:chgData name="Chacko Daniel" userId="8f3d62c5-a9d0-413f-970c-6268a583327f" providerId="ADAL" clId="{AAEEB5C5-56CC-463D-917D-D85B7E4189CB}" dt="2017-05-02T00:28:03.522" v="4601" actId="0"/>
          <ac:spMkLst>
            <pc:docMk/>
            <pc:sldMk cId="1890182162" sldId="1606"/>
            <ac:spMk id="131" creationId="{00000000-0000-0000-0000-000000000000}"/>
          </ac:spMkLst>
        </pc:spChg>
        <pc:spChg chg="mod">
          <ac:chgData name="Chacko Daniel" userId="8f3d62c5-a9d0-413f-970c-6268a583327f" providerId="ADAL" clId="{AAEEB5C5-56CC-463D-917D-D85B7E4189CB}" dt="2017-05-02T00:31:49.387" v="4627" actId="20577"/>
          <ac:spMkLst>
            <pc:docMk/>
            <pc:sldMk cId="1890182162" sldId="1606"/>
            <ac:spMk id="67" creationId="{00000000-0000-0000-0000-000000000000}"/>
          </ac:spMkLst>
        </pc:spChg>
        <pc:spChg chg="mod">
          <ac:chgData name="Chacko Daniel" userId="8f3d62c5-a9d0-413f-970c-6268a583327f" providerId="ADAL" clId="{AAEEB5C5-56CC-463D-917D-D85B7E4189CB}" dt="2017-05-02T00:29:37.725" v="4609" actId="313"/>
          <ac:spMkLst>
            <pc:docMk/>
            <pc:sldMk cId="1890182162" sldId="1606"/>
            <ac:spMk id="200" creationId="{00000000-0000-0000-0000-000000000000}"/>
          </ac:spMkLst>
        </pc:spChg>
        <pc:grpChg chg="mod">
          <ac:chgData name="Chacko Daniel" userId="8f3d62c5-a9d0-413f-970c-6268a583327f" providerId="ADAL" clId="{AAEEB5C5-56CC-463D-917D-D85B7E4189CB}" dt="2017-05-02T00:34:45.648" v="4633" actId="1035"/>
          <ac:grpSpMkLst>
            <pc:docMk/>
            <pc:sldMk cId="1890182162" sldId="1606"/>
            <ac:grpSpMk id="11" creationId="{00000000-0000-0000-0000-000000000000}"/>
          </ac:grpSpMkLst>
        </pc:grpChg>
        <pc:grpChg chg="mod">
          <ac:chgData name="Chacko Daniel" userId="8f3d62c5-a9d0-413f-970c-6268a583327f" providerId="ADAL" clId="{AAEEB5C5-56CC-463D-917D-D85B7E4189CB}" dt="2017-05-02T00:34:45.648" v="4633" actId="1035"/>
          <ac:grpSpMkLst>
            <pc:docMk/>
            <pc:sldMk cId="1890182162" sldId="1606"/>
            <ac:grpSpMk id="106" creationId="{00000000-0000-0000-0000-000000000000}"/>
          </ac:grpSpMkLst>
        </pc:grpChg>
        <pc:grpChg chg="mod">
          <ac:chgData name="Chacko Daniel" userId="8f3d62c5-a9d0-413f-970c-6268a583327f" providerId="ADAL" clId="{AAEEB5C5-56CC-463D-917D-D85B7E4189CB}" dt="2017-05-02T00:34:45.648" v="4633" actId="1035"/>
          <ac:grpSpMkLst>
            <pc:docMk/>
            <pc:sldMk cId="1890182162" sldId="1606"/>
            <ac:grpSpMk id="205" creationId="{00000000-0000-0000-0000-000000000000}"/>
          </ac:grpSpMkLst>
        </pc:grpChg>
        <pc:grpChg chg="mod">
          <ac:chgData name="Chacko Daniel" userId="8f3d62c5-a9d0-413f-970c-6268a583327f" providerId="ADAL" clId="{AAEEB5C5-56CC-463D-917D-D85B7E4189CB}" dt="2017-05-02T00:34:45.648" v="4633" actId="1035"/>
          <ac:grpSpMkLst>
            <pc:docMk/>
            <pc:sldMk cId="1890182162" sldId="1606"/>
            <ac:grpSpMk id="206" creationId="{00000000-0000-0000-0000-000000000000}"/>
          </ac:grpSpMkLst>
        </pc:grpChg>
        <pc:grpChg chg="mod">
          <ac:chgData name="Chacko Daniel" userId="8f3d62c5-a9d0-413f-970c-6268a583327f" providerId="ADAL" clId="{AAEEB5C5-56CC-463D-917D-D85B7E4189CB}" dt="2017-05-02T00:34:45.648" v="4633" actId="1035"/>
          <ac:grpSpMkLst>
            <pc:docMk/>
            <pc:sldMk cId="1890182162" sldId="1606"/>
            <ac:grpSpMk id="126" creationId="{00000000-0000-0000-0000-000000000000}"/>
          </ac:grpSpMkLst>
        </pc:grpChg>
        <pc:grpChg chg="mod">
          <ac:chgData name="Chacko Daniel" userId="8f3d62c5-a9d0-413f-970c-6268a583327f" providerId="ADAL" clId="{AAEEB5C5-56CC-463D-917D-D85B7E4189CB}" dt="2017-05-02T00:34:45.648" v="4633" actId="1035"/>
          <ac:grpSpMkLst>
            <pc:docMk/>
            <pc:sldMk cId="1890182162" sldId="1606"/>
            <ac:grpSpMk id="112" creationId="{00000000-0000-0000-0000-000000000000}"/>
          </ac:grpSpMkLst>
        </pc:grpChg>
        <pc:grpChg chg="mod">
          <ac:chgData name="Chacko Daniel" userId="8f3d62c5-a9d0-413f-970c-6268a583327f" providerId="ADAL" clId="{AAEEB5C5-56CC-463D-917D-D85B7E4189CB}" dt="2017-05-02T00:34:45.648" v="4633" actId="1035"/>
          <ac:grpSpMkLst>
            <pc:docMk/>
            <pc:sldMk cId="1890182162" sldId="1606"/>
            <ac:grpSpMk id="97" creationId="{00000000-0000-0000-0000-000000000000}"/>
          </ac:grpSpMkLst>
        </pc:grpChg>
        <pc:grpChg chg="mod">
          <ac:chgData name="Chacko Daniel" userId="8f3d62c5-a9d0-413f-970c-6268a583327f" providerId="ADAL" clId="{AAEEB5C5-56CC-463D-917D-D85B7E4189CB}" dt="2017-05-02T00:34:45.648" v="4633" actId="1035"/>
          <ac:grpSpMkLst>
            <pc:docMk/>
            <pc:sldMk cId="1890182162" sldId="1606"/>
            <ac:grpSpMk id="100" creationId="{00000000-0000-0000-0000-000000000000}"/>
          </ac:grpSpMkLst>
        </pc:grpChg>
        <pc:grpChg chg="mod">
          <ac:chgData name="Chacko Daniel" userId="8f3d62c5-a9d0-413f-970c-6268a583327f" providerId="ADAL" clId="{AAEEB5C5-56CC-463D-917D-D85B7E4189CB}" dt="2017-05-02T00:34:45.648" v="4633" actId="1035"/>
          <ac:grpSpMkLst>
            <pc:docMk/>
            <pc:sldMk cId="1890182162" sldId="1606"/>
            <ac:grpSpMk id="94" creationId="{00000000-0000-0000-0000-000000000000}"/>
          </ac:grpSpMkLst>
        </pc:grpChg>
        <pc:grpChg chg="mod">
          <ac:chgData name="Chacko Daniel" userId="8f3d62c5-a9d0-413f-970c-6268a583327f" providerId="ADAL" clId="{AAEEB5C5-56CC-463D-917D-D85B7E4189CB}" dt="2017-05-02T00:34:45.648" v="4633" actId="1035"/>
          <ac:grpSpMkLst>
            <pc:docMk/>
            <pc:sldMk cId="1890182162" sldId="1606"/>
            <ac:grpSpMk id="204" creationId="{00000000-0000-0000-0000-000000000000}"/>
          </ac:grpSpMkLst>
        </pc:grpChg>
        <pc:grpChg chg="mod">
          <ac:chgData name="Chacko Daniel" userId="8f3d62c5-a9d0-413f-970c-6268a583327f" providerId="ADAL" clId="{AAEEB5C5-56CC-463D-917D-D85B7E4189CB}" dt="2017-05-02T00:34:45.648" v="4633" actId="1035"/>
          <ac:grpSpMkLst>
            <pc:docMk/>
            <pc:sldMk cId="1890182162" sldId="1606"/>
            <ac:grpSpMk id="119" creationId="{00000000-0000-0000-0000-000000000000}"/>
          </ac:grpSpMkLst>
        </pc:grpChg>
        <pc:grpChg chg="mod">
          <ac:chgData name="Chacko Daniel" userId="8f3d62c5-a9d0-413f-970c-6268a583327f" providerId="ADAL" clId="{AAEEB5C5-56CC-463D-917D-D85B7E4189CB}" dt="2017-05-02T00:34:45.648" v="4633" actId="1035"/>
          <ac:grpSpMkLst>
            <pc:docMk/>
            <pc:sldMk cId="1890182162" sldId="1606"/>
            <ac:grpSpMk id="109" creationId="{00000000-0000-0000-0000-000000000000}"/>
          </ac:grpSpMkLst>
        </pc:grpChg>
        <pc:grpChg chg="mod">
          <ac:chgData name="Chacko Daniel" userId="8f3d62c5-a9d0-413f-970c-6268a583327f" providerId="ADAL" clId="{AAEEB5C5-56CC-463D-917D-D85B7E4189CB}" dt="2017-05-02T00:34:45.648" v="4633" actId="1035"/>
          <ac:grpSpMkLst>
            <pc:docMk/>
            <pc:sldMk cId="1890182162" sldId="1606"/>
            <ac:grpSpMk id="103" creationId="{00000000-0000-0000-0000-000000000000}"/>
          </ac:grpSpMkLst>
        </pc:grpChg>
        <pc:grpChg chg="mod">
          <ac:chgData name="Chacko Daniel" userId="8f3d62c5-a9d0-413f-970c-6268a583327f" providerId="ADAL" clId="{AAEEB5C5-56CC-463D-917D-D85B7E4189CB}" dt="2017-05-02T00:34:45.648" v="4633" actId="1035"/>
          <ac:grpSpMkLst>
            <pc:docMk/>
            <pc:sldMk cId="1890182162" sldId="1606"/>
            <ac:grpSpMk id="216" creationId="{00000000-0000-0000-0000-000000000000}"/>
          </ac:grpSpMkLst>
        </pc:grpChg>
      </pc:sldChg>
      <pc:sldChg chg="add del">
        <pc:chgData name="Chacko Daniel" userId="8f3d62c5-a9d0-413f-970c-6268a583327f" providerId="ADAL" clId="{AAEEB5C5-56CC-463D-917D-D85B7E4189CB}" dt="2017-05-01T23:30:10.152" v="4115" actId="0"/>
        <pc:sldMkLst>
          <pc:docMk/>
          <pc:sldMk cId="2824065693" sldId="1606"/>
        </pc:sldMkLst>
      </pc:sldChg>
      <pc:sldChg chg="add">
        <pc:chgData name="Chacko Daniel" userId="8f3d62c5-a9d0-413f-970c-6268a583327f" providerId="ADAL" clId="{AAEEB5C5-56CC-463D-917D-D85B7E4189CB}" dt="2017-05-01T23:30:34.677" v="4116" actId="0"/>
        <pc:sldMkLst>
          <pc:docMk/>
          <pc:sldMk cId="1106246323" sldId="1607"/>
        </pc:sldMkLst>
      </pc:sldChg>
      <pc:sldChg chg="add del">
        <pc:chgData name="Chacko Daniel" userId="8f3d62c5-a9d0-413f-970c-6268a583327f" providerId="ADAL" clId="{AAEEB5C5-56CC-463D-917D-D85B7E4189CB}" dt="2017-05-01T23:30:10.152" v="4115" actId="0"/>
        <pc:sldMkLst>
          <pc:docMk/>
          <pc:sldMk cId="2054650794" sldId="1607"/>
        </pc:sldMkLst>
      </pc:sldChg>
      <pc:sldChg chg="modSp add modNotesTx">
        <pc:chgData name="Chacko Daniel" userId="8f3d62c5-a9d0-413f-970c-6268a583327f" providerId="ADAL" clId="{AAEEB5C5-56CC-463D-917D-D85B7E4189CB}" dt="2017-05-03T19:35:42.985" v="6043" actId="20577"/>
        <pc:sldMkLst>
          <pc:docMk/>
          <pc:sldMk cId="817625116" sldId="1608"/>
        </pc:sldMkLst>
        <pc:spChg chg="mod">
          <ac:chgData name="Chacko Daniel" userId="8f3d62c5-a9d0-413f-970c-6268a583327f" providerId="ADAL" clId="{AAEEB5C5-56CC-463D-917D-D85B7E4189CB}" dt="2017-05-02T00:39:51.674" v="4762" actId="404"/>
          <ac:spMkLst>
            <pc:docMk/>
            <pc:sldMk cId="817625116" sldId="1608"/>
            <ac:spMk id="2" creationId="{00000000-0000-0000-0000-000000000000}"/>
          </ac:spMkLst>
        </pc:spChg>
      </pc:sldChg>
      <pc:sldChg chg="add del">
        <pc:chgData name="Chacko Daniel" userId="8f3d62c5-a9d0-413f-970c-6268a583327f" providerId="ADAL" clId="{AAEEB5C5-56CC-463D-917D-D85B7E4189CB}" dt="2017-05-01T23:30:10.152" v="4115" actId="0"/>
        <pc:sldMkLst>
          <pc:docMk/>
          <pc:sldMk cId="2755938914" sldId="1608"/>
        </pc:sldMkLst>
      </pc:sldChg>
      <pc:sldChg chg="modSp add del ord">
        <pc:chgData name="Chacko Daniel" userId="8f3d62c5-a9d0-413f-970c-6268a583327f" providerId="ADAL" clId="{AAEEB5C5-56CC-463D-917D-D85B7E4189CB}" dt="2017-05-02T00:22:59.148" v="4555" actId="2696"/>
        <pc:sldMkLst>
          <pc:docMk/>
          <pc:sldMk cId="2163013394" sldId="1609"/>
        </pc:sldMkLst>
        <pc:spChg chg="mod">
          <ac:chgData name="Chacko Daniel" userId="8f3d62c5-a9d0-413f-970c-6268a583327f" providerId="ADAL" clId="{AAEEB5C5-56CC-463D-917D-D85B7E4189CB}" dt="2017-05-02T00:21:40.702" v="4551" actId="20577"/>
          <ac:spMkLst>
            <pc:docMk/>
            <pc:sldMk cId="2163013394" sldId="1609"/>
            <ac:spMk id="3" creationId="{00000000-0000-0000-0000-000000000000}"/>
          </ac:spMkLst>
        </pc:spChg>
        <pc:spChg chg="mod">
          <ac:chgData name="Chacko Daniel" userId="8f3d62c5-a9d0-413f-970c-6268a583327f" providerId="ADAL" clId="{AAEEB5C5-56CC-463D-917D-D85B7E4189CB}" dt="2017-05-02T00:20:36.109" v="4533" actId="20577"/>
          <ac:spMkLst>
            <pc:docMk/>
            <pc:sldMk cId="2163013394" sldId="1609"/>
            <ac:spMk id="2" creationId="{00000000-0000-0000-0000-000000000000}"/>
          </ac:spMkLst>
        </pc:spChg>
      </pc:sldChg>
      <pc:sldChg chg="modSp add del modNotesTx">
        <pc:chgData name="Chacko Daniel" userId="8f3d62c5-a9d0-413f-970c-6268a583327f" providerId="ADAL" clId="{AAEEB5C5-56CC-463D-917D-D85B7E4189CB}" dt="2017-05-03T19:19:21.960" v="5487" actId="20577"/>
        <pc:sldMkLst>
          <pc:docMk/>
          <pc:sldMk cId="1199516587" sldId="1610"/>
        </pc:sldMkLst>
        <pc:spChg chg="mod">
          <ac:chgData name="Chacko Daniel" userId="8f3d62c5-a9d0-413f-970c-6268a583327f" providerId="ADAL" clId="{AAEEB5C5-56CC-463D-917D-D85B7E4189CB}" dt="2017-05-02T00:26:01.975" v="4590" actId="20577"/>
          <ac:spMkLst>
            <pc:docMk/>
            <pc:sldMk cId="1199516587" sldId="1610"/>
            <ac:spMk id="3" creationId="{00000000-0000-0000-0000-000000000000}"/>
          </ac:spMkLst>
        </pc:spChg>
        <pc:spChg chg="mod">
          <ac:chgData name="Chacko Daniel" userId="8f3d62c5-a9d0-413f-970c-6268a583327f" providerId="ADAL" clId="{AAEEB5C5-56CC-463D-917D-D85B7E4189CB}" dt="2017-05-02T00:23:15.760" v="4556" actId="0"/>
          <ac:spMkLst>
            <pc:docMk/>
            <pc:sldMk cId="1199516587" sldId="1610"/>
            <ac:spMk id="2" creationId="{00000000-0000-0000-0000-000000000000}"/>
          </ac:spMkLst>
        </pc:spChg>
      </pc:sldChg>
      <pc:sldChg chg="addSp delSp modSp add">
        <pc:chgData name="Chacko Daniel" userId="8f3d62c5-a9d0-413f-970c-6268a583327f" providerId="ADAL" clId="{AAEEB5C5-56CC-463D-917D-D85B7E4189CB}" dt="2017-05-02T01:36:14.405" v="5462" actId="15"/>
        <pc:sldMkLst>
          <pc:docMk/>
          <pc:sldMk cId="1023494571" sldId="1611"/>
        </pc:sldMkLst>
        <pc:spChg chg="mod">
          <ac:chgData name="Chacko Daniel" userId="8f3d62c5-a9d0-413f-970c-6268a583327f" providerId="ADAL" clId="{AAEEB5C5-56CC-463D-917D-D85B7E4189CB}" dt="2017-05-02T01:36:14.405" v="5462" actId="15"/>
          <ac:spMkLst>
            <pc:docMk/>
            <pc:sldMk cId="1023494571" sldId="1611"/>
            <ac:spMk id="3" creationId="{00000000-0000-0000-0000-000000000000}"/>
          </ac:spMkLst>
        </pc:spChg>
        <pc:spChg chg="add del mod">
          <ac:chgData name="Chacko Daniel" userId="8f3d62c5-a9d0-413f-970c-6268a583327f" providerId="ADAL" clId="{AAEEB5C5-56CC-463D-917D-D85B7E4189CB}" dt="2017-05-02T01:35:57.568" v="5456" actId="0"/>
          <ac:spMkLst>
            <pc:docMk/>
            <pc:sldMk cId="1023494571" sldId="1611"/>
            <ac:spMk id="4" creationId="{CFCA169B-2CD3-4F24-AE66-90C3256BF64E}"/>
          </ac:spMkLst>
        </pc:spChg>
        <pc:spChg chg="add del mod">
          <ac:chgData name="Chacko Daniel" userId="8f3d62c5-a9d0-413f-970c-6268a583327f" providerId="ADAL" clId="{AAEEB5C5-56CC-463D-917D-D85B7E4189CB}" dt="2017-05-02T01:35:57.568" v="5456" actId="0"/>
          <ac:spMkLst>
            <pc:docMk/>
            <pc:sldMk cId="1023494571" sldId="1611"/>
            <ac:spMk id="5" creationId="{C6D9B49B-1FCF-4B84-AD1A-7F90B5903C52}"/>
          </ac:spMkLst>
        </pc:spChg>
      </pc:sldChg>
      <pc:sldChg chg="modNotesTx">
        <pc:chgData name="Chacko Daniel" userId="8f3d62c5-a9d0-413f-970c-6268a583327f" providerId="ADAL" clId="{AAEEB5C5-56CC-463D-917D-D85B7E4189CB}" dt="2017-05-03T20:55:08.174" v="7075" actId="20577"/>
        <pc:sldMkLst>
          <pc:docMk/>
          <pc:sldMk cId="671000208" sldId="1614"/>
        </pc:sldMkLst>
      </pc:sldChg>
      <pc:sldChg chg="del">
        <pc:chgData name="Chacko Daniel" userId="8f3d62c5-a9d0-413f-970c-6268a583327f" providerId="ADAL" clId="{AAEEB5C5-56CC-463D-917D-D85B7E4189CB}" dt="2017-05-03T20:58:23.159" v="7124" actId="2696"/>
        <pc:sldMkLst>
          <pc:docMk/>
          <pc:sldMk cId="619546035" sldId="1618"/>
        </pc:sldMkLst>
      </pc:sldChg>
      <pc:sldChg chg="modNotesTx">
        <pc:chgData name="Chacko Daniel" userId="8f3d62c5-a9d0-413f-970c-6268a583327f" providerId="ADAL" clId="{AAEEB5C5-56CC-463D-917D-D85B7E4189CB}" dt="2017-05-03T19:35:13.858" v="6037" actId="20577"/>
        <pc:sldMkLst>
          <pc:docMk/>
          <pc:sldMk cId="2496006815" sldId="1623"/>
        </pc:sldMkLst>
      </pc:sldChg>
      <pc:sldChg chg="modNotesTx">
        <pc:chgData name="Chacko Daniel" userId="8f3d62c5-a9d0-413f-970c-6268a583327f" providerId="ADAL" clId="{AAEEB5C5-56CC-463D-917D-D85B7E4189CB}" dt="2017-05-03T19:34:29.225" v="6032" actId="20577"/>
        <pc:sldMkLst>
          <pc:docMk/>
          <pc:sldMk cId="2589046902" sldId="1624"/>
        </pc:sldMkLst>
      </pc:sldChg>
      <pc:sldChg chg="modNotesTx">
        <pc:chgData name="Chacko Daniel" userId="8f3d62c5-a9d0-413f-970c-6268a583327f" providerId="ADAL" clId="{AAEEB5C5-56CC-463D-917D-D85B7E4189CB}" dt="2017-05-03T19:34:15.993" v="6030" actId="20577"/>
        <pc:sldMkLst>
          <pc:docMk/>
          <pc:sldMk cId="758156149" sldId="1625"/>
        </pc:sldMkLst>
      </pc:sldChg>
      <pc:sldChg chg="modSp">
        <pc:chgData name="Chacko Daniel" userId="8f3d62c5-a9d0-413f-970c-6268a583327f" providerId="ADAL" clId="{AAEEB5C5-56CC-463D-917D-D85B7E4189CB}" dt="2017-05-03T20:56:39.095" v="7123" actId="20577"/>
        <pc:sldMkLst>
          <pc:docMk/>
          <pc:sldMk cId="3046503700" sldId="1629"/>
        </pc:sldMkLst>
        <pc:spChg chg="mod">
          <ac:chgData name="Chacko Daniel" userId="8f3d62c5-a9d0-413f-970c-6268a583327f" providerId="ADAL" clId="{AAEEB5C5-56CC-463D-917D-D85B7E4189CB}" dt="2017-05-03T20:56:39.095" v="7123" actId="20577"/>
          <ac:spMkLst>
            <pc:docMk/>
            <pc:sldMk cId="3046503700" sldId="1629"/>
            <ac:spMk id="3" creationId="{5100FCA9-5156-44DA-B85E-C03D3BA133E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9B4E07-BFBC-46A1-A407-22383C650F07}"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4D00B6E4-7FD6-403D-8DD2-9440728475AF}">
      <dgm:prSet phldrT="[Text]"/>
      <dgm:spPr/>
      <dgm:t>
        <a:bodyPr/>
        <a:lstStyle/>
        <a:p>
          <a:r>
            <a:rPr lang="en-US" dirty="0"/>
            <a:t>Cluster and Node state</a:t>
          </a:r>
        </a:p>
      </dgm:t>
    </dgm:pt>
    <dgm:pt modelId="{7D326EE3-24A9-4F3F-8CB1-B702974084B2}" type="parTrans" cxnId="{FFF228F5-EEB0-4342-9906-E1FAD344FE56}">
      <dgm:prSet/>
      <dgm:spPr/>
      <dgm:t>
        <a:bodyPr/>
        <a:lstStyle/>
        <a:p>
          <a:endParaRPr lang="en-US"/>
        </a:p>
      </dgm:t>
    </dgm:pt>
    <dgm:pt modelId="{494E3DB7-FC12-4926-9D76-4B7DA893FB73}" type="sibTrans" cxnId="{FFF228F5-EEB0-4342-9906-E1FAD344FE56}">
      <dgm:prSet/>
      <dgm:spPr/>
      <dgm:t>
        <a:bodyPr/>
        <a:lstStyle/>
        <a:p>
          <a:endParaRPr lang="en-US"/>
        </a:p>
      </dgm:t>
    </dgm:pt>
    <dgm:pt modelId="{63C73CC5-20A1-43E1-9A49-8522E62217DF}">
      <dgm:prSet phldrT="[Text]"/>
      <dgm:spPr/>
      <dgm:t>
        <a:bodyPr/>
        <a:lstStyle/>
        <a:p>
          <a:r>
            <a:rPr lang="en-US" dirty="0"/>
            <a:t>Detect and diagnose hardware and infrastructure issues</a:t>
          </a:r>
        </a:p>
      </dgm:t>
    </dgm:pt>
    <dgm:pt modelId="{063A3FEE-4BDE-4993-9ABF-ECFCA4BB566F}" type="parTrans" cxnId="{E30E15AC-9289-4C8F-8889-0793BE150C06}">
      <dgm:prSet/>
      <dgm:spPr/>
      <dgm:t>
        <a:bodyPr/>
        <a:lstStyle/>
        <a:p>
          <a:endParaRPr lang="en-US"/>
        </a:p>
      </dgm:t>
    </dgm:pt>
    <dgm:pt modelId="{426CE8D2-0899-4210-923E-E839641590BD}" type="sibTrans" cxnId="{E30E15AC-9289-4C8F-8889-0793BE150C06}">
      <dgm:prSet/>
      <dgm:spPr/>
      <dgm:t>
        <a:bodyPr/>
        <a:lstStyle/>
        <a:p>
          <a:endParaRPr lang="en-US"/>
        </a:p>
      </dgm:t>
    </dgm:pt>
    <dgm:pt modelId="{EC57DFB9-BF51-4393-94F8-43EBE3072B76}">
      <dgm:prSet phldrT="[Text]"/>
      <dgm:spPr/>
      <dgm:t>
        <a:bodyPr/>
        <a:lstStyle/>
        <a:p>
          <a:r>
            <a:rPr lang="en-US" dirty="0"/>
            <a:t>Application and Service state</a:t>
          </a:r>
        </a:p>
      </dgm:t>
    </dgm:pt>
    <dgm:pt modelId="{F0C25084-B1A9-4D86-A1F3-F2BC50F3063B}" type="parTrans" cxnId="{B5D0B89B-799C-4344-8B66-7F7B89528537}">
      <dgm:prSet/>
      <dgm:spPr/>
      <dgm:t>
        <a:bodyPr/>
        <a:lstStyle/>
        <a:p>
          <a:endParaRPr lang="en-US"/>
        </a:p>
      </dgm:t>
    </dgm:pt>
    <dgm:pt modelId="{B5D75BCE-ECFE-4359-84C3-4415F0ACA3C8}" type="sibTrans" cxnId="{B5D0B89B-799C-4344-8B66-7F7B89528537}">
      <dgm:prSet/>
      <dgm:spPr/>
      <dgm:t>
        <a:bodyPr/>
        <a:lstStyle/>
        <a:p>
          <a:endParaRPr lang="en-US"/>
        </a:p>
      </dgm:t>
    </dgm:pt>
    <dgm:pt modelId="{5F37E0EF-F8CC-4B0C-BEE5-2657D27F282A}">
      <dgm:prSet phldrT="[Text]"/>
      <dgm:spPr/>
      <dgm:t>
        <a:bodyPr/>
        <a:lstStyle/>
        <a:p>
          <a:r>
            <a:rPr lang="en-US" dirty="0"/>
            <a:t>Upgrade status, number of services and replicas</a:t>
          </a:r>
        </a:p>
      </dgm:t>
    </dgm:pt>
    <dgm:pt modelId="{39DD45D0-4E54-4D50-BD2A-3E3CCA0466E4}" type="parTrans" cxnId="{BF6B730A-ADB6-4678-B21A-46F9B83FC678}">
      <dgm:prSet/>
      <dgm:spPr/>
      <dgm:t>
        <a:bodyPr/>
        <a:lstStyle/>
        <a:p>
          <a:endParaRPr lang="en-US"/>
        </a:p>
      </dgm:t>
    </dgm:pt>
    <dgm:pt modelId="{8F6075B6-CB8E-4147-8E53-BF4145E860FE}" type="sibTrans" cxnId="{BF6B730A-ADB6-4678-B21A-46F9B83FC678}">
      <dgm:prSet/>
      <dgm:spPr/>
      <dgm:t>
        <a:bodyPr/>
        <a:lstStyle/>
        <a:p>
          <a:endParaRPr lang="en-US"/>
        </a:p>
      </dgm:t>
    </dgm:pt>
    <dgm:pt modelId="{FF0E7957-EAA2-4361-8426-BB94357DF26B}">
      <dgm:prSet phldrT="[Text]"/>
      <dgm:spPr/>
      <dgm:t>
        <a:bodyPr/>
        <a:lstStyle/>
        <a:p>
          <a:r>
            <a:rPr lang="en-US" dirty="0"/>
            <a:t>Resource Usage</a:t>
          </a:r>
        </a:p>
      </dgm:t>
    </dgm:pt>
    <dgm:pt modelId="{C1AB01DF-CA40-49CF-AE88-BC1BE839CFE8}" type="parTrans" cxnId="{5DCBFB2C-AA8F-4D56-B999-EBC90602297E}">
      <dgm:prSet/>
      <dgm:spPr/>
      <dgm:t>
        <a:bodyPr/>
        <a:lstStyle/>
        <a:p>
          <a:endParaRPr lang="en-US"/>
        </a:p>
      </dgm:t>
    </dgm:pt>
    <dgm:pt modelId="{672CD641-3C92-4306-ADFC-E585A17F4F1C}" type="sibTrans" cxnId="{5DCBFB2C-AA8F-4D56-B999-EBC90602297E}">
      <dgm:prSet/>
      <dgm:spPr/>
      <dgm:t>
        <a:bodyPr/>
        <a:lstStyle/>
        <a:p>
          <a:endParaRPr lang="en-US"/>
        </a:p>
      </dgm:t>
    </dgm:pt>
    <dgm:pt modelId="{2B19FBD5-8397-4997-9EF6-C58D2158297D}">
      <dgm:prSet phldrT="[Text]"/>
      <dgm:spPr/>
      <dgm:t>
        <a:bodyPr/>
        <a:lstStyle/>
        <a:p>
          <a:r>
            <a:rPr lang="en-US" dirty="0"/>
            <a:t>Do all the nodes need to be up? What is the average CPU usage?</a:t>
          </a:r>
        </a:p>
      </dgm:t>
    </dgm:pt>
    <dgm:pt modelId="{508A1610-E484-4C00-B168-3CB53CA3C81E}" type="parTrans" cxnId="{9A2B1FDA-A538-4416-8FD8-165C3D2C2921}">
      <dgm:prSet/>
      <dgm:spPr/>
      <dgm:t>
        <a:bodyPr/>
        <a:lstStyle/>
        <a:p>
          <a:endParaRPr lang="en-US"/>
        </a:p>
      </dgm:t>
    </dgm:pt>
    <dgm:pt modelId="{8ECDEB45-9E82-4C8B-8912-2BD6689515C3}" type="sibTrans" cxnId="{9A2B1FDA-A538-4416-8FD8-165C3D2C2921}">
      <dgm:prSet/>
      <dgm:spPr/>
      <dgm:t>
        <a:bodyPr/>
        <a:lstStyle/>
        <a:p>
          <a:endParaRPr lang="en-US"/>
        </a:p>
      </dgm:t>
    </dgm:pt>
    <dgm:pt modelId="{E732E09D-EF36-48D4-A077-9E4CEAFB3005}">
      <dgm:prSet phldrT="[Text]"/>
      <dgm:spPr/>
      <dgm:t>
        <a:bodyPr/>
        <a:lstStyle/>
        <a:p>
          <a:r>
            <a:rPr lang="en-US" dirty="0"/>
            <a:t>Performance Tracking</a:t>
          </a:r>
        </a:p>
      </dgm:t>
    </dgm:pt>
    <dgm:pt modelId="{A034FEC7-81FB-48C9-B5E4-0AE9A2779BF7}" type="parTrans" cxnId="{58DF3797-ECFF-4BE5-8303-5DC7169999FB}">
      <dgm:prSet/>
      <dgm:spPr/>
      <dgm:t>
        <a:bodyPr/>
        <a:lstStyle/>
        <a:p>
          <a:endParaRPr lang="en-US"/>
        </a:p>
      </dgm:t>
    </dgm:pt>
    <dgm:pt modelId="{27C410B3-F45A-425F-BC5E-F7822FD073BD}" type="sibTrans" cxnId="{58DF3797-ECFF-4BE5-8303-5DC7169999FB}">
      <dgm:prSet/>
      <dgm:spPr/>
      <dgm:t>
        <a:bodyPr/>
        <a:lstStyle/>
        <a:p>
          <a:endParaRPr lang="en-US"/>
        </a:p>
      </dgm:t>
    </dgm:pt>
    <dgm:pt modelId="{940C77C5-1CD0-4251-9CC5-76522C877DCD}">
      <dgm:prSet phldrT="[Text]"/>
      <dgm:spPr/>
      <dgm:t>
        <a:bodyPr/>
        <a:lstStyle/>
        <a:p>
          <a:r>
            <a:rPr lang="en-US" dirty="0"/>
            <a:t>Is the cluster healthy? </a:t>
          </a:r>
          <a:br>
            <a:rPr lang="en-US" dirty="0"/>
          </a:br>
          <a:r>
            <a:rPr lang="en-US" dirty="0"/>
            <a:t>Are all the nodes up?</a:t>
          </a:r>
        </a:p>
      </dgm:t>
    </dgm:pt>
    <dgm:pt modelId="{49DDFCA5-2868-48DD-A49D-ADF745B53DD8}" type="parTrans" cxnId="{0F552D08-12E1-43A8-80B2-F92E159036D5}">
      <dgm:prSet/>
      <dgm:spPr/>
      <dgm:t>
        <a:bodyPr/>
        <a:lstStyle/>
        <a:p>
          <a:endParaRPr lang="en-US"/>
        </a:p>
      </dgm:t>
    </dgm:pt>
    <dgm:pt modelId="{ADBA241B-4752-40F7-AADB-779A49398A1D}" type="sibTrans" cxnId="{0F552D08-12E1-43A8-80B2-F92E159036D5}">
      <dgm:prSet/>
      <dgm:spPr/>
      <dgm:t>
        <a:bodyPr/>
        <a:lstStyle/>
        <a:p>
          <a:endParaRPr lang="en-US"/>
        </a:p>
      </dgm:t>
    </dgm:pt>
    <dgm:pt modelId="{4DE5375E-F57A-40E5-AE8B-4483CFA2F112}">
      <dgm:prSet phldrT="[Text]"/>
      <dgm:spPr/>
      <dgm:t>
        <a:bodyPr/>
        <a:lstStyle/>
        <a:p>
          <a:r>
            <a:rPr lang="en-US" dirty="0"/>
            <a:t>Detect software and app issues, reduce service downtime</a:t>
          </a:r>
        </a:p>
      </dgm:t>
    </dgm:pt>
    <dgm:pt modelId="{457223D8-9E47-4A2E-8A8F-B2E247A92179}" type="parTrans" cxnId="{E2B48867-C79A-416E-9645-D9E82DF85A72}">
      <dgm:prSet/>
      <dgm:spPr/>
      <dgm:t>
        <a:bodyPr/>
        <a:lstStyle/>
        <a:p>
          <a:endParaRPr lang="en-US"/>
        </a:p>
      </dgm:t>
    </dgm:pt>
    <dgm:pt modelId="{A03782DB-88D3-4FDC-BDF9-92664E6E176F}" type="sibTrans" cxnId="{E2B48867-C79A-416E-9645-D9E82DF85A72}">
      <dgm:prSet/>
      <dgm:spPr/>
      <dgm:t>
        <a:bodyPr/>
        <a:lstStyle/>
        <a:p>
          <a:endParaRPr lang="en-US"/>
        </a:p>
      </dgm:t>
    </dgm:pt>
    <dgm:pt modelId="{EC7186E6-8E81-4E19-9153-E0DC2145E66A}">
      <dgm:prSet phldrT="[Text]"/>
      <dgm:spPr/>
      <dgm:t>
        <a:bodyPr/>
        <a:lstStyle/>
        <a:p>
          <a:r>
            <a:rPr lang="en-US" dirty="0"/>
            <a:t>Understand resource consumption and drive better business decisions</a:t>
          </a:r>
        </a:p>
      </dgm:t>
    </dgm:pt>
    <dgm:pt modelId="{214A9648-4AC7-498B-BDFE-02F5BD49BB9A}" type="parTrans" cxnId="{5DEFE6B0-4253-43D7-81A8-DC546B7EEFC9}">
      <dgm:prSet/>
      <dgm:spPr/>
      <dgm:t>
        <a:bodyPr/>
        <a:lstStyle/>
        <a:p>
          <a:endParaRPr lang="en-US"/>
        </a:p>
      </dgm:t>
    </dgm:pt>
    <dgm:pt modelId="{26E256A7-9487-4771-A77C-4851B2775DEC}" type="sibTrans" cxnId="{5DEFE6B0-4253-43D7-81A8-DC546B7EEFC9}">
      <dgm:prSet/>
      <dgm:spPr/>
      <dgm:t>
        <a:bodyPr/>
        <a:lstStyle/>
        <a:p>
          <a:endParaRPr lang="en-US"/>
        </a:p>
      </dgm:t>
    </dgm:pt>
    <dgm:pt modelId="{EDAE0EEE-61C4-462E-964E-AEBBFAEABDBF}">
      <dgm:prSet phldrT="[Text]"/>
      <dgm:spPr/>
      <dgm:t>
        <a:bodyPr/>
        <a:lstStyle/>
        <a:p>
          <a:r>
            <a:rPr lang="en-US" dirty="0"/>
            <a:t>Is there any unexpected latency? Are the services responsive?</a:t>
          </a:r>
        </a:p>
      </dgm:t>
    </dgm:pt>
    <dgm:pt modelId="{1A1D5544-2CF6-4BD5-92DC-EBF0FCC9BC27}" type="parTrans" cxnId="{D449FC15-B1F8-4565-A998-A3E70CBA4D60}">
      <dgm:prSet/>
      <dgm:spPr/>
      <dgm:t>
        <a:bodyPr/>
        <a:lstStyle/>
        <a:p>
          <a:endParaRPr lang="en-US"/>
        </a:p>
      </dgm:t>
    </dgm:pt>
    <dgm:pt modelId="{635CD62E-0E47-4A96-B6D4-95E49C7F01D2}" type="sibTrans" cxnId="{D449FC15-B1F8-4565-A998-A3E70CBA4D60}">
      <dgm:prSet/>
      <dgm:spPr/>
      <dgm:t>
        <a:bodyPr/>
        <a:lstStyle/>
        <a:p>
          <a:endParaRPr lang="en-US"/>
        </a:p>
      </dgm:t>
    </dgm:pt>
    <dgm:pt modelId="{72D40E3E-72F4-42C4-98A7-EC84A94D98B0}">
      <dgm:prSet phldrT="[Text]"/>
      <dgm:spPr/>
      <dgm:t>
        <a:bodyPr/>
        <a:lstStyle/>
        <a:p>
          <a:r>
            <a:rPr lang="en-US" dirty="0"/>
            <a:t>Optimize application, service, and infrastructure performance</a:t>
          </a:r>
        </a:p>
      </dgm:t>
    </dgm:pt>
    <dgm:pt modelId="{8485F5AB-8403-474D-9DDD-05686BA98D51}" type="parTrans" cxnId="{2DF6314E-1C23-4E7B-863A-29C83BE1EE5F}">
      <dgm:prSet/>
      <dgm:spPr/>
      <dgm:t>
        <a:bodyPr/>
        <a:lstStyle/>
        <a:p>
          <a:endParaRPr lang="en-US"/>
        </a:p>
      </dgm:t>
    </dgm:pt>
    <dgm:pt modelId="{FAF555E1-121E-4A17-99A1-45BFE26792BE}" type="sibTrans" cxnId="{2DF6314E-1C23-4E7B-863A-29C83BE1EE5F}">
      <dgm:prSet/>
      <dgm:spPr/>
      <dgm:t>
        <a:bodyPr/>
        <a:lstStyle/>
        <a:p>
          <a:endParaRPr lang="en-US"/>
        </a:p>
      </dgm:t>
    </dgm:pt>
    <dgm:pt modelId="{04E9D296-541E-4B02-960B-3E7E6A0E0996}">
      <dgm:prSet phldrT="[Text]"/>
      <dgm:spPr/>
      <dgm:t>
        <a:bodyPr/>
        <a:lstStyle/>
        <a:p>
          <a:r>
            <a:rPr lang="en-US" dirty="0"/>
            <a:t>Custom Application Metrics</a:t>
          </a:r>
        </a:p>
      </dgm:t>
    </dgm:pt>
    <dgm:pt modelId="{B6B25DA6-6D26-45B2-9C1F-68EF27564ED3}" type="parTrans" cxnId="{9F37424D-B54B-47EB-8EDD-8D5CA997F9E1}">
      <dgm:prSet/>
      <dgm:spPr/>
      <dgm:t>
        <a:bodyPr/>
        <a:lstStyle/>
        <a:p>
          <a:endParaRPr lang="en-US"/>
        </a:p>
      </dgm:t>
    </dgm:pt>
    <dgm:pt modelId="{631B8886-D4A3-46D0-B4F3-E46FC3440A5A}" type="sibTrans" cxnId="{9F37424D-B54B-47EB-8EDD-8D5CA997F9E1}">
      <dgm:prSet/>
      <dgm:spPr/>
      <dgm:t>
        <a:bodyPr/>
        <a:lstStyle/>
        <a:p>
          <a:endParaRPr lang="en-US"/>
        </a:p>
      </dgm:t>
    </dgm:pt>
    <dgm:pt modelId="{608288A9-EA94-47BE-A951-411F6D110433}">
      <dgm:prSet phldrT="[Text]"/>
      <dgm:spPr/>
      <dgm:t>
        <a:bodyPr/>
        <a:lstStyle/>
        <a:p>
          <a:r>
            <a:rPr lang="en-US" dirty="0"/>
            <a:t>Is your app being used in the way that you expected? Is solution effective?</a:t>
          </a:r>
        </a:p>
      </dgm:t>
    </dgm:pt>
    <dgm:pt modelId="{CFF8194B-3338-4DEF-8E42-C98B87FA577C}" type="parTrans" cxnId="{DA0740F5-E7DE-4FE0-A262-4765B40E1B0F}">
      <dgm:prSet/>
      <dgm:spPr/>
      <dgm:t>
        <a:bodyPr/>
        <a:lstStyle/>
        <a:p>
          <a:endParaRPr lang="en-US"/>
        </a:p>
      </dgm:t>
    </dgm:pt>
    <dgm:pt modelId="{5676E8AE-A900-471B-BF8C-2B6816092D2F}" type="sibTrans" cxnId="{DA0740F5-E7DE-4FE0-A262-4765B40E1B0F}">
      <dgm:prSet/>
      <dgm:spPr/>
      <dgm:t>
        <a:bodyPr/>
        <a:lstStyle/>
        <a:p>
          <a:endParaRPr lang="en-US"/>
        </a:p>
      </dgm:t>
    </dgm:pt>
    <dgm:pt modelId="{265BC711-60A6-49D5-A481-65F8FA293291}">
      <dgm:prSet phldrT="[Text]"/>
      <dgm:spPr/>
      <dgm:t>
        <a:bodyPr/>
        <a:lstStyle/>
        <a:p>
          <a:r>
            <a:rPr lang="en-US" dirty="0"/>
            <a:t>Generate business insights and improvements</a:t>
          </a:r>
        </a:p>
      </dgm:t>
    </dgm:pt>
    <dgm:pt modelId="{1C44E153-EEB5-4E01-999D-FC50D59E29E9}" type="parTrans" cxnId="{A7FA51C3-81BB-4681-8841-2014EBE83374}">
      <dgm:prSet/>
      <dgm:spPr/>
      <dgm:t>
        <a:bodyPr/>
        <a:lstStyle/>
        <a:p>
          <a:endParaRPr lang="en-US"/>
        </a:p>
      </dgm:t>
    </dgm:pt>
    <dgm:pt modelId="{31D15FB0-F39F-469B-8581-9CE6C2A6D1A3}" type="sibTrans" cxnId="{A7FA51C3-81BB-4681-8841-2014EBE83374}">
      <dgm:prSet/>
      <dgm:spPr/>
      <dgm:t>
        <a:bodyPr/>
        <a:lstStyle/>
        <a:p>
          <a:endParaRPr lang="en-US"/>
        </a:p>
      </dgm:t>
    </dgm:pt>
    <dgm:pt modelId="{D8FDB510-2652-4F44-B10F-035CF6E131C6}" type="pres">
      <dgm:prSet presAssocID="{859B4E07-BFBC-46A1-A407-22383C650F07}" presName="Name0" presStyleCnt="0">
        <dgm:presLayoutVars>
          <dgm:chPref val="3"/>
          <dgm:dir/>
          <dgm:animLvl val="lvl"/>
          <dgm:resizeHandles/>
        </dgm:presLayoutVars>
      </dgm:prSet>
      <dgm:spPr/>
    </dgm:pt>
    <dgm:pt modelId="{7411EC83-D081-4009-B273-78560331238A}" type="pres">
      <dgm:prSet presAssocID="{4D00B6E4-7FD6-403D-8DD2-9440728475AF}" presName="horFlow" presStyleCnt="0"/>
      <dgm:spPr/>
    </dgm:pt>
    <dgm:pt modelId="{65E87025-5FD1-4C91-9E83-4848832F0835}" type="pres">
      <dgm:prSet presAssocID="{4D00B6E4-7FD6-403D-8DD2-9440728475AF}" presName="bigChev" presStyleLbl="node1" presStyleIdx="0" presStyleCnt="5" custScaleX="112115"/>
      <dgm:spPr/>
    </dgm:pt>
    <dgm:pt modelId="{CE5C0136-5B1C-4905-941A-25014A5FD4EB}" type="pres">
      <dgm:prSet presAssocID="{49DDFCA5-2868-48DD-A49D-ADF745B53DD8}" presName="parTrans" presStyleCnt="0"/>
      <dgm:spPr/>
    </dgm:pt>
    <dgm:pt modelId="{BC1950E1-007C-444E-9B4F-14E6CD6DFBFF}" type="pres">
      <dgm:prSet presAssocID="{940C77C5-1CD0-4251-9CC5-76522C877DCD}" presName="node" presStyleLbl="alignAccFollowNode1" presStyleIdx="0" presStyleCnt="10" custScaleX="187661">
        <dgm:presLayoutVars>
          <dgm:bulletEnabled val="1"/>
        </dgm:presLayoutVars>
      </dgm:prSet>
      <dgm:spPr/>
    </dgm:pt>
    <dgm:pt modelId="{3F531AE1-DE2D-4CC5-90D9-10CFBE6B1E32}" type="pres">
      <dgm:prSet presAssocID="{ADBA241B-4752-40F7-AADB-779A49398A1D}" presName="sibTrans" presStyleCnt="0"/>
      <dgm:spPr/>
    </dgm:pt>
    <dgm:pt modelId="{65EE6A46-1F7B-40E5-A1DF-FC3AB9F50680}" type="pres">
      <dgm:prSet presAssocID="{63C73CC5-20A1-43E1-9A49-8522E62217DF}" presName="node" presStyleLbl="alignAccFollowNode1" presStyleIdx="1" presStyleCnt="10" custScaleX="187661">
        <dgm:presLayoutVars>
          <dgm:bulletEnabled val="1"/>
        </dgm:presLayoutVars>
      </dgm:prSet>
      <dgm:spPr/>
    </dgm:pt>
    <dgm:pt modelId="{B9C6D8F7-E3F2-404F-B355-49AF8F5BAE82}" type="pres">
      <dgm:prSet presAssocID="{4D00B6E4-7FD6-403D-8DD2-9440728475AF}" presName="vSp" presStyleCnt="0"/>
      <dgm:spPr/>
    </dgm:pt>
    <dgm:pt modelId="{1093B13A-AAE3-4B19-BE1D-825FCF5D10AC}" type="pres">
      <dgm:prSet presAssocID="{EC57DFB9-BF51-4393-94F8-43EBE3072B76}" presName="horFlow" presStyleCnt="0"/>
      <dgm:spPr/>
    </dgm:pt>
    <dgm:pt modelId="{38186F92-C4D8-4C82-A77F-E8F1EBA159BE}" type="pres">
      <dgm:prSet presAssocID="{EC57DFB9-BF51-4393-94F8-43EBE3072B76}" presName="bigChev" presStyleLbl="node1" presStyleIdx="1" presStyleCnt="5" custScaleX="112115"/>
      <dgm:spPr/>
    </dgm:pt>
    <dgm:pt modelId="{147E242B-E3B4-4C4C-B8EB-FF92241D559B}" type="pres">
      <dgm:prSet presAssocID="{39DD45D0-4E54-4D50-BD2A-3E3CCA0466E4}" presName="parTrans" presStyleCnt="0"/>
      <dgm:spPr/>
    </dgm:pt>
    <dgm:pt modelId="{78043FEB-2D1F-4B78-88EA-19D6E7631DDA}" type="pres">
      <dgm:prSet presAssocID="{5F37E0EF-F8CC-4B0C-BEE5-2657D27F282A}" presName="node" presStyleLbl="alignAccFollowNode1" presStyleIdx="2" presStyleCnt="10" custScaleX="187661">
        <dgm:presLayoutVars>
          <dgm:bulletEnabled val="1"/>
        </dgm:presLayoutVars>
      </dgm:prSet>
      <dgm:spPr/>
    </dgm:pt>
    <dgm:pt modelId="{84C32F5D-6B2A-4698-88FA-0984F22BD3E5}" type="pres">
      <dgm:prSet presAssocID="{8F6075B6-CB8E-4147-8E53-BF4145E860FE}" presName="sibTrans" presStyleCnt="0"/>
      <dgm:spPr/>
    </dgm:pt>
    <dgm:pt modelId="{B2B312AF-1963-4D4B-88EF-5F9FBA2A6E97}" type="pres">
      <dgm:prSet presAssocID="{4DE5375E-F57A-40E5-AE8B-4483CFA2F112}" presName="node" presStyleLbl="alignAccFollowNode1" presStyleIdx="3" presStyleCnt="10" custScaleX="187661">
        <dgm:presLayoutVars>
          <dgm:bulletEnabled val="1"/>
        </dgm:presLayoutVars>
      </dgm:prSet>
      <dgm:spPr/>
    </dgm:pt>
    <dgm:pt modelId="{73F5F626-7240-4E0E-81A7-569158D334D2}" type="pres">
      <dgm:prSet presAssocID="{EC57DFB9-BF51-4393-94F8-43EBE3072B76}" presName="vSp" presStyleCnt="0"/>
      <dgm:spPr/>
    </dgm:pt>
    <dgm:pt modelId="{2E0C4238-E19A-4E24-8394-FD0C6539A009}" type="pres">
      <dgm:prSet presAssocID="{FF0E7957-EAA2-4361-8426-BB94357DF26B}" presName="horFlow" presStyleCnt="0"/>
      <dgm:spPr/>
    </dgm:pt>
    <dgm:pt modelId="{19D2DA6F-0D4B-47B3-B293-0962B85986B8}" type="pres">
      <dgm:prSet presAssocID="{FF0E7957-EAA2-4361-8426-BB94357DF26B}" presName="bigChev" presStyleLbl="node1" presStyleIdx="2" presStyleCnt="5" custScaleX="112115"/>
      <dgm:spPr/>
    </dgm:pt>
    <dgm:pt modelId="{8346E6CF-EA29-4D0E-8016-B275C8E0669B}" type="pres">
      <dgm:prSet presAssocID="{508A1610-E484-4C00-B168-3CB53CA3C81E}" presName="parTrans" presStyleCnt="0"/>
      <dgm:spPr/>
    </dgm:pt>
    <dgm:pt modelId="{1A6EB09C-D3D7-467F-8099-9C6EAB7D60D9}" type="pres">
      <dgm:prSet presAssocID="{2B19FBD5-8397-4997-9EF6-C58D2158297D}" presName="node" presStyleLbl="alignAccFollowNode1" presStyleIdx="4" presStyleCnt="10" custScaleX="187661">
        <dgm:presLayoutVars>
          <dgm:bulletEnabled val="1"/>
        </dgm:presLayoutVars>
      </dgm:prSet>
      <dgm:spPr/>
    </dgm:pt>
    <dgm:pt modelId="{226FE548-50D5-4FB4-BE06-EC2F19500689}" type="pres">
      <dgm:prSet presAssocID="{8ECDEB45-9E82-4C8B-8912-2BD6689515C3}" presName="sibTrans" presStyleCnt="0"/>
      <dgm:spPr/>
    </dgm:pt>
    <dgm:pt modelId="{F2415D49-820D-426D-B7CB-2A5A6D20F425}" type="pres">
      <dgm:prSet presAssocID="{EC7186E6-8E81-4E19-9153-E0DC2145E66A}" presName="node" presStyleLbl="alignAccFollowNode1" presStyleIdx="5" presStyleCnt="10" custScaleX="187661">
        <dgm:presLayoutVars>
          <dgm:bulletEnabled val="1"/>
        </dgm:presLayoutVars>
      </dgm:prSet>
      <dgm:spPr/>
    </dgm:pt>
    <dgm:pt modelId="{DE3B5AB5-46C9-4D6A-9CAB-5CC002A70C39}" type="pres">
      <dgm:prSet presAssocID="{FF0E7957-EAA2-4361-8426-BB94357DF26B}" presName="vSp" presStyleCnt="0"/>
      <dgm:spPr/>
    </dgm:pt>
    <dgm:pt modelId="{5262A9F9-46ED-49B5-B393-1BD6A572AA6C}" type="pres">
      <dgm:prSet presAssocID="{E732E09D-EF36-48D4-A077-9E4CEAFB3005}" presName="horFlow" presStyleCnt="0"/>
      <dgm:spPr/>
    </dgm:pt>
    <dgm:pt modelId="{E607FFB8-3275-4543-BA3B-54E4A5C2C9D0}" type="pres">
      <dgm:prSet presAssocID="{E732E09D-EF36-48D4-A077-9E4CEAFB3005}" presName="bigChev" presStyleLbl="node1" presStyleIdx="3" presStyleCnt="5" custScaleX="112115"/>
      <dgm:spPr/>
    </dgm:pt>
    <dgm:pt modelId="{37AFFADC-DBAD-4CD5-A558-464C77C48DD4}" type="pres">
      <dgm:prSet presAssocID="{1A1D5544-2CF6-4BD5-92DC-EBF0FCC9BC27}" presName="parTrans" presStyleCnt="0"/>
      <dgm:spPr/>
    </dgm:pt>
    <dgm:pt modelId="{664A2BF2-82B2-47C7-B79C-76364F8FC2EC}" type="pres">
      <dgm:prSet presAssocID="{EDAE0EEE-61C4-462E-964E-AEBBFAEABDBF}" presName="node" presStyleLbl="alignAccFollowNode1" presStyleIdx="6" presStyleCnt="10" custScaleX="187661">
        <dgm:presLayoutVars>
          <dgm:bulletEnabled val="1"/>
        </dgm:presLayoutVars>
      </dgm:prSet>
      <dgm:spPr/>
    </dgm:pt>
    <dgm:pt modelId="{FB9F36EA-080A-419C-9D77-BACFB239E62D}" type="pres">
      <dgm:prSet presAssocID="{635CD62E-0E47-4A96-B6D4-95E49C7F01D2}" presName="sibTrans" presStyleCnt="0"/>
      <dgm:spPr/>
    </dgm:pt>
    <dgm:pt modelId="{C848E252-1C0A-418D-8A4A-796690A629E4}" type="pres">
      <dgm:prSet presAssocID="{72D40E3E-72F4-42C4-98A7-EC84A94D98B0}" presName="node" presStyleLbl="alignAccFollowNode1" presStyleIdx="7" presStyleCnt="10" custScaleX="187661">
        <dgm:presLayoutVars>
          <dgm:bulletEnabled val="1"/>
        </dgm:presLayoutVars>
      </dgm:prSet>
      <dgm:spPr/>
    </dgm:pt>
    <dgm:pt modelId="{43C03824-B740-4FDA-A9EF-547A0AC7484E}" type="pres">
      <dgm:prSet presAssocID="{E732E09D-EF36-48D4-A077-9E4CEAFB3005}" presName="vSp" presStyleCnt="0"/>
      <dgm:spPr/>
    </dgm:pt>
    <dgm:pt modelId="{35BE222A-0818-417B-AB57-09120069C121}" type="pres">
      <dgm:prSet presAssocID="{04E9D296-541E-4B02-960B-3E7E6A0E0996}" presName="horFlow" presStyleCnt="0"/>
      <dgm:spPr/>
    </dgm:pt>
    <dgm:pt modelId="{48E48762-91EA-4727-B546-D7986FC9D0E1}" type="pres">
      <dgm:prSet presAssocID="{04E9D296-541E-4B02-960B-3E7E6A0E0996}" presName="bigChev" presStyleLbl="node1" presStyleIdx="4" presStyleCnt="5" custScaleX="112146"/>
      <dgm:spPr/>
    </dgm:pt>
    <dgm:pt modelId="{356152BC-153B-4D78-9BB7-ACB9A259D952}" type="pres">
      <dgm:prSet presAssocID="{CFF8194B-3338-4DEF-8E42-C98B87FA577C}" presName="parTrans" presStyleCnt="0"/>
      <dgm:spPr/>
    </dgm:pt>
    <dgm:pt modelId="{91E05845-EDB2-434E-81A1-2F58B47220C3}" type="pres">
      <dgm:prSet presAssocID="{608288A9-EA94-47BE-A951-411F6D110433}" presName="node" presStyleLbl="alignAccFollowNode1" presStyleIdx="8" presStyleCnt="10" custScaleX="187661">
        <dgm:presLayoutVars>
          <dgm:bulletEnabled val="1"/>
        </dgm:presLayoutVars>
      </dgm:prSet>
      <dgm:spPr/>
    </dgm:pt>
    <dgm:pt modelId="{CF9E5B3A-ED4E-4E06-808D-C9377D81FE08}" type="pres">
      <dgm:prSet presAssocID="{5676E8AE-A900-471B-BF8C-2B6816092D2F}" presName="sibTrans" presStyleCnt="0"/>
      <dgm:spPr/>
    </dgm:pt>
    <dgm:pt modelId="{0CCAEEF1-84C6-45AD-B2FD-EFF668166B2D}" type="pres">
      <dgm:prSet presAssocID="{265BC711-60A6-49D5-A481-65F8FA293291}" presName="node" presStyleLbl="alignAccFollowNode1" presStyleIdx="9" presStyleCnt="10" custScaleX="187661">
        <dgm:presLayoutVars>
          <dgm:bulletEnabled val="1"/>
        </dgm:presLayoutVars>
      </dgm:prSet>
      <dgm:spPr/>
    </dgm:pt>
  </dgm:ptLst>
  <dgm:cxnLst>
    <dgm:cxn modelId="{DB8AB107-5D22-43D9-AFDC-C2683EDC5534}" type="presOf" srcId="{E732E09D-EF36-48D4-A077-9E4CEAFB3005}" destId="{E607FFB8-3275-4543-BA3B-54E4A5C2C9D0}" srcOrd="0" destOrd="0" presId="urn:microsoft.com/office/officeart/2005/8/layout/lProcess3"/>
    <dgm:cxn modelId="{0F552D08-12E1-43A8-80B2-F92E159036D5}" srcId="{4D00B6E4-7FD6-403D-8DD2-9440728475AF}" destId="{940C77C5-1CD0-4251-9CC5-76522C877DCD}" srcOrd="0" destOrd="0" parTransId="{49DDFCA5-2868-48DD-A49D-ADF745B53DD8}" sibTransId="{ADBA241B-4752-40F7-AADB-779A49398A1D}"/>
    <dgm:cxn modelId="{244FBE09-3483-4D42-972B-53FC0AF1B194}" type="presOf" srcId="{4DE5375E-F57A-40E5-AE8B-4483CFA2F112}" destId="{B2B312AF-1963-4D4B-88EF-5F9FBA2A6E97}" srcOrd="0" destOrd="0" presId="urn:microsoft.com/office/officeart/2005/8/layout/lProcess3"/>
    <dgm:cxn modelId="{BF6B730A-ADB6-4678-B21A-46F9B83FC678}" srcId="{EC57DFB9-BF51-4393-94F8-43EBE3072B76}" destId="{5F37E0EF-F8CC-4B0C-BEE5-2657D27F282A}" srcOrd="0" destOrd="0" parTransId="{39DD45D0-4E54-4D50-BD2A-3E3CCA0466E4}" sibTransId="{8F6075B6-CB8E-4147-8E53-BF4145E860FE}"/>
    <dgm:cxn modelId="{C16EE80B-BC4D-46A5-8103-0CE947D2B73F}" type="presOf" srcId="{04E9D296-541E-4B02-960B-3E7E6A0E0996}" destId="{48E48762-91EA-4727-B546-D7986FC9D0E1}" srcOrd="0" destOrd="0" presId="urn:microsoft.com/office/officeart/2005/8/layout/lProcess3"/>
    <dgm:cxn modelId="{D449FC15-B1F8-4565-A998-A3E70CBA4D60}" srcId="{E732E09D-EF36-48D4-A077-9E4CEAFB3005}" destId="{EDAE0EEE-61C4-462E-964E-AEBBFAEABDBF}" srcOrd="0" destOrd="0" parTransId="{1A1D5544-2CF6-4BD5-92DC-EBF0FCC9BC27}" sibTransId="{635CD62E-0E47-4A96-B6D4-95E49C7F01D2}"/>
    <dgm:cxn modelId="{850F491F-1DF8-4F77-B9B7-D7F885415433}" type="presOf" srcId="{2B19FBD5-8397-4997-9EF6-C58D2158297D}" destId="{1A6EB09C-D3D7-467F-8099-9C6EAB7D60D9}" srcOrd="0" destOrd="0" presId="urn:microsoft.com/office/officeart/2005/8/layout/lProcess3"/>
    <dgm:cxn modelId="{E8331C28-F161-4A15-A6AF-7CD7DD780456}" type="presOf" srcId="{859B4E07-BFBC-46A1-A407-22383C650F07}" destId="{D8FDB510-2652-4F44-B10F-035CF6E131C6}" srcOrd="0" destOrd="0" presId="urn:microsoft.com/office/officeart/2005/8/layout/lProcess3"/>
    <dgm:cxn modelId="{5DCBFB2C-AA8F-4D56-B999-EBC90602297E}" srcId="{859B4E07-BFBC-46A1-A407-22383C650F07}" destId="{FF0E7957-EAA2-4361-8426-BB94357DF26B}" srcOrd="2" destOrd="0" parTransId="{C1AB01DF-CA40-49CF-AE88-BC1BE839CFE8}" sibTransId="{672CD641-3C92-4306-ADFC-E585A17F4F1C}"/>
    <dgm:cxn modelId="{AD85AE43-842A-4777-A057-460B07C9AB86}" type="presOf" srcId="{940C77C5-1CD0-4251-9CC5-76522C877DCD}" destId="{BC1950E1-007C-444E-9B4F-14E6CD6DFBFF}" srcOrd="0" destOrd="0" presId="urn:microsoft.com/office/officeart/2005/8/layout/lProcess3"/>
    <dgm:cxn modelId="{E2B48867-C79A-416E-9645-D9E82DF85A72}" srcId="{EC57DFB9-BF51-4393-94F8-43EBE3072B76}" destId="{4DE5375E-F57A-40E5-AE8B-4483CFA2F112}" srcOrd="1" destOrd="0" parTransId="{457223D8-9E47-4A2E-8A8F-B2E247A92179}" sibTransId="{A03782DB-88D3-4FDC-BDF9-92664E6E176F}"/>
    <dgm:cxn modelId="{6B75B24C-7447-4ED4-8467-1DBC9F70B1D9}" type="presOf" srcId="{FF0E7957-EAA2-4361-8426-BB94357DF26B}" destId="{19D2DA6F-0D4B-47B3-B293-0962B85986B8}" srcOrd="0" destOrd="0" presId="urn:microsoft.com/office/officeart/2005/8/layout/lProcess3"/>
    <dgm:cxn modelId="{9F37424D-B54B-47EB-8EDD-8D5CA997F9E1}" srcId="{859B4E07-BFBC-46A1-A407-22383C650F07}" destId="{04E9D296-541E-4B02-960B-3E7E6A0E0996}" srcOrd="4" destOrd="0" parTransId="{B6B25DA6-6D26-45B2-9C1F-68EF27564ED3}" sibTransId="{631B8886-D4A3-46D0-B4F3-E46FC3440A5A}"/>
    <dgm:cxn modelId="{3A114C6D-249E-44F4-8E58-ECFA11227C07}" type="presOf" srcId="{72D40E3E-72F4-42C4-98A7-EC84A94D98B0}" destId="{C848E252-1C0A-418D-8A4A-796690A629E4}" srcOrd="0" destOrd="0" presId="urn:microsoft.com/office/officeart/2005/8/layout/lProcess3"/>
    <dgm:cxn modelId="{2DF6314E-1C23-4E7B-863A-29C83BE1EE5F}" srcId="{E732E09D-EF36-48D4-A077-9E4CEAFB3005}" destId="{72D40E3E-72F4-42C4-98A7-EC84A94D98B0}" srcOrd="1" destOrd="0" parTransId="{8485F5AB-8403-474D-9DDD-05686BA98D51}" sibTransId="{FAF555E1-121E-4A17-99A1-45BFE26792BE}"/>
    <dgm:cxn modelId="{E5DF5D71-6F20-4E7A-82D5-39E7F7934022}" type="presOf" srcId="{4D00B6E4-7FD6-403D-8DD2-9440728475AF}" destId="{65E87025-5FD1-4C91-9E83-4848832F0835}" srcOrd="0" destOrd="0" presId="urn:microsoft.com/office/officeart/2005/8/layout/lProcess3"/>
    <dgm:cxn modelId="{50C0E056-4CC9-45C1-BD02-479862D05B57}" type="presOf" srcId="{265BC711-60A6-49D5-A481-65F8FA293291}" destId="{0CCAEEF1-84C6-45AD-B2FD-EFF668166B2D}" srcOrd="0" destOrd="0" presId="urn:microsoft.com/office/officeart/2005/8/layout/lProcess3"/>
    <dgm:cxn modelId="{88299994-9227-4F67-86C7-5ADCF59263D7}" type="presOf" srcId="{608288A9-EA94-47BE-A951-411F6D110433}" destId="{91E05845-EDB2-434E-81A1-2F58B47220C3}" srcOrd="0" destOrd="0" presId="urn:microsoft.com/office/officeart/2005/8/layout/lProcess3"/>
    <dgm:cxn modelId="{58DF3797-ECFF-4BE5-8303-5DC7169999FB}" srcId="{859B4E07-BFBC-46A1-A407-22383C650F07}" destId="{E732E09D-EF36-48D4-A077-9E4CEAFB3005}" srcOrd="3" destOrd="0" parTransId="{A034FEC7-81FB-48C9-B5E4-0AE9A2779BF7}" sibTransId="{27C410B3-F45A-425F-BC5E-F7822FD073BD}"/>
    <dgm:cxn modelId="{B5D0B89B-799C-4344-8B66-7F7B89528537}" srcId="{859B4E07-BFBC-46A1-A407-22383C650F07}" destId="{EC57DFB9-BF51-4393-94F8-43EBE3072B76}" srcOrd="1" destOrd="0" parTransId="{F0C25084-B1A9-4D86-A1F3-F2BC50F3063B}" sibTransId="{B5D75BCE-ECFE-4359-84C3-4415F0ACA3C8}"/>
    <dgm:cxn modelId="{705D3CA0-8752-4ECB-8B78-B6440B347C36}" type="presOf" srcId="{5F37E0EF-F8CC-4B0C-BEE5-2657D27F282A}" destId="{78043FEB-2D1F-4B78-88EA-19D6E7631DDA}" srcOrd="0" destOrd="0" presId="urn:microsoft.com/office/officeart/2005/8/layout/lProcess3"/>
    <dgm:cxn modelId="{AA0BB0A9-2B72-478F-901C-F283B1028B2E}" type="presOf" srcId="{EDAE0EEE-61C4-462E-964E-AEBBFAEABDBF}" destId="{664A2BF2-82B2-47C7-B79C-76364F8FC2EC}" srcOrd="0" destOrd="0" presId="urn:microsoft.com/office/officeart/2005/8/layout/lProcess3"/>
    <dgm:cxn modelId="{E30E15AC-9289-4C8F-8889-0793BE150C06}" srcId="{4D00B6E4-7FD6-403D-8DD2-9440728475AF}" destId="{63C73CC5-20A1-43E1-9A49-8522E62217DF}" srcOrd="1" destOrd="0" parTransId="{063A3FEE-4BDE-4993-9ABF-ECFCA4BB566F}" sibTransId="{426CE8D2-0899-4210-923E-E839641590BD}"/>
    <dgm:cxn modelId="{5DEFE6B0-4253-43D7-81A8-DC546B7EEFC9}" srcId="{FF0E7957-EAA2-4361-8426-BB94357DF26B}" destId="{EC7186E6-8E81-4E19-9153-E0DC2145E66A}" srcOrd="1" destOrd="0" parTransId="{214A9648-4AC7-498B-BDFE-02F5BD49BB9A}" sibTransId="{26E256A7-9487-4771-A77C-4851B2775DEC}"/>
    <dgm:cxn modelId="{A7FA51C3-81BB-4681-8841-2014EBE83374}" srcId="{04E9D296-541E-4B02-960B-3E7E6A0E0996}" destId="{265BC711-60A6-49D5-A481-65F8FA293291}" srcOrd="1" destOrd="0" parTransId="{1C44E153-EEB5-4E01-999D-FC50D59E29E9}" sibTransId="{31D15FB0-F39F-469B-8581-9CE6C2A6D1A3}"/>
    <dgm:cxn modelId="{6FCEB6C7-C99E-4A38-B47C-A2279872E4BF}" type="presOf" srcId="{EC7186E6-8E81-4E19-9153-E0DC2145E66A}" destId="{F2415D49-820D-426D-B7CB-2A5A6D20F425}" srcOrd="0" destOrd="0" presId="urn:microsoft.com/office/officeart/2005/8/layout/lProcess3"/>
    <dgm:cxn modelId="{6F17EFCD-6CE0-4A7E-8AFE-E49FC555E071}" type="presOf" srcId="{EC57DFB9-BF51-4393-94F8-43EBE3072B76}" destId="{38186F92-C4D8-4C82-A77F-E8F1EBA159BE}" srcOrd="0" destOrd="0" presId="urn:microsoft.com/office/officeart/2005/8/layout/lProcess3"/>
    <dgm:cxn modelId="{9A2B1FDA-A538-4416-8FD8-165C3D2C2921}" srcId="{FF0E7957-EAA2-4361-8426-BB94357DF26B}" destId="{2B19FBD5-8397-4997-9EF6-C58D2158297D}" srcOrd="0" destOrd="0" parTransId="{508A1610-E484-4C00-B168-3CB53CA3C81E}" sibTransId="{8ECDEB45-9E82-4C8B-8912-2BD6689515C3}"/>
    <dgm:cxn modelId="{90E1FCE1-EB18-40CD-88D2-2413C2233389}" type="presOf" srcId="{63C73CC5-20A1-43E1-9A49-8522E62217DF}" destId="{65EE6A46-1F7B-40E5-A1DF-FC3AB9F50680}" srcOrd="0" destOrd="0" presId="urn:microsoft.com/office/officeart/2005/8/layout/lProcess3"/>
    <dgm:cxn modelId="{FFF228F5-EEB0-4342-9906-E1FAD344FE56}" srcId="{859B4E07-BFBC-46A1-A407-22383C650F07}" destId="{4D00B6E4-7FD6-403D-8DD2-9440728475AF}" srcOrd="0" destOrd="0" parTransId="{7D326EE3-24A9-4F3F-8CB1-B702974084B2}" sibTransId="{494E3DB7-FC12-4926-9D76-4B7DA893FB73}"/>
    <dgm:cxn modelId="{DA0740F5-E7DE-4FE0-A262-4765B40E1B0F}" srcId="{04E9D296-541E-4B02-960B-3E7E6A0E0996}" destId="{608288A9-EA94-47BE-A951-411F6D110433}" srcOrd="0" destOrd="0" parTransId="{CFF8194B-3338-4DEF-8E42-C98B87FA577C}" sibTransId="{5676E8AE-A900-471B-BF8C-2B6816092D2F}"/>
    <dgm:cxn modelId="{E245653F-9885-459E-8AA6-5B5D8A80E3B8}" type="presParOf" srcId="{D8FDB510-2652-4F44-B10F-035CF6E131C6}" destId="{7411EC83-D081-4009-B273-78560331238A}" srcOrd="0" destOrd="0" presId="urn:microsoft.com/office/officeart/2005/8/layout/lProcess3"/>
    <dgm:cxn modelId="{2979585F-56A4-44A9-A676-D268AA83E742}" type="presParOf" srcId="{7411EC83-D081-4009-B273-78560331238A}" destId="{65E87025-5FD1-4C91-9E83-4848832F0835}" srcOrd="0" destOrd="0" presId="urn:microsoft.com/office/officeart/2005/8/layout/lProcess3"/>
    <dgm:cxn modelId="{23DDC083-85B6-4406-A01F-40542F5BFF30}" type="presParOf" srcId="{7411EC83-D081-4009-B273-78560331238A}" destId="{CE5C0136-5B1C-4905-941A-25014A5FD4EB}" srcOrd="1" destOrd="0" presId="urn:microsoft.com/office/officeart/2005/8/layout/lProcess3"/>
    <dgm:cxn modelId="{7730BE09-D93D-4418-BC74-B5E011CFE4D4}" type="presParOf" srcId="{7411EC83-D081-4009-B273-78560331238A}" destId="{BC1950E1-007C-444E-9B4F-14E6CD6DFBFF}" srcOrd="2" destOrd="0" presId="urn:microsoft.com/office/officeart/2005/8/layout/lProcess3"/>
    <dgm:cxn modelId="{5EDCC128-7DD3-4ED1-BD5B-7458C4866AD1}" type="presParOf" srcId="{7411EC83-D081-4009-B273-78560331238A}" destId="{3F531AE1-DE2D-4CC5-90D9-10CFBE6B1E32}" srcOrd="3" destOrd="0" presId="urn:microsoft.com/office/officeart/2005/8/layout/lProcess3"/>
    <dgm:cxn modelId="{733F716C-9236-4EDD-9D08-5E4FD52275DE}" type="presParOf" srcId="{7411EC83-D081-4009-B273-78560331238A}" destId="{65EE6A46-1F7B-40E5-A1DF-FC3AB9F50680}" srcOrd="4" destOrd="0" presId="urn:microsoft.com/office/officeart/2005/8/layout/lProcess3"/>
    <dgm:cxn modelId="{7205D81F-E3E3-49DE-A1A7-5B60F2188D00}" type="presParOf" srcId="{D8FDB510-2652-4F44-B10F-035CF6E131C6}" destId="{B9C6D8F7-E3F2-404F-B355-49AF8F5BAE82}" srcOrd="1" destOrd="0" presId="urn:microsoft.com/office/officeart/2005/8/layout/lProcess3"/>
    <dgm:cxn modelId="{C43E56F4-FB50-4597-88AB-B7BE5C1E9006}" type="presParOf" srcId="{D8FDB510-2652-4F44-B10F-035CF6E131C6}" destId="{1093B13A-AAE3-4B19-BE1D-825FCF5D10AC}" srcOrd="2" destOrd="0" presId="urn:microsoft.com/office/officeart/2005/8/layout/lProcess3"/>
    <dgm:cxn modelId="{D4E50DE4-4F67-4F10-B99C-7A6B28A487A1}" type="presParOf" srcId="{1093B13A-AAE3-4B19-BE1D-825FCF5D10AC}" destId="{38186F92-C4D8-4C82-A77F-E8F1EBA159BE}" srcOrd="0" destOrd="0" presId="urn:microsoft.com/office/officeart/2005/8/layout/lProcess3"/>
    <dgm:cxn modelId="{3DB80CD1-1A02-4288-B623-757B38DA13B7}" type="presParOf" srcId="{1093B13A-AAE3-4B19-BE1D-825FCF5D10AC}" destId="{147E242B-E3B4-4C4C-B8EB-FF92241D559B}" srcOrd="1" destOrd="0" presId="urn:microsoft.com/office/officeart/2005/8/layout/lProcess3"/>
    <dgm:cxn modelId="{82E92454-8F56-44F7-89C1-240F12F75457}" type="presParOf" srcId="{1093B13A-AAE3-4B19-BE1D-825FCF5D10AC}" destId="{78043FEB-2D1F-4B78-88EA-19D6E7631DDA}" srcOrd="2" destOrd="0" presId="urn:microsoft.com/office/officeart/2005/8/layout/lProcess3"/>
    <dgm:cxn modelId="{58557160-68DE-47C8-BD7D-66115C1E6739}" type="presParOf" srcId="{1093B13A-AAE3-4B19-BE1D-825FCF5D10AC}" destId="{84C32F5D-6B2A-4698-88FA-0984F22BD3E5}" srcOrd="3" destOrd="0" presId="urn:microsoft.com/office/officeart/2005/8/layout/lProcess3"/>
    <dgm:cxn modelId="{ED1E22C9-42D4-4DD1-9141-DF59B1B8917E}" type="presParOf" srcId="{1093B13A-AAE3-4B19-BE1D-825FCF5D10AC}" destId="{B2B312AF-1963-4D4B-88EF-5F9FBA2A6E97}" srcOrd="4" destOrd="0" presId="urn:microsoft.com/office/officeart/2005/8/layout/lProcess3"/>
    <dgm:cxn modelId="{E3633BA2-F0E9-48E0-A9B7-7305C8C7A942}" type="presParOf" srcId="{D8FDB510-2652-4F44-B10F-035CF6E131C6}" destId="{73F5F626-7240-4E0E-81A7-569158D334D2}" srcOrd="3" destOrd="0" presId="urn:microsoft.com/office/officeart/2005/8/layout/lProcess3"/>
    <dgm:cxn modelId="{5D87B52E-29E5-42FB-A1EF-AC03AA33A173}" type="presParOf" srcId="{D8FDB510-2652-4F44-B10F-035CF6E131C6}" destId="{2E0C4238-E19A-4E24-8394-FD0C6539A009}" srcOrd="4" destOrd="0" presId="urn:microsoft.com/office/officeart/2005/8/layout/lProcess3"/>
    <dgm:cxn modelId="{197A1095-DCC3-4378-A615-8C6C06DB1977}" type="presParOf" srcId="{2E0C4238-E19A-4E24-8394-FD0C6539A009}" destId="{19D2DA6F-0D4B-47B3-B293-0962B85986B8}" srcOrd="0" destOrd="0" presId="urn:microsoft.com/office/officeart/2005/8/layout/lProcess3"/>
    <dgm:cxn modelId="{76FC35D3-96B4-4F73-8C51-64DBD148A12A}" type="presParOf" srcId="{2E0C4238-E19A-4E24-8394-FD0C6539A009}" destId="{8346E6CF-EA29-4D0E-8016-B275C8E0669B}" srcOrd="1" destOrd="0" presId="urn:microsoft.com/office/officeart/2005/8/layout/lProcess3"/>
    <dgm:cxn modelId="{D0C6E933-D805-4939-9949-CCA391BF855F}" type="presParOf" srcId="{2E0C4238-E19A-4E24-8394-FD0C6539A009}" destId="{1A6EB09C-D3D7-467F-8099-9C6EAB7D60D9}" srcOrd="2" destOrd="0" presId="urn:microsoft.com/office/officeart/2005/8/layout/lProcess3"/>
    <dgm:cxn modelId="{ADD4E981-1E05-435D-B1C1-FD5F53A2DD14}" type="presParOf" srcId="{2E0C4238-E19A-4E24-8394-FD0C6539A009}" destId="{226FE548-50D5-4FB4-BE06-EC2F19500689}" srcOrd="3" destOrd="0" presId="urn:microsoft.com/office/officeart/2005/8/layout/lProcess3"/>
    <dgm:cxn modelId="{83A26448-A974-4637-85E9-93B711658546}" type="presParOf" srcId="{2E0C4238-E19A-4E24-8394-FD0C6539A009}" destId="{F2415D49-820D-426D-B7CB-2A5A6D20F425}" srcOrd="4" destOrd="0" presId="urn:microsoft.com/office/officeart/2005/8/layout/lProcess3"/>
    <dgm:cxn modelId="{295C0986-6B7D-4F06-8C28-08CE9FAF1263}" type="presParOf" srcId="{D8FDB510-2652-4F44-B10F-035CF6E131C6}" destId="{DE3B5AB5-46C9-4D6A-9CAB-5CC002A70C39}" srcOrd="5" destOrd="0" presId="urn:microsoft.com/office/officeart/2005/8/layout/lProcess3"/>
    <dgm:cxn modelId="{18678106-DC31-40D9-84A6-C2C6E657F13F}" type="presParOf" srcId="{D8FDB510-2652-4F44-B10F-035CF6E131C6}" destId="{5262A9F9-46ED-49B5-B393-1BD6A572AA6C}" srcOrd="6" destOrd="0" presId="urn:microsoft.com/office/officeart/2005/8/layout/lProcess3"/>
    <dgm:cxn modelId="{AE5508BB-93C1-4F64-9302-7E240810025C}" type="presParOf" srcId="{5262A9F9-46ED-49B5-B393-1BD6A572AA6C}" destId="{E607FFB8-3275-4543-BA3B-54E4A5C2C9D0}" srcOrd="0" destOrd="0" presId="urn:microsoft.com/office/officeart/2005/8/layout/lProcess3"/>
    <dgm:cxn modelId="{1B55048E-7818-4033-828D-BFD5191A8DC7}" type="presParOf" srcId="{5262A9F9-46ED-49B5-B393-1BD6A572AA6C}" destId="{37AFFADC-DBAD-4CD5-A558-464C77C48DD4}" srcOrd="1" destOrd="0" presId="urn:microsoft.com/office/officeart/2005/8/layout/lProcess3"/>
    <dgm:cxn modelId="{1AF95348-6EAE-4CF3-BB4B-B2DB52A8A467}" type="presParOf" srcId="{5262A9F9-46ED-49B5-B393-1BD6A572AA6C}" destId="{664A2BF2-82B2-47C7-B79C-76364F8FC2EC}" srcOrd="2" destOrd="0" presId="urn:microsoft.com/office/officeart/2005/8/layout/lProcess3"/>
    <dgm:cxn modelId="{A31AD42E-171E-402A-8FD2-B99E3F3DD16F}" type="presParOf" srcId="{5262A9F9-46ED-49B5-B393-1BD6A572AA6C}" destId="{FB9F36EA-080A-419C-9D77-BACFB239E62D}" srcOrd="3" destOrd="0" presId="urn:microsoft.com/office/officeart/2005/8/layout/lProcess3"/>
    <dgm:cxn modelId="{B2334161-D15F-4389-86F6-23B3DDA733FA}" type="presParOf" srcId="{5262A9F9-46ED-49B5-B393-1BD6A572AA6C}" destId="{C848E252-1C0A-418D-8A4A-796690A629E4}" srcOrd="4" destOrd="0" presId="urn:microsoft.com/office/officeart/2005/8/layout/lProcess3"/>
    <dgm:cxn modelId="{59C322CE-F5F8-4FD3-887D-1BC74E98CC08}" type="presParOf" srcId="{D8FDB510-2652-4F44-B10F-035CF6E131C6}" destId="{43C03824-B740-4FDA-A9EF-547A0AC7484E}" srcOrd="7" destOrd="0" presId="urn:microsoft.com/office/officeart/2005/8/layout/lProcess3"/>
    <dgm:cxn modelId="{E63DE636-E8A4-4746-B3AD-4B23CFF2B698}" type="presParOf" srcId="{D8FDB510-2652-4F44-B10F-035CF6E131C6}" destId="{35BE222A-0818-417B-AB57-09120069C121}" srcOrd="8" destOrd="0" presId="urn:microsoft.com/office/officeart/2005/8/layout/lProcess3"/>
    <dgm:cxn modelId="{2671F588-872B-4C92-9824-D43593E7E7CF}" type="presParOf" srcId="{35BE222A-0818-417B-AB57-09120069C121}" destId="{48E48762-91EA-4727-B546-D7986FC9D0E1}" srcOrd="0" destOrd="0" presId="urn:microsoft.com/office/officeart/2005/8/layout/lProcess3"/>
    <dgm:cxn modelId="{D1EF7505-19E7-4796-992C-262C4C92B570}" type="presParOf" srcId="{35BE222A-0818-417B-AB57-09120069C121}" destId="{356152BC-153B-4D78-9BB7-ACB9A259D952}" srcOrd="1" destOrd="0" presId="urn:microsoft.com/office/officeart/2005/8/layout/lProcess3"/>
    <dgm:cxn modelId="{64F7D57C-3D7A-4F16-B26F-712F328EA9F3}" type="presParOf" srcId="{35BE222A-0818-417B-AB57-09120069C121}" destId="{91E05845-EDB2-434E-81A1-2F58B47220C3}" srcOrd="2" destOrd="0" presId="urn:microsoft.com/office/officeart/2005/8/layout/lProcess3"/>
    <dgm:cxn modelId="{00AA25F5-45D2-4A8C-9785-3096488347BB}" type="presParOf" srcId="{35BE222A-0818-417B-AB57-09120069C121}" destId="{CF9E5B3A-ED4E-4E06-808D-C9377D81FE08}" srcOrd="3" destOrd="0" presId="urn:microsoft.com/office/officeart/2005/8/layout/lProcess3"/>
    <dgm:cxn modelId="{08EBCBDD-AC8B-446C-BCDD-6B6D2B0A7766}" type="presParOf" srcId="{35BE222A-0818-417B-AB57-09120069C121}" destId="{0CCAEEF1-84C6-45AD-B2FD-EFF668166B2D}" srcOrd="4"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E87025-5FD1-4C91-9E83-4848832F0835}">
      <dsp:nvSpPr>
        <dsp:cNvPr id="0" name=""/>
        <dsp:cNvSpPr/>
      </dsp:nvSpPr>
      <dsp:spPr>
        <a:xfrm>
          <a:off x="1042007" y="1849"/>
          <a:ext cx="2839934" cy="1013221"/>
        </a:xfrm>
        <a:prstGeom prst="chevron">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0" bIns="13335" numCol="1" spcCol="1270" anchor="ctr" anchorCtr="0">
          <a:noAutofit/>
        </a:bodyPr>
        <a:lstStyle/>
        <a:p>
          <a:pPr marL="0" lvl="0" indent="0" algn="ctr" defTabSz="933450">
            <a:lnSpc>
              <a:spcPct val="90000"/>
            </a:lnSpc>
            <a:spcBef>
              <a:spcPct val="0"/>
            </a:spcBef>
            <a:spcAft>
              <a:spcPct val="35000"/>
            </a:spcAft>
            <a:buNone/>
          </a:pPr>
          <a:r>
            <a:rPr lang="en-US" sz="2100" kern="1200" dirty="0"/>
            <a:t>Cluster and Node state</a:t>
          </a:r>
        </a:p>
      </dsp:txBody>
      <dsp:txXfrm>
        <a:off x="1548618" y="1849"/>
        <a:ext cx="1826713" cy="1013221"/>
      </dsp:txXfrm>
    </dsp:sp>
    <dsp:sp modelId="{BC1950E1-007C-444E-9B4F-14E6CD6DFBFF}">
      <dsp:nvSpPr>
        <dsp:cNvPr id="0" name=""/>
        <dsp:cNvSpPr/>
      </dsp:nvSpPr>
      <dsp:spPr>
        <a:xfrm>
          <a:off x="3552645" y="87973"/>
          <a:ext cx="3945451" cy="840974"/>
        </a:xfrm>
        <a:prstGeom prst="chevron">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en-US" sz="1700" kern="1200" dirty="0"/>
            <a:t>Is the cluster healthy? </a:t>
          </a:r>
          <a:br>
            <a:rPr lang="en-US" sz="1700" kern="1200" dirty="0"/>
          </a:br>
          <a:r>
            <a:rPr lang="en-US" sz="1700" kern="1200" dirty="0"/>
            <a:t>Are all the nodes up?</a:t>
          </a:r>
        </a:p>
      </dsp:txBody>
      <dsp:txXfrm>
        <a:off x="3973132" y="87973"/>
        <a:ext cx="3104477" cy="840974"/>
      </dsp:txXfrm>
    </dsp:sp>
    <dsp:sp modelId="{65EE6A46-1F7B-40E5-A1DF-FC3AB9F50680}">
      <dsp:nvSpPr>
        <dsp:cNvPr id="0" name=""/>
        <dsp:cNvSpPr/>
      </dsp:nvSpPr>
      <dsp:spPr>
        <a:xfrm>
          <a:off x="7203755" y="87973"/>
          <a:ext cx="3945451" cy="840974"/>
        </a:xfrm>
        <a:prstGeom prst="chevron">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en-US" sz="1700" kern="1200" dirty="0"/>
            <a:t>Detect and diagnose hardware and infrastructure issues</a:t>
          </a:r>
        </a:p>
      </dsp:txBody>
      <dsp:txXfrm>
        <a:off x="7624242" y="87973"/>
        <a:ext cx="3104477" cy="840974"/>
      </dsp:txXfrm>
    </dsp:sp>
    <dsp:sp modelId="{38186F92-C4D8-4C82-A77F-E8F1EBA159BE}">
      <dsp:nvSpPr>
        <dsp:cNvPr id="0" name=""/>
        <dsp:cNvSpPr/>
      </dsp:nvSpPr>
      <dsp:spPr>
        <a:xfrm>
          <a:off x="1042007" y="1156922"/>
          <a:ext cx="2839934" cy="1013221"/>
        </a:xfrm>
        <a:prstGeom prst="chevron">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0" bIns="13335" numCol="1" spcCol="1270" anchor="ctr" anchorCtr="0">
          <a:noAutofit/>
        </a:bodyPr>
        <a:lstStyle/>
        <a:p>
          <a:pPr marL="0" lvl="0" indent="0" algn="ctr" defTabSz="933450">
            <a:lnSpc>
              <a:spcPct val="90000"/>
            </a:lnSpc>
            <a:spcBef>
              <a:spcPct val="0"/>
            </a:spcBef>
            <a:spcAft>
              <a:spcPct val="35000"/>
            </a:spcAft>
            <a:buNone/>
          </a:pPr>
          <a:r>
            <a:rPr lang="en-US" sz="2100" kern="1200" dirty="0"/>
            <a:t>Application and Service state</a:t>
          </a:r>
        </a:p>
      </dsp:txBody>
      <dsp:txXfrm>
        <a:off x="1548618" y="1156922"/>
        <a:ext cx="1826713" cy="1013221"/>
      </dsp:txXfrm>
    </dsp:sp>
    <dsp:sp modelId="{78043FEB-2D1F-4B78-88EA-19D6E7631DDA}">
      <dsp:nvSpPr>
        <dsp:cNvPr id="0" name=""/>
        <dsp:cNvSpPr/>
      </dsp:nvSpPr>
      <dsp:spPr>
        <a:xfrm>
          <a:off x="3552645" y="1243046"/>
          <a:ext cx="3945451" cy="840974"/>
        </a:xfrm>
        <a:prstGeom prst="chevron">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en-US" sz="1700" kern="1200" dirty="0"/>
            <a:t>Upgrade status, number of services and replicas</a:t>
          </a:r>
        </a:p>
      </dsp:txBody>
      <dsp:txXfrm>
        <a:off x="3973132" y="1243046"/>
        <a:ext cx="3104477" cy="840974"/>
      </dsp:txXfrm>
    </dsp:sp>
    <dsp:sp modelId="{B2B312AF-1963-4D4B-88EF-5F9FBA2A6E97}">
      <dsp:nvSpPr>
        <dsp:cNvPr id="0" name=""/>
        <dsp:cNvSpPr/>
      </dsp:nvSpPr>
      <dsp:spPr>
        <a:xfrm>
          <a:off x="7203755" y="1243046"/>
          <a:ext cx="3945451" cy="840974"/>
        </a:xfrm>
        <a:prstGeom prst="chevron">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en-US" sz="1700" kern="1200" dirty="0"/>
            <a:t>Detect software and app issues, reduce service downtime</a:t>
          </a:r>
        </a:p>
      </dsp:txBody>
      <dsp:txXfrm>
        <a:off x="7624242" y="1243046"/>
        <a:ext cx="3104477" cy="840974"/>
      </dsp:txXfrm>
    </dsp:sp>
    <dsp:sp modelId="{19D2DA6F-0D4B-47B3-B293-0962B85986B8}">
      <dsp:nvSpPr>
        <dsp:cNvPr id="0" name=""/>
        <dsp:cNvSpPr/>
      </dsp:nvSpPr>
      <dsp:spPr>
        <a:xfrm>
          <a:off x="1042007" y="2311995"/>
          <a:ext cx="2839934" cy="1013221"/>
        </a:xfrm>
        <a:prstGeom prst="chevron">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0" bIns="13335" numCol="1" spcCol="1270" anchor="ctr" anchorCtr="0">
          <a:noAutofit/>
        </a:bodyPr>
        <a:lstStyle/>
        <a:p>
          <a:pPr marL="0" lvl="0" indent="0" algn="ctr" defTabSz="933450">
            <a:lnSpc>
              <a:spcPct val="90000"/>
            </a:lnSpc>
            <a:spcBef>
              <a:spcPct val="0"/>
            </a:spcBef>
            <a:spcAft>
              <a:spcPct val="35000"/>
            </a:spcAft>
            <a:buNone/>
          </a:pPr>
          <a:r>
            <a:rPr lang="en-US" sz="2100" kern="1200" dirty="0"/>
            <a:t>Resource Usage</a:t>
          </a:r>
        </a:p>
      </dsp:txBody>
      <dsp:txXfrm>
        <a:off x="1548618" y="2311995"/>
        <a:ext cx="1826713" cy="1013221"/>
      </dsp:txXfrm>
    </dsp:sp>
    <dsp:sp modelId="{1A6EB09C-D3D7-467F-8099-9C6EAB7D60D9}">
      <dsp:nvSpPr>
        <dsp:cNvPr id="0" name=""/>
        <dsp:cNvSpPr/>
      </dsp:nvSpPr>
      <dsp:spPr>
        <a:xfrm>
          <a:off x="3552645" y="2398119"/>
          <a:ext cx="3945451" cy="840974"/>
        </a:xfrm>
        <a:prstGeom prst="chevron">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en-US" sz="1700" kern="1200" dirty="0"/>
            <a:t>Do all the nodes need to be up? What is the average CPU usage?</a:t>
          </a:r>
        </a:p>
      </dsp:txBody>
      <dsp:txXfrm>
        <a:off x="3973132" y="2398119"/>
        <a:ext cx="3104477" cy="840974"/>
      </dsp:txXfrm>
    </dsp:sp>
    <dsp:sp modelId="{F2415D49-820D-426D-B7CB-2A5A6D20F425}">
      <dsp:nvSpPr>
        <dsp:cNvPr id="0" name=""/>
        <dsp:cNvSpPr/>
      </dsp:nvSpPr>
      <dsp:spPr>
        <a:xfrm>
          <a:off x="7203755" y="2398119"/>
          <a:ext cx="3945451" cy="840974"/>
        </a:xfrm>
        <a:prstGeom prst="chevron">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en-US" sz="1700" kern="1200" dirty="0"/>
            <a:t>Understand resource consumption and drive better business decisions</a:t>
          </a:r>
        </a:p>
      </dsp:txBody>
      <dsp:txXfrm>
        <a:off x="7624242" y="2398119"/>
        <a:ext cx="3104477" cy="840974"/>
      </dsp:txXfrm>
    </dsp:sp>
    <dsp:sp modelId="{E607FFB8-3275-4543-BA3B-54E4A5C2C9D0}">
      <dsp:nvSpPr>
        <dsp:cNvPr id="0" name=""/>
        <dsp:cNvSpPr/>
      </dsp:nvSpPr>
      <dsp:spPr>
        <a:xfrm>
          <a:off x="1042007" y="3467068"/>
          <a:ext cx="2839934" cy="1013221"/>
        </a:xfrm>
        <a:prstGeom prst="chevron">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0" bIns="13335" numCol="1" spcCol="1270" anchor="ctr" anchorCtr="0">
          <a:noAutofit/>
        </a:bodyPr>
        <a:lstStyle/>
        <a:p>
          <a:pPr marL="0" lvl="0" indent="0" algn="ctr" defTabSz="933450">
            <a:lnSpc>
              <a:spcPct val="90000"/>
            </a:lnSpc>
            <a:spcBef>
              <a:spcPct val="0"/>
            </a:spcBef>
            <a:spcAft>
              <a:spcPct val="35000"/>
            </a:spcAft>
            <a:buNone/>
          </a:pPr>
          <a:r>
            <a:rPr lang="en-US" sz="2100" kern="1200" dirty="0"/>
            <a:t>Performance Tracking</a:t>
          </a:r>
        </a:p>
      </dsp:txBody>
      <dsp:txXfrm>
        <a:off x="1548618" y="3467068"/>
        <a:ext cx="1826713" cy="1013221"/>
      </dsp:txXfrm>
    </dsp:sp>
    <dsp:sp modelId="{664A2BF2-82B2-47C7-B79C-76364F8FC2EC}">
      <dsp:nvSpPr>
        <dsp:cNvPr id="0" name=""/>
        <dsp:cNvSpPr/>
      </dsp:nvSpPr>
      <dsp:spPr>
        <a:xfrm>
          <a:off x="3552645" y="3553192"/>
          <a:ext cx="3945451" cy="840974"/>
        </a:xfrm>
        <a:prstGeom prst="chevron">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en-US" sz="1700" kern="1200" dirty="0"/>
            <a:t>Is there any unexpected latency? Are the services responsive?</a:t>
          </a:r>
        </a:p>
      </dsp:txBody>
      <dsp:txXfrm>
        <a:off x="3973132" y="3553192"/>
        <a:ext cx="3104477" cy="840974"/>
      </dsp:txXfrm>
    </dsp:sp>
    <dsp:sp modelId="{C848E252-1C0A-418D-8A4A-796690A629E4}">
      <dsp:nvSpPr>
        <dsp:cNvPr id="0" name=""/>
        <dsp:cNvSpPr/>
      </dsp:nvSpPr>
      <dsp:spPr>
        <a:xfrm>
          <a:off x="7203755" y="3553192"/>
          <a:ext cx="3945451" cy="840974"/>
        </a:xfrm>
        <a:prstGeom prst="chevron">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en-US" sz="1700" kern="1200" dirty="0"/>
            <a:t>Optimize application, service, and infrastructure performance</a:t>
          </a:r>
        </a:p>
      </dsp:txBody>
      <dsp:txXfrm>
        <a:off x="7624242" y="3553192"/>
        <a:ext cx="3104477" cy="840974"/>
      </dsp:txXfrm>
    </dsp:sp>
    <dsp:sp modelId="{48E48762-91EA-4727-B546-D7986FC9D0E1}">
      <dsp:nvSpPr>
        <dsp:cNvPr id="0" name=""/>
        <dsp:cNvSpPr/>
      </dsp:nvSpPr>
      <dsp:spPr>
        <a:xfrm>
          <a:off x="1042007" y="4622141"/>
          <a:ext cx="2840719" cy="1013221"/>
        </a:xfrm>
        <a:prstGeom prst="chevron">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0" bIns="13335" numCol="1" spcCol="1270" anchor="ctr" anchorCtr="0">
          <a:noAutofit/>
        </a:bodyPr>
        <a:lstStyle/>
        <a:p>
          <a:pPr marL="0" lvl="0" indent="0" algn="ctr" defTabSz="933450">
            <a:lnSpc>
              <a:spcPct val="90000"/>
            </a:lnSpc>
            <a:spcBef>
              <a:spcPct val="0"/>
            </a:spcBef>
            <a:spcAft>
              <a:spcPct val="35000"/>
            </a:spcAft>
            <a:buNone/>
          </a:pPr>
          <a:r>
            <a:rPr lang="en-US" sz="2100" kern="1200" dirty="0"/>
            <a:t>Custom Application Metrics</a:t>
          </a:r>
        </a:p>
      </dsp:txBody>
      <dsp:txXfrm>
        <a:off x="1548618" y="4622141"/>
        <a:ext cx="1827498" cy="1013221"/>
      </dsp:txXfrm>
    </dsp:sp>
    <dsp:sp modelId="{91E05845-EDB2-434E-81A1-2F58B47220C3}">
      <dsp:nvSpPr>
        <dsp:cNvPr id="0" name=""/>
        <dsp:cNvSpPr/>
      </dsp:nvSpPr>
      <dsp:spPr>
        <a:xfrm>
          <a:off x="3553430" y="4708265"/>
          <a:ext cx="3945451" cy="840974"/>
        </a:xfrm>
        <a:prstGeom prst="chevron">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en-US" sz="1700" kern="1200" dirty="0"/>
            <a:t>Is your app being used in the way that you expected? Is solution effective?</a:t>
          </a:r>
        </a:p>
      </dsp:txBody>
      <dsp:txXfrm>
        <a:off x="3973917" y="4708265"/>
        <a:ext cx="3104477" cy="840974"/>
      </dsp:txXfrm>
    </dsp:sp>
    <dsp:sp modelId="{0CCAEEF1-84C6-45AD-B2FD-EFF668166B2D}">
      <dsp:nvSpPr>
        <dsp:cNvPr id="0" name=""/>
        <dsp:cNvSpPr/>
      </dsp:nvSpPr>
      <dsp:spPr>
        <a:xfrm>
          <a:off x="7204540" y="4708265"/>
          <a:ext cx="3945451" cy="840974"/>
        </a:xfrm>
        <a:prstGeom prst="chevron">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en-US" sz="1700" kern="1200" dirty="0"/>
            <a:t>Generate business insights and improvements</a:t>
          </a:r>
        </a:p>
      </dsp:txBody>
      <dsp:txXfrm>
        <a:off x="7625027" y="4708265"/>
        <a:ext cx="3104477" cy="840974"/>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11574"/>
            <a:ext cx="2971800" cy="457200"/>
          </a:xfrm>
          <a:prstGeom prst="rect">
            <a:avLst/>
          </a:prstGeom>
        </p:spPr>
        <p:txBody>
          <a:bodyPr vert="horz" lIns="91440" tIns="45720" rIns="91440" bIns="45720" rtlCol="0"/>
          <a:lstStyle>
            <a:lvl1pPr algn="l">
              <a:defRPr sz="1200"/>
            </a:lvl1pPr>
          </a:lstStyle>
          <a:p>
            <a:r>
              <a:rPr lang="en-US" dirty="0">
                <a:latin typeface="Segoe UI" pitchFamily="34" charset="0"/>
              </a:rPr>
              <a:t>Microsoft Build 2017</a:t>
            </a: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1D0CB2F-F0BF-435A-A27A-2EC15087F634}" type="datetime8">
              <a:rPr lang="en-US" smtClean="0">
                <a:latin typeface="Segoe UI" pitchFamily="34" charset="0"/>
              </a:rPr>
              <a:t>5/4/2017 5:26 PM</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a:t>Microsoft Build 2017</a:t>
            </a:r>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D18B56EA-E28F-4F92-9F16-7A6F2501B303}" type="datetime8">
              <a:rPr lang="en-US" smtClean="0"/>
              <a:t>5/4/2017 5:25 PM</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C1C3D530-3419-45A5-AB8A-2242E8FDFF4E}" type="datetime8">
              <a:rPr lang="en-US" smtClean="0"/>
              <a:t>5/4/2017 5:25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a:t>
            </a:fld>
            <a:endParaRPr lang="en-US" dirty="0"/>
          </a:p>
        </p:txBody>
      </p:sp>
    </p:spTree>
    <p:extLst>
      <p:ext uri="{BB962C8B-B14F-4D97-AF65-F5344CB8AC3E}">
        <p14:creationId xmlns:p14="http://schemas.microsoft.com/office/powerpoint/2010/main" val="39909699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8EEC551-8CDA-4EB6-89BB-2A86C9F091C8}" type="datetime8">
              <a:rPr lang="en-US" smtClean="0"/>
              <a:t>5/4/2017 5:25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10</a:t>
            </a:fld>
            <a:endParaRPr lang="en-US" dirty="0"/>
          </a:p>
        </p:txBody>
      </p:sp>
    </p:spTree>
    <p:extLst>
      <p:ext uri="{BB962C8B-B14F-4D97-AF65-F5344CB8AC3E}">
        <p14:creationId xmlns:p14="http://schemas.microsoft.com/office/powerpoint/2010/main" val="40220525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Microsoft 2016</a:t>
            </a:r>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2016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38EEC551-8CDA-4EB6-89BB-2A86C9F091C8}" type="datetime8">
              <a:rPr lang="en-US" smtClean="0"/>
              <a:t>5/4/2017 5:25 PM</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pPr/>
              <a:t>11</a:t>
            </a:fld>
            <a:endParaRPr lang="en-US"/>
          </a:p>
        </p:txBody>
      </p:sp>
    </p:spTree>
    <p:extLst>
      <p:ext uri="{BB962C8B-B14F-4D97-AF65-F5344CB8AC3E}">
        <p14:creationId xmlns:p14="http://schemas.microsoft.com/office/powerpoint/2010/main" val="16841773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34664" marR="0" lvl="2" indent="0" algn="l" defTabSz="932742" rtl="0" eaLnBrk="1" fontAlgn="auto" latinLnBrk="0" hangingPunct="1">
              <a:lnSpc>
                <a:spcPct val="90000"/>
              </a:lnSpc>
              <a:spcBef>
                <a:spcPts val="0"/>
              </a:spcBef>
              <a:spcAft>
                <a:spcPts val="340"/>
              </a:spcAft>
              <a:buClrTx/>
              <a:buSzTx/>
              <a:buFont typeface="Arial" pitchFamily="34" charset="0"/>
              <a:buNone/>
              <a:tabLst/>
              <a:defRPr/>
            </a:pPr>
            <a:endParaRPr lang="en-US" dirty="0"/>
          </a:p>
        </p:txBody>
      </p:sp>
      <p:sp>
        <p:nvSpPr>
          <p:cNvPr id="4" name="Header Placeholder 3"/>
          <p:cNvSpPr>
            <a:spLocks noGrp="1"/>
          </p:cNvSpPr>
          <p:nvPr>
            <p:ph type="hdr" sz="quarter" idx="10"/>
          </p:nvPr>
        </p:nvSpPr>
        <p:spPr/>
        <p:txBody>
          <a:bodyPr/>
          <a:lstStyle/>
          <a:p>
            <a:r>
              <a:rPr lang="en-US"/>
              <a:t>Microsoft 2016</a:t>
            </a:r>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2016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38EEC551-8CDA-4EB6-89BB-2A86C9F091C8}" type="datetime8">
              <a:rPr lang="en-US" smtClean="0"/>
              <a:t>5/4/2017 5:25 PM</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pPr/>
              <a:t>12</a:t>
            </a:fld>
            <a:endParaRPr lang="en-US"/>
          </a:p>
        </p:txBody>
      </p:sp>
    </p:spTree>
    <p:extLst>
      <p:ext uri="{BB962C8B-B14F-4D97-AF65-F5344CB8AC3E}">
        <p14:creationId xmlns:p14="http://schemas.microsoft.com/office/powerpoint/2010/main" val="35573096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Microsoft 2016</a:t>
            </a:r>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2016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38EEC551-8CDA-4EB6-89BB-2A86C9F091C8}" type="datetime8">
              <a:rPr lang="en-US" smtClean="0"/>
              <a:t>5/4/2017 5:25 PM</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pPr/>
              <a:t>13</a:t>
            </a:fld>
            <a:endParaRPr lang="en-US"/>
          </a:p>
        </p:txBody>
      </p:sp>
    </p:spTree>
    <p:extLst>
      <p:ext uri="{BB962C8B-B14F-4D97-AF65-F5344CB8AC3E}">
        <p14:creationId xmlns:p14="http://schemas.microsoft.com/office/powerpoint/2010/main" val="11419994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Microsoft 2016</a:t>
            </a:r>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2016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38EEC551-8CDA-4EB6-89BB-2A86C9F091C8}" type="datetime8">
              <a:rPr lang="en-US" smtClean="0"/>
              <a:t>5/4/2017 5:25 PM</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pPr/>
              <a:t>14</a:t>
            </a:fld>
            <a:endParaRPr lang="en-US"/>
          </a:p>
        </p:txBody>
      </p:sp>
    </p:spTree>
    <p:extLst>
      <p:ext uri="{BB962C8B-B14F-4D97-AF65-F5344CB8AC3E}">
        <p14:creationId xmlns:p14="http://schemas.microsoft.com/office/powerpoint/2010/main" val="26332643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Microsoft 2016</a:t>
            </a:r>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2016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38EEC551-8CDA-4EB6-89BB-2A86C9F091C8}" type="datetime8">
              <a:rPr lang="en-US" smtClean="0"/>
              <a:t>5/4/2017 5:25 PM</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pPr/>
              <a:t>15</a:t>
            </a:fld>
            <a:endParaRPr lang="en-US"/>
          </a:p>
        </p:txBody>
      </p:sp>
    </p:spTree>
    <p:extLst>
      <p:ext uri="{BB962C8B-B14F-4D97-AF65-F5344CB8AC3E}">
        <p14:creationId xmlns:p14="http://schemas.microsoft.com/office/powerpoint/2010/main" val="36265853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azure you do not get to choose the number of FDs. The VMSS instances are spread across 5 FDs.</a:t>
            </a:r>
          </a:p>
        </p:txBody>
      </p:sp>
      <p:sp>
        <p:nvSpPr>
          <p:cNvPr id="4" name="Header Placeholder 3"/>
          <p:cNvSpPr>
            <a:spLocks noGrp="1"/>
          </p:cNvSpPr>
          <p:nvPr>
            <p:ph type="hdr" sz="quarter" idx="10"/>
          </p:nvPr>
        </p:nvSpPr>
        <p:spPr/>
        <p:txBody>
          <a:bodyPr/>
          <a:lstStyle/>
          <a:p>
            <a:r>
              <a:rPr lang="en-US"/>
              <a:t>Microsoft 2016</a:t>
            </a:r>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2016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38EEC551-8CDA-4EB6-89BB-2A86C9F091C8}" type="datetime8">
              <a:rPr lang="en-US" smtClean="0"/>
              <a:t>5/4/2017 5:25 PM</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pPr/>
              <a:t>16</a:t>
            </a:fld>
            <a:endParaRPr lang="en-US"/>
          </a:p>
        </p:txBody>
      </p:sp>
    </p:spTree>
    <p:extLst>
      <p:ext uri="{BB962C8B-B14F-4D97-AF65-F5344CB8AC3E}">
        <p14:creationId xmlns:p14="http://schemas.microsoft.com/office/powerpoint/2010/main" val="34949620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In</a:t>
            </a:r>
            <a:r>
              <a:rPr lang="en-US"/>
              <a:t> </a:t>
            </a:r>
            <a:r>
              <a:rPr lang="en-US" dirty="0"/>
              <a:t>azure you do not get to choose the number of UDs. The VMSS instances are spread across 5 UDs.</a:t>
            </a:r>
          </a:p>
          <a:p>
            <a:endParaRPr lang="en-US"/>
          </a:p>
        </p:txBody>
      </p:sp>
      <p:sp>
        <p:nvSpPr>
          <p:cNvPr id="4" name="Header Placeholder 3"/>
          <p:cNvSpPr>
            <a:spLocks noGrp="1"/>
          </p:cNvSpPr>
          <p:nvPr>
            <p:ph type="hdr" sz="quarter" idx="10"/>
          </p:nvPr>
        </p:nvSpPr>
        <p:spPr/>
        <p:txBody>
          <a:bodyPr/>
          <a:lstStyle/>
          <a:p>
            <a:r>
              <a:rPr lang="en-US"/>
              <a:t>Microsoft 2016</a:t>
            </a:r>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2016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38EEC551-8CDA-4EB6-89BB-2A86C9F091C8}" type="datetime8">
              <a:rPr lang="en-US" smtClean="0"/>
              <a:t>5/4/2017 5:25 PM</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pPr/>
              <a:t>17</a:t>
            </a:fld>
            <a:endParaRPr lang="en-US"/>
          </a:p>
        </p:txBody>
      </p:sp>
    </p:spTree>
    <p:extLst>
      <p:ext uri="{BB962C8B-B14F-4D97-AF65-F5344CB8AC3E}">
        <p14:creationId xmlns:p14="http://schemas.microsoft.com/office/powerpoint/2010/main" val="13862569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link above points to : https://docs.microsoft.com/en-us/azure/service-fabric/service-fabric-cluster-resource-manager-cluster-description#cluster-capacity </a:t>
            </a:r>
          </a:p>
        </p:txBody>
      </p:sp>
      <p:sp>
        <p:nvSpPr>
          <p:cNvPr id="4" name="Slide Number Placeholder 3"/>
          <p:cNvSpPr>
            <a:spLocks noGrp="1"/>
          </p:cNvSpPr>
          <p:nvPr>
            <p:ph type="sldNum" sz="quarter" idx="10"/>
          </p:nvPr>
        </p:nvSpPr>
        <p:spPr/>
        <p:txBody>
          <a:bodyPr/>
          <a:lstStyle/>
          <a:p>
            <a:fld id="{EF50FFD4-9EFB-4F04-97CC-6B7FFC7DEEE0}" type="slidenum">
              <a:rPr lang="en-US" smtClean="0"/>
              <a:t>18</a:t>
            </a:fld>
            <a:endParaRPr lang="en-US"/>
          </a:p>
        </p:txBody>
      </p:sp>
    </p:spTree>
    <p:extLst>
      <p:ext uri="{BB962C8B-B14F-4D97-AF65-F5344CB8AC3E}">
        <p14:creationId xmlns:p14="http://schemas.microsoft.com/office/powerpoint/2010/main" val="42847192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 us shift our focus to the best practices for setting up clusters in Azure…</a:t>
            </a:r>
          </a:p>
        </p:txBody>
      </p:sp>
      <p:sp>
        <p:nvSpPr>
          <p:cNvPr id="4" name="Header Placeholder 3"/>
          <p:cNvSpPr>
            <a:spLocks noGrp="1"/>
          </p:cNvSpPr>
          <p:nvPr>
            <p:ph type="hdr" sz="quarter" idx="10"/>
          </p:nvPr>
        </p:nvSpPr>
        <p:spPr/>
        <p:txBody>
          <a:bodyPr/>
          <a:lstStyle/>
          <a:p>
            <a:r>
              <a:rPr lang="en-US"/>
              <a:t>Microsoft 2016</a:t>
            </a:r>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2016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38EEC551-8CDA-4EB6-89BB-2A86C9F091C8}" type="datetime8">
              <a:rPr lang="en-US" smtClean="0"/>
              <a:t>5/4/2017 5:25 PM</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pPr/>
              <a:t>19</a:t>
            </a:fld>
            <a:endParaRPr lang="en-US"/>
          </a:p>
        </p:txBody>
      </p:sp>
    </p:spTree>
    <p:extLst>
      <p:ext uri="{BB962C8B-B14F-4D97-AF65-F5344CB8AC3E}">
        <p14:creationId xmlns:p14="http://schemas.microsoft.com/office/powerpoint/2010/main" val="143914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313C66B-7AF5-40BA-8933-D16874FF94CC}" type="datetime8">
              <a:rPr lang="en-US" smtClean="0"/>
              <a:t>5/4/2017 5:25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2</a:t>
            </a:fld>
            <a:endParaRPr lang="en-US" dirty="0"/>
          </a:p>
        </p:txBody>
      </p:sp>
    </p:spTree>
    <p:extLst>
      <p:ext uri="{BB962C8B-B14F-4D97-AF65-F5344CB8AC3E}">
        <p14:creationId xmlns:p14="http://schemas.microsoft.com/office/powerpoint/2010/main" val="26222412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Microsoft 2016</a:t>
            </a:r>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2016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38EEC551-8CDA-4EB6-89BB-2A86C9F091C8}" type="datetime8">
              <a:rPr lang="en-US" smtClean="0"/>
              <a:t>5/4/2017 5:25 PM</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pPr/>
              <a:t>20</a:t>
            </a:fld>
            <a:endParaRPr lang="en-US"/>
          </a:p>
        </p:txBody>
      </p:sp>
    </p:spTree>
    <p:extLst>
      <p:ext uri="{BB962C8B-B14F-4D97-AF65-F5344CB8AC3E}">
        <p14:creationId xmlns:p14="http://schemas.microsoft.com/office/powerpoint/2010/main" val="6093872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34664" lvl="2" indent="0">
              <a:buNone/>
            </a:pPr>
            <a:endParaRPr lang="en-US" dirty="0"/>
          </a:p>
        </p:txBody>
      </p:sp>
      <p:sp>
        <p:nvSpPr>
          <p:cNvPr id="4" name="Header Placeholder 3"/>
          <p:cNvSpPr>
            <a:spLocks noGrp="1"/>
          </p:cNvSpPr>
          <p:nvPr>
            <p:ph type="hdr" sz="quarter" idx="10"/>
          </p:nvPr>
        </p:nvSpPr>
        <p:spPr/>
        <p:txBody>
          <a:bodyPr/>
          <a:lstStyle/>
          <a:p>
            <a:r>
              <a:rPr lang="en-US"/>
              <a:t>Microsoft 2016</a:t>
            </a:r>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2016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38EEC551-8CDA-4EB6-89BB-2A86C9F091C8}" type="datetime8">
              <a:rPr lang="en-US" smtClean="0"/>
              <a:t>5/4/2017 5:25 PM</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pPr/>
              <a:t>21</a:t>
            </a:fld>
            <a:endParaRPr lang="en-US"/>
          </a:p>
        </p:txBody>
      </p:sp>
    </p:spTree>
    <p:extLst>
      <p:ext uri="{BB962C8B-B14F-4D97-AF65-F5344CB8AC3E}">
        <p14:creationId xmlns:p14="http://schemas.microsoft.com/office/powerpoint/2010/main" val="8023627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Microsoft 2016</a:t>
            </a:r>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2016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38EEC551-8CDA-4EB6-89BB-2A86C9F091C8}" type="datetime8">
              <a:rPr lang="en-US" smtClean="0"/>
              <a:t>5/4/2017 5:25 PM</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pPr/>
              <a:t>22</a:t>
            </a:fld>
            <a:endParaRPr lang="en-US"/>
          </a:p>
        </p:txBody>
      </p:sp>
    </p:spTree>
    <p:extLst>
      <p:ext uri="{BB962C8B-B14F-4D97-AF65-F5344CB8AC3E}">
        <p14:creationId xmlns:p14="http://schemas.microsoft.com/office/powerpoint/2010/main" val="24157344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Microsoft 2016</a:t>
            </a:r>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2016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38EEC551-8CDA-4EB6-89BB-2A86C9F091C8}" type="datetime8">
              <a:rPr lang="en-US" smtClean="0"/>
              <a:t>5/4/2017 5:25 PM</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pPr/>
              <a:t>23</a:t>
            </a:fld>
            <a:endParaRPr lang="en-US"/>
          </a:p>
        </p:txBody>
      </p:sp>
    </p:spTree>
    <p:extLst>
      <p:ext uri="{BB962C8B-B14F-4D97-AF65-F5344CB8AC3E}">
        <p14:creationId xmlns:p14="http://schemas.microsoft.com/office/powerpoint/2010/main" val="32272360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34664" lvl="2" indent="0">
              <a:buNone/>
            </a:pPr>
            <a:endParaRPr lang="en-US" dirty="0"/>
          </a:p>
        </p:txBody>
      </p:sp>
      <p:sp>
        <p:nvSpPr>
          <p:cNvPr id="4" name="Header Placeholder 3"/>
          <p:cNvSpPr>
            <a:spLocks noGrp="1"/>
          </p:cNvSpPr>
          <p:nvPr>
            <p:ph type="hdr" sz="quarter" idx="10"/>
          </p:nvPr>
        </p:nvSpPr>
        <p:spPr/>
        <p:txBody>
          <a:bodyPr/>
          <a:lstStyle/>
          <a:p>
            <a:r>
              <a:rPr lang="en-US"/>
              <a:t>Microsoft 2016</a:t>
            </a:r>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2016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38EEC551-8CDA-4EB6-89BB-2A86C9F091C8}" type="datetime8">
              <a:rPr lang="en-US" smtClean="0"/>
              <a:t>5/4/2017 5:25 PM</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pPr/>
              <a:t>24</a:t>
            </a:fld>
            <a:endParaRPr lang="en-US"/>
          </a:p>
        </p:txBody>
      </p:sp>
    </p:spTree>
    <p:extLst>
      <p:ext uri="{BB962C8B-B14F-4D97-AF65-F5344CB8AC3E}">
        <p14:creationId xmlns:p14="http://schemas.microsoft.com/office/powerpoint/2010/main" val="21366431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Microsoft Build 2017</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D18B56EA-E28F-4F92-9F16-7A6F2501B303}" type="datetime8">
              <a:rPr lang="en-US" smtClean="0"/>
              <a:t>5/4/2017 5:25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25</a:t>
            </a:fld>
            <a:endParaRPr lang="en-US" dirty="0"/>
          </a:p>
        </p:txBody>
      </p:sp>
    </p:spTree>
    <p:extLst>
      <p:ext uri="{BB962C8B-B14F-4D97-AF65-F5344CB8AC3E}">
        <p14:creationId xmlns:p14="http://schemas.microsoft.com/office/powerpoint/2010/main" val="16633307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matrix represents suggested mitigations. The actual mitigation that you adopt depends on your </a:t>
            </a:r>
            <a:r>
              <a:rPr lang="en-US" dirty="0" err="1"/>
              <a:t>applicaiton</a:t>
            </a:r>
            <a:r>
              <a:rPr lang="en-US" dirty="0"/>
              <a:t> and Business continuity plans.</a:t>
            </a:r>
          </a:p>
        </p:txBody>
      </p:sp>
      <p:sp>
        <p:nvSpPr>
          <p:cNvPr id="4" name="Header Placeholder 3"/>
          <p:cNvSpPr>
            <a:spLocks noGrp="1"/>
          </p:cNvSpPr>
          <p:nvPr>
            <p:ph type="hdr" sz="quarter" idx="10"/>
          </p:nvPr>
        </p:nvSpPr>
        <p:spPr/>
        <p:txBody>
          <a:bodyPr/>
          <a:lstStyle/>
          <a:p>
            <a:r>
              <a:rPr lang="en-US"/>
              <a:t>Microsoft Build 2017</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D18B56EA-E28F-4F92-9F16-7A6F2501B303}" type="datetime8">
              <a:rPr lang="en-US" smtClean="0"/>
              <a:t>5/4/2017 5:25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26</a:t>
            </a:fld>
            <a:endParaRPr lang="en-US" dirty="0"/>
          </a:p>
        </p:txBody>
      </p:sp>
    </p:spTree>
    <p:extLst>
      <p:ext uri="{BB962C8B-B14F-4D97-AF65-F5344CB8AC3E}">
        <p14:creationId xmlns:p14="http://schemas.microsoft.com/office/powerpoint/2010/main" val="6393024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it comes to monitoring, think about monitoring not only your cluster, nodes and application. Think about how you an use it to monitor resource usage, application performance and effectiveness of your application. You will need to add custom application metrics to determine, if you service is truly doing what is supposed to do…</a:t>
            </a:r>
          </a:p>
        </p:txBody>
      </p:sp>
      <p:sp>
        <p:nvSpPr>
          <p:cNvPr id="4" name="Header Placeholder 3"/>
          <p:cNvSpPr>
            <a:spLocks noGrp="1"/>
          </p:cNvSpPr>
          <p:nvPr>
            <p:ph type="hdr" sz="quarter" idx="10"/>
          </p:nvPr>
        </p:nvSpPr>
        <p:spPr/>
        <p:txBody>
          <a:bodyPr/>
          <a:lstStyle/>
          <a:p>
            <a:r>
              <a:rPr lang="en-US"/>
              <a:t>Microsoft Build 2017</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D18B56EA-E28F-4F92-9F16-7A6F2501B303}" type="datetime8">
              <a:rPr lang="en-US" smtClean="0"/>
              <a:t>5/4/2017 5:25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27</a:t>
            </a:fld>
            <a:endParaRPr lang="en-US" dirty="0"/>
          </a:p>
        </p:txBody>
      </p:sp>
    </p:spTree>
    <p:extLst>
      <p:ext uri="{BB962C8B-B14F-4D97-AF65-F5344CB8AC3E}">
        <p14:creationId xmlns:p14="http://schemas.microsoft.com/office/powerpoint/2010/main" val="12746989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Microsoft 2016</a:t>
            </a:r>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2016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38EEC551-8CDA-4EB6-89BB-2A86C9F091C8}" type="datetime8">
              <a:rPr lang="en-US" smtClean="0"/>
              <a:t>5/4/2017 5:25 PM</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pPr/>
              <a:t>28</a:t>
            </a:fld>
            <a:endParaRPr lang="en-US"/>
          </a:p>
        </p:txBody>
      </p:sp>
    </p:spTree>
    <p:extLst>
      <p:ext uri="{BB962C8B-B14F-4D97-AF65-F5344CB8AC3E}">
        <p14:creationId xmlns:p14="http://schemas.microsoft.com/office/powerpoint/2010/main" val="28687331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34664" lvl="2" indent="0">
              <a:buNone/>
            </a:pPr>
            <a:endParaRPr lang="en-US" dirty="0"/>
          </a:p>
        </p:txBody>
      </p:sp>
      <p:sp>
        <p:nvSpPr>
          <p:cNvPr id="4" name="Header Placeholder 3"/>
          <p:cNvSpPr>
            <a:spLocks noGrp="1"/>
          </p:cNvSpPr>
          <p:nvPr>
            <p:ph type="hdr" sz="quarter" idx="10"/>
          </p:nvPr>
        </p:nvSpPr>
        <p:spPr/>
        <p:txBody>
          <a:bodyPr/>
          <a:lstStyle/>
          <a:p>
            <a:r>
              <a:rPr lang="en-US"/>
              <a:t>Microsoft 2016</a:t>
            </a:r>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2016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38EEC551-8CDA-4EB6-89BB-2A86C9F091C8}" type="datetime8">
              <a:rPr lang="en-US" smtClean="0"/>
              <a:t>5/4/2017 5:25 PM</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pPr/>
              <a:t>29</a:t>
            </a:fld>
            <a:endParaRPr lang="en-US"/>
          </a:p>
        </p:txBody>
      </p:sp>
    </p:spTree>
    <p:extLst>
      <p:ext uri="{BB962C8B-B14F-4D97-AF65-F5344CB8AC3E}">
        <p14:creationId xmlns:p14="http://schemas.microsoft.com/office/powerpoint/2010/main" val="3388549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Footer Placeholder 3"/>
          <p:cNvSpPr>
            <a:spLocks noGrp="1"/>
          </p:cNvSpPr>
          <p:nvPr>
            <p:ph type="ftr" sz="quarter" idx="10"/>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5" name="Date Placeholder 4"/>
          <p:cNvSpPr>
            <a:spLocks noGrp="1"/>
          </p:cNvSpPr>
          <p:nvPr>
            <p:ph type="dt" idx="11"/>
          </p:nvPr>
        </p:nvSpPr>
        <p:spPr/>
        <p:txBody>
          <a:bodyPr/>
          <a:lstStyle/>
          <a:p>
            <a:fld id="{68A64CB3-2AE6-4F47-944A-7B85B228E8B7}" type="datetime8">
              <a:rPr lang="en-US" smtClean="0"/>
              <a:t>5/4/2017 5:25 PM</a:t>
            </a:fld>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3</a:t>
            </a:fld>
            <a:endParaRPr lang="en-US"/>
          </a:p>
        </p:txBody>
      </p:sp>
      <p:sp>
        <p:nvSpPr>
          <p:cNvPr id="7" name="Header Placeholder 6"/>
          <p:cNvSpPr>
            <a:spLocks noGrp="1"/>
          </p:cNvSpPr>
          <p:nvPr>
            <p:ph type="hdr" sz="quarter" idx="13"/>
          </p:nvPr>
        </p:nvSpPr>
        <p:spPr/>
        <p:txBody>
          <a:bodyPr/>
          <a:lstStyle/>
          <a:p>
            <a:r>
              <a:rPr lang="en-US"/>
              <a:t>Build 2014</a:t>
            </a:r>
          </a:p>
        </p:txBody>
      </p:sp>
    </p:spTree>
    <p:extLst>
      <p:ext uri="{BB962C8B-B14F-4D97-AF65-F5344CB8AC3E}">
        <p14:creationId xmlns:p14="http://schemas.microsoft.com/office/powerpoint/2010/main" val="25806592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Microsoft Build 2017</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D18B56EA-E28F-4F92-9F16-7A6F2501B303}" type="datetime8">
              <a:rPr lang="en-US" smtClean="0"/>
              <a:t>5/4/2017 5:25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30</a:t>
            </a:fld>
            <a:endParaRPr lang="en-US" dirty="0"/>
          </a:p>
        </p:txBody>
      </p:sp>
    </p:spTree>
    <p:extLst>
      <p:ext uri="{BB962C8B-B14F-4D97-AF65-F5344CB8AC3E}">
        <p14:creationId xmlns:p14="http://schemas.microsoft.com/office/powerpoint/2010/main" val="42873869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your E2E operational scenarios easier by using the Azure </a:t>
            </a:r>
            <a:r>
              <a:rPr lang="en-US" dirty="0" err="1"/>
              <a:t>ServiceFabric</a:t>
            </a:r>
            <a:r>
              <a:rPr lang="en-US" dirty="0"/>
              <a:t> RM module</a:t>
            </a:r>
          </a:p>
          <a:p>
            <a:r>
              <a:rPr lang="en-US" dirty="0"/>
              <a:t>Adopt the best practices for planning, deploying and securing your clusters</a:t>
            </a:r>
          </a:p>
          <a:p>
            <a:r>
              <a:rPr lang="en-US" dirty="0"/>
              <a:t>Write down a Business continuity plan, </a:t>
            </a:r>
            <a:r>
              <a:rPr lang="en-US" dirty="0" err="1"/>
              <a:t>disasaters</a:t>
            </a:r>
            <a:r>
              <a:rPr lang="en-US" dirty="0"/>
              <a:t> happen and it is best to be prepared for it</a:t>
            </a:r>
          </a:p>
          <a:p>
            <a:r>
              <a:rPr lang="en-US" dirty="0"/>
              <a:t>Leverage all the out of the box monitoring and diagnostics capabilities.</a:t>
            </a:r>
          </a:p>
          <a:p>
            <a:endParaRPr lang="en-US" dirty="0"/>
          </a:p>
        </p:txBody>
      </p:sp>
      <p:sp>
        <p:nvSpPr>
          <p:cNvPr id="4" name="Header Placeholder 3"/>
          <p:cNvSpPr>
            <a:spLocks noGrp="1"/>
          </p:cNvSpPr>
          <p:nvPr>
            <p:ph type="hdr" sz="quarter" idx="10"/>
          </p:nvPr>
        </p:nvSpPr>
        <p:spPr/>
        <p:txBody>
          <a:bodyPr/>
          <a:lstStyle/>
          <a:p>
            <a:r>
              <a:rPr lang="en-US"/>
              <a:t>Microsoft Build 2017</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D18B56EA-E28F-4F92-9F16-7A6F2501B303}" type="datetime8">
              <a:rPr lang="en-US" smtClean="0"/>
              <a:t>5/4/2017 5:25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31</a:t>
            </a:fld>
            <a:endParaRPr lang="en-US" dirty="0"/>
          </a:p>
        </p:txBody>
      </p:sp>
    </p:spTree>
    <p:extLst>
      <p:ext uri="{BB962C8B-B14F-4D97-AF65-F5344CB8AC3E}">
        <p14:creationId xmlns:p14="http://schemas.microsoft.com/office/powerpoint/2010/main" val="34363991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a:xfrm>
            <a:off x="0" y="0"/>
            <a:ext cx="2971800" cy="457200"/>
          </a:xfrm>
          <a:prstGeom prst="rect">
            <a:avLst/>
          </a:prstGeom>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AB9A6D4-FB34-4BDB-BA1E-7271914431FC}" type="datetime8">
              <a:rPr lang="en-US" smtClean="0">
                <a:solidFill>
                  <a:prstClr val="black"/>
                </a:solidFill>
              </a:rPr>
              <a:t>5/4/2017 5:25 PM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32</a:t>
            </a:fld>
            <a:endParaRPr lang="en-US" dirty="0">
              <a:solidFill>
                <a:prstClr val="black"/>
              </a:solidFill>
            </a:endParaRPr>
          </a:p>
        </p:txBody>
      </p:sp>
      <p:sp>
        <p:nvSpPr>
          <p:cNvPr id="6" name="Footer Placeholder 5"/>
          <p:cNvSpPr>
            <a:spLocks noGrp="1"/>
          </p:cNvSpPr>
          <p:nvPr>
            <p:ph type="ftr" sz="quarter" idx="14"/>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580458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Microsoft Build 2017</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D18B56EA-E28F-4F92-9F16-7A6F2501B303}" type="datetime8">
              <a:rPr lang="en-US" smtClean="0"/>
              <a:t>5/4/2017 5:25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4</a:t>
            </a:fld>
            <a:endParaRPr lang="en-US" dirty="0"/>
          </a:p>
        </p:txBody>
      </p:sp>
    </p:spTree>
    <p:extLst>
      <p:ext uri="{BB962C8B-B14F-4D97-AF65-F5344CB8AC3E}">
        <p14:creationId xmlns:p14="http://schemas.microsoft.com/office/powerpoint/2010/main" val="336853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Microsoft Build 2017</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D18B56EA-E28F-4F92-9F16-7A6F2501B303}" type="datetime8">
              <a:rPr lang="en-US" smtClean="0"/>
              <a:t>5/4/2017 5:25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5</a:t>
            </a:fld>
            <a:endParaRPr lang="en-US" dirty="0"/>
          </a:p>
        </p:txBody>
      </p:sp>
    </p:spTree>
    <p:extLst>
      <p:ext uri="{BB962C8B-B14F-4D97-AF65-F5344CB8AC3E}">
        <p14:creationId xmlns:p14="http://schemas.microsoft.com/office/powerpoint/2010/main" val="2629737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us see this in action.</a:t>
            </a:r>
          </a:p>
        </p:txBody>
      </p:sp>
      <p:sp>
        <p:nvSpPr>
          <p:cNvPr id="4" name="Header Placeholder 3"/>
          <p:cNvSpPr>
            <a:spLocks noGrp="1"/>
          </p:cNvSpPr>
          <p:nvPr>
            <p:ph type="hdr" sz="quarter" idx="10"/>
          </p:nvPr>
        </p:nvSpPr>
        <p:spPr/>
        <p:txBody>
          <a:bodyPr/>
          <a:lstStyle/>
          <a:p>
            <a:r>
              <a:rPr lang="en-US"/>
              <a:t>Microsoft Build 2017</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D18B56EA-E28F-4F92-9F16-7A6F2501B303}" type="datetime8">
              <a:rPr lang="en-US" smtClean="0"/>
              <a:t>5/4/2017 5:25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6</a:t>
            </a:fld>
            <a:endParaRPr lang="en-US" dirty="0"/>
          </a:p>
        </p:txBody>
      </p:sp>
    </p:spTree>
    <p:extLst>
      <p:ext uri="{BB962C8B-B14F-4D97-AF65-F5344CB8AC3E}">
        <p14:creationId xmlns:p14="http://schemas.microsoft.com/office/powerpoint/2010/main" val="1690184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Microsoft Build 2017</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D18B56EA-E28F-4F92-9F16-7A6F2501B303}" type="datetime8">
              <a:rPr lang="en-US" smtClean="0"/>
              <a:t>5/4/2017 5:25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7</a:t>
            </a:fld>
            <a:endParaRPr lang="en-US" dirty="0"/>
          </a:p>
        </p:txBody>
      </p:sp>
    </p:spTree>
    <p:extLst>
      <p:ext uri="{BB962C8B-B14F-4D97-AF65-F5344CB8AC3E}">
        <p14:creationId xmlns:p14="http://schemas.microsoft.com/office/powerpoint/2010/main" val="1402336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we support the use of certs on standalone, we recommend that you use AD.</a:t>
            </a:r>
          </a:p>
          <a:p>
            <a:r>
              <a:rPr lang="en-US" dirty="0"/>
              <a:t>For any production deployment, always use automated deployment. Use the tool of your choice, or </a:t>
            </a:r>
            <a:r>
              <a:rPr lang="en-US" dirty="0" err="1"/>
              <a:t>Powershell</a:t>
            </a:r>
            <a:r>
              <a:rPr lang="en-US" dirty="0"/>
              <a:t> scripts</a:t>
            </a:r>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8EEC551-8CDA-4EB6-89BB-2A86C9F091C8}" type="datetime8">
              <a:rPr lang="en-US" smtClean="0"/>
              <a:t>5/4/2017 5:25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8</a:t>
            </a:fld>
            <a:endParaRPr lang="en-US" dirty="0"/>
          </a:p>
        </p:txBody>
      </p:sp>
    </p:spTree>
    <p:extLst>
      <p:ext uri="{BB962C8B-B14F-4D97-AF65-F5344CB8AC3E}">
        <p14:creationId xmlns:p14="http://schemas.microsoft.com/office/powerpoint/2010/main" val="39410110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azure, Use Certificates for client access only as a “break glass” scenario.</a:t>
            </a:r>
          </a:p>
          <a:p>
            <a:pPr>
              <a:defRPr/>
            </a:pPr>
            <a:r>
              <a:rPr lang="en-US" dirty="0"/>
              <a:t>For any production deployment, always use automated deployment. Use the tool of your choice, or </a:t>
            </a:r>
            <a:r>
              <a:rPr lang="en-US" dirty="0" err="1"/>
              <a:t>powershell</a:t>
            </a:r>
            <a:r>
              <a:rPr lang="en-US" dirty="0"/>
              <a:t> scripts</a:t>
            </a:r>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8EEC551-8CDA-4EB6-89BB-2A86C9F091C8}" type="datetime8">
              <a:rPr lang="en-US" smtClean="0"/>
              <a:t>5/4/2017 5:25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9</a:t>
            </a:fld>
            <a:endParaRPr lang="en-US" dirty="0"/>
          </a:p>
        </p:txBody>
      </p:sp>
    </p:spTree>
    <p:extLst>
      <p:ext uri="{BB962C8B-B14F-4D97-AF65-F5344CB8AC3E}">
        <p14:creationId xmlns:p14="http://schemas.microsoft.com/office/powerpoint/2010/main" val="19587097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emf"/><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alkin Build 2017">
    <p:bg>
      <p:bgPr>
        <a:solidFill>
          <a:schemeClr val="accent1"/>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 y="0"/>
            <a:ext cx="12436475" cy="5571636"/>
          </a:xfrm>
          <a:prstGeom prst="rect">
            <a:avLst/>
          </a:prstGeom>
        </p:spPr>
      </p:pic>
      <p:sp>
        <p:nvSpPr>
          <p:cNvPr id="8" name="Rectangle 7"/>
          <p:cNvSpPr/>
          <p:nvPr userDrawn="1"/>
        </p:nvSpPr>
        <p:spPr bwMode="auto">
          <a:xfrm>
            <a:off x="1681" y="4960286"/>
            <a:ext cx="12434794" cy="2034239"/>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pic>
        <p:nvPicPr>
          <p:cNvPr id="11" name="Picture 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460689" y="5357956"/>
            <a:ext cx="2648621" cy="1169808"/>
          </a:xfrm>
          <a:prstGeom prst="rect">
            <a:avLst/>
          </a:prstGeom>
        </p:spPr>
      </p:pic>
      <p:pic>
        <p:nvPicPr>
          <p:cNvPr id="12" name="Picture 11"/>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460688" y="479424"/>
            <a:ext cx="1451843" cy="309656"/>
          </a:xfrm>
          <a:prstGeom prst="rect">
            <a:avLst/>
          </a:prstGeom>
        </p:spPr>
      </p:pic>
      <p:pic>
        <p:nvPicPr>
          <p:cNvPr id="14" name="Picture 13"/>
          <p:cNvPicPr>
            <a:picLocks noChangeAspect="1"/>
          </p:cNvPicPr>
          <p:nvPr userDrawn="1"/>
        </p:nvPicPr>
        <p:blipFill rotWithShape="1">
          <a:blip r:embed="rId5" cstate="screen">
            <a:extLst>
              <a:ext uri="{28A0092B-C50C-407E-A947-70E740481C1C}">
                <a14:useLocalDpi xmlns:a14="http://schemas.microsoft.com/office/drawing/2010/main"/>
              </a:ext>
            </a:extLst>
          </a:blip>
          <a:srcRect l="-17523"/>
          <a:stretch/>
        </p:blipFill>
        <p:spPr>
          <a:xfrm>
            <a:off x="7752216" y="4960286"/>
            <a:ext cx="4684259" cy="2034239"/>
          </a:xfrm>
          <a:prstGeom prst="rect">
            <a:avLst/>
          </a:prstGeom>
        </p:spPr>
      </p:pic>
    </p:spTree>
    <p:extLst>
      <p:ext uri="{BB962C8B-B14F-4D97-AF65-F5344CB8AC3E}">
        <p14:creationId xmlns:p14="http://schemas.microsoft.com/office/powerpoint/2010/main" val="345501025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Title">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181862"/>
          </a:xfrm>
          <a:noFill/>
        </p:spPr>
        <p:txBody>
          <a:bodyPr tIns="91440" bIns="91440" anchor="t" anchorCtr="0">
            <a:spAutoFit/>
          </a:bodyPr>
          <a:lstStyle>
            <a:lvl1pPr>
              <a:defRPr sz="7200" spc="-100" baseline="0">
                <a:gradFill>
                  <a:gsLst>
                    <a:gs pos="100000">
                      <a:schemeClr val="tx1"/>
                    </a:gs>
                    <a:gs pos="0">
                      <a:schemeClr val="tx1"/>
                    </a:gs>
                  </a:gsLst>
                  <a:lin ang="5400000" scaled="0"/>
                </a:gradFill>
              </a:defRPr>
            </a:lvl1pPr>
          </a:lstStyle>
          <a:p>
            <a:r>
              <a:rPr lang="en-US" dirty="0"/>
              <a:t>Section title</a:t>
            </a:r>
          </a:p>
        </p:txBody>
      </p:sp>
    </p:spTree>
    <p:extLst>
      <p:ext uri="{BB962C8B-B14F-4D97-AF65-F5344CB8AC3E}">
        <p14:creationId xmlns:p14="http://schemas.microsoft.com/office/powerpoint/2010/main" val="261863663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Title Accent Colo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181862"/>
          </a:xfrm>
          <a:noFill/>
        </p:spPr>
        <p:txBody>
          <a:bodyPr tIns="91440" bIns="91440" anchor="t" anchorCtr="0">
            <a:spAutoFit/>
          </a:bodyPr>
          <a:lstStyle>
            <a:lvl1pPr>
              <a:defRPr sz="7200" spc="-100" baseline="0">
                <a:gradFill>
                  <a:gsLst>
                    <a:gs pos="100000">
                      <a:schemeClr val="tx1"/>
                    </a:gs>
                    <a:gs pos="0">
                      <a:schemeClr val="tx1"/>
                    </a:gs>
                  </a:gsLst>
                  <a:lin ang="5400000" scaled="0"/>
                </a:gradFill>
              </a:defRPr>
            </a:lvl1pPr>
          </a:lstStyle>
          <a:p>
            <a:r>
              <a:rPr lang="en-US" dirty="0"/>
              <a:t>Section title</a:t>
            </a:r>
          </a:p>
        </p:txBody>
      </p:sp>
    </p:spTree>
    <p:extLst>
      <p:ext uri="{BB962C8B-B14F-4D97-AF65-F5344CB8AC3E}">
        <p14:creationId xmlns:p14="http://schemas.microsoft.com/office/powerpoint/2010/main" val="11383227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quare Right Photo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2740132"/>
            <a:ext cx="4892040" cy="1514261"/>
          </a:xfrm>
        </p:spPr>
        <p:txBody>
          <a:bodyPr wrap="square" anchor="ctr">
            <a:spAutoFit/>
          </a:bodyPr>
          <a:lstStyle>
            <a:lvl1pPr>
              <a:defRPr sz="4800" baseline="0">
                <a:gradFill>
                  <a:gsLst>
                    <a:gs pos="1250">
                      <a:schemeClr val="tx1"/>
                    </a:gs>
                    <a:gs pos="100000">
                      <a:schemeClr val="tx1"/>
                    </a:gs>
                  </a:gsLst>
                  <a:lin ang="5400000" scaled="0"/>
                </a:gradFill>
              </a:defRPr>
            </a:lvl1pPr>
          </a:lstStyle>
          <a:p>
            <a:r>
              <a:rPr lang="en-US" dirty="0"/>
              <a:t>Square photo layout</a:t>
            </a:r>
          </a:p>
        </p:txBody>
      </p:sp>
      <p:sp>
        <p:nvSpPr>
          <p:cNvPr id="6" name="Picture Placeholder 4"/>
          <p:cNvSpPr>
            <a:spLocks noGrp="1" noChangeAspect="1"/>
          </p:cNvSpPr>
          <p:nvPr>
            <p:ph type="pic" sz="quarter" idx="10"/>
          </p:nvPr>
        </p:nvSpPr>
        <p:spPr bwMode="ltGray">
          <a:xfrm>
            <a:off x="5441315" y="0"/>
            <a:ext cx="6995160" cy="6992587"/>
          </a:xfrm>
          <a:prstGeom prst="rect">
            <a:avLst/>
          </a:prstGeom>
          <a:blipFill>
            <a:blip r:embed="rId2"/>
            <a:stretch>
              <a:fillRect/>
            </a:stretch>
          </a:blipFill>
        </p:spPr>
        <p:txBody>
          <a:bodyPr tIns="548640" anchor="ctr" anchorCtr="0">
            <a:noAutofit/>
          </a:bodyPr>
          <a:lstStyle>
            <a:lvl1pPr marL="0" indent="0" algn="ctr">
              <a:buNone/>
              <a:defRPr sz="1600" b="1" cap="none" baseline="0">
                <a:gradFill>
                  <a:gsLst>
                    <a:gs pos="0">
                      <a:srgbClr val="FFFFFF"/>
                    </a:gs>
                    <a:gs pos="27000">
                      <a:srgbClr val="FFFFFF"/>
                    </a:gs>
                  </a:gsLst>
                  <a:lin ang="5400000" scaled="0"/>
                </a:gradFill>
                <a:latin typeface="+mn-lt"/>
              </a:defRPr>
            </a:lvl1pPr>
          </a:lstStyle>
          <a:p>
            <a:r>
              <a:rPr lang="en-US"/>
              <a:t>Click icon to add picture</a:t>
            </a:r>
            <a:endParaRPr lang="en-US" dirty="0"/>
          </a:p>
        </p:txBody>
      </p:sp>
    </p:spTree>
    <p:extLst>
      <p:ext uri="{BB962C8B-B14F-4D97-AF65-F5344CB8AC3E}">
        <p14:creationId xmlns:p14="http://schemas.microsoft.com/office/powerpoint/2010/main" val="2979381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42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010967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Accent Color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903841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Slide for developer code</a:t>
            </a:r>
          </a:p>
        </p:txBody>
      </p:sp>
      <p:sp>
        <p:nvSpPr>
          <p:cNvPr id="3" name="Rectangle 2"/>
          <p:cNvSpPr/>
          <p:nvPr userDrawn="1"/>
        </p:nvSpPr>
        <p:spPr bwMode="hidden">
          <a:xfrm>
            <a:off x="1" y="1212849"/>
            <a:ext cx="12436475" cy="5781676"/>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6639" tIns="46639" rIns="46639" bIns="46639"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274638" y="1221157"/>
            <a:ext cx="11887199" cy="1995931"/>
          </a:xfrm>
        </p:spPr>
        <p:txBody>
          <a:bodyPr/>
          <a:lstStyle>
            <a:lvl1pPr marL="0" indent="0">
              <a:buNone/>
              <a:defRPr sz="3300">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1pPr>
            <a:lvl2pPr marL="346553"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2pPr>
            <a:lvl3pPr marL="584607"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3pPr>
            <a:lvl4pPr marL="814563"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4pPr>
            <a:lvl5pPr marL="1050997"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22771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losing logo slide">
    <p:bg>
      <p:bgPr>
        <a:solidFill>
          <a:schemeClr val="accent1"/>
        </a:solidFill>
        <a:effectLst/>
      </p:bgPr>
    </p:bg>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74639" y="6220609"/>
            <a:ext cx="4572000" cy="477054"/>
          </a:xfrm>
          <a:prstGeom prst="rect">
            <a:avLst/>
          </a:prstGeom>
          <a:noFill/>
          <a:ln w="12700">
            <a:noFill/>
            <a:miter lim="800000"/>
            <a:headEnd type="none" w="sm" len="sm"/>
            <a:tailEnd type="none" w="sm" len="sm"/>
          </a:ln>
          <a:effectLst/>
        </p:spPr>
        <p:txBody>
          <a:bodyPr vert="horz" wrap="square" lIns="182880" tIns="182880" rIns="182880" bIns="182880" numCol="1" anchor="t" anchorCtr="0" compatLnSpc="1">
            <a:prstTxWarp prst="textNoShape">
              <a:avLst/>
            </a:prstTxWarp>
            <a:spAutoFit/>
          </a:bodyPr>
          <a:lstStyle/>
          <a:p>
            <a:pPr defTabSz="932290" eaLnBrk="0" hangingPunct="0"/>
            <a:r>
              <a:rPr lang="en-US" sz="700" dirty="0">
                <a:gradFill>
                  <a:gsLst>
                    <a:gs pos="0">
                      <a:schemeClr val="tx1"/>
                    </a:gs>
                    <a:gs pos="100000">
                      <a:schemeClr val="tx1"/>
                    </a:gs>
                  </a:gsLst>
                  <a:lin ang="5400000" scaled="0"/>
                </a:gradFill>
                <a:cs typeface="Segoe UI" pitchFamily="34" charset="0"/>
              </a:rPr>
              <a:t>© Copyright Microsoft Corporation. All rights reserved. </a:t>
            </a:r>
          </a:p>
        </p:txBody>
      </p:sp>
      <p:pic>
        <p:nvPicPr>
          <p:cNvPr id="8" name="MS logo white - EMF"/>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black">
          <a:xfrm>
            <a:off x="460688" y="479425"/>
            <a:ext cx="1451843" cy="310896"/>
          </a:xfrm>
          <a:prstGeom prst="rect">
            <a:avLst/>
          </a:prstGeom>
        </p:spPr>
      </p:pic>
    </p:spTree>
    <p:extLst>
      <p:ext uri="{BB962C8B-B14F-4D97-AF65-F5344CB8AC3E}">
        <p14:creationId xmlns:p14="http://schemas.microsoft.com/office/powerpoint/2010/main" val="394411027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a:t>Use this Layout for Speaker Notes slides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63811275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amp; 2-color Non-bulleted text">
    <p:bg>
      <p:bgPr>
        <a:solidFill>
          <a:srgbClr val="F8F8F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0"/>
          </p:nvPr>
        </p:nvSpPr>
        <p:spPr>
          <a:xfrm>
            <a:off x="274638" y="1212850"/>
            <a:ext cx="11887200" cy="2025170"/>
          </a:xfrm>
        </p:spPr>
        <p:txBody>
          <a:bodyPr/>
          <a:lstStyle>
            <a:lvl1pPr marL="0" indent="0">
              <a:buNone/>
              <a:defRPr>
                <a:gradFill>
                  <a:gsLst>
                    <a:gs pos="1250">
                      <a:schemeClr val="tx2"/>
                    </a:gs>
                    <a:gs pos="99000">
                      <a:schemeClr val="tx2"/>
                    </a:gs>
                  </a:gsLst>
                  <a:lin ang="5400000" scaled="0"/>
                </a:gradFill>
              </a:defRPr>
            </a:lvl1pPr>
            <a:lvl2pPr marL="0" indent="0">
              <a:buFontTx/>
              <a:buNone/>
              <a:defRPr sz="2000"/>
            </a:lvl2pPr>
            <a:lvl3pPr marL="228600" indent="0">
              <a:buNone/>
              <a:defRPr/>
            </a:lvl3pPr>
            <a:lvl4pPr marL="457200" indent="0">
              <a:buNone/>
              <a:defRPr/>
            </a:lvl4pPr>
            <a:lvl5pPr marL="685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30576274"/>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itle and subhead">
    <p:spTree>
      <p:nvGrpSpPr>
        <p:cNvPr id="1" name=""/>
        <p:cNvGrpSpPr/>
        <p:nvPr/>
      </p:nvGrpSpPr>
      <p:grpSpPr>
        <a:xfrm>
          <a:off x="0" y="0"/>
          <a:ext cx="0" cy="0"/>
          <a:chOff x="0" y="0"/>
          <a:chExt cx="0" cy="0"/>
        </a:xfrm>
      </p:grpSpPr>
      <p:sp>
        <p:nvSpPr>
          <p:cNvPr id="2" name="Title 1"/>
          <p:cNvSpPr>
            <a:spLocks noGrp="1"/>
          </p:cNvSpPr>
          <p:nvPr>
            <p:ph type="title"/>
          </p:nvPr>
        </p:nvSpPr>
        <p:spPr>
          <a:xfrm>
            <a:off x="365760" y="365760"/>
            <a:ext cx="11704320" cy="822960"/>
          </a:xfrm>
        </p:spPr>
        <p:txBody>
          <a:bodyPr/>
          <a:lstStyle/>
          <a:p>
            <a:r>
              <a:rPr lang="en-US" dirty="0"/>
              <a:t>Click to edit Master title style</a:t>
            </a:r>
          </a:p>
        </p:txBody>
      </p:sp>
      <p:sp>
        <p:nvSpPr>
          <p:cNvPr id="4" name="Text Placeholder 3"/>
          <p:cNvSpPr>
            <a:spLocks noGrp="1"/>
          </p:cNvSpPr>
          <p:nvPr>
            <p:ph type="body" sz="quarter" idx="10" hasCustomPrompt="1"/>
          </p:nvPr>
        </p:nvSpPr>
        <p:spPr>
          <a:xfrm>
            <a:off x="365760" y="1188720"/>
            <a:ext cx="11704320" cy="822960"/>
          </a:xfrm>
        </p:spPr>
        <p:txBody>
          <a:bodyPr/>
          <a:lstStyle>
            <a:lvl1pPr marL="0" indent="0">
              <a:buNone/>
              <a:defRPr sz="2800" spc="-30" baseline="0">
                <a:solidFill>
                  <a:schemeClr val="tx1"/>
                </a:solidFill>
                <a:latin typeface="+mj-lt"/>
              </a:defRPr>
            </a:lvl1pPr>
          </a:lstStyle>
          <a:p>
            <a:pPr lvl="0"/>
            <a:r>
              <a:rPr lang="en-US" dirty="0"/>
              <a:t>Click to edit Master subhead style</a:t>
            </a:r>
          </a:p>
        </p:txBody>
      </p:sp>
    </p:spTree>
    <p:extLst>
      <p:ext uri="{BB962C8B-B14F-4D97-AF65-F5344CB8AC3E}">
        <p14:creationId xmlns:p14="http://schemas.microsoft.com/office/powerpoint/2010/main" val="187525036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74702" y="2125678"/>
            <a:ext cx="9143936" cy="1828786"/>
          </a:xfrm>
          <a:noFill/>
        </p:spPr>
        <p:txBody>
          <a:bodyPr lIns="146304" tIns="91440" rIns="146304" bIns="91440" anchor="t" anchorCtr="0"/>
          <a:lstStyle>
            <a:lvl1pPr>
              <a:defRPr sz="5400" spc="-100" baseline="0">
                <a:gradFill>
                  <a:gsLst>
                    <a:gs pos="62564">
                      <a:schemeClr val="tx1"/>
                    </a:gs>
                    <a:gs pos="55000">
                      <a:schemeClr val="tx1"/>
                    </a:gs>
                  </a:gsLst>
                  <a:lin ang="5400000" scaled="0"/>
                </a:gradFill>
              </a:defRPr>
            </a:lvl1pPr>
          </a:lstStyle>
          <a:p>
            <a:r>
              <a:rPr lang="en-US" dirty="0"/>
              <a:t>Presentation title</a:t>
            </a:r>
          </a:p>
        </p:txBody>
      </p:sp>
      <p:sp>
        <p:nvSpPr>
          <p:cNvPr id="5" name="Text Placeholder 4"/>
          <p:cNvSpPr>
            <a:spLocks noGrp="1"/>
          </p:cNvSpPr>
          <p:nvPr>
            <p:ph type="body" sz="quarter" idx="12" hasCustomPrompt="1"/>
          </p:nvPr>
        </p:nvSpPr>
        <p:spPr>
          <a:xfrm>
            <a:off x="274701" y="3955786"/>
            <a:ext cx="7315137" cy="1828007"/>
          </a:xfrm>
          <a:noFill/>
        </p:spPr>
        <p:txBody>
          <a:bodyPr lIns="164592" tIns="109728" rIns="164592" bIns="109728">
            <a:noAutofit/>
          </a:bodyPr>
          <a:lstStyle>
            <a:lvl1pPr marL="0" indent="0">
              <a:spcBef>
                <a:spcPts val="0"/>
              </a:spcBef>
              <a:buNone/>
              <a:defRPr sz="3200" spc="0" baseline="0">
                <a:gradFill>
                  <a:gsLst>
                    <a:gs pos="91000">
                      <a:schemeClr val="tx1"/>
                    </a:gs>
                    <a:gs pos="0">
                      <a:schemeClr val="tx1"/>
                    </a:gs>
                  </a:gsLst>
                  <a:lin ang="5400000" scaled="0"/>
                </a:gradFill>
                <a:latin typeface="+mn-lt"/>
              </a:defRPr>
            </a:lvl1pPr>
          </a:lstStyle>
          <a:p>
            <a:pPr lvl="0"/>
            <a:r>
              <a:rPr lang="en-US" dirty="0"/>
              <a:t>Speaker name</a:t>
            </a:r>
          </a:p>
        </p:txBody>
      </p:sp>
      <p:pic>
        <p:nvPicPr>
          <p:cNvPr id="6" name="MS logo white - EMF"/>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black">
          <a:xfrm>
            <a:off x="460688" y="479425"/>
            <a:ext cx="1451843" cy="310896"/>
          </a:xfrm>
          <a:prstGeom prst="rect">
            <a:avLst/>
          </a:prstGeom>
        </p:spPr>
      </p:pic>
      <p:pic>
        <p:nvPicPr>
          <p:cNvPr id="7" name="Picture 6"/>
          <p:cNvPicPr>
            <a:picLocks noChangeAspect="1"/>
          </p:cNvPicPr>
          <p:nvPr userDrawn="1"/>
        </p:nvPicPr>
        <p:blipFill rotWithShape="1">
          <a:blip r:embed="rId3" cstate="screen">
            <a:extLst>
              <a:ext uri="{28A0092B-C50C-407E-A947-70E740481C1C}">
                <a14:useLocalDpi xmlns:a14="http://schemas.microsoft.com/office/drawing/2010/main"/>
              </a:ext>
            </a:extLst>
          </a:blip>
          <a:srcRect l="-33002"/>
          <a:stretch/>
        </p:blipFill>
        <p:spPr>
          <a:xfrm>
            <a:off x="7752216" y="5084764"/>
            <a:ext cx="4684259" cy="1909762"/>
          </a:xfrm>
          <a:prstGeom prst="rect">
            <a:avLst/>
          </a:prstGeom>
        </p:spPr>
      </p:pic>
      <p:sp>
        <p:nvSpPr>
          <p:cNvPr id="8" name="Text Placeholder 3"/>
          <p:cNvSpPr>
            <a:spLocks noGrp="1"/>
          </p:cNvSpPr>
          <p:nvPr>
            <p:ph type="body" sz="quarter" idx="15" hasCustomPrompt="1"/>
          </p:nvPr>
        </p:nvSpPr>
        <p:spPr>
          <a:xfrm>
            <a:off x="9418638" y="296863"/>
            <a:ext cx="2743200" cy="461665"/>
          </a:xfrm>
        </p:spPr>
        <p:txBody>
          <a:bodyPr/>
          <a:lstStyle>
            <a:lvl1pPr marL="0" marR="0" indent="0" algn="r" defTabSz="932742" rtl="0" eaLnBrk="1" fontAlgn="auto" latinLnBrk="0" hangingPunct="1">
              <a:lnSpc>
                <a:spcPct val="90000"/>
              </a:lnSpc>
              <a:spcBef>
                <a:spcPct val="20000"/>
              </a:spcBef>
              <a:spcAft>
                <a:spcPts val="0"/>
              </a:spcAft>
              <a:buClrTx/>
              <a:buSzPct val="90000"/>
              <a:buFont typeface="Arial" pitchFamily="34" charset="0"/>
              <a:buNone/>
              <a:tabLst/>
              <a:defRPr lang="en-US" sz="2000" kern="1200" spc="0" baseline="0" dirty="0">
                <a:gradFill>
                  <a:gsLst>
                    <a:gs pos="1250">
                      <a:schemeClr val="tx1"/>
                    </a:gs>
                    <a:gs pos="100000">
                      <a:schemeClr val="tx1"/>
                    </a:gs>
                  </a:gsLst>
                  <a:lin ang="5400000" scaled="0"/>
                </a:gradFill>
                <a:latin typeface="+mn-lt"/>
                <a:ea typeface="+mn-ea"/>
                <a:cs typeface="+mn-cs"/>
              </a:defRPr>
            </a:lvl1pPr>
          </a:lstStyle>
          <a:p>
            <a:pPr lvl="0"/>
            <a:r>
              <a:rPr lang="en-US" dirty="0"/>
              <a:t>Session Code</a:t>
            </a:r>
          </a:p>
        </p:txBody>
      </p:sp>
      <p:sp>
        <p:nvSpPr>
          <p:cNvPr id="4" name="Rectangle 3"/>
          <p:cNvSpPr/>
          <p:nvPr userDrawn="1"/>
        </p:nvSpPr>
        <p:spPr>
          <a:xfrm>
            <a:off x="282738" y="6041341"/>
            <a:ext cx="1634102" cy="664797"/>
          </a:xfrm>
          <a:prstGeom prst="rect">
            <a:avLst/>
          </a:prstGeom>
        </p:spPr>
        <p:txBody>
          <a:bodyPr wrap="none" lIns="182880" tIns="146304" rIns="182880" bIns="146304">
            <a:spAutoFit/>
          </a:bodyPr>
          <a:lstStyle/>
          <a:p>
            <a:r>
              <a:rPr lang="en-US" sz="2400" dirty="0">
                <a:gradFill>
                  <a:gsLst>
                    <a:gs pos="2597">
                      <a:schemeClr val="tx1"/>
                    </a:gs>
                    <a:gs pos="18182">
                      <a:schemeClr val="tx1"/>
                    </a:gs>
                  </a:gsLst>
                  <a:lin ang="5400000" scaled="1"/>
                </a:gradFill>
              </a:rPr>
              <a:t>#</a:t>
            </a:r>
            <a:r>
              <a:rPr lang="en-US" sz="2400" dirty="0" err="1">
                <a:gradFill>
                  <a:gsLst>
                    <a:gs pos="2597">
                      <a:schemeClr val="tx1"/>
                    </a:gs>
                    <a:gs pos="18182">
                      <a:schemeClr val="tx1"/>
                    </a:gs>
                  </a:gsLst>
                  <a:lin ang="5400000" scaled="1"/>
                </a:gradFill>
              </a:rPr>
              <a:t>MSBuild</a:t>
            </a:r>
            <a:endParaRPr lang="en-US" sz="2400" dirty="0">
              <a:gradFill>
                <a:gsLst>
                  <a:gs pos="2597">
                    <a:schemeClr val="tx1"/>
                  </a:gs>
                  <a:gs pos="18182">
                    <a:schemeClr val="tx1"/>
                  </a:gs>
                </a:gsLst>
                <a:lin ang="5400000" scaled="1"/>
              </a:gradFill>
            </a:endParaRPr>
          </a:p>
        </p:txBody>
      </p:sp>
    </p:spTree>
    <p:extLst>
      <p:ext uri="{BB962C8B-B14F-4D97-AF65-F5344CB8AC3E}">
        <p14:creationId xmlns:p14="http://schemas.microsoft.com/office/powerpoint/2010/main" val="386781329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Walkin Build 2017">
    <p:bg>
      <p:bgPr>
        <a:solidFill>
          <a:schemeClr val="accent1"/>
        </a:solidFill>
        <a:effectLst/>
      </p:bgPr>
    </p:bg>
    <p:spTree>
      <p:nvGrpSpPr>
        <p:cNvPr id="1" name=""/>
        <p:cNvGrpSpPr/>
        <p:nvPr/>
      </p:nvGrpSpPr>
      <p:grpSpPr>
        <a:xfrm>
          <a:off x="0" y="0"/>
          <a:ext cx="0" cy="0"/>
          <a:chOff x="0" y="0"/>
          <a:chExt cx="0" cy="0"/>
        </a:xfrm>
      </p:grpSpPr>
      <p:pic>
        <p:nvPicPr>
          <p:cNvPr id="6" name="MS logo white - EMF"/>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black">
          <a:xfrm>
            <a:off x="460688" y="479425"/>
            <a:ext cx="1451843" cy="310896"/>
          </a:xfrm>
          <a:prstGeom prst="rect">
            <a:avLst/>
          </a:prstGeom>
        </p:spPr>
      </p:pic>
      <p:pic>
        <p:nvPicPr>
          <p:cNvPr id="7" name="Picture 6"/>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1" y="0"/>
            <a:ext cx="12436475" cy="5571636"/>
          </a:xfrm>
          <a:prstGeom prst="rect">
            <a:avLst/>
          </a:prstGeom>
        </p:spPr>
      </p:pic>
      <p:sp>
        <p:nvSpPr>
          <p:cNvPr id="8" name="Rectangle 7"/>
          <p:cNvSpPr/>
          <p:nvPr userDrawn="1"/>
        </p:nvSpPr>
        <p:spPr bwMode="auto">
          <a:xfrm>
            <a:off x="1681" y="4960286"/>
            <a:ext cx="12434794" cy="2034239"/>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pic>
        <p:nvPicPr>
          <p:cNvPr id="11" name="Picture 10"/>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bwMode="invGray">
          <a:xfrm>
            <a:off x="460689" y="5357956"/>
            <a:ext cx="2648621" cy="1169808"/>
          </a:xfrm>
          <a:prstGeom prst="rect">
            <a:avLst/>
          </a:prstGeom>
        </p:spPr>
      </p:pic>
      <p:pic>
        <p:nvPicPr>
          <p:cNvPr id="12" name="Picture 11"/>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460688" y="479424"/>
            <a:ext cx="1451843" cy="309656"/>
          </a:xfrm>
          <a:prstGeom prst="rect">
            <a:avLst/>
          </a:prstGeom>
        </p:spPr>
      </p:pic>
      <p:pic>
        <p:nvPicPr>
          <p:cNvPr id="14" name="Picture 13"/>
          <p:cNvPicPr>
            <a:picLocks noChangeAspect="1"/>
          </p:cNvPicPr>
          <p:nvPr userDrawn="1"/>
        </p:nvPicPr>
        <p:blipFill rotWithShape="1">
          <a:blip r:embed="rId6" cstate="screen">
            <a:extLst>
              <a:ext uri="{28A0092B-C50C-407E-A947-70E740481C1C}">
                <a14:useLocalDpi xmlns:a14="http://schemas.microsoft.com/office/drawing/2010/main"/>
              </a:ext>
            </a:extLst>
          </a:blip>
          <a:srcRect l="-17523"/>
          <a:stretch/>
        </p:blipFill>
        <p:spPr>
          <a:xfrm>
            <a:off x="7752216" y="4960286"/>
            <a:ext cx="4684259" cy="2034239"/>
          </a:xfrm>
          <a:prstGeom prst="rect">
            <a:avLst/>
          </a:prstGeom>
        </p:spPr>
      </p:pic>
    </p:spTree>
    <p:extLst>
      <p:ext uri="{BB962C8B-B14F-4D97-AF65-F5344CB8AC3E}">
        <p14:creationId xmlns:p14="http://schemas.microsoft.com/office/powerpoint/2010/main" val="209393157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74702" y="2125678"/>
            <a:ext cx="9143936" cy="1828786"/>
          </a:xfrm>
          <a:noFill/>
        </p:spPr>
        <p:txBody>
          <a:bodyPr lIns="146304" tIns="91440" rIns="146304" bIns="91440" anchor="t" anchorCtr="0"/>
          <a:lstStyle>
            <a:lvl1pPr>
              <a:defRPr sz="5400" spc="-100" baseline="0">
                <a:gradFill>
                  <a:gsLst>
                    <a:gs pos="62564">
                      <a:schemeClr val="tx1"/>
                    </a:gs>
                    <a:gs pos="55000">
                      <a:schemeClr val="tx1"/>
                    </a:gs>
                  </a:gsLst>
                  <a:lin ang="5400000" scaled="0"/>
                </a:gradFill>
              </a:defRPr>
            </a:lvl1pPr>
          </a:lstStyle>
          <a:p>
            <a:r>
              <a:rPr lang="en-US" dirty="0"/>
              <a:t>Presentation title</a:t>
            </a:r>
          </a:p>
        </p:txBody>
      </p:sp>
      <p:sp>
        <p:nvSpPr>
          <p:cNvPr id="5" name="Text Placeholder 4"/>
          <p:cNvSpPr>
            <a:spLocks noGrp="1"/>
          </p:cNvSpPr>
          <p:nvPr>
            <p:ph type="body" sz="quarter" idx="12" hasCustomPrompt="1"/>
          </p:nvPr>
        </p:nvSpPr>
        <p:spPr>
          <a:xfrm>
            <a:off x="274701" y="3955786"/>
            <a:ext cx="7315137" cy="1828007"/>
          </a:xfrm>
          <a:noFill/>
        </p:spPr>
        <p:txBody>
          <a:bodyPr lIns="164592" tIns="109728" rIns="164592" bIns="109728">
            <a:noAutofit/>
          </a:bodyPr>
          <a:lstStyle>
            <a:lvl1pPr marL="0" indent="0">
              <a:spcBef>
                <a:spcPts val="0"/>
              </a:spcBef>
              <a:buNone/>
              <a:defRPr sz="3200" spc="0" baseline="0">
                <a:gradFill>
                  <a:gsLst>
                    <a:gs pos="91000">
                      <a:schemeClr val="tx1"/>
                    </a:gs>
                    <a:gs pos="0">
                      <a:schemeClr val="tx1"/>
                    </a:gs>
                  </a:gsLst>
                  <a:lin ang="5400000" scaled="0"/>
                </a:gradFill>
                <a:latin typeface="+mn-lt"/>
              </a:defRPr>
            </a:lvl1pPr>
          </a:lstStyle>
          <a:p>
            <a:pPr lvl="0"/>
            <a:r>
              <a:rPr lang="en-US" dirty="0"/>
              <a:t>Speaker name</a:t>
            </a:r>
          </a:p>
        </p:txBody>
      </p:sp>
      <p:pic>
        <p:nvPicPr>
          <p:cNvPr id="6" name="MS logo white - EMF"/>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black">
          <a:xfrm>
            <a:off x="460688" y="479425"/>
            <a:ext cx="1451843" cy="310896"/>
          </a:xfrm>
          <a:prstGeom prst="rect">
            <a:avLst/>
          </a:prstGeom>
        </p:spPr>
      </p:pic>
      <p:pic>
        <p:nvPicPr>
          <p:cNvPr id="8" name="Picture 7"/>
          <p:cNvPicPr>
            <a:picLocks noChangeAspect="1"/>
          </p:cNvPicPr>
          <p:nvPr userDrawn="1"/>
        </p:nvPicPr>
        <p:blipFill rotWithShape="1">
          <a:blip r:embed="rId3" cstate="screen">
            <a:extLst>
              <a:ext uri="{28A0092B-C50C-407E-A947-70E740481C1C}">
                <a14:useLocalDpi xmlns:a14="http://schemas.microsoft.com/office/drawing/2010/main"/>
              </a:ext>
            </a:extLst>
          </a:blip>
          <a:srcRect l="-33002"/>
          <a:stretch/>
        </p:blipFill>
        <p:spPr>
          <a:xfrm>
            <a:off x="7752216" y="5084764"/>
            <a:ext cx="4684259" cy="1909762"/>
          </a:xfrm>
          <a:prstGeom prst="rect">
            <a:avLst/>
          </a:prstGeom>
        </p:spPr>
      </p:pic>
      <p:sp>
        <p:nvSpPr>
          <p:cNvPr id="7" name="Text Placeholder 3"/>
          <p:cNvSpPr>
            <a:spLocks noGrp="1"/>
          </p:cNvSpPr>
          <p:nvPr>
            <p:ph type="body" sz="quarter" idx="15" hasCustomPrompt="1"/>
          </p:nvPr>
        </p:nvSpPr>
        <p:spPr>
          <a:xfrm>
            <a:off x="9418638" y="296863"/>
            <a:ext cx="2743200" cy="461665"/>
          </a:xfrm>
        </p:spPr>
        <p:txBody>
          <a:bodyPr/>
          <a:lstStyle>
            <a:lvl1pPr marL="0" marR="0" indent="0" algn="r" defTabSz="932742" rtl="0" eaLnBrk="1" fontAlgn="auto" latinLnBrk="0" hangingPunct="1">
              <a:lnSpc>
                <a:spcPct val="90000"/>
              </a:lnSpc>
              <a:spcBef>
                <a:spcPct val="20000"/>
              </a:spcBef>
              <a:spcAft>
                <a:spcPts val="0"/>
              </a:spcAft>
              <a:buClrTx/>
              <a:buSzPct val="90000"/>
              <a:buFont typeface="Arial" pitchFamily="34" charset="0"/>
              <a:buNone/>
              <a:tabLst/>
              <a:defRPr lang="en-US" sz="2000" kern="1200" spc="0" baseline="0" dirty="0">
                <a:gradFill>
                  <a:gsLst>
                    <a:gs pos="1250">
                      <a:schemeClr val="tx1"/>
                    </a:gs>
                    <a:gs pos="100000">
                      <a:schemeClr val="tx1"/>
                    </a:gs>
                  </a:gsLst>
                  <a:lin ang="5400000" scaled="0"/>
                </a:gradFill>
                <a:latin typeface="+mn-lt"/>
                <a:ea typeface="+mn-ea"/>
                <a:cs typeface="+mn-cs"/>
              </a:defRPr>
            </a:lvl1pPr>
          </a:lstStyle>
          <a:p>
            <a:pPr lvl="0"/>
            <a:r>
              <a:rPr lang="en-US" dirty="0"/>
              <a:t>Session Code</a:t>
            </a:r>
          </a:p>
        </p:txBody>
      </p:sp>
      <p:sp>
        <p:nvSpPr>
          <p:cNvPr id="10" name="Rectangle 9"/>
          <p:cNvSpPr/>
          <p:nvPr userDrawn="1"/>
        </p:nvSpPr>
        <p:spPr>
          <a:xfrm>
            <a:off x="282738" y="6041341"/>
            <a:ext cx="1634102" cy="664797"/>
          </a:xfrm>
          <a:prstGeom prst="rect">
            <a:avLst/>
          </a:prstGeom>
        </p:spPr>
        <p:txBody>
          <a:bodyPr wrap="none" lIns="182880" tIns="146304" rIns="182880" bIns="146304">
            <a:spAutoFit/>
          </a:bodyPr>
          <a:lstStyle/>
          <a:p>
            <a:r>
              <a:rPr lang="en-US" sz="2400" dirty="0">
                <a:gradFill>
                  <a:gsLst>
                    <a:gs pos="2597">
                      <a:schemeClr val="tx1"/>
                    </a:gs>
                    <a:gs pos="18182">
                      <a:schemeClr val="tx1"/>
                    </a:gs>
                  </a:gsLst>
                  <a:lin ang="5400000" scaled="1"/>
                </a:gradFill>
              </a:rPr>
              <a:t>#</a:t>
            </a:r>
            <a:r>
              <a:rPr lang="en-US" sz="2400" dirty="0" err="1">
                <a:gradFill>
                  <a:gsLst>
                    <a:gs pos="2597">
                      <a:schemeClr val="tx1"/>
                    </a:gs>
                    <a:gs pos="18182">
                      <a:schemeClr val="tx1"/>
                    </a:gs>
                  </a:gsLst>
                  <a:lin ang="5400000" scaled="1"/>
                </a:gradFill>
              </a:rPr>
              <a:t>MSBuild</a:t>
            </a:r>
            <a:endParaRPr lang="en-US" sz="2400" dirty="0">
              <a:gradFill>
                <a:gsLst>
                  <a:gs pos="2597">
                    <a:schemeClr val="tx1"/>
                  </a:gs>
                  <a:gs pos="18182">
                    <a:schemeClr val="tx1"/>
                  </a:gs>
                </a:gsLst>
                <a:lin ang="5400000" scaled="1"/>
              </a:gradFill>
            </a:endParaRPr>
          </a:p>
        </p:txBody>
      </p:sp>
    </p:spTree>
    <p:extLst>
      <p:ext uri="{BB962C8B-B14F-4D97-AF65-F5344CB8AC3E}">
        <p14:creationId xmlns:p14="http://schemas.microsoft.com/office/powerpoint/2010/main" val="409864791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274638" y="1212850"/>
            <a:ext cx="11888787" cy="2308324"/>
          </a:xfrm>
        </p:spPr>
        <p:txBody>
          <a:bodyPr>
            <a:spAutoFit/>
          </a:bodyPr>
          <a:lstStyle>
            <a:lvl1pPr marL="0" indent="0">
              <a:buNone/>
              <a:defRPr/>
            </a:lvl1pPr>
            <a:lvl2pPr marL="228600" indent="0">
              <a:buNone/>
              <a:defRPr/>
            </a:lvl2pPr>
            <a:lvl3pPr marL="457200" indent="0">
              <a:buNone/>
              <a:defRPr/>
            </a:lvl3pPr>
            <a:lvl4pPr marL="685800" indent="0">
              <a:buNone/>
              <a:defRPr/>
            </a:lvl4pPr>
            <a:lvl5pPr marL="914400"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17570247"/>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sz="quarter" idx="10"/>
          </p:nvPr>
        </p:nvSpPr>
        <p:spPr>
          <a:xfrm>
            <a:off x="274702" y="1211287"/>
            <a:ext cx="11888787" cy="54848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12321570"/>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Text Placeholder 3"/>
          <p:cNvSpPr>
            <a:spLocks noGrp="1"/>
          </p:cNvSpPr>
          <p:nvPr>
            <p:ph type="body" sz="quarter" idx="10"/>
          </p:nvPr>
        </p:nvSpPr>
        <p:spPr>
          <a:xfrm>
            <a:off x="274639" y="1211287"/>
            <a:ext cx="5486399" cy="2157514"/>
          </a:xfrm>
        </p:spPr>
        <p:txBody>
          <a:bodyPr wrap="square">
            <a:spAutoFit/>
          </a:bodyPr>
          <a:lstStyle>
            <a:lvl1pPr marL="0" indent="0">
              <a:spcBef>
                <a:spcPts val="1224"/>
              </a:spcBef>
              <a:buClr>
                <a:schemeClr val="tx1"/>
              </a:buClr>
              <a:buFont typeface="Wingdings" panose="05000000000000000000" pitchFamily="2" charset="2"/>
              <a:buNone/>
              <a:defRPr sz="3000" b="0">
                <a:latin typeface="+mn-lt"/>
              </a:defRPr>
            </a:lvl1pPr>
            <a:lvl2pPr marL="255588" indent="0">
              <a:buFont typeface="Wingdings" panose="05000000000000000000" pitchFamily="2" charset="2"/>
              <a:buNone/>
              <a:defRPr sz="2400" b="0"/>
            </a:lvl2pPr>
            <a:lvl3pPr marL="450850" indent="0">
              <a:buFont typeface="Wingdings" panose="05000000000000000000" pitchFamily="2" charset="2"/>
              <a:buNone/>
              <a:tabLst/>
              <a:defRPr sz="2200" b="0"/>
            </a:lvl3pPr>
            <a:lvl4pPr marL="652462" indent="0">
              <a:buFont typeface="Wingdings" panose="05000000000000000000" pitchFamily="2" charset="2"/>
              <a:buNone/>
              <a:defRPr sz="2200" b="0"/>
            </a:lvl4pPr>
            <a:lvl5pPr marL="854075" indent="0">
              <a:buFont typeface="Wingdings" panose="05000000000000000000" pitchFamily="2" charset="2"/>
              <a:buNone/>
              <a:tabLst/>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3"/>
          <p:cNvSpPr>
            <a:spLocks noGrp="1"/>
          </p:cNvSpPr>
          <p:nvPr>
            <p:ph type="body" sz="quarter" idx="11"/>
          </p:nvPr>
        </p:nvSpPr>
        <p:spPr>
          <a:xfrm>
            <a:off x="6675439" y="1211287"/>
            <a:ext cx="5486399" cy="2123658"/>
          </a:xfrm>
        </p:spPr>
        <p:txBody>
          <a:bodyPr wrap="square">
            <a:spAutoFit/>
          </a:bodyPr>
          <a:lstStyle>
            <a:lvl1pPr marL="0" indent="0">
              <a:spcBef>
                <a:spcPts val="1224"/>
              </a:spcBef>
              <a:buClr>
                <a:schemeClr val="tx1"/>
              </a:buClr>
              <a:buFont typeface="Arial" panose="020B0604020202020204" pitchFamily="34" charset="0"/>
              <a:buNone/>
              <a:defRPr lang="en-US" sz="3000" b="0" kern="1200" spc="0" baseline="0" dirty="0">
                <a:gradFill>
                  <a:gsLst>
                    <a:gs pos="1250">
                      <a:schemeClr val="tx1"/>
                    </a:gs>
                    <a:gs pos="100000">
                      <a:schemeClr val="tx1"/>
                    </a:gs>
                  </a:gsLst>
                  <a:lin ang="5400000" scaled="0"/>
                </a:gradFill>
                <a:latin typeface="+mn-lt"/>
                <a:ea typeface="+mn-ea"/>
                <a:cs typeface="+mn-cs"/>
              </a:defRPr>
            </a:lvl1pPr>
            <a:lvl2pPr marL="255588" indent="0">
              <a:buFont typeface="Arial" panose="020B0604020202020204" pitchFamily="34" charset="0"/>
              <a:buNone/>
              <a:defRPr lang="en-US" sz="2400" b="0" kern="1200" spc="0" baseline="0" dirty="0">
                <a:gradFill>
                  <a:gsLst>
                    <a:gs pos="1250">
                      <a:schemeClr val="tx1"/>
                    </a:gs>
                    <a:gs pos="100000">
                      <a:schemeClr val="tx1"/>
                    </a:gs>
                  </a:gsLst>
                  <a:lin ang="5400000" scaled="0"/>
                </a:gradFill>
                <a:latin typeface="+mn-lt"/>
                <a:ea typeface="+mn-ea"/>
                <a:cs typeface="+mn-cs"/>
              </a:defRPr>
            </a:lvl2pPr>
            <a:lvl3pPr marL="450850" indent="0">
              <a:buFont typeface="Arial" panose="020B0604020202020204" pitchFamily="34" charset="0"/>
              <a:buNone/>
              <a:tabLst/>
              <a:defRPr lang="en-US" sz="2200" b="0" kern="1200" spc="0" baseline="0" dirty="0">
                <a:gradFill>
                  <a:gsLst>
                    <a:gs pos="1250">
                      <a:schemeClr val="tx1"/>
                    </a:gs>
                    <a:gs pos="100000">
                      <a:schemeClr val="tx1"/>
                    </a:gs>
                  </a:gsLst>
                  <a:lin ang="5400000" scaled="0"/>
                </a:gradFill>
                <a:latin typeface="+mn-lt"/>
                <a:ea typeface="+mn-ea"/>
                <a:cs typeface="+mn-cs"/>
              </a:defRPr>
            </a:lvl3pPr>
            <a:lvl4pPr marL="652462" indent="0">
              <a:buFont typeface="Arial" panose="020B0604020202020204" pitchFamily="34" charset="0"/>
              <a:buNone/>
              <a:defRPr lang="en-US" sz="2200" b="0" kern="1200" spc="0" baseline="0" dirty="0">
                <a:gradFill>
                  <a:gsLst>
                    <a:gs pos="1250">
                      <a:schemeClr val="tx1"/>
                    </a:gs>
                    <a:gs pos="100000">
                      <a:schemeClr val="tx1"/>
                    </a:gs>
                  </a:gsLst>
                  <a:lin ang="5400000" scaled="0"/>
                </a:gradFill>
                <a:latin typeface="+mn-lt"/>
                <a:ea typeface="+mn-ea"/>
                <a:cs typeface="+mn-cs"/>
              </a:defRPr>
            </a:lvl4pPr>
            <a:lvl5pPr marL="854075" indent="0">
              <a:buFont typeface="Arial" panose="020B0604020202020204" pitchFamily="34" charset="0"/>
              <a:buNone/>
              <a:tabLst/>
              <a:defRPr lang="en-US" sz="2200" b="0" kern="1200" spc="0" baseline="0" dirty="0">
                <a:gradFill>
                  <a:gsLst>
                    <a:gs pos="1250">
                      <a:schemeClr val="tx1"/>
                    </a:gs>
                    <a:gs pos="100000">
                      <a:schemeClr val="tx1"/>
                    </a:gs>
                  </a:gsLst>
                  <a:lin ang="5400000" scaled="0"/>
                </a:gradFill>
                <a:latin typeface="+mn-lt"/>
                <a:ea typeface="+mn-ea"/>
                <a:cs typeface="+mn-cs"/>
              </a:defRPr>
            </a:lvl5pPr>
          </a:lstStyle>
          <a:p>
            <a:pPr marL="514350" marR="0" lvl="0" indent="-514350" algn="l" defTabSz="932742" rtl="0" eaLnBrk="1" fontAlgn="auto" latinLnBrk="0" hangingPunct="1">
              <a:lnSpc>
                <a:spcPct val="90000"/>
              </a:lnSpc>
              <a:spcBef>
                <a:spcPts val="1224"/>
              </a:spcBef>
              <a:spcAft>
                <a:spcPts val="0"/>
              </a:spcAft>
              <a:buClr>
                <a:schemeClr val="tx1"/>
              </a:buClr>
              <a:buSzPct val="90000"/>
              <a:tabLst/>
            </a:pPr>
            <a:r>
              <a:rPr lang="en-US" dirty="0"/>
              <a:t>Click to edit Master text styles</a:t>
            </a:r>
          </a:p>
          <a:p>
            <a:pPr marL="712788" marR="0" lvl="1" indent="-457200" algn="l" defTabSz="932742" rtl="0" eaLnBrk="1" fontAlgn="auto" latinLnBrk="0" hangingPunct="1">
              <a:lnSpc>
                <a:spcPct val="90000"/>
              </a:lnSpc>
              <a:spcBef>
                <a:spcPct val="20000"/>
              </a:spcBef>
              <a:spcAft>
                <a:spcPts val="0"/>
              </a:spcAft>
              <a:buClrTx/>
              <a:buSzPct val="90000"/>
              <a:tabLst/>
            </a:pPr>
            <a:r>
              <a:rPr lang="en-US" dirty="0"/>
              <a:t>Second level</a:t>
            </a:r>
          </a:p>
          <a:p>
            <a:pPr marL="908050" marR="0" lvl="2" indent="-457200" algn="l" defTabSz="932742" rtl="0" eaLnBrk="1" fontAlgn="auto" latinLnBrk="0" hangingPunct="1">
              <a:lnSpc>
                <a:spcPct val="90000"/>
              </a:lnSpc>
              <a:spcBef>
                <a:spcPct val="20000"/>
              </a:spcBef>
              <a:spcAft>
                <a:spcPts val="0"/>
              </a:spcAft>
              <a:buClrTx/>
              <a:buSzPct val="90000"/>
              <a:tabLst/>
            </a:pPr>
            <a:r>
              <a:rPr lang="en-US" dirty="0"/>
              <a:t>Third level</a:t>
            </a:r>
          </a:p>
          <a:p>
            <a:pPr marL="1109662" marR="0" lvl="3" indent="-457200" algn="l" defTabSz="932742" rtl="0" eaLnBrk="1" fontAlgn="auto" latinLnBrk="0" hangingPunct="1">
              <a:lnSpc>
                <a:spcPct val="90000"/>
              </a:lnSpc>
              <a:spcBef>
                <a:spcPct val="20000"/>
              </a:spcBef>
              <a:spcAft>
                <a:spcPts val="0"/>
              </a:spcAft>
              <a:buClrTx/>
              <a:buSzPct val="90000"/>
              <a:tabLst/>
            </a:pPr>
            <a:r>
              <a:rPr lang="en-US" dirty="0"/>
              <a:t>Fourth level</a:t>
            </a:r>
          </a:p>
          <a:p>
            <a:pPr marL="1311275" marR="0" lvl="4" indent="-457200" algn="l" defTabSz="932742" rtl="0" eaLnBrk="1" fontAlgn="auto" latinLnBrk="0" hangingPunct="1">
              <a:lnSpc>
                <a:spcPct val="90000"/>
              </a:lnSpc>
              <a:spcBef>
                <a:spcPct val="20000"/>
              </a:spcBef>
              <a:spcAft>
                <a:spcPts val="0"/>
              </a:spcAft>
              <a:buClrTx/>
              <a:buSzPct val="90000"/>
              <a:tabLst/>
            </a:pPr>
            <a:r>
              <a:rPr lang="en-US" dirty="0"/>
              <a:t>Fifth level</a:t>
            </a:r>
          </a:p>
        </p:txBody>
      </p:sp>
    </p:spTree>
    <p:extLst>
      <p:ext uri="{BB962C8B-B14F-4D97-AF65-F5344CB8AC3E}">
        <p14:creationId xmlns:p14="http://schemas.microsoft.com/office/powerpoint/2010/main" val="1954530601"/>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Text Placeholder 3"/>
          <p:cNvSpPr>
            <a:spLocks noGrp="1"/>
          </p:cNvSpPr>
          <p:nvPr>
            <p:ph type="body" sz="quarter" idx="10"/>
          </p:nvPr>
        </p:nvSpPr>
        <p:spPr>
          <a:xfrm>
            <a:off x="274639" y="1211287"/>
            <a:ext cx="5486399" cy="2157514"/>
          </a:xfrm>
        </p:spPr>
        <p:txBody>
          <a:bodyPr wrap="square">
            <a:spAutoFit/>
          </a:bodyPr>
          <a:lstStyle>
            <a:lvl1pPr marL="231775" indent="-231775">
              <a:spcBef>
                <a:spcPts val="1224"/>
              </a:spcBef>
              <a:buClr>
                <a:schemeClr val="tx1"/>
              </a:buClr>
              <a:buFont typeface="Wingdings" panose="05000000000000000000" pitchFamily="2" charset="2"/>
              <a:buChar char=""/>
              <a:defRPr sz="3000" b="0">
                <a:latin typeface="+mn-lt"/>
              </a:defRPr>
            </a:lvl1pPr>
            <a:lvl2pPr marL="427038" indent="-171450">
              <a:buFont typeface="Wingdings" panose="05000000000000000000" pitchFamily="2" charset="2"/>
              <a:buChar char=""/>
              <a:defRPr sz="2400" b="0"/>
            </a:lvl2pPr>
            <a:lvl3pPr marL="639763" indent="-188913">
              <a:buFont typeface="Wingdings" panose="05000000000000000000" pitchFamily="2" charset="2"/>
              <a:buChar char=""/>
              <a:tabLst/>
              <a:defRPr sz="2200" b="0"/>
            </a:lvl3pPr>
            <a:lvl4pPr marL="828675" indent="-176213">
              <a:buFont typeface="Wingdings" panose="05000000000000000000" pitchFamily="2" charset="2"/>
              <a:buChar char=""/>
              <a:defRPr sz="2200" b="0"/>
            </a:lvl4pPr>
            <a:lvl5pPr marL="1023938" indent="-169863">
              <a:buFont typeface="Wingdings" panose="05000000000000000000" pitchFamily="2" charset="2"/>
              <a:buChar char=""/>
              <a:tabLst/>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3"/>
          <p:cNvSpPr>
            <a:spLocks noGrp="1"/>
          </p:cNvSpPr>
          <p:nvPr>
            <p:ph type="body" sz="quarter" idx="11"/>
          </p:nvPr>
        </p:nvSpPr>
        <p:spPr>
          <a:xfrm>
            <a:off x="6675439" y="1211287"/>
            <a:ext cx="5486399" cy="2123658"/>
          </a:xfrm>
        </p:spPr>
        <p:txBody>
          <a:bodyPr wrap="square">
            <a:spAutoFit/>
          </a:bodyPr>
          <a:lstStyle>
            <a:lvl1pPr marL="287338" indent="-287338">
              <a:spcBef>
                <a:spcPts val="1224"/>
              </a:spcBef>
              <a:buClr>
                <a:schemeClr val="tx1"/>
              </a:buClr>
              <a:buFont typeface="Arial" pitchFamily="34" charset="0"/>
              <a:buChar char="•"/>
              <a:defRPr lang="en-US" sz="3000" b="0" kern="1200" spc="0" baseline="0" dirty="0">
                <a:gradFill>
                  <a:gsLst>
                    <a:gs pos="1250">
                      <a:schemeClr val="tx1"/>
                    </a:gs>
                    <a:gs pos="100000">
                      <a:schemeClr val="tx1"/>
                    </a:gs>
                  </a:gsLst>
                  <a:lin ang="5400000" scaled="0"/>
                </a:gradFill>
                <a:latin typeface="+mn-lt"/>
                <a:ea typeface="+mn-ea"/>
                <a:cs typeface="+mn-cs"/>
              </a:defRPr>
            </a:lvl1pPr>
            <a:lvl2pPr marL="598488" indent="-342900">
              <a:defRPr lang="en-US" sz="2400" b="0" kern="1200" spc="0" baseline="0" dirty="0">
                <a:gradFill>
                  <a:gsLst>
                    <a:gs pos="1250">
                      <a:schemeClr val="tx1"/>
                    </a:gs>
                    <a:gs pos="100000">
                      <a:schemeClr val="tx1"/>
                    </a:gs>
                  </a:gsLst>
                  <a:lin ang="5400000" scaled="0"/>
                </a:gradFill>
                <a:latin typeface="+mn-lt"/>
                <a:ea typeface="+mn-ea"/>
                <a:cs typeface="+mn-cs"/>
              </a:defRPr>
            </a:lvl2pPr>
            <a:lvl3pPr marL="793750" indent="-342900">
              <a:tabLst/>
              <a:defRPr lang="en-US" sz="2200" b="0" kern="1200" spc="0" baseline="0" dirty="0">
                <a:gradFill>
                  <a:gsLst>
                    <a:gs pos="1250">
                      <a:schemeClr val="tx1"/>
                    </a:gs>
                    <a:gs pos="100000">
                      <a:schemeClr val="tx1"/>
                    </a:gs>
                  </a:gsLst>
                  <a:lin ang="5400000" scaled="0"/>
                </a:gradFill>
                <a:latin typeface="+mn-lt"/>
                <a:ea typeface="+mn-ea"/>
                <a:cs typeface="+mn-cs"/>
              </a:defRPr>
            </a:lvl3pPr>
            <a:lvl4pPr marL="995362" indent="-342900">
              <a:defRPr lang="en-US" sz="2200" b="0" kern="1200" spc="0" baseline="0" dirty="0">
                <a:gradFill>
                  <a:gsLst>
                    <a:gs pos="1250">
                      <a:schemeClr val="tx1"/>
                    </a:gs>
                    <a:gs pos="100000">
                      <a:schemeClr val="tx1"/>
                    </a:gs>
                  </a:gsLst>
                  <a:lin ang="5400000" scaled="0"/>
                </a:gradFill>
                <a:latin typeface="+mn-lt"/>
                <a:ea typeface="+mn-ea"/>
                <a:cs typeface="+mn-cs"/>
              </a:defRPr>
            </a:lvl4pPr>
            <a:lvl5pPr marL="1196975" indent="-342900">
              <a:tabLst/>
              <a:defRPr lang="en-US" sz="2200" b="0" kern="1200" spc="0" baseline="0" dirty="0">
                <a:gradFill>
                  <a:gsLst>
                    <a:gs pos="1250">
                      <a:schemeClr val="tx1"/>
                    </a:gs>
                    <a:gs pos="100000">
                      <a:schemeClr val="tx1"/>
                    </a:gs>
                  </a:gsLst>
                  <a:lin ang="5400000" scaled="0"/>
                </a:gradFill>
                <a:latin typeface="+mn-lt"/>
                <a:ea typeface="+mn-ea"/>
                <a:cs typeface="+mn-cs"/>
              </a:defRPr>
            </a:lvl5pPr>
          </a:lstStyle>
          <a:p>
            <a:pPr marL="231775" marR="0" lvl="0" indent="-231775" algn="l" defTabSz="932742" rtl="0" eaLnBrk="1" fontAlgn="auto" latinLnBrk="0" hangingPunct="1">
              <a:lnSpc>
                <a:spcPct val="90000"/>
              </a:lnSpc>
              <a:spcBef>
                <a:spcPts val="1224"/>
              </a:spcBef>
              <a:spcAft>
                <a:spcPts val="0"/>
              </a:spcAft>
              <a:buClr>
                <a:schemeClr val="tx1"/>
              </a:buClr>
              <a:buSzPct val="90000"/>
              <a:buFont typeface="Wingdings" panose="05000000000000000000" pitchFamily="2" charset="2"/>
              <a:buChar char=""/>
              <a:tabLst/>
            </a:pPr>
            <a:r>
              <a:rPr lang="en-US" dirty="0"/>
              <a:t>Click to edit Master text styles</a:t>
            </a:r>
          </a:p>
          <a:p>
            <a:pPr marL="427038" marR="0" lvl="1" indent="-17145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pPr>
            <a:r>
              <a:rPr lang="en-US" dirty="0"/>
              <a:t>Second level</a:t>
            </a:r>
          </a:p>
          <a:p>
            <a:pPr marL="639763" marR="0" lvl="2" indent="-188913"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pPr>
            <a:r>
              <a:rPr lang="en-US" dirty="0"/>
              <a:t>Third level</a:t>
            </a:r>
          </a:p>
          <a:p>
            <a:pPr marL="828675" marR="0" lvl="3" indent="-176213"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pPr>
            <a:r>
              <a:rPr lang="en-US" dirty="0"/>
              <a:t>Fourth level</a:t>
            </a:r>
          </a:p>
          <a:p>
            <a:pPr marL="1023938" marR="0" lvl="4" indent="-169863"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pPr>
            <a:r>
              <a:rPr lang="en-US" dirty="0"/>
              <a:t>Fifth level</a:t>
            </a:r>
          </a:p>
        </p:txBody>
      </p:sp>
    </p:spTree>
    <p:extLst>
      <p:ext uri="{BB962C8B-B14F-4D97-AF65-F5344CB8AC3E}">
        <p14:creationId xmlns:p14="http://schemas.microsoft.com/office/powerpoint/2010/main" val="679650135"/>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681027781"/>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Demo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77"/>
            <a:ext cx="10056812" cy="1181862"/>
          </a:xfrm>
          <a:noFill/>
        </p:spPr>
        <p:txBody>
          <a:bodyPr tIns="91440" bIns="91440" anchor="t" anchorCtr="0">
            <a:spAutoFit/>
          </a:bodyPr>
          <a:lstStyle>
            <a:lvl1pPr>
              <a:defRPr sz="7200" spc="-100" baseline="0">
                <a:gradFill>
                  <a:gsLst>
                    <a:gs pos="0">
                      <a:schemeClr val="tx1"/>
                    </a:gs>
                    <a:gs pos="100000">
                      <a:schemeClr val="tx1"/>
                    </a:gs>
                  </a:gsLst>
                  <a:lin ang="5400000" scaled="0"/>
                </a:gradFill>
              </a:defRPr>
            </a:lvl1pPr>
          </a:lstStyle>
          <a:p>
            <a:r>
              <a:rPr lang="en-US" dirty="0"/>
              <a:t>Demo title</a:t>
            </a:r>
          </a:p>
        </p:txBody>
      </p:sp>
      <p:sp>
        <p:nvSpPr>
          <p:cNvPr id="5" name="Text Placeholder 4"/>
          <p:cNvSpPr>
            <a:spLocks noGrp="1"/>
          </p:cNvSpPr>
          <p:nvPr>
            <p:ph type="body" sz="quarter" idx="12" hasCustomPrompt="1"/>
          </p:nvPr>
        </p:nvSpPr>
        <p:spPr>
          <a:xfrm>
            <a:off x="274638" y="3954463"/>
            <a:ext cx="10058401" cy="738664"/>
          </a:xfrm>
          <a:noFill/>
        </p:spPr>
        <p:txBody>
          <a:bodyPr lIns="182880" tIns="146304" rIns="182880" bIns="146304">
            <a:spAutoFit/>
          </a:bodyPr>
          <a:lstStyle>
            <a:lvl1pPr marL="0" indent="0">
              <a:spcBef>
                <a:spcPts val="0"/>
              </a:spcBef>
              <a:buNone/>
              <a:defRPr sz="3200" spc="0" baseline="0">
                <a:gradFill>
                  <a:gsLst>
                    <a:gs pos="0">
                      <a:schemeClr val="tx1"/>
                    </a:gs>
                    <a:gs pos="100000">
                      <a:schemeClr val="tx1"/>
                    </a:gs>
                  </a:gsLst>
                  <a:lin ang="5400000" scaled="0"/>
                </a:gradFill>
                <a:latin typeface="+mj-lt"/>
              </a:defRPr>
            </a:lvl1pPr>
          </a:lstStyle>
          <a:p>
            <a:pPr lvl="0"/>
            <a:r>
              <a:rPr lang="en-US" dirty="0"/>
              <a:t>Speaker Name</a:t>
            </a:r>
          </a:p>
        </p:txBody>
      </p:sp>
    </p:spTree>
    <p:extLst>
      <p:ext uri="{BB962C8B-B14F-4D97-AF65-F5344CB8AC3E}">
        <p14:creationId xmlns:p14="http://schemas.microsoft.com/office/powerpoint/2010/main" val="79624525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Video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2125677"/>
            <a:ext cx="10056812" cy="1181862"/>
          </a:xfrm>
          <a:noFill/>
        </p:spPr>
        <p:txBody>
          <a:bodyPr tIns="91440" bIns="91440" anchor="t" anchorCtr="0">
            <a:spAutoFit/>
          </a:bodyPr>
          <a:lstStyle>
            <a:lvl1pPr>
              <a:defRPr lang="en-US" sz="7200" b="0" kern="1200" cap="none" spc="-100" baseline="0" dirty="0">
                <a:ln w="3175">
                  <a:noFill/>
                </a:ln>
                <a:gradFill>
                  <a:gsLst>
                    <a:gs pos="0">
                      <a:schemeClr val="tx1"/>
                    </a:gs>
                    <a:gs pos="100000">
                      <a:schemeClr val="tx1"/>
                    </a:gs>
                  </a:gsLst>
                  <a:lin ang="5400000" scaled="0"/>
                </a:gradFill>
                <a:effectLst/>
                <a:latin typeface="+mj-lt"/>
                <a:ea typeface="+mn-ea"/>
                <a:cs typeface="Segoe UI" pitchFamily="34" charset="0"/>
              </a:defRPr>
            </a:lvl1pPr>
          </a:lstStyle>
          <a:p>
            <a:r>
              <a:rPr lang="en-US" dirty="0"/>
              <a:t>Video title</a:t>
            </a:r>
          </a:p>
        </p:txBody>
      </p:sp>
    </p:spTree>
    <p:extLst>
      <p:ext uri="{BB962C8B-B14F-4D97-AF65-F5344CB8AC3E}">
        <p14:creationId xmlns:p14="http://schemas.microsoft.com/office/powerpoint/2010/main" val="340507604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181862"/>
          </a:xfrm>
          <a:noFill/>
        </p:spPr>
        <p:txBody>
          <a:bodyPr tIns="91440" bIns="91440" anchor="t" anchorCtr="0">
            <a:spAutoFit/>
          </a:bodyPr>
          <a:lstStyle>
            <a:lvl1pPr>
              <a:defRPr sz="7200" spc="-100" baseline="0">
                <a:gradFill>
                  <a:gsLst>
                    <a:gs pos="100000">
                      <a:schemeClr val="tx1"/>
                    </a:gs>
                    <a:gs pos="0">
                      <a:schemeClr val="tx1"/>
                    </a:gs>
                  </a:gsLst>
                  <a:lin ang="5400000" scaled="0"/>
                </a:gradFill>
              </a:defRPr>
            </a:lvl1pPr>
          </a:lstStyle>
          <a:p>
            <a:r>
              <a:rPr lang="en-US" dirty="0"/>
              <a:t>Section title</a:t>
            </a:r>
          </a:p>
        </p:txBody>
      </p:sp>
    </p:spTree>
    <p:extLst>
      <p:ext uri="{BB962C8B-B14F-4D97-AF65-F5344CB8AC3E}">
        <p14:creationId xmlns:p14="http://schemas.microsoft.com/office/powerpoint/2010/main" val="257440629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274638" y="1212850"/>
            <a:ext cx="11888787" cy="2308324"/>
          </a:xfrm>
        </p:spPr>
        <p:txBody>
          <a:bodyPr>
            <a:spAutoFit/>
          </a:bodyPr>
          <a:lstStyle>
            <a:lvl1pPr marL="0" indent="0">
              <a:buNone/>
              <a:defRPr/>
            </a:lvl1pPr>
            <a:lvl2pPr marL="228600" indent="0">
              <a:buNone/>
              <a:defRPr/>
            </a:lvl2pPr>
            <a:lvl3pPr marL="457200" indent="0">
              <a:buNone/>
              <a:defRPr/>
            </a:lvl3pPr>
            <a:lvl4pPr marL="685800" indent="0">
              <a:buNone/>
              <a:defRPr/>
            </a:lvl4pPr>
            <a:lvl5pPr marL="914400"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01319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ection Title Accent Colo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181862"/>
          </a:xfrm>
          <a:noFill/>
        </p:spPr>
        <p:txBody>
          <a:bodyPr tIns="91440" bIns="91440" anchor="t" anchorCtr="0">
            <a:spAutoFit/>
          </a:bodyPr>
          <a:lstStyle>
            <a:lvl1pPr>
              <a:defRPr sz="7200" spc="-100" baseline="0">
                <a:gradFill>
                  <a:gsLst>
                    <a:gs pos="100000">
                      <a:schemeClr val="tx1"/>
                    </a:gs>
                    <a:gs pos="0">
                      <a:schemeClr val="tx1"/>
                    </a:gs>
                  </a:gsLst>
                  <a:lin ang="5400000" scaled="0"/>
                </a:gradFill>
              </a:defRPr>
            </a:lvl1pPr>
          </a:lstStyle>
          <a:p>
            <a:r>
              <a:rPr lang="en-US" dirty="0"/>
              <a:t>Section title</a:t>
            </a:r>
          </a:p>
        </p:txBody>
      </p:sp>
    </p:spTree>
    <p:extLst>
      <p:ext uri="{BB962C8B-B14F-4D97-AF65-F5344CB8AC3E}">
        <p14:creationId xmlns:p14="http://schemas.microsoft.com/office/powerpoint/2010/main" val="1007454243"/>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quare Right Photo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2740132"/>
            <a:ext cx="4892040" cy="1514261"/>
          </a:xfrm>
        </p:spPr>
        <p:txBody>
          <a:bodyPr wrap="square" anchor="ctr">
            <a:spAutoFit/>
          </a:bodyPr>
          <a:lstStyle>
            <a:lvl1pPr>
              <a:defRPr sz="4800" baseline="0">
                <a:gradFill>
                  <a:gsLst>
                    <a:gs pos="1250">
                      <a:schemeClr val="tx1"/>
                    </a:gs>
                    <a:gs pos="100000">
                      <a:schemeClr val="tx1"/>
                    </a:gs>
                  </a:gsLst>
                  <a:lin ang="5400000" scaled="0"/>
                </a:gradFill>
              </a:defRPr>
            </a:lvl1pPr>
          </a:lstStyle>
          <a:p>
            <a:r>
              <a:rPr lang="en-US" dirty="0"/>
              <a:t>Square photo layout</a:t>
            </a:r>
          </a:p>
        </p:txBody>
      </p:sp>
      <p:sp>
        <p:nvSpPr>
          <p:cNvPr id="6" name="Picture Placeholder 4"/>
          <p:cNvSpPr>
            <a:spLocks noGrp="1" noChangeAspect="1"/>
          </p:cNvSpPr>
          <p:nvPr>
            <p:ph type="pic" sz="quarter" idx="10"/>
          </p:nvPr>
        </p:nvSpPr>
        <p:spPr bwMode="ltGray">
          <a:xfrm>
            <a:off x="5441315" y="0"/>
            <a:ext cx="6995160" cy="6992587"/>
          </a:xfrm>
          <a:prstGeom prst="rect">
            <a:avLst/>
          </a:prstGeom>
          <a:blipFill>
            <a:blip r:embed="rId2"/>
            <a:stretch>
              <a:fillRect/>
            </a:stretch>
          </a:blipFill>
        </p:spPr>
        <p:txBody>
          <a:bodyPr tIns="548640" anchor="ctr" anchorCtr="0">
            <a:noAutofit/>
          </a:bodyPr>
          <a:lstStyle>
            <a:lvl1pPr marL="0" indent="0" algn="ctr">
              <a:buNone/>
              <a:defRPr sz="1600" b="1" cap="none" baseline="0">
                <a:gradFill>
                  <a:gsLst>
                    <a:gs pos="0">
                      <a:srgbClr val="FFFFFF"/>
                    </a:gs>
                    <a:gs pos="27000">
                      <a:srgbClr val="FFFFFF"/>
                    </a:gs>
                  </a:gsLst>
                  <a:lin ang="5400000" scaled="0"/>
                </a:gradFill>
                <a:latin typeface="+mn-lt"/>
              </a:defRPr>
            </a:lvl1pPr>
          </a:lstStyle>
          <a:p>
            <a:r>
              <a:rPr lang="en-US" dirty="0"/>
              <a:t>Click icon to add picture</a:t>
            </a:r>
          </a:p>
        </p:txBody>
      </p:sp>
    </p:spTree>
    <p:extLst>
      <p:ext uri="{BB962C8B-B14F-4D97-AF65-F5344CB8AC3E}">
        <p14:creationId xmlns:p14="http://schemas.microsoft.com/office/powerpoint/2010/main" val="2667155633"/>
      </p:ext>
    </p:extLst>
  </p:cSld>
  <p:clrMapOvr>
    <a:masterClrMapping/>
  </p:clrMapOvr>
  <p:transition>
    <p:fade/>
  </p:transition>
  <p:extLst mod="1">
    <p:ext uri="{DCECCB84-F9BA-43D5-87BE-67443E8EF086}">
      <p15:sldGuideLst xmlns:p15="http://schemas.microsoft.com/office/powerpoint/2012/main">
        <p15:guide id="1" pos="3427">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6420015"/>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lank Accent Color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2058579"/>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Slide for developer code</a:t>
            </a:r>
          </a:p>
        </p:txBody>
      </p:sp>
      <p:sp>
        <p:nvSpPr>
          <p:cNvPr id="3" name="Rectangle 2"/>
          <p:cNvSpPr/>
          <p:nvPr userDrawn="1"/>
        </p:nvSpPr>
        <p:spPr bwMode="hidden">
          <a:xfrm>
            <a:off x="1" y="1212849"/>
            <a:ext cx="12436475" cy="5781676"/>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6639" tIns="46639" rIns="46639" bIns="46639"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274638" y="1221157"/>
            <a:ext cx="11887199" cy="1995931"/>
          </a:xfrm>
        </p:spPr>
        <p:txBody>
          <a:bodyPr/>
          <a:lstStyle>
            <a:lvl1pPr marL="0" indent="0">
              <a:buNone/>
              <a:defRPr sz="3300">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1pPr>
            <a:lvl2pPr marL="346553"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2pPr>
            <a:lvl3pPr marL="584607"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3pPr>
            <a:lvl4pPr marL="814563"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4pPr>
            <a:lvl5pPr marL="1050997"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61737675"/>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losing logo slide">
    <p:bg>
      <p:bgPr>
        <a:solidFill>
          <a:schemeClr val="accent1"/>
        </a:solidFill>
        <a:effectLst/>
      </p:bgPr>
    </p:bg>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74639" y="6220609"/>
            <a:ext cx="4572000" cy="477054"/>
          </a:xfrm>
          <a:prstGeom prst="rect">
            <a:avLst/>
          </a:prstGeom>
          <a:noFill/>
          <a:ln w="12700">
            <a:noFill/>
            <a:miter lim="800000"/>
            <a:headEnd type="none" w="sm" len="sm"/>
            <a:tailEnd type="none" w="sm" len="sm"/>
          </a:ln>
          <a:effectLst/>
        </p:spPr>
        <p:txBody>
          <a:bodyPr vert="horz" wrap="square" lIns="182880" tIns="182880" rIns="182880" bIns="182880" numCol="1" anchor="t" anchorCtr="0" compatLnSpc="1">
            <a:prstTxWarp prst="textNoShape">
              <a:avLst/>
            </a:prstTxWarp>
            <a:spAutoFit/>
          </a:bodyPr>
          <a:lstStyle/>
          <a:p>
            <a:pPr defTabSz="932290" eaLnBrk="0" hangingPunct="0"/>
            <a:r>
              <a:rPr lang="en-US" sz="700" dirty="0">
                <a:gradFill>
                  <a:gsLst>
                    <a:gs pos="0">
                      <a:schemeClr val="tx1"/>
                    </a:gs>
                    <a:gs pos="100000">
                      <a:schemeClr val="tx1"/>
                    </a:gs>
                  </a:gsLst>
                  <a:lin ang="5400000" scaled="0"/>
                </a:gradFill>
                <a:cs typeface="Segoe UI" pitchFamily="34" charset="0"/>
              </a:rPr>
              <a:t>© Copyright Microsoft Corporation. All rights reserved. </a:t>
            </a:r>
          </a:p>
        </p:txBody>
      </p:sp>
      <p:pic>
        <p:nvPicPr>
          <p:cNvPr id="8" name="MS logo white - EMF"/>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black">
          <a:xfrm>
            <a:off x="460688" y="479425"/>
            <a:ext cx="1451843" cy="310896"/>
          </a:xfrm>
          <a:prstGeom prst="rect">
            <a:avLst/>
          </a:prstGeom>
        </p:spPr>
      </p:pic>
    </p:spTree>
    <p:extLst>
      <p:ext uri="{BB962C8B-B14F-4D97-AF65-F5344CB8AC3E}">
        <p14:creationId xmlns:p14="http://schemas.microsoft.com/office/powerpoint/2010/main" val="4087612043"/>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a:t>Use this Layout for Speaker Notes slides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a:t>Click to edit Master title style</a:t>
            </a:r>
          </a:p>
        </p:txBody>
      </p:sp>
    </p:spTree>
    <p:extLst>
      <p:ext uri="{BB962C8B-B14F-4D97-AF65-F5344CB8AC3E}">
        <p14:creationId xmlns:p14="http://schemas.microsoft.com/office/powerpoint/2010/main" val="1477246813"/>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sz="quarter" idx="10"/>
          </p:nvPr>
        </p:nvSpPr>
        <p:spPr>
          <a:xfrm>
            <a:off x="274702" y="1211287"/>
            <a:ext cx="11888787" cy="54848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85784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274639" y="1211287"/>
            <a:ext cx="5486399" cy="2157514"/>
          </a:xfrm>
        </p:spPr>
        <p:txBody>
          <a:bodyPr wrap="square">
            <a:spAutoFit/>
          </a:bodyPr>
          <a:lstStyle>
            <a:lvl1pPr marL="0" indent="0">
              <a:spcBef>
                <a:spcPts val="1224"/>
              </a:spcBef>
              <a:buClr>
                <a:schemeClr val="tx1"/>
              </a:buClr>
              <a:buFont typeface="Wingdings" panose="05000000000000000000" pitchFamily="2" charset="2"/>
              <a:buNone/>
              <a:defRPr sz="3000" b="0">
                <a:latin typeface="+mn-lt"/>
              </a:defRPr>
            </a:lvl1pPr>
            <a:lvl2pPr marL="255588" indent="0">
              <a:buFont typeface="Wingdings" panose="05000000000000000000" pitchFamily="2" charset="2"/>
              <a:buNone/>
              <a:defRPr sz="2400" b="0"/>
            </a:lvl2pPr>
            <a:lvl3pPr marL="450850" indent="0">
              <a:buFont typeface="Wingdings" panose="05000000000000000000" pitchFamily="2" charset="2"/>
              <a:buNone/>
              <a:tabLst/>
              <a:defRPr sz="2200" b="0"/>
            </a:lvl3pPr>
            <a:lvl4pPr marL="652462" indent="0">
              <a:buFont typeface="Wingdings" panose="05000000000000000000" pitchFamily="2" charset="2"/>
              <a:buNone/>
              <a:defRPr sz="2200" b="0"/>
            </a:lvl4pPr>
            <a:lvl5pPr marL="854075" indent="0">
              <a:buFont typeface="Wingdings" panose="05000000000000000000" pitchFamily="2" charset="2"/>
              <a:buNone/>
              <a:tabLst/>
              <a:defRPr sz="2200" b="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a:spLocks noGrp="1"/>
          </p:cNvSpPr>
          <p:nvPr>
            <p:ph type="body" sz="quarter" idx="11"/>
          </p:nvPr>
        </p:nvSpPr>
        <p:spPr>
          <a:xfrm>
            <a:off x="6675439" y="1211287"/>
            <a:ext cx="5486399" cy="2123658"/>
          </a:xfrm>
        </p:spPr>
        <p:txBody>
          <a:bodyPr wrap="square">
            <a:spAutoFit/>
          </a:bodyPr>
          <a:lstStyle>
            <a:lvl1pPr marL="0" indent="0">
              <a:spcBef>
                <a:spcPts val="1224"/>
              </a:spcBef>
              <a:buClr>
                <a:schemeClr val="tx1"/>
              </a:buClr>
              <a:buFont typeface="Arial" panose="020B0604020202020204" pitchFamily="34" charset="0"/>
              <a:buNone/>
              <a:defRPr lang="en-US" sz="3000" b="0" kern="1200" spc="0" baseline="0" dirty="0">
                <a:gradFill>
                  <a:gsLst>
                    <a:gs pos="1250">
                      <a:schemeClr val="tx1"/>
                    </a:gs>
                    <a:gs pos="100000">
                      <a:schemeClr val="tx1"/>
                    </a:gs>
                  </a:gsLst>
                  <a:lin ang="5400000" scaled="0"/>
                </a:gradFill>
                <a:latin typeface="+mn-lt"/>
                <a:ea typeface="+mn-ea"/>
                <a:cs typeface="+mn-cs"/>
              </a:defRPr>
            </a:lvl1pPr>
            <a:lvl2pPr marL="255588" indent="0">
              <a:buFont typeface="Arial" panose="020B0604020202020204" pitchFamily="34" charset="0"/>
              <a:buNone/>
              <a:defRPr lang="en-US" sz="2400" b="0" kern="1200" spc="0" baseline="0" dirty="0">
                <a:gradFill>
                  <a:gsLst>
                    <a:gs pos="1250">
                      <a:schemeClr val="tx1"/>
                    </a:gs>
                    <a:gs pos="100000">
                      <a:schemeClr val="tx1"/>
                    </a:gs>
                  </a:gsLst>
                  <a:lin ang="5400000" scaled="0"/>
                </a:gradFill>
                <a:latin typeface="+mn-lt"/>
                <a:ea typeface="+mn-ea"/>
                <a:cs typeface="+mn-cs"/>
              </a:defRPr>
            </a:lvl2pPr>
            <a:lvl3pPr marL="450850" indent="0">
              <a:buFont typeface="Arial" panose="020B0604020202020204" pitchFamily="34" charset="0"/>
              <a:buNone/>
              <a:tabLst/>
              <a:defRPr lang="en-US" sz="2200" b="0" kern="1200" spc="0" baseline="0" dirty="0">
                <a:gradFill>
                  <a:gsLst>
                    <a:gs pos="1250">
                      <a:schemeClr val="tx1"/>
                    </a:gs>
                    <a:gs pos="100000">
                      <a:schemeClr val="tx1"/>
                    </a:gs>
                  </a:gsLst>
                  <a:lin ang="5400000" scaled="0"/>
                </a:gradFill>
                <a:latin typeface="+mn-lt"/>
                <a:ea typeface="+mn-ea"/>
                <a:cs typeface="+mn-cs"/>
              </a:defRPr>
            </a:lvl3pPr>
            <a:lvl4pPr marL="652462" indent="0">
              <a:buFont typeface="Arial" panose="020B0604020202020204" pitchFamily="34" charset="0"/>
              <a:buNone/>
              <a:defRPr lang="en-US" sz="2200" b="0" kern="1200" spc="0" baseline="0" dirty="0">
                <a:gradFill>
                  <a:gsLst>
                    <a:gs pos="1250">
                      <a:schemeClr val="tx1"/>
                    </a:gs>
                    <a:gs pos="100000">
                      <a:schemeClr val="tx1"/>
                    </a:gs>
                  </a:gsLst>
                  <a:lin ang="5400000" scaled="0"/>
                </a:gradFill>
                <a:latin typeface="+mn-lt"/>
                <a:ea typeface="+mn-ea"/>
                <a:cs typeface="+mn-cs"/>
              </a:defRPr>
            </a:lvl4pPr>
            <a:lvl5pPr marL="854075" indent="0">
              <a:buFont typeface="Arial" panose="020B0604020202020204" pitchFamily="34" charset="0"/>
              <a:buNone/>
              <a:tabLst/>
              <a:defRPr lang="en-US" sz="2200" b="0" kern="1200" spc="0" baseline="0" dirty="0">
                <a:gradFill>
                  <a:gsLst>
                    <a:gs pos="1250">
                      <a:schemeClr val="tx1"/>
                    </a:gs>
                    <a:gs pos="100000">
                      <a:schemeClr val="tx1"/>
                    </a:gs>
                  </a:gsLst>
                  <a:lin ang="5400000" scaled="0"/>
                </a:gradFill>
                <a:latin typeface="+mn-lt"/>
                <a:ea typeface="+mn-ea"/>
                <a:cs typeface="+mn-cs"/>
              </a:defRPr>
            </a:lvl5pPr>
          </a:lstStyle>
          <a:p>
            <a:pPr marL="514350" marR="0" lvl="0" indent="-514350" algn="l" defTabSz="932742" rtl="0" eaLnBrk="1" fontAlgn="auto" latinLnBrk="0" hangingPunct="1">
              <a:lnSpc>
                <a:spcPct val="90000"/>
              </a:lnSpc>
              <a:spcBef>
                <a:spcPts val="1224"/>
              </a:spcBef>
              <a:spcAft>
                <a:spcPts val="0"/>
              </a:spcAft>
              <a:buClr>
                <a:schemeClr val="tx1"/>
              </a:buClr>
              <a:buSzPct val="90000"/>
              <a:tabLst/>
            </a:pPr>
            <a:r>
              <a:rPr lang="en-US"/>
              <a:t>Edit Master text styles</a:t>
            </a:r>
          </a:p>
          <a:p>
            <a:pPr marL="514350" marR="0" lvl="1" indent="-514350" algn="l" defTabSz="932742" rtl="0" eaLnBrk="1" fontAlgn="auto" latinLnBrk="0" hangingPunct="1">
              <a:lnSpc>
                <a:spcPct val="90000"/>
              </a:lnSpc>
              <a:spcBef>
                <a:spcPts val="1224"/>
              </a:spcBef>
              <a:spcAft>
                <a:spcPts val="0"/>
              </a:spcAft>
              <a:buClr>
                <a:schemeClr val="tx1"/>
              </a:buClr>
              <a:buSzPct val="90000"/>
              <a:tabLst/>
            </a:pPr>
            <a:r>
              <a:rPr lang="en-US"/>
              <a:t>Second level</a:t>
            </a:r>
          </a:p>
          <a:p>
            <a:pPr marL="514350" marR="0" lvl="2" indent="-514350" algn="l" defTabSz="932742" rtl="0" eaLnBrk="1" fontAlgn="auto" latinLnBrk="0" hangingPunct="1">
              <a:lnSpc>
                <a:spcPct val="90000"/>
              </a:lnSpc>
              <a:spcBef>
                <a:spcPts val="1224"/>
              </a:spcBef>
              <a:spcAft>
                <a:spcPts val="0"/>
              </a:spcAft>
              <a:buClr>
                <a:schemeClr val="tx1"/>
              </a:buClr>
              <a:buSzPct val="90000"/>
              <a:tabLst/>
            </a:pPr>
            <a:r>
              <a:rPr lang="en-US"/>
              <a:t>Third level</a:t>
            </a:r>
          </a:p>
          <a:p>
            <a:pPr marL="514350" marR="0" lvl="3" indent="-514350" algn="l" defTabSz="932742" rtl="0" eaLnBrk="1" fontAlgn="auto" latinLnBrk="0" hangingPunct="1">
              <a:lnSpc>
                <a:spcPct val="90000"/>
              </a:lnSpc>
              <a:spcBef>
                <a:spcPts val="1224"/>
              </a:spcBef>
              <a:spcAft>
                <a:spcPts val="0"/>
              </a:spcAft>
              <a:buClr>
                <a:schemeClr val="tx1"/>
              </a:buClr>
              <a:buSzPct val="90000"/>
              <a:tabLst/>
            </a:pPr>
            <a:r>
              <a:rPr lang="en-US"/>
              <a:t>Fourth level</a:t>
            </a:r>
          </a:p>
          <a:p>
            <a:pPr marL="514350" marR="0" lvl="4" indent="-514350" algn="l" defTabSz="932742" rtl="0" eaLnBrk="1" fontAlgn="auto" latinLnBrk="0" hangingPunct="1">
              <a:lnSpc>
                <a:spcPct val="90000"/>
              </a:lnSpc>
              <a:spcBef>
                <a:spcPts val="1224"/>
              </a:spcBef>
              <a:spcAft>
                <a:spcPts val="0"/>
              </a:spcAft>
              <a:buClr>
                <a:schemeClr val="tx1"/>
              </a:buClr>
              <a:buSzPct val="90000"/>
              <a:tabLst/>
            </a:pPr>
            <a:r>
              <a:rPr lang="en-US"/>
              <a:t>Fifth level</a:t>
            </a:r>
            <a:endParaRPr lang="en-US" dirty="0"/>
          </a:p>
        </p:txBody>
      </p:sp>
    </p:spTree>
    <p:extLst>
      <p:ext uri="{BB962C8B-B14F-4D97-AF65-F5344CB8AC3E}">
        <p14:creationId xmlns:p14="http://schemas.microsoft.com/office/powerpoint/2010/main" val="2886365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274639" y="1211287"/>
            <a:ext cx="5486399" cy="2157514"/>
          </a:xfrm>
        </p:spPr>
        <p:txBody>
          <a:bodyPr wrap="square">
            <a:spAutoFit/>
          </a:bodyPr>
          <a:lstStyle>
            <a:lvl1pPr marL="231775" indent="-231775">
              <a:spcBef>
                <a:spcPts val="1224"/>
              </a:spcBef>
              <a:buClr>
                <a:schemeClr val="tx1"/>
              </a:buClr>
              <a:buFont typeface="Wingdings" panose="05000000000000000000" pitchFamily="2" charset="2"/>
              <a:buChar char=""/>
              <a:defRPr sz="3000" b="0">
                <a:latin typeface="+mn-lt"/>
              </a:defRPr>
            </a:lvl1pPr>
            <a:lvl2pPr marL="427038" indent="-171450">
              <a:buFont typeface="Wingdings" panose="05000000000000000000" pitchFamily="2" charset="2"/>
              <a:buChar char=""/>
              <a:defRPr sz="2400" b="0"/>
            </a:lvl2pPr>
            <a:lvl3pPr marL="639763" indent="-188913">
              <a:buFont typeface="Wingdings" panose="05000000000000000000" pitchFamily="2" charset="2"/>
              <a:buChar char=""/>
              <a:tabLst/>
              <a:defRPr sz="2200" b="0"/>
            </a:lvl3pPr>
            <a:lvl4pPr marL="828675" indent="-176213">
              <a:buFont typeface="Wingdings" panose="05000000000000000000" pitchFamily="2" charset="2"/>
              <a:buChar char=""/>
              <a:defRPr sz="2200" b="0"/>
            </a:lvl4pPr>
            <a:lvl5pPr marL="1023938" indent="-169863">
              <a:buFont typeface="Wingdings" panose="05000000000000000000" pitchFamily="2" charset="2"/>
              <a:buChar char=""/>
              <a:tabLst/>
              <a:defRPr sz="2200" b="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a:spLocks noGrp="1"/>
          </p:cNvSpPr>
          <p:nvPr>
            <p:ph type="body" sz="quarter" idx="11"/>
          </p:nvPr>
        </p:nvSpPr>
        <p:spPr>
          <a:xfrm>
            <a:off x="6675439" y="1211287"/>
            <a:ext cx="5486399" cy="2123658"/>
          </a:xfrm>
        </p:spPr>
        <p:txBody>
          <a:bodyPr wrap="square">
            <a:spAutoFit/>
          </a:bodyPr>
          <a:lstStyle>
            <a:lvl1pPr marL="287338" indent="-287338">
              <a:spcBef>
                <a:spcPts val="1224"/>
              </a:spcBef>
              <a:buClr>
                <a:schemeClr val="tx1"/>
              </a:buClr>
              <a:buFont typeface="Arial" pitchFamily="34" charset="0"/>
              <a:buChar char="•"/>
              <a:defRPr lang="en-US" sz="3000" b="0" kern="1200" spc="0" baseline="0" dirty="0">
                <a:gradFill>
                  <a:gsLst>
                    <a:gs pos="1250">
                      <a:schemeClr val="tx1"/>
                    </a:gs>
                    <a:gs pos="100000">
                      <a:schemeClr val="tx1"/>
                    </a:gs>
                  </a:gsLst>
                  <a:lin ang="5400000" scaled="0"/>
                </a:gradFill>
                <a:latin typeface="+mn-lt"/>
                <a:ea typeface="+mn-ea"/>
                <a:cs typeface="+mn-cs"/>
              </a:defRPr>
            </a:lvl1pPr>
            <a:lvl2pPr marL="598488" indent="-342900">
              <a:defRPr lang="en-US" sz="2400" b="0" kern="1200" spc="0" baseline="0" dirty="0">
                <a:gradFill>
                  <a:gsLst>
                    <a:gs pos="1250">
                      <a:schemeClr val="tx1"/>
                    </a:gs>
                    <a:gs pos="100000">
                      <a:schemeClr val="tx1"/>
                    </a:gs>
                  </a:gsLst>
                  <a:lin ang="5400000" scaled="0"/>
                </a:gradFill>
                <a:latin typeface="+mn-lt"/>
                <a:ea typeface="+mn-ea"/>
                <a:cs typeface="+mn-cs"/>
              </a:defRPr>
            </a:lvl2pPr>
            <a:lvl3pPr marL="793750" indent="-342900">
              <a:tabLst/>
              <a:defRPr lang="en-US" sz="2200" b="0" kern="1200" spc="0" baseline="0" dirty="0">
                <a:gradFill>
                  <a:gsLst>
                    <a:gs pos="1250">
                      <a:schemeClr val="tx1"/>
                    </a:gs>
                    <a:gs pos="100000">
                      <a:schemeClr val="tx1"/>
                    </a:gs>
                  </a:gsLst>
                  <a:lin ang="5400000" scaled="0"/>
                </a:gradFill>
                <a:latin typeface="+mn-lt"/>
                <a:ea typeface="+mn-ea"/>
                <a:cs typeface="+mn-cs"/>
              </a:defRPr>
            </a:lvl3pPr>
            <a:lvl4pPr marL="995362" indent="-342900">
              <a:defRPr lang="en-US" sz="2200" b="0" kern="1200" spc="0" baseline="0" dirty="0">
                <a:gradFill>
                  <a:gsLst>
                    <a:gs pos="1250">
                      <a:schemeClr val="tx1"/>
                    </a:gs>
                    <a:gs pos="100000">
                      <a:schemeClr val="tx1"/>
                    </a:gs>
                  </a:gsLst>
                  <a:lin ang="5400000" scaled="0"/>
                </a:gradFill>
                <a:latin typeface="+mn-lt"/>
                <a:ea typeface="+mn-ea"/>
                <a:cs typeface="+mn-cs"/>
              </a:defRPr>
            </a:lvl4pPr>
            <a:lvl5pPr marL="1196975" indent="-342900">
              <a:tabLst/>
              <a:defRPr lang="en-US" sz="2200" b="0" kern="1200" spc="0" baseline="0" dirty="0">
                <a:gradFill>
                  <a:gsLst>
                    <a:gs pos="1250">
                      <a:schemeClr val="tx1"/>
                    </a:gs>
                    <a:gs pos="100000">
                      <a:schemeClr val="tx1"/>
                    </a:gs>
                  </a:gsLst>
                  <a:lin ang="5400000" scaled="0"/>
                </a:gradFill>
                <a:latin typeface="+mn-lt"/>
                <a:ea typeface="+mn-ea"/>
                <a:cs typeface="+mn-cs"/>
              </a:defRPr>
            </a:lvl5pPr>
          </a:lstStyle>
          <a:p>
            <a:pPr marL="231775" marR="0" lvl="0" indent="-231775" algn="l" defTabSz="932742" rtl="0" eaLnBrk="1" fontAlgn="auto" latinLnBrk="0" hangingPunct="1">
              <a:lnSpc>
                <a:spcPct val="90000"/>
              </a:lnSpc>
              <a:spcBef>
                <a:spcPts val="1224"/>
              </a:spcBef>
              <a:spcAft>
                <a:spcPts val="0"/>
              </a:spcAft>
              <a:buClr>
                <a:schemeClr val="tx1"/>
              </a:buClr>
              <a:buSzPct val="90000"/>
              <a:buFont typeface="Wingdings" panose="05000000000000000000" pitchFamily="2" charset="2"/>
              <a:buChar char=""/>
              <a:tabLst/>
            </a:pPr>
            <a:r>
              <a:rPr lang="en-US"/>
              <a:t>Edit Master text styles</a:t>
            </a:r>
          </a:p>
          <a:p>
            <a:pPr marL="231775" marR="0" lvl="1" indent="-231775" algn="l" defTabSz="932742" rtl="0" eaLnBrk="1" fontAlgn="auto" latinLnBrk="0" hangingPunct="1">
              <a:lnSpc>
                <a:spcPct val="90000"/>
              </a:lnSpc>
              <a:spcBef>
                <a:spcPts val="1224"/>
              </a:spcBef>
              <a:spcAft>
                <a:spcPts val="0"/>
              </a:spcAft>
              <a:buClr>
                <a:schemeClr val="tx1"/>
              </a:buClr>
              <a:buSzPct val="90000"/>
              <a:buFont typeface="Wingdings" panose="05000000000000000000" pitchFamily="2" charset="2"/>
              <a:buChar char=""/>
              <a:tabLst/>
            </a:pPr>
            <a:r>
              <a:rPr lang="en-US"/>
              <a:t>Second level</a:t>
            </a:r>
          </a:p>
          <a:p>
            <a:pPr marL="231775" marR="0" lvl="2" indent="-231775" algn="l" defTabSz="932742" rtl="0" eaLnBrk="1" fontAlgn="auto" latinLnBrk="0" hangingPunct="1">
              <a:lnSpc>
                <a:spcPct val="90000"/>
              </a:lnSpc>
              <a:spcBef>
                <a:spcPts val="1224"/>
              </a:spcBef>
              <a:spcAft>
                <a:spcPts val="0"/>
              </a:spcAft>
              <a:buClr>
                <a:schemeClr val="tx1"/>
              </a:buClr>
              <a:buSzPct val="90000"/>
              <a:buFont typeface="Wingdings" panose="05000000000000000000" pitchFamily="2" charset="2"/>
              <a:buChar char=""/>
              <a:tabLst/>
            </a:pPr>
            <a:r>
              <a:rPr lang="en-US"/>
              <a:t>Third level</a:t>
            </a:r>
          </a:p>
          <a:p>
            <a:pPr marL="231775" marR="0" lvl="3" indent="-231775" algn="l" defTabSz="932742" rtl="0" eaLnBrk="1" fontAlgn="auto" latinLnBrk="0" hangingPunct="1">
              <a:lnSpc>
                <a:spcPct val="90000"/>
              </a:lnSpc>
              <a:spcBef>
                <a:spcPts val="1224"/>
              </a:spcBef>
              <a:spcAft>
                <a:spcPts val="0"/>
              </a:spcAft>
              <a:buClr>
                <a:schemeClr val="tx1"/>
              </a:buClr>
              <a:buSzPct val="90000"/>
              <a:buFont typeface="Wingdings" panose="05000000000000000000" pitchFamily="2" charset="2"/>
              <a:buChar char=""/>
              <a:tabLst/>
            </a:pPr>
            <a:r>
              <a:rPr lang="en-US"/>
              <a:t>Fourth level</a:t>
            </a:r>
          </a:p>
          <a:p>
            <a:pPr marL="231775" marR="0" lvl="4" indent="-231775" algn="l" defTabSz="932742" rtl="0" eaLnBrk="1" fontAlgn="auto" latinLnBrk="0" hangingPunct="1">
              <a:lnSpc>
                <a:spcPct val="90000"/>
              </a:lnSpc>
              <a:spcBef>
                <a:spcPts val="1224"/>
              </a:spcBef>
              <a:spcAft>
                <a:spcPts val="0"/>
              </a:spcAft>
              <a:buClr>
                <a:schemeClr val="tx1"/>
              </a:buClr>
              <a:buSzPct val="90000"/>
              <a:buFont typeface="Wingdings" panose="05000000000000000000" pitchFamily="2" charset="2"/>
              <a:buChar char=""/>
              <a:tabLst/>
            </a:pPr>
            <a:r>
              <a:rPr lang="en-US"/>
              <a:t>Fifth level</a:t>
            </a:r>
            <a:endParaRPr lang="en-US" dirty="0"/>
          </a:p>
        </p:txBody>
      </p:sp>
    </p:spTree>
    <p:extLst>
      <p:ext uri="{BB962C8B-B14F-4D97-AF65-F5344CB8AC3E}">
        <p14:creationId xmlns:p14="http://schemas.microsoft.com/office/powerpoint/2010/main" val="4091931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09252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emo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77"/>
            <a:ext cx="10056812" cy="1181862"/>
          </a:xfrm>
          <a:noFill/>
        </p:spPr>
        <p:txBody>
          <a:bodyPr tIns="91440" bIns="91440" anchor="t" anchorCtr="0">
            <a:spAutoFit/>
          </a:bodyPr>
          <a:lstStyle>
            <a:lvl1pPr>
              <a:defRPr sz="7200" spc="-100" baseline="0">
                <a:gradFill>
                  <a:gsLst>
                    <a:gs pos="0">
                      <a:schemeClr val="tx1"/>
                    </a:gs>
                    <a:gs pos="100000">
                      <a:schemeClr val="tx1"/>
                    </a:gs>
                  </a:gsLst>
                  <a:lin ang="5400000" scaled="0"/>
                </a:gradFill>
              </a:defRPr>
            </a:lvl1pPr>
          </a:lstStyle>
          <a:p>
            <a:r>
              <a:rPr lang="en-US" dirty="0"/>
              <a:t>Demo title</a:t>
            </a:r>
          </a:p>
        </p:txBody>
      </p:sp>
      <p:sp>
        <p:nvSpPr>
          <p:cNvPr id="5" name="Text Placeholder 4"/>
          <p:cNvSpPr>
            <a:spLocks noGrp="1"/>
          </p:cNvSpPr>
          <p:nvPr>
            <p:ph type="body" sz="quarter" idx="12" hasCustomPrompt="1"/>
          </p:nvPr>
        </p:nvSpPr>
        <p:spPr>
          <a:xfrm>
            <a:off x="274638" y="3954463"/>
            <a:ext cx="10058401" cy="738664"/>
          </a:xfrm>
          <a:noFill/>
        </p:spPr>
        <p:txBody>
          <a:bodyPr lIns="182880" tIns="146304" rIns="182880" bIns="146304">
            <a:spAutoFit/>
          </a:bodyPr>
          <a:lstStyle>
            <a:lvl1pPr marL="0" indent="0">
              <a:spcBef>
                <a:spcPts val="0"/>
              </a:spcBef>
              <a:buNone/>
              <a:defRPr sz="3200" spc="0" baseline="0">
                <a:gradFill>
                  <a:gsLst>
                    <a:gs pos="0">
                      <a:schemeClr val="tx1"/>
                    </a:gs>
                    <a:gs pos="100000">
                      <a:schemeClr val="tx1"/>
                    </a:gs>
                  </a:gsLst>
                  <a:lin ang="5400000" scaled="0"/>
                </a:gradFill>
                <a:latin typeface="+mj-lt"/>
              </a:defRPr>
            </a:lvl1pPr>
          </a:lstStyle>
          <a:p>
            <a:pPr lvl="0"/>
            <a:r>
              <a:rPr lang="en-US" dirty="0"/>
              <a:t>Speaker Name</a:t>
            </a:r>
          </a:p>
        </p:txBody>
      </p:sp>
    </p:spTree>
    <p:extLst>
      <p:ext uri="{BB962C8B-B14F-4D97-AF65-F5344CB8AC3E}">
        <p14:creationId xmlns:p14="http://schemas.microsoft.com/office/powerpoint/2010/main" val="159199336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o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2125677"/>
            <a:ext cx="10056812" cy="1181862"/>
          </a:xfrm>
          <a:noFill/>
        </p:spPr>
        <p:txBody>
          <a:bodyPr tIns="91440" bIns="91440" anchor="t" anchorCtr="0">
            <a:spAutoFit/>
          </a:bodyPr>
          <a:lstStyle>
            <a:lvl1pPr>
              <a:defRPr lang="en-US" sz="7200" b="0" kern="1200" cap="none" spc="-100" baseline="0" dirty="0">
                <a:ln w="3175">
                  <a:noFill/>
                </a:ln>
                <a:gradFill>
                  <a:gsLst>
                    <a:gs pos="0">
                      <a:schemeClr val="tx1"/>
                    </a:gs>
                    <a:gs pos="100000">
                      <a:schemeClr val="tx1"/>
                    </a:gs>
                  </a:gsLst>
                  <a:lin ang="5400000" scaled="0"/>
                </a:gradFill>
                <a:effectLst/>
                <a:latin typeface="+mj-lt"/>
                <a:ea typeface="+mn-ea"/>
                <a:cs typeface="Segoe UI" pitchFamily="34" charset="0"/>
              </a:defRPr>
            </a:lvl1pPr>
          </a:lstStyle>
          <a:p>
            <a:r>
              <a:rPr lang="en-US" dirty="0"/>
              <a:t>Video title</a:t>
            </a:r>
          </a:p>
        </p:txBody>
      </p:sp>
    </p:spTree>
    <p:extLst>
      <p:ext uri="{BB962C8B-B14F-4D97-AF65-F5344CB8AC3E}">
        <p14:creationId xmlns:p14="http://schemas.microsoft.com/office/powerpoint/2010/main" val="3280903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18" Type="http://schemas.openxmlformats.org/officeDocument/2006/relationships/theme" Target="../theme/theme2.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17" Type="http://schemas.openxmlformats.org/officeDocument/2006/relationships/slideLayout" Target="../slideLayouts/slideLayout36.xml"/><Relationship Id="rId2" Type="http://schemas.openxmlformats.org/officeDocument/2006/relationships/slideLayout" Target="../slideLayouts/slideLayout21.xml"/><Relationship Id="rId16" Type="http://schemas.openxmlformats.org/officeDocument/2006/relationships/slideLayout" Target="../slideLayouts/slideLayout35.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slideLayout" Target="../slideLayouts/slideLayout34.xml"/><Relationship Id="rId10" Type="http://schemas.openxmlformats.org/officeDocument/2006/relationships/slideLayout" Target="../slideLayouts/slideLayout29.xml"/><Relationship Id="rId19" Type="http://schemas.openxmlformats.org/officeDocument/2006/relationships/image" Target="../media/image1.emf"/><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a:t>Click to edit Master title style</a:t>
            </a:r>
            <a:endParaRPr lang="en-US" dirty="0"/>
          </a:p>
        </p:txBody>
      </p:sp>
      <p:sp>
        <p:nvSpPr>
          <p:cNvPr id="4" name="Text Placeholder 3"/>
          <p:cNvSpPr>
            <a:spLocks noGrp="1"/>
          </p:cNvSpPr>
          <p:nvPr>
            <p:ph type="body" idx="1"/>
          </p:nvPr>
        </p:nvSpPr>
        <p:spPr>
          <a:xfrm>
            <a:off x="274640" y="1212851"/>
            <a:ext cx="11887198" cy="2308324"/>
          </a:xfrm>
          <a:prstGeom prst="rect">
            <a:avLst/>
          </a:prstGeom>
        </p:spPr>
        <p:txBody>
          <a:bodyPr vert="horz" wrap="square" lIns="146304" tIns="91440" rIns="146304" bIns="9144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4"/>
          <p:cNvPicPr>
            <a:picLocks noChangeAspect="1"/>
          </p:cNvPicPr>
          <p:nvPr userDrawn="1"/>
        </p:nvPicPr>
        <p:blipFill>
          <a:blip r:embed="rId21" cstate="screen">
            <a:extLst>
              <a:ext uri="{28A0092B-C50C-407E-A947-70E740481C1C}">
                <a14:useLocalDpi xmlns:a14="http://schemas.microsoft.com/office/drawing/2010/main"/>
              </a:ext>
            </a:extLst>
          </a:blip>
          <a:stretch>
            <a:fillRect/>
          </a:stretch>
        </p:blipFill>
        <p:spPr>
          <a:xfrm rot="5400000">
            <a:off x="9371795" y="3072299"/>
            <a:ext cx="6995160" cy="849926"/>
          </a:xfrm>
          <a:prstGeom prst="rect">
            <a:avLst/>
          </a:prstGeom>
        </p:spPr>
      </p:pic>
    </p:spTree>
    <p:extLst>
      <p:ext uri="{BB962C8B-B14F-4D97-AF65-F5344CB8AC3E}">
        <p14:creationId xmlns:p14="http://schemas.microsoft.com/office/powerpoint/2010/main" val="4059602932"/>
      </p:ext>
    </p:extLst>
  </p:cSld>
  <p:clrMap bg1="lt1" tx1="dk1" bg2="lt2" tx2="dk2" accent1="accent1" accent2="accent2" accent3="accent3" accent4="accent4" accent5="accent5" accent6="accent6" hlink="hlink" folHlink="folHlink"/>
  <p:sldLayoutIdLst>
    <p:sldLayoutId id="2147484476" r:id="rId1"/>
    <p:sldLayoutId id="2147484478" r:id="rId2"/>
    <p:sldLayoutId id="2147484480" r:id="rId3"/>
    <p:sldLayoutId id="2147484481" r:id="rId4"/>
    <p:sldLayoutId id="2147484482" r:id="rId5"/>
    <p:sldLayoutId id="2147484483" r:id="rId6"/>
    <p:sldLayoutId id="2147484484" r:id="rId7"/>
    <p:sldLayoutId id="2147484485" r:id="rId8"/>
    <p:sldLayoutId id="2147484486" r:id="rId9"/>
    <p:sldLayoutId id="2147484487" r:id="rId10"/>
    <p:sldLayoutId id="2147484488" r:id="rId11"/>
    <p:sldLayoutId id="2147484489" r:id="rId12"/>
    <p:sldLayoutId id="2147484490" r:id="rId13"/>
    <p:sldLayoutId id="2147484491" r:id="rId14"/>
    <p:sldLayoutId id="2147484492" r:id="rId15"/>
    <p:sldLayoutId id="2147484493" r:id="rId16"/>
    <p:sldLayoutId id="2147484494" r:id="rId17"/>
    <p:sldLayoutId id="2147484515" r:id="rId18"/>
    <p:sldLayoutId id="2147484516" r:id="rId19"/>
  </p:sldLayoutIdLst>
  <p:transition>
    <p:fade/>
  </p:transition>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2286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3600" kern="1200" spc="0" baseline="0">
          <a:gradFill>
            <a:gsLst>
              <a:gs pos="1250">
                <a:schemeClr val="tx1"/>
              </a:gs>
              <a:gs pos="100000">
                <a:schemeClr val="tx1"/>
              </a:gs>
            </a:gsLst>
            <a:lin ang="5400000" scaled="0"/>
          </a:gradFill>
          <a:latin typeface="+mj-lt"/>
          <a:ea typeface="+mn-ea"/>
          <a:cs typeface="+mn-cs"/>
        </a:defRPr>
      </a:lvl1pPr>
      <a:lvl2pPr marL="4572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800" kern="1200" spc="0" baseline="0">
          <a:gradFill>
            <a:gsLst>
              <a:gs pos="1250">
                <a:schemeClr val="tx1"/>
              </a:gs>
              <a:gs pos="100000">
                <a:schemeClr val="tx1"/>
              </a:gs>
            </a:gsLst>
            <a:lin ang="5400000" scaled="0"/>
          </a:gradFill>
          <a:latin typeface="+mn-lt"/>
          <a:ea typeface="+mn-ea"/>
          <a:cs typeface="+mn-cs"/>
        </a:defRPr>
      </a:lvl2pPr>
      <a:lvl3pPr marL="6858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9144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200" kern="1200" spc="0" baseline="0">
          <a:gradFill>
            <a:gsLst>
              <a:gs pos="1250">
                <a:schemeClr val="tx1"/>
              </a:gs>
              <a:gs pos="100000">
                <a:schemeClr val="tx1"/>
              </a:gs>
            </a:gsLst>
            <a:lin ang="5400000" scaled="0"/>
          </a:gradFill>
          <a:latin typeface="+mn-lt"/>
          <a:ea typeface="+mn-ea"/>
          <a:cs typeface="+mn-cs"/>
        </a:defRPr>
      </a:lvl4pPr>
      <a:lvl5pPr marL="11430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2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dirty="0"/>
              <a:t>Click to edit Master title style</a:t>
            </a:r>
          </a:p>
        </p:txBody>
      </p:sp>
      <p:sp>
        <p:nvSpPr>
          <p:cNvPr id="4" name="Text Placeholder 3"/>
          <p:cNvSpPr>
            <a:spLocks noGrp="1"/>
          </p:cNvSpPr>
          <p:nvPr>
            <p:ph type="body" idx="1"/>
          </p:nvPr>
        </p:nvSpPr>
        <p:spPr>
          <a:xfrm>
            <a:off x="274640" y="1212851"/>
            <a:ext cx="11887198" cy="2308324"/>
          </a:xfrm>
          <a:prstGeom prst="rect">
            <a:avLst/>
          </a:prstGeom>
        </p:spPr>
        <p:txBody>
          <a:bodyPr vert="horz" wrap="square" lIns="146304" tIns="91440" rIns="146304" bIns="9144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p:cNvPicPr>
            <a:picLocks noChangeAspect="1"/>
          </p:cNvPicPr>
          <p:nvPr userDrawn="1"/>
        </p:nvPicPr>
        <p:blipFill>
          <a:blip r:embed="rId19" cstate="screen">
            <a:extLst>
              <a:ext uri="{28A0092B-C50C-407E-A947-70E740481C1C}">
                <a14:useLocalDpi xmlns:a14="http://schemas.microsoft.com/office/drawing/2010/main"/>
              </a:ext>
            </a:extLst>
          </a:blip>
          <a:stretch>
            <a:fillRect/>
          </a:stretch>
        </p:blipFill>
        <p:spPr>
          <a:xfrm rot="5400000">
            <a:off x="9371795" y="3072299"/>
            <a:ext cx="6995160" cy="849926"/>
          </a:xfrm>
          <a:prstGeom prst="rect">
            <a:avLst/>
          </a:prstGeom>
        </p:spPr>
      </p:pic>
    </p:spTree>
    <p:extLst>
      <p:ext uri="{BB962C8B-B14F-4D97-AF65-F5344CB8AC3E}">
        <p14:creationId xmlns:p14="http://schemas.microsoft.com/office/powerpoint/2010/main" val="2005544715"/>
      </p:ext>
    </p:extLst>
  </p:cSld>
  <p:clrMap bg1="dk1" tx1="lt1" bg2="dk2" tx2="lt2" accent1="accent1" accent2="accent2" accent3="accent3" accent4="accent4" accent5="accent5" accent6="accent6" hlink="hlink" folHlink="folHlink"/>
  <p:sldLayoutIdLst>
    <p:sldLayoutId id="2147484496" r:id="rId1"/>
    <p:sldLayoutId id="2147484498" r:id="rId2"/>
    <p:sldLayoutId id="2147484500" r:id="rId3"/>
    <p:sldLayoutId id="2147484501" r:id="rId4"/>
    <p:sldLayoutId id="2147484502" r:id="rId5"/>
    <p:sldLayoutId id="2147484503" r:id="rId6"/>
    <p:sldLayoutId id="2147484504" r:id="rId7"/>
    <p:sldLayoutId id="2147484505" r:id="rId8"/>
    <p:sldLayoutId id="2147484506" r:id="rId9"/>
    <p:sldLayoutId id="2147484507" r:id="rId10"/>
    <p:sldLayoutId id="2147484508" r:id="rId11"/>
    <p:sldLayoutId id="2147484509" r:id="rId12"/>
    <p:sldLayoutId id="2147484510" r:id="rId13"/>
    <p:sldLayoutId id="2147484511" r:id="rId14"/>
    <p:sldLayoutId id="2147484512" r:id="rId15"/>
    <p:sldLayoutId id="2147484513" r:id="rId16"/>
    <p:sldLayoutId id="2147484514" r:id="rId17"/>
  </p:sldLayoutIdLst>
  <p:transition>
    <p:fade/>
  </p:transition>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2286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3600" kern="1200" spc="0" baseline="0">
          <a:gradFill>
            <a:gsLst>
              <a:gs pos="1250">
                <a:schemeClr val="tx1"/>
              </a:gs>
              <a:gs pos="100000">
                <a:schemeClr val="tx1"/>
              </a:gs>
            </a:gsLst>
            <a:lin ang="5400000" scaled="0"/>
          </a:gradFill>
          <a:latin typeface="+mj-lt"/>
          <a:ea typeface="+mn-ea"/>
          <a:cs typeface="+mn-cs"/>
        </a:defRPr>
      </a:lvl1pPr>
      <a:lvl2pPr marL="4572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800" kern="1200" spc="0" baseline="0">
          <a:gradFill>
            <a:gsLst>
              <a:gs pos="1250">
                <a:schemeClr val="tx1"/>
              </a:gs>
              <a:gs pos="100000">
                <a:schemeClr val="tx1"/>
              </a:gs>
            </a:gsLst>
            <a:lin ang="5400000" scaled="0"/>
          </a:gradFill>
          <a:latin typeface="+mn-lt"/>
          <a:ea typeface="+mn-ea"/>
          <a:cs typeface="+mn-cs"/>
        </a:defRPr>
      </a:lvl2pPr>
      <a:lvl3pPr marL="6858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9144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200" kern="1200" spc="0" baseline="0">
          <a:gradFill>
            <a:gsLst>
              <a:gs pos="1250">
                <a:schemeClr val="tx1"/>
              </a:gs>
              <a:gs pos="100000">
                <a:schemeClr val="tx1"/>
              </a:gs>
            </a:gsLst>
            <a:lin ang="5400000" scaled="0"/>
          </a:gradFill>
          <a:latin typeface="+mn-lt"/>
          <a:ea typeface="+mn-ea"/>
          <a:cs typeface="+mn-cs"/>
        </a:defRPr>
      </a:lvl4pPr>
      <a:lvl5pPr marL="11430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2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0.xml"/><Relationship Id="rId1" Type="http://schemas.openxmlformats.org/officeDocument/2006/relationships/slideLayout" Target="../slideLayouts/slideLayout18.xml"/><Relationship Id="rId4" Type="http://schemas.openxmlformats.org/officeDocument/2006/relationships/image" Target="../media/image13.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hyperlink" Target="https://azure.microsoft.com/en-us/documentation/articles/service-fabric-cluster-capacity/" TargetMode="External"/><Relationship Id="rId2" Type="http://schemas.openxmlformats.org/officeDocument/2006/relationships/notesSlide" Target="../notesSlides/notesSlide13.xml"/><Relationship Id="rId1" Type="http://schemas.openxmlformats.org/officeDocument/2006/relationships/slideLayout" Target="../slideLayouts/slideLayout18.xml"/><Relationship Id="rId4" Type="http://schemas.openxmlformats.org/officeDocument/2006/relationships/image" Target="../media/image15.emf"/></Relationships>
</file>

<file path=ppt/slides/_rels/slide1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hyperlink" Target="https://docs.microsoft.com/en-us/azure/service-fabric/service-fabric-cluster-resource-manager-cluster-description#cluster-capacity" TargetMode="External"/><Relationship Id="rId2" Type="http://schemas.openxmlformats.org/officeDocument/2006/relationships/notesSlide" Target="../notesSlides/notesSlide18.xml"/><Relationship Id="rId1" Type="http://schemas.openxmlformats.org/officeDocument/2006/relationships/slideLayout" Target="../slideLayouts/slideLayout18.xml"/><Relationship Id="rId4" Type="http://schemas.openxmlformats.org/officeDocument/2006/relationships/image" Target="../media/image13.emf"/></Relationships>
</file>

<file path=ppt/slides/_rels/slide1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7.xm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8.xml"/><Relationship Id="rId1" Type="http://schemas.openxmlformats.org/officeDocument/2006/relationships/slideLayout" Target="../slideLayouts/slideLayout18.xml"/><Relationship Id="rId4" Type="http://schemas.openxmlformats.org/officeDocument/2006/relationships/hyperlink" Target="https://docs.microsoft.com/en-us/azure/service-fabric/service-fabric-diagnostics-overview"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10.png"/><Relationship Id="rId7"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18.xml"/><Relationship Id="rId6" Type="http://schemas.microsoft.com/office/2007/relationships/hdphoto" Target="../media/hdphoto2.wdp"/><Relationship Id="rId5" Type="http://schemas.openxmlformats.org/officeDocument/2006/relationships/image" Target="../media/image11.pn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027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Best practices: Cluster Security in Azure</a:t>
            </a:r>
          </a:p>
        </p:txBody>
      </p:sp>
      <p:grpSp>
        <p:nvGrpSpPr>
          <p:cNvPr id="11" name="Group 10"/>
          <p:cNvGrpSpPr/>
          <p:nvPr/>
        </p:nvGrpSpPr>
        <p:grpSpPr>
          <a:xfrm>
            <a:off x="1036637" y="1058862"/>
            <a:ext cx="7543800" cy="5313892"/>
            <a:chOff x="1036637" y="1287462"/>
            <a:chExt cx="9677400" cy="4490258"/>
          </a:xfrm>
          <a:solidFill>
            <a:schemeClr val="accent5">
              <a:lumMod val="20000"/>
              <a:lumOff val="80000"/>
            </a:schemeClr>
          </a:solidFill>
        </p:grpSpPr>
        <p:sp>
          <p:nvSpPr>
            <p:cNvPr id="12" name="Rectangle 11"/>
            <p:cNvSpPr/>
            <p:nvPr/>
          </p:nvSpPr>
          <p:spPr bwMode="auto">
            <a:xfrm>
              <a:off x="1036637" y="1287462"/>
              <a:ext cx="9677400" cy="4490258"/>
            </a:xfrm>
            <a:prstGeom prst="rect">
              <a:avLst/>
            </a:prstGeom>
            <a:grpFill/>
            <a:ln w="34925" cap="rnd">
              <a:solidFill>
                <a:schemeClr val="accent1"/>
              </a:solidFill>
              <a:prstDash val="sysDash"/>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t" anchorCtr="1" forceAA="0" compatLnSpc="1">
              <a:prstTxWarp prst="textNoShape">
                <a:avLst/>
              </a:prstTxWarp>
              <a:noAutofit/>
            </a:bodyPr>
            <a:lstStyle/>
            <a:p>
              <a:pPr algn="ctr" defTabSz="932472" fontAlgn="base">
                <a:lnSpc>
                  <a:spcPct val="90000"/>
                </a:lnSpc>
                <a:spcBef>
                  <a:spcPct val="0"/>
                </a:spcBef>
                <a:spcAft>
                  <a:spcPct val="0"/>
                </a:spcAft>
              </a:pPr>
              <a:r>
                <a:rPr lang="en-US" sz="24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Service Fabric Cluster</a:t>
              </a:r>
            </a:p>
          </p:txBody>
        </p:sp>
        <p:cxnSp>
          <p:nvCxnSpPr>
            <p:cNvPr id="13" name="Straight Connector 12"/>
            <p:cNvCxnSpPr/>
            <p:nvPr/>
          </p:nvCxnSpPr>
          <p:spPr>
            <a:xfrm>
              <a:off x="1036637" y="1838710"/>
              <a:ext cx="9677400" cy="0"/>
            </a:xfrm>
            <a:prstGeom prst="line">
              <a:avLst/>
            </a:prstGeom>
            <a:grpFill/>
            <a:ln w="34925" cap="rnd">
              <a:solidFill>
                <a:schemeClr val="accent1"/>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205" name="Group 204"/>
          <p:cNvGrpSpPr/>
          <p:nvPr/>
        </p:nvGrpSpPr>
        <p:grpSpPr>
          <a:xfrm>
            <a:off x="10028237" y="1276097"/>
            <a:ext cx="1700334" cy="1793249"/>
            <a:chOff x="10028237" y="1504697"/>
            <a:chExt cx="1700334" cy="1793249"/>
          </a:xfrm>
        </p:grpSpPr>
        <p:sp>
          <p:nvSpPr>
            <p:cNvPr id="58" name="Rectangle 57"/>
            <p:cNvSpPr/>
            <p:nvPr/>
          </p:nvSpPr>
          <p:spPr bwMode="auto">
            <a:xfrm>
              <a:off x="10028237" y="2003698"/>
              <a:ext cx="1681284" cy="588340"/>
            </a:xfrm>
            <a:prstGeom prst="rect">
              <a:avLst/>
            </a:prstGeom>
            <a:ln w="34925" cap="rnd">
              <a:solidFill>
                <a:schemeClr val="accent5"/>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16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Key Vault</a:t>
              </a:r>
            </a:p>
          </p:txBody>
        </p:sp>
        <p:sp>
          <p:nvSpPr>
            <p:cNvPr id="59" name="Rectangle 58"/>
            <p:cNvSpPr/>
            <p:nvPr/>
          </p:nvSpPr>
          <p:spPr bwMode="auto">
            <a:xfrm>
              <a:off x="10028237" y="2709606"/>
              <a:ext cx="1700334" cy="588340"/>
            </a:xfrm>
            <a:prstGeom prst="rect">
              <a:avLst/>
            </a:prstGeom>
            <a:ln w="34925" cap="rnd">
              <a:solidFill>
                <a:schemeClr val="accent5"/>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16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AAD</a:t>
              </a:r>
            </a:p>
          </p:txBody>
        </p:sp>
        <p:sp>
          <p:nvSpPr>
            <p:cNvPr id="64" name="TextBox 63"/>
            <p:cNvSpPr txBox="1"/>
            <p:nvPr/>
          </p:nvSpPr>
          <p:spPr>
            <a:xfrm>
              <a:off x="10256837" y="1504697"/>
              <a:ext cx="1245469" cy="544765"/>
            </a:xfrm>
            <a:prstGeom prst="rect">
              <a:avLst/>
            </a:prstGeom>
            <a:noFill/>
          </p:spPr>
          <p:txBody>
            <a:bodyPr wrap="none" lIns="182880" tIns="146304" rIns="182880" bIns="146304" rtlCol="0">
              <a:spAutoFit/>
            </a:bodyPr>
            <a:lstStyle/>
            <a:p>
              <a:pPr>
                <a:lnSpc>
                  <a:spcPct val="90000"/>
                </a:lnSpc>
                <a:spcAft>
                  <a:spcPts val="600"/>
                </a:spcAft>
              </a:pPr>
              <a:r>
                <a:rPr lang="en-US" b="1" dirty="0">
                  <a:solidFill>
                    <a:schemeClr val="accent4"/>
                  </a:solidFill>
                </a:rPr>
                <a:t>Security</a:t>
              </a:r>
            </a:p>
          </p:txBody>
        </p:sp>
      </p:grpSp>
      <p:grpSp>
        <p:nvGrpSpPr>
          <p:cNvPr id="94" name="Group 93"/>
          <p:cNvGrpSpPr/>
          <p:nvPr/>
        </p:nvGrpSpPr>
        <p:grpSpPr>
          <a:xfrm>
            <a:off x="6117652" y="2400183"/>
            <a:ext cx="2345188" cy="3657600"/>
            <a:chOff x="4133468" y="2005163"/>
            <a:chExt cx="9677399" cy="4490258"/>
          </a:xfrm>
          <a:solidFill>
            <a:schemeClr val="accent3">
              <a:alpha val="68000"/>
            </a:schemeClr>
          </a:solidFill>
        </p:grpSpPr>
        <p:sp>
          <p:nvSpPr>
            <p:cNvPr id="95" name="Rectangle 94"/>
            <p:cNvSpPr/>
            <p:nvPr/>
          </p:nvSpPr>
          <p:spPr bwMode="auto">
            <a:xfrm>
              <a:off x="4133468" y="2005163"/>
              <a:ext cx="9677399" cy="4490258"/>
            </a:xfrm>
            <a:prstGeom prst="rect">
              <a:avLst/>
            </a:prstGeom>
            <a:grpFill/>
            <a:ln w="34925" cap="rnd">
              <a:solidFill>
                <a:schemeClr val="accent3">
                  <a:lumMod val="50000"/>
                </a:schemeClr>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20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LB#3</a:t>
              </a:r>
            </a:p>
          </p:txBody>
        </p:sp>
        <p:cxnSp>
          <p:nvCxnSpPr>
            <p:cNvPr id="96" name="Straight Connector 95"/>
            <p:cNvCxnSpPr/>
            <p:nvPr/>
          </p:nvCxnSpPr>
          <p:spPr>
            <a:xfrm>
              <a:off x="4133468" y="5877764"/>
              <a:ext cx="9677399" cy="0"/>
            </a:xfrm>
            <a:prstGeom prst="line">
              <a:avLst/>
            </a:prstGeom>
            <a:grpFill/>
            <a:ln w="34925" cap="rnd">
              <a:solidFill>
                <a:schemeClr val="accent3">
                  <a:lumMod val="5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97" name="Group 96"/>
          <p:cNvGrpSpPr/>
          <p:nvPr/>
        </p:nvGrpSpPr>
        <p:grpSpPr>
          <a:xfrm>
            <a:off x="3627437" y="2430462"/>
            <a:ext cx="2345188" cy="3657600"/>
            <a:chOff x="4133468" y="2005163"/>
            <a:chExt cx="9677399" cy="4490258"/>
          </a:xfrm>
          <a:solidFill>
            <a:schemeClr val="accent3">
              <a:alpha val="68000"/>
            </a:schemeClr>
          </a:solidFill>
        </p:grpSpPr>
        <p:sp>
          <p:nvSpPr>
            <p:cNvPr id="98" name="Rectangle 97"/>
            <p:cNvSpPr/>
            <p:nvPr/>
          </p:nvSpPr>
          <p:spPr bwMode="auto">
            <a:xfrm>
              <a:off x="4133468" y="2005163"/>
              <a:ext cx="9677399" cy="4490258"/>
            </a:xfrm>
            <a:prstGeom prst="rect">
              <a:avLst/>
            </a:prstGeom>
            <a:grpFill/>
            <a:ln w="34925" cap="rnd">
              <a:solidFill>
                <a:schemeClr val="accent3">
                  <a:lumMod val="50000"/>
                </a:schemeClr>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20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LB#2</a:t>
              </a:r>
            </a:p>
          </p:txBody>
        </p:sp>
        <p:cxnSp>
          <p:nvCxnSpPr>
            <p:cNvPr id="99" name="Straight Connector 98"/>
            <p:cNvCxnSpPr/>
            <p:nvPr/>
          </p:nvCxnSpPr>
          <p:spPr>
            <a:xfrm>
              <a:off x="4133468" y="5877764"/>
              <a:ext cx="9677399" cy="0"/>
            </a:xfrm>
            <a:prstGeom prst="line">
              <a:avLst/>
            </a:prstGeom>
            <a:grpFill/>
            <a:ln w="34925" cap="rnd">
              <a:solidFill>
                <a:schemeClr val="accent3">
                  <a:lumMod val="5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100" name="Group 99"/>
          <p:cNvGrpSpPr/>
          <p:nvPr/>
        </p:nvGrpSpPr>
        <p:grpSpPr>
          <a:xfrm>
            <a:off x="1189037" y="2430462"/>
            <a:ext cx="2345188" cy="3657600"/>
            <a:chOff x="4133468" y="2005163"/>
            <a:chExt cx="9677399" cy="4490258"/>
          </a:xfrm>
          <a:solidFill>
            <a:schemeClr val="accent3">
              <a:alpha val="68000"/>
            </a:schemeClr>
          </a:solidFill>
        </p:grpSpPr>
        <p:sp>
          <p:nvSpPr>
            <p:cNvPr id="101" name="Rectangle 100"/>
            <p:cNvSpPr/>
            <p:nvPr/>
          </p:nvSpPr>
          <p:spPr bwMode="auto">
            <a:xfrm>
              <a:off x="4133468" y="2005163"/>
              <a:ext cx="9677399" cy="4490258"/>
            </a:xfrm>
            <a:prstGeom prst="rect">
              <a:avLst/>
            </a:prstGeom>
            <a:grpFill/>
            <a:ln w="34925" cap="rnd">
              <a:solidFill>
                <a:schemeClr val="accent3">
                  <a:lumMod val="50000"/>
                </a:schemeClr>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20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LB#1</a:t>
              </a:r>
            </a:p>
          </p:txBody>
        </p:sp>
        <p:cxnSp>
          <p:nvCxnSpPr>
            <p:cNvPr id="102" name="Straight Connector 101"/>
            <p:cNvCxnSpPr/>
            <p:nvPr/>
          </p:nvCxnSpPr>
          <p:spPr>
            <a:xfrm>
              <a:off x="4133468" y="5877764"/>
              <a:ext cx="9677399" cy="0"/>
            </a:xfrm>
            <a:prstGeom prst="line">
              <a:avLst/>
            </a:prstGeom>
            <a:grpFill/>
            <a:ln w="34925" cap="rnd">
              <a:solidFill>
                <a:schemeClr val="accent3">
                  <a:lumMod val="5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103" name="Group 102"/>
          <p:cNvGrpSpPr/>
          <p:nvPr/>
        </p:nvGrpSpPr>
        <p:grpSpPr>
          <a:xfrm>
            <a:off x="1265237" y="2526770"/>
            <a:ext cx="2171700" cy="3027892"/>
            <a:chOff x="1036637" y="1287462"/>
            <a:chExt cx="9677400" cy="4490258"/>
          </a:xfrm>
          <a:solidFill>
            <a:schemeClr val="accent1">
              <a:lumMod val="20000"/>
              <a:lumOff val="80000"/>
            </a:schemeClr>
          </a:solidFill>
        </p:grpSpPr>
        <p:sp>
          <p:nvSpPr>
            <p:cNvPr id="104" name="Rectangle 103"/>
            <p:cNvSpPr/>
            <p:nvPr/>
          </p:nvSpPr>
          <p:spPr bwMode="auto">
            <a:xfrm>
              <a:off x="1036637" y="1287462"/>
              <a:ext cx="9677400" cy="4490258"/>
            </a:xfrm>
            <a:prstGeom prst="rect">
              <a:avLst/>
            </a:prstGeom>
            <a:grpFill/>
            <a:ln w="34925" cap="rnd">
              <a:solidFill>
                <a:schemeClr val="accent5"/>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t" anchorCtr="1" forceAA="0" compatLnSpc="1">
              <a:prstTxWarp prst="textNoShape">
                <a:avLst/>
              </a:prstTxWarp>
              <a:noAutofit/>
            </a:bodyPr>
            <a:lstStyle/>
            <a:p>
              <a:pPr algn="ctr" defTabSz="932472" fontAlgn="base">
                <a:lnSpc>
                  <a:spcPct val="90000"/>
                </a:lnSpc>
                <a:spcBef>
                  <a:spcPct val="0"/>
                </a:spcBef>
                <a:spcAft>
                  <a:spcPct val="0"/>
                </a:spcAft>
              </a:pPr>
              <a:r>
                <a:rPr lang="en-US" sz="20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NSG#1</a:t>
              </a:r>
            </a:p>
          </p:txBody>
        </p:sp>
        <p:cxnSp>
          <p:nvCxnSpPr>
            <p:cNvPr id="105" name="Straight Connector 104"/>
            <p:cNvCxnSpPr/>
            <p:nvPr/>
          </p:nvCxnSpPr>
          <p:spPr>
            <a:xfrm>
              <a:off x="1036637" y="1838710"/>
              <a:ext cx="9677400" cy="0"/>
            </a:xfrm>
            <a:prstGeom prst="line">
              <a:avLst/>
            </a:prstGeom>
            <a:grpFill/>
            <a:ln w="34925" cap="rnd">
              <a:solidFill>
                <a:schemeClr val="accent5"/>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106" name="Group 105"/>
          <p:cNvGrpSpPr/>
          <p:nvPr/>
        </p:nvGrpSpPr>
        <p:grpSpPr>
          <a:xfrm>
            <a:off x="3703637" y="2526770"/>
            <a:ext cx="2171700" cy="3027892"/>
            <a:chOff x="1036637" y="1287462"/>
            <a:chExt cx="9677400" cy="4490258"/>
          </a:xfrm>
          <a:solidFill>
            <a:schemeClr val="tx2">
              <a:lumMod val="20000"/>
              <a:lumOff val="80000"/>
            </a:schemeClr>
          </a:solidFill>
        </p:grpSpPr>
        <p:sp>
          <p:nvSpPr>
            <p:cNvPr id="107" name="Rectangle 106"/>
            <p:cNvSpPr/>
            <p:nvPr/>
          </p:nvSpPr>
          <p:spPr bwMode="auto">
            <a:xfrm>
              <a:off x="1036637" y="1287462"/>
              <a:ext cx="9677400" cy="4490258"/>
            </a:xfrm>
            <a:prstGeom prst="rect">
              <a:avLst/>
            </a:prstGeom>
            <a:grpFill/>
            <a:ln w="34925" cap="rnd">
              <a:solidFill>
                <a:schemeClr val="accent5"/>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t" anchorCtr="1" forceAA="0" compatLnSpc="1">
              <a:prstTxWarp prst="textNoShape">
                <a:avLst/>
              </a:prstTxWarp>
              <a:noAutofit/>
            </a:bodyPr>
            <a:lstStyle/>
            <a:p>
              <a:pPr algn="ctr" defTabSz="932472" fontAlgn="base">
                <a:lnSpc>
                  <a:spcPct val="90000"/>
                </a:lnSpc>
                <a:spcBef>
                  <a:spcPct val="0"/>
                </a:spcBef>
                <a:spcAft>
                  <a:spcPct val="0"/>
                </a:spcAft>
              </a:pPr>
              <a:r>
                <a:rPr lang="en-US" sz="20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NSG#2</a:t>
              </a:r>
            </a:p>
          </p:txBody>
        </p:sp>
        <p:cxnSp>
          <p:nvCxnSpPr>
            <p:cNvPr id="108" name="Straight Connector 107"/>
            <p:cNvCxnSpPr/>
            <p:nvPr/>
          </p:nvCxnSpPr>
          <p:spPr>
            <a:xfrm>
              <a:off x="1036637" y="1838710"/>
              <a:ext cx="9677400" cy="0"/>
            </a:xfrm>
            <a:prstGeom prst="line">
              <a:avLst/>
            </a:prstGeom>
            <a:grpFill/>
            <a:ln w="34925" cap="rnd">
              <a:solidFill>
                <a:schemeClr val="accent5"/>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109" name="Group 108"/>
          <p:cNvGrpSpPr/>
          <p:nvPr/>
        </p:nvGrpSpPr>
        <p:grpSpPr>
          <a:xfrm>
            <a:off x="6180137" y="2526770"/>
            <a:ext cx="2171700" cy="3027892"/>
            <a:chOff x="1036637" y="1287462"/>
            <a:chExt cx="9677400" cy="4490258"/>
          </a:xfrm>
          <a:solidFill>
            <a:schemeClr val="tx2">
              <a:lumMod val="20000"/>
              <a:lumOff val="80000"/>
            </a:schemeClr>
          </a:solidFill>
        </p:grpSpPr>
        <p:sp>
          <p:nvSpPr>
            <p:cNvPr id="110" name="Rectangle 109"/>
            <p:cNvSpPr/>
            <p:nvPr/>
          </p:nvSpPr>
          <p:spPr bwMode="auto">
            <a:xfrm>
              <a:off x="1036637" y="1287462"/>
              <a:ext cx="9677400" cy="4490258"/>
            </a:xfrm>
            <a:prstGeom prst="rect">
              <a:avLst/>
            </a:prstGeom>
            <a:grpFill/>
            <a:ln w="34925" cap="rnd">
              <a:solidFill>
                <a:schemeClr val="accent5"/>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t" anchorCtr="1" forceAA="0" compatLnSpc="1">
              <a:prstTxWarp prst="textNoShape">
                <a:avLst/>
              </a:prstTxWarp>
              <a:noAutofit/>
            </a:bodyPr>
            <a:lstStyle/>
            <a:p>
              <a:pPr algn="ctr" defTabSz="932472" fontAlgn="base">
                <a:lnSpc>
                  <a:spcPct val="90000"/>
                </a:lnSpc>
                <a:spcBef>
                  <a:spcPct val="0"/>
                </a:spcBef>
                <a:spcAft>
                  <a:spcPct val="0"/>
                </a:spcAft>
              </a:pPr>
              <a:r>
                <a:rPr lang="en-US" sz="20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NSG#2</a:t>
              </a:r>
              <a:endParaRPr lang="en-US" sz="24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endParaRPr>
            </a:p>
          </p:txBody>
        </p:sp>
        <p:cxnSp>
          <p:nvCxnSpPr>
            <p:cNvPr id="111" name="Straight Connector 110"/>
            <p:cNvCxnSpPr/>
            <p:nvPr/>
          </p:nvCxnSpPr>
          <p:spPr>
            <a:xfrm>
              <a:off x="1036637" y="1838710"/>
              <a:ext cx="9677400" cy="0"/>
            </a:xfrm>
            <a:prstGeom prst="line">
              <a:avLst/>
            </a:prstGeom>
            <a:grpFill/>
            <a:ln w="34925" cap="rnd">
              <a:solidFill>
                <a:schemeClr val="accent5"/>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112" name="Group 111"/>
          <p:cNvGrpSpPr/>
          <p:nvPr/>
        </p:nvGrpSpPr>
        <p:grpSpPr>
          <a:xfrm>
            <a:off x="1417637" y="2954988"/>
            <a:ext cx="1866900" cy="2467382"/>
            <a:chOff x="1417637" y="3079356"/>
            <a:chExt cx="1866900" cy="2409779"/>
          </a:xfrm>
        </p:grpSpPr>
        <p:grpSp>
          <p:nvGrpSpPr>
            <p:cNvPr id="113" name="Group 112"/>
            <p:cNvGrpSpPr/>
            <p:nvPr/>
          </p:nvGrpSpPr>
          <p:grpSpPr>
            <a:xfrm>
              <a:off x="1417637" y="3079356"/>
              <a:ext cx="1866900" cy="2409779"/>
              <a:chOff x="1036637" y="1287462"/>
              <a:chExt cx="9677400" cy="3788296"/>
            </a:xfrm>
          </p:grpSpPr>
          <p:sp>
            <p:nvSpPr>
              <p:cNvPr id="117" name="Rectangle 116"/>
              <p:cNvSpPr/>
              <p:nvPr/>
            </p:nvSpPr>
            <p:spPr bwMode="auto">
              <a:xfrm>
                <a:off x="1036637" y="1287462"/>
                <a:ext cx="9677400" cy="3788296"/>
              </a:xfrm>
              <a:prstGeom prst="rect">
                <a:avLst/>
              </a:prstGeom>
              <a:ln w="34925" cap="rnd">
                <a:solidFill>
                  <a:schemeClr val="accent6"/>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t" anchorCtr="1" forceAA="0" compatLnSpc="1">
                <a:prstTxWarp prst="textNoShape">
                  <a:avLst/>
                </a:prstTxWarp>
                <a:noAutofit/>
              </a:bodyPr>
              <a:lstStyle/>
              <a:p>
                <a:pPr algn="r" defTabSz="932472" fontAlgn="base">
                  <a:lnSpc>
                    <a:spcPct val="90000"/>
                  </a:lnSpc>
                  <a:spcBef>
                    <a:spcPct val="0"/>
                  </a:spcBef>
                  <a:spcAft>
                    <a:spcPct val="0"/>
                  </a:spcAft>
                </a:pPr>
                <a:r>
                  <a:rPr lang="en-US" sz="20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VMSS* ##1</a:t>
                </a:r>
              </a:p>
            </p:txBody>
          </p:sp>
          <p:cxnSp>
            <p:nvCxnSpPr>
              <p:cNvPr id="118" name="Straight Connector 117"/>
              <p:cNvCxnSpPr/>
              <p:nvPr/>
            </p:nvCxnSpPr>
            <p:spPr>
              <a:xfrm>
                <a:off x="1036637" y="2064222"/>
                <a:ext cx="9677400" cy="0"/>
              </a:xfrm>
              <a:prstGeom prst="line">
                <a:avLst/>
              </a:prstGeom>
              <a:ln w="34925" cap="rnd">
                <a:solidFill>
                  <a:schemeClr val="accent6"/>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114" name="Rectangle 113"/>
            <p:cNvSpPr/>
            <p:nvPr/>
          </p:nvSpPr>
          <p:spPr bwMode="auto">
            <a:xfrm>
              <a:off x="1570037" y="3704877"/>
              <a:ext cx="685800" cy="1327841"/>
            </a:xfrm>
            <a:prstGeom prst="rect">
              <a:avLst/>
            </a:prstGeom>
            <a:ln w="34925" cap="rnd">
              <a:solidFill>
                <a:schemeClr val="bg2">
                  <a:lumMod val="25000"/>
                </a:schemeClr>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16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VM</a:t>
              </a:r>
            </a:p>
          </p:txBody>
        </p:sp>
        <p:sp>
          <p:nvSpPr>
            <p:cNvPr id="115" name="Rectangle 114"/>
            <p:cNvSpPr/>
            <p:nvPr/>
          </p:nvSpPr>
          <p:spPr bwMode="auto">
            <a:xfrm>
              <a:off x="1912937" y="3871324"/>
              <a:ext cx="685800" cy="1327841"/>
            </a:xfrm>
            <a:prstGeom prst="rect">
              <a:avLst/>
            </a:prstGeom>
            <a:ln w="34925" cap="rnd">
              <a:solidFill>
                <a:schemeClr val="bg2">
                  <a:lumMod val="25000"/>
                </a:schemeClr>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16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VM</a:t>
              </a:r>
            </a:p>
          </p:txBody>
        </p:sp>
        <p:sp>
          <p:nvSpPr>
            <p:cNvPr id="116" name="Rectangle 115"/>
            <p:cNvSpPr/>
            <p:nvPr/>
          </p:nvSpPr>
          <p:spPr bwMode="auto">
            <a:xfrm>
              <a:off x="2255837" y="4057496"/>
              <a:ext cx="685800" cy="1327841"/>
            </a:xfrm>
            <a:prstGeom prst="rect">
              <a:avLst/>
            </a:prstGeom>
            <a:ln w="34925" cap="rnd">
              <a:solidFill>
                <a:schemeClr val="bg2">
                  <a:lumMod val="25000"/>
                </a:schemeClr>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16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VM</a:t>
              </a:r>
            </a:p>
          </p:txBody>
        </p:sp>
      </p:grpSp>
      <p:grpSp>
        <p:nvGrpSpPr>
          <p:cNvPr id="119" name="Group 118"/>
          <p:cNvGrpSpPr/>
          <p:nvPr/>
        </p:nvGrpSpPr>
        <p:grpSpPr>
          <a:xfrm>
            <a:off x="3817937" y="3038299"/>
            <a:ext cx="1866900" cy="2384071"/>
            <a:chOff x="1417637" y="3079356"/>
            <a:chExt cx="1866900" cy="2856305"/>
          </a:xfrm>
        </p:grpSpPr>
        <p:grpSp>
          <p:nvGrpSpPr>
            <p:cNvPr id="120" name="Group 119"/>
            <p:cNvGrpSpPr/>
            <p:nvPr/>
          </p:nvGrpSpPr>
          <p:grpSpPr>
            <a:xfrm>
              <a:off x="1417637" y="3079356"/>
              <a:ext cx="1866900" cy="2856305"/>
              <a:chOff x="1036637" y="1287462"/>
              <a:chExt cx="9677400" cy="4490258"/>
            </a:xfrm>
          </p:grpSpPr>
          <p:sp>
            <p:nvSpPr>
              <p:cNvPr id="124" name="Rectangle 123"/>
              <p:cNvSpPr/>
              <p:nvPr/>
            </p:nvSpPr>
            <p:spPr bwMode="auto">
              <a:xfrm>
                <a:off x="1036637" y="1287462"/>
                <a:ext cx="9677400" cy="4490258"/>
              </a:xfrm>
              <a:prstGeom prst="rect">
                <a:avLst/>
              </a:prstGeom>
              <a:ln w="34925" cap="rnd">
                <a:solidFill>
                  <a:schemeClr val="accent6"/>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t" anchorCtr="1" forceAA="0" compatLnSpc="1">
                <a:prstTxWarp prst="textNoShape">
                  <a:avLst/>
                </a:prstTxWarp>
                <a:noAutofit/>
              </a:bodyPr>
              <a:lstStyle/>
              <a:p>
                <a:pPr algn="ctr" defTabSz="932472" fontAlgn="base">
                  <a:lnSpc>
                    <a:spcPct val="90000"/>
                  </a:lnSpc>
                  <a:spcBef>
                    <a:spcPct val="0"/>
                  </a:spcBef>
                  <a:spcAft>
                    <a:spcPct val="0"/>
                  </a:spcAft>
                </a:pPr>
                <a:r>
                  <a:rPr lang="en-US" sz="20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VMSS* #1</a:t>
                </a:r>
              </a:p>
            </p:txBody>
          </p:sp>
          <p:cxnSp>
            <p:nvCxnSpPr>
              <p:cNvPr id="125" name="Straight Connector 124"/>
              <p:cNvCxnSpPr/>
              <p:nvPr/>
            </p:nvCxnSpPr>
            <p:spPr>
              <a:xfrm>
                <a:off x="1036637" y="2064222"/>
                <a:ext cx="9677400" cy="0"/>
              </a:xfrm>
              <a:prstGeom prst="line">
                <a:avLst/>
              </a:prstGeom>
              <a:ln w="34925" cap="rnd">
                <a:solidFill>
                  <a:schemeClr val="accent6"/>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121" name="Rectangle 120"/>
            <p:cNvSpPr/>
            <p:nvPr/>
          </p:nvSpPr>
          <p:spPr bwMode="auto">
            <a:xfrm>
              <a:off x="1570037" y="3704877"/>
              <a:ext cx="685800" cy="1327841"/>
            </a:xfrm>
            <a:prstGeom prst="rect">
              <a:avLst/>
            </a:prstGeom>
            <a:ln w="34925" cap="rnd">
              <a:solidFill>
                <a:schemeClr val="bg2">
                  <a:lumMod val="25000"/>
                </a:schemeClr>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16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VM</a:t>
              </a:r>
            </a:p>
          </p:txBody>
        </p:sp>
        <p:sp>
          <p:nvSpPr>
            <p:cNvPr id="122" name="Rectangle 121"/>
            <p:cNvSpPr/>
            <p:nvPr/>
          </p:nvSpPr>
          <p:spPr bwMode="auto">
            <a:xfrm>
              <a:off x="1912937" y="3871324"/>
              <a:ext cx="685800" cy="1327841"/>
            </a:xfrm>
            <a:prstGeom prst="rect">
              <a:avLst/>
            </a:prstGeom>
            <a:ln w="34925" cap="rnd">
              <a:solidFill>
                <a:schemeClr val="bg2">
                  <a:lumMod val="25000"/>
                </a:schemeClr>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16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VM</a:t>
              </a:r>
            </a:p>
          </p:txBody>
        </p:sp>
        <p:sp>
          <p:nvSpPr>
            <p:cNvPr id="123" name="Rectangle 122"/>
            <p:cNvSpPr/>
            <p:nvPr/>
          </p:nvSpPr>
          <p:spPr bwMode="auto">
            <a:xfrm>
              <a:off x="2255837" y="4057496"/>
              <a:ext cx="685800" cy="1327841"/>
            </a:xfrm>
            <a:prstGeom prst="rect">
              <a:avLst/>
            </a:prstGeom>
            <a:ln w="34925" cap="rnd">
              <a:solidFill>
                <a:schemeClr val="bg2">
                  <a:lumMod val="25000"/>
                </a:schemeClr>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16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VM</a:t>
              </a:r>
            </a:p>
          </p:txBody>
        </p:sp>
      </p:grpSp>
      <p:grpSp>
        <p:nvGrpSpPr>
          <p:cNvPr id="126" name="Group 125"/>
          <p:cNvGrpSpPr/>
          <p:nvPr/>
        </p:nvGrpSpPr>
        <p:grpSpPr>
          <a:xfrm>
            <a:off x="6332537" y="3047471"/>
            <a:ext cx="1866900" cy="2374900"/>
            <a:chOff x="1417637" y="3079356"/>
            <a:chExt cx="1866900" cy="2856305"/>
          </a:xfrm>
        </p:grpSpPr>
        <p:grpSp>
          <p:nvGrpSpPr>
            <p:cNvPr id="127" name="Group 126"/>
            <p:cNvGrpSpPr/>
            <p:nvPr/>
          </p:nvGrpSpPr>
          <p:grpSpPr>
            <a:xfrm>
              <a:off x="1417637" y="3079356"/>
              <a:ext cx="1866900" cy="2856305"/>
              <a:chOff x="1036637" y="1287462"/>
              <a:chExt cx="9677400" cy="4490258"/>
            </a:xfrm>
          </p:grpSpPr>
          <p:sp>
            <p:nvSpPr>
              <p:cNvPr id="131" name="Rectangle 130"/>
              <p:cNvSpPr/>
              <p:nvPr/>
            </p:nvSpPr>
            <p:spPr bwMode="auto">
              <a:xfrm>
                <a:off x="1036637" y="1287462"/>
                <a:ext cx="9677400" cy="4490258"/>
              </a:xfrm>
              <a:prstGeom prst="rect">
                <a:avLst/>
              </a:prstGeom>
              <a:ln w="34925" cap="rnd">
                <a:solidFill>
                  <a:schemeClr val="accent6"/>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t" anchorCtr="1" forceAA="0" compatLnSpc="1">
                <a:prstTxWarp prst="textNoShape">
                  <a:avLst/>
                </a:prstTxWarp>
                <a:noAutofit/>
              </a:bodyPr>
              <a:lstStyle/>
              <a:p>
                <a:pPr algn="ctr" defTabSz="932472" fontAlgn="base">
                  <a:lnSpc>
                    <a:spcPct val="90000"/>
                  </a:lnSpc>
                  <a:spcBef>
                    <a:spcPct val="0"/>
                  </a:spcBef>
                  <a:spcAft>
                    <a:spcPct val="0"/>
                  </a:spcAft>
                </a:pPr>
                <a:r>
                  <a:rPr lang="en-US" sz="20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VMSS#1</a:t>
                </a:r>
              </a:p>
            </p:txBody>
          </p:sp>
          <p:cxnSp>
            <p:nvCxnSpPr>
              <p:cNvPr id="132" name="Straight Connector 131"/>
              <p:cNvCxnSpPr/>
              <p:nvPr/>
            </p:nvCxnSpPr>
            <p:spPr>
              <a:xfrm>
                <a:off x="1036637" y="2064222"/>
                <a:ext cx="9677400" cy="0"/>
              </a:xfrm>
              <a:prstGeom prst="line">
                <a:avLst/>
              </a:prstGeom>
              <a:ln w="34925" cap="rnd">
                <a:solidFill>
                  <a:schemeClr val="accent6"/>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128" name="Rectangle 127"/>
            <p:cNvSpPr/>
            <p:nvPr/>
          </p:nvSpPr>
          <p:spPr bwMode="auto">
            <a:xfrm>
              <a:off x="1570037" y="3704877"/>
              <a:ext cx="685800" cy="1327841"/>
            </a:xfrm>
            <a:prstGeom prst="rect">
              <a:avLst/>
            </a:prstGeom>
            <a:ln w="34925" cap="rnd">
              <a:solidFill>
                <a:schemeClr val="bg2">
                  <a:lumMod val="25000"/>
                </a:schemeClr>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16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VM</a:t>
              </a:r>
            </a:p>
          </p:txBody>
        </p:sp>
        <p:sp>
          <p:nvSpPr>
            <p:cNvPr id="129" name="Rectangle 128"/>
            <p:cNvSpPr/>
            <p:nvPr/>
          </p:nvSpPr>
          <p:spPr bwMode="auto">
            <a:xfrm>
              <a:off x="1912937" y="3871324"/>
              <a:ext cx="685800" cy="1327841"/>
            </a:xfrm>
            <a:prstGeom prst="rect">
              <a:avLst/>
            </a:prstGeom>
            <a:ln w="34925" cap="rnd">
              <a:solidFill>
                <a:schemeClr val="bg2">
                  <a:lumMod val="25000"/>
                </a:schemeClr>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16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VM</a:t>
              </a:r>
            </a:p>
          </p:txBody>
        </p:sp>
        <p:sp>
          <p:nvSpPr>
            <p:cNvPr id="130" name="Rectangle 129"/>
            <p:cNvSpPr/>
            <p:nvPr/>
          </p:nvSpPr>
          <p:spPr bwMode="auto">
            <a:xfrm>
              <a:off x="2255837" y="4057496"/>
              <a:ext cx="685800" cy="1327841"/>
            </a:xfrm>
            <a:prstGeom prst="rect">
              <a:avLst/>
            </a:prstGeom>
            <a:ln w="34925" cap="rnd">
              <a:solidFill>
                <a:schemeClr val="bg2">
                  <a:lumMod val="25000"/>
                </a:schemeClr>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16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VM</a:t>
              </a:r>
            </a:p>
          </p:txBody>
        </p:sp>
      </p:grpSp>
      <p:sp>
        <p:nvSpPr>
          <p:cNvPr id="60" name="Rectangle 59"/>
          <p:cNvSpPr/>
          <p:nvPr/>
        </p:nvSpPr>
        <p:spPr bwMode="auto">
          <a:xfrm>
            <a:off x="10028237" y="3896137"/>
            <a:ext cx="1700334" cy="665692"/>
          </a:xfrm>
          <a:prstGeom prst="rect">
            <a:avLst/>
          </a:prstGeom>
          <a:ln w="34925" cap="rnd">
            <a:solidFill>
              <a:schemeClr val="bg2">
                <a:lumMod val="25000"/>
              </a:schemeClr>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16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For Diagnostics</a:t>
            </a:r>
          </a:p>
        </p:txBody>
      </p:sp>
      <p:sp>
        <p:nvSpPr>
          <p:cNvPr id="62" name="TextBox 61"/>
          <p:cNvSpPr txBox="1"/>
          <p:nvPr/>
        </p:nvSpPr>
        <p:spPr>
          <a:xfrm>
            <a:off x="9972191" y="3394547"/>
            <a:ext cx="1897443" cy="544765"/>
          </a:xfrm>
          <a:prstGeom prst="rect">
            <a:avLst/>
          </a:prstGeom>
          <a:noFill/>
        </p:spPr>
        <p:txBody>
          <a:bodyPr wrap="none" lIns="182880" tIns="146304" rIns="182880" bIns="146304" rtlCol="0">
            <a:spAutoFit/>
          </a:bodyPr>
          <a:lstStyle/>
          <a:p>
            <a:pPr>
              <a:lnSpc>
                <a:spcPct val="90000"/>
              </a:lnSpc>
              <a:spcAft>
                <a:spcPts val="600"/>
              </a:spcAft>
            </a:pPr>
            <a:r>
              <a:rPr lang="en-US" b="1" dirty="0">
                <a:solidFill>
                  <a:schemeClr val="accent1"/>
                </a:solidFill>
              </a:rPr>
              <a:t>Azure Storage</a:t>
            </a:r>
          </a:p>
        </p:txBody>
      </p:sp>
      <p:sp>
        <p:nvSpPr>
          <p:cNvPr id="63" name="Rectangle 62"/>
          <p:cNvSpPr/>
          <p:nvPr/>
        </p:nvSpPr>
        <p:spPr bwMode="auto">
          <a:xfrm>
            <a:off x="10028237" y="4716462"/>
            <a:ext cx="1700334" cy="665692"/>
          </a:xfrm>
          <a:prstGeom prst="rect">
            <a:avLst/>
          </a:prstGeom>
          <a:ln w="34925" cap="rnd">
            <a:solidFill>
              <a:schemeClr val="bg2">
                <a:lumMod val="25000"/>
              </a:schemeClr>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16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For SF logs</a:t>
            </a:r>
          </a:p>
        </p:txBody>
      </p:sp>
      <p:sp>
        <p:nvSpPr>
          <p:cNvPr id="65" name="Rectangle 64"/>
          <p:cNvSpPr/>
          <p:nvPr/>
        </p:nvSpPr>
        <p:spPr bwMode="auto">
          <a:xfrm>
            <a:off x="10028237" y="5554662"/>
            <a:ext cx="1700334" cy="665692"/>
          </a:xfrm>
          <a:prstGeom prst="rect">
            <a:avLst/>
          </a:prstGeom>
          <a:ln w="34925" cap="rnd">
            <a:solidFill>
              <a:schemeClr val="bg2">
                <a:lumMod val="25000"/>
              </a:schemeClr>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16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For VHDs</a:t>
            </a:r>
          </a:p>
        </p:txBody>
      </p:sp>
      <p:sp>
        <p:nvSpPr>
          <p:cNvPr id="66" name="Rectangle 65"/>
          <p:cNvSpPr/>
          <p:nvPr/>
        </p:nvSpPr>
        <p:spPr bwMode="auto">
          <a:xfrm>
            <a:off x="10180637" y="5707062"/>
            <a:ext cx="1700334" cy="665692"/>
          </a:xfrm>
          <a:prstGeom prst="rect">
            <a:avLst/>
          </a:prstGeom>
          <a:ln w="34925" cap="rnd">
            <a:solidFill>
              <a:schemeClr val="bg2">
                <a:lumMod val="25000"/>
              </a:schemeClr>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16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For VHDs</a:t>
            </a:r>
          </a:p>
        </p:txBody>
      </p:sp>
      <p:sp>
        <p:nvSpPr>
          <p:cNvPr id="67" name="Rectangle 66"/>
          <p:cNvSpPr/>
          <p:nvPr/>
        </p:nvSpPr>
        <p:spPr bwMode="auto">
          <a:xfrm>
            <a:off x="10333037" y="5859462"/>
            <a:ext cx="1700334" cy="665692"/>
          </a:xfrm>
          <a:prstGeom prst="rect">
            <a:avLst/>
          </a:prstGeom>
          <a:ln w="34925" cap="rnd">
            <a:solidFill>
              <a:schemeClr val="bg2">
                <a:lumMod val="25000"/>
              </a:schemeClr>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16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Managed Disk For VHDs</a:t>
            </a:r>
          </a:p>
        </p:txBody>
      </p:sp>
      <p:grpSp>
        <p:nvGrpSpPr>
          <p:cNvPr id="133" name="Group 132"/>
          <p:cNvGrpSpPr/>
          <p:nvPr/>
        </p:nvGrpSpPr>
        <p:grpSpPr>
          <a:xfrm>
            <a:off x="1057274" y="1058862"/>
            <a:ext cx="7543800" cy="5313892"/>
            <a:chOff x="1036637" y="1287462"/>
            <a:chExt cx="9677400" cy="4490258"/>
          </a:xfrm>
          <a:solidFill>
            <a:schemeClr val="accent5">
              <a:lumMod val="20000"/>
              <a:lumOff val="80000"/>
            </a:schemeClr>
          </a:solidFill>
        </p:grpSpPr>
        <p:sp>
          <p:nvSpPr>
            <p:cNvPr id="134" name="Rectangle 133"/>
            <p:cNvSpPr/>
            <p:nvPr/>
          </p:nvSpPr>
          <p:spPr bwMode="auto">
            <a:xfrm>
              <a:off x="1036637" y="1287462"/>
              <a:ext cx="9677400" cy="4490258"/>
            </a:xfrm>
            <a:prstGeom prst="rect">
              <a:avLst/>
            </a:prstGeom>
            <a:grpFill/>
            <a:ln w="34925" cap="rnd">
              <a:solidFill>
                <a:schemeClr val="accent1"/>
              </a:solidFill>
              <a:prstDash val="sysDash"/>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t" anchorCtr="1" forceAA="0" compatLnSpc="1">
              <a:prstTxWarp prst="textNoShape">
                <a:avLst/>
              </a:prstTxWarp>
              <a:noAutofit/>
            </a:bodyPr>
            <a:lstStyle/>
            <a:p>
              <a:pPr algn="ctr" defTabSz="932472" fontAlgn="base">
                <a:lnSpc>
                  <a:spcPct val="90000"/>
                </a:lnSpc>
                <a:spcBef>
                  <a:spcPct val="0"/>
                </a:spcBef>
                <a:spcAft>
                  <a:spcPct val="0"/>
                </a:spcAft>
              </a:pPr>
              <a:r>
                <a:rPr lang="en-US" sz="24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Service Fabric Cluster</a:t>
              </a:r>
            </a:p>
          </p:txBody>
        </p:sp>
        <p:cxnSp>
          <p:nvCxnSpPr>
            <p:cNvPr id="135" name="Straight Connector 134"/>
            <p:cNvCxnSpPr/>
            <p:nvPr/>
          </p:nvCxnSpPr>
          <p:spPr>
            <a:xfrm>
              <a:off x="1036637" y="1838710"/>
              <a:ext cx="9677400" cy="0"/>
            </a:xfrm>
            <a:prstGeom prst="line">
              <a:avLst/>
            </a:prstGeom>
            <a:grpFill/>
            <a:ln w="34925" cap="rnd">
              <a:solidFill>
                <a:schemeClr val="accent1"/>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1168277" y="1820862"/>
            <a:ext cx="8555160" cy="4477854"/>
            <a:chOff x="1036637" y="1287462"/>
            <a:chExt cx="9677400" cy="4490258"/>
          </a:xfrm>
          <a:solidFill>
            <a:schemeClr val="accent2">
              <a:lumMod val="20000"/>
              <a:lumOff val="80000"/>
              <a:alpha val="46000"/>
            </a:schemeClr>
          </a:solidFill>
        </p:grpSpPr>
        <p:sp>
          <p:nvSpPr>
            <p:cNvPr id="15" name="Rectangle 14"/>
            <p:cNvSpPr/>
            <p:nvPr/>
          </p:nvSpPr>
          <p:spPr bwMode="auto">
            <a:xfrm>
              <a:off x="1036637" y="1287462"/>
              <a:ext cx="9677400" cy="4490258"/>
            </a:xfrm>
            <a:prstGeom prst="rect">
              <a:avLst/>
            </a:prstGeom>
            <a:grpFill/>
            <a:ln w="34925" cap="rnd">
              <a:solidFill>
                <a:schemeClr val="accent2"/>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t" anchorCtr="1" forceAA="0" compatLnSpc="1">
              <a:prstTxWarp prst="textNoShape">
                <a:avLst/>
              </a:prstTxWarp>
              <a:noAutofit/>
            </a:bodyPr>
            <a:lstStyle/>
            <a:p>
              <a:pPr algn="ctr" defTabSz="932472" fontAlgn="base">
                <a:lnSpc>
                  <a:spcPct val="90000"/>
                </a:lnSpc>
                <a:spcBef>
                  <a:spcPct val="0"/>
                </a:spcBef>
                <a:spcAft>
                  <a:spcPct val="0"/>
                </a:spcAft>
              </a:pPr>
              <a:r>
                <a:rPr lang="en-US" sz="24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VNET</a:t>
              </a:r>
            </a:p>
          </p:txBody>
        </p:sp>
        <p:cxnSp>
          <p:nvCxnSpPr>
            <p:cNvPr id="16" name="Straight Connector 15"/>
            <p:cNvCxnSpPr/>
            <p:nvPr/>
          </p:nvCxnSpPr>
          <p:spPr>
            <a:xfrm>
              <a:off x="1036637" y="1838710"/>
              <a:ext cx="9677400" cy="0"/>
            </a:xfrm>
            <a:prstGeom prst="line">
              <a:avLst/>
            </a:prstGeom>
            <a:grpFill/>
            <a:ln w="34925" cap="rnd">
              <a:solidFill>
                <a:schemeClr val="accent2"/>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170" name="Group 169"/>
          <p:cNvGrpSpPr/>
          <p:nvPr/>
        </p:nvGrpSpPr>
        <p:grpSpPr>
          <a:xfrm>
            <a:off x="1209674" y="2412883"/>
            <a:ext cx="7273803" cy="3675179"/>
            <a:chOff x="1209674" y="2641483"/>
            <a:chExt cx="7273803" cy="3675179"/>
          </a:xfrm>
        </p:grpSpPr>
        <p:grpSp>
          <p:nvGrpSpPr>
            <p:cNvPr id="171" name="Group 170"/>
            <p:cNvGrpSpPr/>
            <p:nvPr/>
          </p:nvGrpSpPr>
          <p:grpSpPr>
            <a:xfrm>
              <a:off x="6138289" y="2641483"/>
              <a:ext cx="2345188" cy="3657600"/>
              <a:chOff x="4133468" y="2005163"/>
              <a:chExt cx="9677399" cy="4490258"/>
            </a:xfrm>
            <a:solidFill>
              <a:schemeClr val="accent3">
                <a:alpha val="68000"/>
              </a:schemeClr>
            </a:solidFill>
          </p:grpSpPr>
          <p:sp>
            <p:nvSpPr>
              <p:cNvPr id="178" name="Rectangle 177"/>
              <p:cNvSpPr/>
              <p:nvPr/>
            </p:nvSpPr>
            <p:spPr bwMode="auto">
              <a:xfrm>
                <a:off x="4133468" y="2005163"/>
                <a:ext cx="9677399" cy="4490258"/>
              </a:xfrm>
              <a:prstGeom prst="rect">
                <a:avLst/>
              </a:prstGeom>
              <a:grpFill/>
              <a:ln w="34925" cap="rnd">
                <a:solidFill>
                  <a:schemeClr val="accent3">
                    <a:lumMod val="50000"/>
                  </a:schemeClr>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20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LB#3</a:t>
                </a:r>
              </a:p>
            </p:txBody>
          </p:sp>
          <p:cxnSp>
            <p:nvCxnSpPr>
              <p:cNvPr id="179" name="Straight Connector 178"/>
              <p:cNvCxnSpPr/>
              <p:nvPr/>
            </p:nvCxnSpPr>
            <p:spPr>
              <a:xfrm>
                <a:off x="4133468" y="5877764"/>
                <a:ext cx="9677399" cy="0"/>
              </a:xfrm>
              <a:prstGeom prst="line">
                <a:avLst/>
              </a:prstGeom>
              <a:grpFill/>
              <a:ln w="34925" cap="rnd">
                <a:solidFill>
                  <a:schemeClr val="accent3">
                    <a:lumMod val="5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172" name="Group 171"/>
            <p:cNvGrpSpPr/>
            <p:nvPr/>
          </p:nvGrpSpPr>
          <p:grpSpPr>
            <a:xfrm>
              <a:off x="3648074" y="2659062"/>
              <a:ext cx="2345188" cy="3657600"/>
              <a:chOff x="4133468" y="2005163"/>
              <a:chExt cx="9677399" cy="4490258"/>
            </a:xfrm>
            <a:solidFill>
              <a:schemeClr val="accent3">
                <a:alpha val="68000"/>
              </a:schemeClr>
            </a:solidFill>
          </p:grpSpPr>
          <p:sp>
            <p:nvSpPr>
              <p:cNvPr id="176" name="Rectangle 175"/>
              <p:cNvSpPr/>
              <p:nvPr/>
            </p:nvSpPr>
            <p:spPr bwMode="auto">
              <a:xfrm>
                <a:off x="4133468" y="2005163"/>
                <a:ext cx="9677399" cy="4490258"/>
              </a:xfrm>
              <a:prstGeom prst="rect">
                <a:avLst/>
              </a:prstGeom>
              <a:grpFill/>
              <a:ln w="34925" cap="rnd">
                <a:solidFill>
                  <a:schemeClr val="accent3">
                    <a:lumMod val="50000"/>
                  </a:schemeClr>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20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LB#2</a:t>
                </a:r>
              </a:p>
            </p:txBody>
          </p:sp>
          <p:cxnSp>
            <p:nvCxnSpPr>
              <p:cNvPr id="177" name="Straight Connector 176"/>
              <p:cNvCxnSpPr/>
              <p:nvPr/>
            </p:nvCxnSpPr>
            <p:spPr>
              <a:xfrm>
                <a:off x="4133468" y="5877764"/>
                <a:ext cx="9677399" cy="0"/>
              </a:xfrm>
              <a:prstGeom prst="line">
                <a:avLst/>
              </a:prstGeom>
              <a:grpFill/>
              <a:ln w="34925" cap="rnd">
                <a:solidFill>
                  <a:schemeClr val="accent3">
                    <a:lumMod val="5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173" name="Group 172"/>
            <p:cNvGrpSpPr/>
            <p:nvPr/>
          </p:nvGrpSpPr>
          <p:grpSpPr>
            <a:xfrm>
              <a:off x="1209674" y="2659062"/>
              <a:ext cx="2345188" cy="3657600"/>
              <a:chOff x="4133468" y="2005163"/>
              <a:chExt cx="9677399" cy="4490258"/>
            </a:xfrm>
            <a:solidFill>
              <a:schemeClr val="accent3">
                <a:alpha val="68000"/>
              </a:schemeClr>
            </a:solidFill>
          </p:grpSpPr>
          <p:sp>
            <p:nvSpPr>
              <p:cNvPr id="174" name="Rectangle 173"/>
              <p:cNvSpPr/>
              <p:nvPr/>
            </p:nvSpPr>
            <p:spPr bwMode="auto">
              <a:xfrm>
                <a:off x="4133468" y="2005163"/>
                <a:ext cx="9677399" cy="4490258"/>
              </a:xfrm>
              <a:prstGeom prst="rect">
                <a:avLst/>
              </a:prstGeom>
              <a:grpFill/>
              <a:ln w="34925" cap="rnd">
                <a:solidFill>
                  <a:schemeClr val="accent3">
                    <a:lumMod val="50000"/>
                  </a:schemeClr>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20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LB#1</a:t>
                </a:r>
              </a:p>
            </p:txBody>
          </p:sp>
          <p:cxnSp>
            <p:nvCxnSpPr>
              <p:cNvPr id="175" name="Straight Connector 174"/>
              <p:cNvCxnSpPr/>
              <p:nvPr/>
            </p:nvCxnSpPr>
            <p:spPr>
              <a:xfrm>
                <a:off x="4133468" y="5877764"/>
                <a:ext cx="9677399" cy="0"/>
              </a:xfrm>
              <a:prstGeom prst="line">
                <a:avLst/>
              </a:prstGeom>
              <a:grpFill/>
              <a:ln w="34925" cap="rnd">
                <a:solidFill>
                  <a:schemeClr val="accent3">
                    <a:lumMod val="5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grpSp>
      <p:grpSp>
        <p:nvGrpSpPr>
          <p:cNvPr id="180" name="Group 179"/>
          <p:cNvGrpSpPr/>
          <p:nvPr/>
        </p:nvGrpSpPr>
        <p:grpSpPr>
          <a:xfrm>
            <a:off x="1444978" y="3038266"/>
            <a:ext cx="6802498" cy="2384104"/>
            <a:chOff x="1455737" y="3266866"/>
            <a:chExt cx="6802498" cy="2384104"/>
          </a:xfrm>
        </p:grpSpPr>
        <p:grpSp>
          <p:nvGrpSpPr>
            <p:cNvPr id="181" name="Group 180"/>
            <p:cNvGrpSpPr/>
            <p:nvPr/>
          </p:nvGrpSpPr>
          <p:grpSpPr>
            <a:xfrm>
              <a:off x="1455737" y="3266867"/>
              <a:ext cx="1868556" cy="2384103"/>
              <a:chOff x="1455737" y="3160691"/>
              <a:chExt cx="1868556" cy="2328444"/>
            </a:xfrm>
          </p:grpSpPr>
          <p:grpSp>
            <p:nvGrpSpPr>
              <p:cNvPr id="196" name="Group 195"/>
              <p:cNvGrpSpPr/>
              <p:nvPr/>
            </p:nvGrpSpPr>
            <p:grpSpPr>
              <a:xfrm>
                <a:off x="1455737" y="3160691"/>
                <a:ext cx="1868556" cy="2328444"/>
                <a:chOff x="1234135" y="1415324"/>
                <a:chExt cx="9685985" cy="3660433"/>
              </a:xfrm>
            </p:grpSpPr>
            <p:sp>
              <p:nvSpPr>
                <p:cNvPr id="200" name="Rectangle 199"/>
                <p:cNvSpPr/>
                <p:nvPr/>
              </p:nvSpPr>
              <p:spPr bwMode="auto">
                <a:xfrm>
                  <a:off x="1234135" y="1415324"/>
                  <a:ext cx="9677400" cy="3660433"/>
                </a:xfrm>
                <a:prstGeom prst="rect">
                  <a:avLst/>
                </a:prstGeom>
                <a:ln w="34925" cap="rnd">
                  <a:solidFill>
                    <a:schemeClr val="accent6"/>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t" anchorCtr="1" forceAA="0" compatLnSpc="1">
                  <a:prstTxWarp prst="textNoShape">
                    <a:avLst/>
                  </a:prstTxWarp>
                  <a:noAutofit/>
                </a:bodyPr>
                <a:lstStyle/>
                <a:p>
                  <a:pPr algn="ctr" defTabSz="932472" fontAlgn="base">
                    <a:lnSpc>
                      <a:spcPct val="90000"/>
                    </a:lnSpc>
                    <a:spcBef>
                      <a:spcPct val="0"/>
                    </a:spcBef>
                    <a:spcAft>
                      <a:spcPct val="0"/>
                    </a:spcAft>
                  </a:pPr>
                  <a:r>
                    <a:rPr lang="en-US" sz="20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VMSS#1</a:t>
                  </a:r>
                </a:p>
              </p:txBody>
            </p:sp>
            <p:cxnSp>
              <p:nvCxnSpPr>
                <p:cNvPr id="201" name="Straight Connector 200"/>
                <p:cNvCxnSpPr/>
                <p:nvPr/>
              </p:nvCxnSpPr>
              <p:spPr>
                <a:xfrm>
                  <a:off x="1242719" y="2064221"/>
                  <a:ext cx="9677401" cy="0"/>
                </a:xfrm>
                <a:prstGeom prst="line">
                  <a:avLst/>
                </a:prstGeom>
                <a:ln w="34925" cap="rnd">
                  <a:solidFill>
                    <a:schemeClr val="accent6"/>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197" name="Rectangle 196"/>
              <p:cNvSpPr/>
              <p:nvPr/>
            </p:nvSpPr>
            <p:spPr bwMode="auto">
              <a:xfrm>
                <a:off x="1676874" y="3704877"/>
                <a:ext cx="685800" cy="1327841"/>
              </a:xfrm>
              <a:prstGeom prst="rect">
                <a:avLst/>
              </a:prstGeom>
              <a:ln w="34925" cap="rnd">
                <a:solidFill>
                  <a:schemeClr val="bg2">
                    <a:lumMod val="25000"/>
                  </a:schemeClr>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16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VM</a:t>
                </a:r>
              </a:p>
            </p:txBody>
          </p:sp>
          <p:sp>
            <p:nvSpPr>
              <p:cNvPr id="198" name="Rectangle 197"/>
              <p:cNvSpPr/>
              <p:nvPr/>
            </p:nvSpPr>
            <p:spPr bwMode="auto">
              <a:xfrm>
                <a:off x="2019774" y="3871324"/>
                <a:ext cx="685800" cy="1327841"/>
              </a:xfrm>
              <a:prstGeom prst="rect">
                <a:avLst/>
              </a:prstGeom>
              <a:ln w="34925" cap="rnd">
                <a:solidFill>
                  <a:schemeClr val="bg2">
                    <a:lumMod val="25000"/>
                  </a:schemeClr>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16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VM</a:t>
                </a:r>
              </a:p>
            </p:txBody>
          </p:sp>
          <p:sp>
            <p:nvSpPr>
              <p:cNvPr id="199" name="Rectangle 198"/>
              <p:cNvSpPr/>
              <p:nvPr/>
            </p:nvSpPr>
            <p:spPr bwMode="auto">
              <a:xfrm>
                <a:off x="2362674" y="4057496"/>
                <a:ext cx="685800" cy="1327841"/>
              </a:xfrm>
              <a:prstGeom prst="rect">
                <a:avLst/>
              </a:prstGeom>
              <a:ln w="34925" cap="rnd">
                <a:solidFill>
                  <a:schemeClr val="bg2">
                    <a:lumMod val="25000"/>
                  </a:schemeClr>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16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VM</a:t>
                </a:r>
              </a:p>
            </p:txBody>
          </p:sp>
        </p:grpSp>
        <p:grpSp>
          <p:nvGrpSpPr>
            <p:cNvPr id="182" name="Group 181"/>
            <p:cNvGrpSpPr/>
            <p:nvPr/>
          </p:nvGrpSpPr>
          <p:grpSpPr>
            <a:xfrm>
              <a:off x="3882542" y="3266899"/>
              <a:ext cx="1868556" cy="2384071"/>
              <a:chOff x="1482242" y="3079356"/>
              <a:chExt cx="1868556" cy="2856305"/>
            </a:xfrm>
          </p:grpSpPr>
          <p:grpSp>
            <p:nvGrpSpPr>
              <p:cNvPr id="190" name="Group 189"/>
              <p:cNvGrpSpPr/>
              <p:nvPr/>
            </p:nvGrpSpPr>
            <p:grpSpPr>
              <a:xfrm>
                <a:off x="1482242" y="3079356"/>
                <a:ext cx="1868556" cy="2856305"/>
                <a:chOff x="1371528" y="1287462"/>
                <a:chExt cx="9685984" cy="4490258"/>
              </a:xfrm>
            </p:grpSpPr>
            <p:sp>
              <p:nvSpPr>
                <p:cNvPr id="194" name="Rectangle 193"/>
                <p:cNvSpPr/>
                <p:nvPr/>
              </p:nvSpPr>
              <p:spPr bwMode="auto">
                <a:xfrm>
                  <a:off x="1371528" y="1287462"/>
                  <a:ext cx="9677400" cy="4490258"/>
                </a:xfrm>
                <a:prstGeom prst="rect">
                  <a:avLst/>
                </a:prstGeom>
                <a:ln w="34925" cap="rnd">
                  <a:solidFill>
                    <a:schemeClr val="accent6"/>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t" anchorCtr="1" forceAA="0" compatLnSpc="1">
                  <a:prstTxWarp prst="textNoShape">
                    <a:avLst/>
                  </a:prstTxWarp>
                  <a:noAutofit/>
                </a:bodyPr>
                <a:lstStyle/>
                <a:p>
                  <a:pPr algn="ctr" defTabSz="932472" fontAlgn="base">
                    <a:lnSpc>
                      <a:spcPct val="90000"/>
                    </a:lnSpc>
                    <a:spcBef>
                      <a:spcPct val="0"/>
                    </a:spcBef>
                    <a:spcAft>
                      <a:spcPct val="0"/>
                    </a:spcAft>
                  </a:pPr>
                  <a:r>
                    <a:rPr lang="en-US" sz="20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VMSS#2</a:t>
                  </a:r>
                </a:p>
              </p:txBody>
            </p:sp>
            <p:cxnSp>
              <p:nvCxnSpPr>
                <p:cNvPr id="195" name="Straight Connector 194"/>
                <p:cNvCxnSpPr/>
                <p:nvPr/>
              </p:nvCxnSpPr>
              <p:spPr>
                <a:xfrm>
                  <a:off x="1380112" y="2064221"/>
                  <a:ext cx="9677400" cy="0"/>
                </a:xfrm>
                <a:prstGeom prst="line">
                  <a:avLst/>
                </a:prstGeom>
                <a:ln w="34925" cap="rnd">
                  <a:solidFill>
                    <a:schemeClr val="accent6"/>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191" name="Rectangle 190"/>
              <p:cNvSpPr/>
              <p:nvPr/>
            </p:nvSpPr>
            <p:spPr bwMode="auto">
              <a:xfrm>
                <a:off x="1705035" y="3834179"/>
                <a:ext cx="685800" cy="1327842"/>
              </a:xfrm>
              <a:prstGeom prst="rect">
                <a:avLst/>
              </a:prstGeom>
              <a:ln w="34925" cap="rnd">
                <a:solidFill>
                  <a:schemeClr val="bg2">
                    <a:lumMod val="25000"/>
                  </a:schemeClr>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16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VM</a:t>
                </a:r>
              </a:p>
            </p:txBody>
          </p:sp>
          <p:sp>
            <p:nvSpPr>
              <p:cNvPr id="192" name="Rectangle 191"/>
              <p:cNvSpPr/>
              <p:nvPr/>
            </p:nvSpPr>
            <p:spPr bwMode="auto">
              <a:xfrm>
                <a:off x="2047935" y="4000627"/>
                <a:ext cx="685800" cy="1327842"/>
              </a:xfrm>
              <a:prstGeom prst="rect">
                <a:avLst/>
              </a:prstGeom>
              <a:ln w="34925" cap="rnd">
                <a:solidFill>
                  <a:schemeClr val="bg2">
                    <a:lumMod val="25000"/>
                  </a:schemeClr>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16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VM</a:t>
                </a:r>
              </a:p>
            </p:txBody>
          </p:sp>
          <p:sp>
            <p:nvSpPr>
              <p:cNvPr id="193" name="Rectangle 192"/>
              <p:cNvSpPr/>
              <p:nvPr/>
            </p:nvSpPr>
            <p:spPr bwMode="auto">
              <a:xfrm>
                <a:off x="2390835" y="4186799"/>
                <a:ext cx="685800" cy="1327842"/>
              </a:xfrm>
              <a:prstGeom prst="rect">
                <a:avLst/>
              </a:prstGeom>
              <a:ln w="34925" cap="rnd">
                <a:solidFill>
                  <a:schemeClr val="bg2">
                    <a:lumMod val="25000"/>
                  </a:schemeClr>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16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VM</a:t>
                </a:r>
              </a:p>
            </p:txBody>
          </p:sp>
        </p:grpSp>
        <p:grpSp>
          <p:nvGrpSpPr>
            <p:cNvPr id="183" name="Group 182"/>
            <p:cNvGrpSpPr/>
            <p:nvPr/>
          </p:nvGrpSpPr>
          <p:grpSpPr>
            <a:xfrm>
              <a:off x="6388859" y="3266866"/>
              <a:ext cx="1869376" cy="2360212"/>
              <a:chOff x="1473959" y="3068286"/>
              <a:chExt cx="1869376" cy="2838640"/>
            </a:xfrm>
          </p:grpSpPr>
          <p:grpSp>
            <p:nvGrpSpPr>
              <p:cNvPr id="184" name="Group 183"/>
              <p:cNvGrpSpPr/>
              <p:nvPr/>
            </p:nvGrpSpPr>
            <p:grpSpPr>
              <a:xfrm>
                <a:off x="1473959" y="3068286"/>
                <a:ext cx="1869376" cy="2838640"/>
                <a:chOff x="1328592" y="1270059"/>
                <a:chExt cx="9690235" cy="4462487"/>
              </a:xfrm>
            </p:grpSpPr>
            <p:sp>
              <p:nvSpPr>
                <p:cNvPr id="188" name="Rectangle 187"/>
                <p:cNvSpPr/>
                <p:nvPr/>
              </p:nvSpPr>
              <p:spPr bwMode="auto">
                <a:xfrm>
                  <a:off x="1341427" y="1270059"/>
                  <a:ext cx="9677400" cy="4462487"/>
                </a:xfrm>
                <a:prstGeom prst="rect">
                  <a:avLst/>
                </a:prstGeom>
                <a:ln w="34925" cap="rnd">
                  <a:solidFill>
                    <a:schemeClr val="accent6"/>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t" anchorCtr="1" forceAA="0" compatLnSpc="1">
                  <a:prstTxWarp prst="textNoShape">
                    <a:avLst/>
                  </a:prstTxWarp>
                  <a:noAutofit/>
                </a:bodyPr>
                <a:lstStyle/>
                <a:p>
                  <a:pPr algn="ctr" defTabSz="932472" fontAlgn="base">
                    <a:lnSpc>
                      <a:spcPct val="90000"/>
                    </a:lnSpc>
                    <a:spcBef>
                      <a:spcPct val="0"/>
                    </a:spcBef>
                    <a:spcAft>
                      <a:spcPct val="0"/>
                    </a:spcAft>
                  </a:pPr>
                  <a:r>
                    <a:rPr lang="en-US" sz="20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VMSS#3</a:t>
                  </a:r>
                </a:p>
              </p:txBody>
            </p:sp>
            <p:cxnSp>
              <p:nvCxnSpPr>
                <p:cNvPr id="189" name="Straight Connector 188"/>
                <p:cNvCxnSpPr/>
                <p:nvPr/>
              </p:nvCxnSpPr>
              <p:spPr>
                <a:xfrm>
                  <a:off x="1328592" y="2064222"/>
                  <a:ext cx="9677400" cy="0"/>
                </a:xfrm>
                <a:prstGeom prst="line">
                  <a:avLst/>
                </a:prstGeom>
                <a:ln w="34925" cap="rnd">
                  <a:solidFill>
                    <a:schemeClr val="accent6"/>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185" name="Rectangle 184"/>
              <p:cNvSpPr/>
              <p:nvPr/>
            </p:nvSpPr>
            <p:spPr bwMode="auto">
              <a:xfrm>
                <a:off x="1724913" y="3820601"/>
                <a:ext cx="685800" cy="1327841"/>
              </a:xfrm>
              <a:prstGeom prst="rect">
                <a:avLst/>
              </a:prstGeom>
              <a:ln w="34925" cap="rnd">
                <a:solidFill>
                  <a:schemeClr val="bg2">
                    <a:lumMod val="25000"/>
                  </a:schemeClr>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16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VM</a:t>
                </a:r>
              </a:p>
            </p:txBody>
          </p:sp>
          <p:sp>
            <p:nvSpPr>
              <p:cNvPr id="186" name="Rectangle 185"/>
              <p:cNvSpPr/>
              <p:nvPr/>
            </p:nvSpPr>
            <p:spPr bwMode="auto">
              <a:xfrm>
                <a:off x="2067813" y="3987048"/>
                <a:ext cx="685800" cy="1327841"/>
              </a:xfrm>
              <a:prstGeom prst="rect">
                <a:avLst/>
              </a:prstGeom>
              <a:ln w="34925" cap="rnd">
                <a:solidFill>
                  <a:schemeClr val="bg2">
                    <a:lumMod val="25000"/>
                  </a:schemeClr>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16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VM</a:t>
                </a:r>
              </a:p>
            </p:txBody>
          </p:sp>
          <p:sp>
            <p:nvSpPr>
              <p:cNvPr id="187" name="Rectangle 186"/>
              <p:cNvSpPr/>
              <p:nvPr/>
            </p:nvSpPr>
            <p:spPr bwMode="auto">
              <a:xfrm>
                <a:off x="2410713" y="4173220"/>
                <a:ext cx="685800" cy="1327841"/>
              </a:xfrm>
              <a:prstGeom prst="rect">
                <a:avLst/>
              </a:prstGeom>
              <a:ln w="34925" cap="rnd">
                <a:solidFill>
                  <a:schemeClr val="bg2">
                    <a:lumMod val="25000"/>
                  </a:schemeClr>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16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VM</a:t>
                </a:r>
              </a:p>
            </p:txBody>
          </p:sp>
        </p:grpSp>
      </p:grpSp>
      <p:grpSp>
        <p:nvGrpSpPr>
          <p:cNvPr id="207" name="Group 206"/>
          <p:cNvGrpSpPr/>
          <p:nvPr/>
        </p:nvGrpSpPr>
        <p:grpSpPr>
          <a:xfrm>
            <a:off x="1280829" y="2495541"/>
            <a:ext cx="2171700" cy="3027892"/>
            <a:chOff x="851155" y="4420639"/>
            <a:chExt cx="9677399" cy="3027892"/>
          </a:xfrm>
          <a:solidFill>
            <a:schemeClr val="accent5">
              <a:alpha val="23000"/>
            </a:schemeClr>
          </a:solidFill>
        </p:grpSpPr>
        <p:sp>
          <p:nvSpPr>
            <p:cNvPr id="214" name="Rectangle 213"/>
            <p:cNvSpPr/>
            <p:nvPr/>
          </p:nvSpPr>
          <p:spPr bwMode="auto">
            <a:xfrm>
              <a:off x="851155" y="4420639"/>
              <a:ext cx="9677399" cy="3027892"/>
            </a:xfrm>
            <a:prstGeom prst="rect">
              <a:avLst/>
            </a:prstGeom>
            <a:grpFill/>
            <a:ln w="34925" cap="rnd">
              <a:solidFill>
                <a:schemeClr val="accent5"/>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t" anchorCtr="1" forceAA="0" compatLnSpc="1">
              <a:prstTxWarp prst="textNoShape">
                <a:avLst/>
              </a:prstTxWarp>
              <a:noAutofit/>
            </a:bodyPr>
            <a:lstStyle/>
            <a:p>
              <a:pPr algn="ctr" defTabSz="932472" fontAlgn="base">
                <a:lnSpc>
                  <a:spcPct val="90000"/>
                </a:lnSpc>
                <a:spcBef>
                  <a:spcPct val="0"/>
                </a:spcBef>
                <a:spcAft>
                  <a:spcPct val="0"/>
                </a:spcAft>
              </a:pPr>
              <a:r>
                <a:rPr lang="en-US" sz="20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NSG#1</a:t>
              </a:r>
            </a:p>
          </p:txBody>
        </p:sp>
        <p:cxnSp>
          <p:nvCxnSpPr>
            <p:cNvPr id="215" name="Straight Connector 214"/>
            <p:cNvCxnSpPr/>
            <p:nvPr/>
          </p:nvCxnSpPr>
          <p:spPr>
            <a:xfrm>
              <a:off x="851155" y="4812760"/>
              <a:ext cx="9677399" cy="0"/>
            </a:xfrm>
            <a:prstGeom prst="line">
              <a:avLst/>
            </a:prstGeom>
            <a:grpFill/>
            <a:ln w="34925" cap="rnd">
              <a:solidFill>
                <a:schemeClr val="accent5"/>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208" name="Group 207"/>
          <p:cNvGrpSpPr/>
          <p:nvPr/>
        </p:nvGrpSpPr>
        <p:grpSpPr>
          <a:xfrm>
            <a:off x="3740089" y="2495541"/>
            <a:ext cx="2171700" cy="3027892"/>
            <a:chOff x="1036637" y="1287462"/>
            <a:chExt cx="9677400" cy="4490260"/>
          </a:xfrm>
          <a:solidFill>
            <a:schemeClr val="accent5">
              <a:alpha val="23000"/>
            </a:schemeClr>
          </a:solidFill>
        </p:grpSpPr>
        <p:sp>
          <p:nvSpPr>
            <p:cNvPr id="212" name="Rectangle 211"/>
            <p:cNvSpPr/>
            <p:nvPr/>
          </p:nvSpPr>
          <p:spPr bwMode="auto">
            <a:xfrm>
              <a:off x="1036637" y="1287462"/>
              <a:ext cx="9677400" cy="4490260"/>
            </a:xfrm>
            <a:prstGeom prst="rect">
              <a:avLst/>
            </a:prstGeom>
            <a:grpFill/>
            <a:ln w="34925" cap="rnd">
              <a:solidFill>
                <a:schemeClr val="accent5"/>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t" anchorCtr="1" forceAA="0" compatLnSpc="1">
              <a:prstTxWarp prst="textNoShape">
                <a:avLst/>
              </a:prstTxWarp>
              <a:noAutofit/>
            </a:bodyPr>
            <a:lstStyle/>
            <a:p>
              <a:pPr algn="ctr" defTabSz="932472" fontAlgn="base">
                <a:lnSpc>
                  <a:spcPct val="90000"/>
                </a:lnSpc>
                <a:spcBef>
                  <a:spcPct val="0"/>
                </a:spcBef>
                <a:spcAft>
                  <a:spcPct val="0"/>
                </a:spcAft>
              </a:pPr>
              <a:r>
                <a:rPr lang="en-US" sz="20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NSG#2</a:t>
              </a:r>
            </a:p>
          </p:txBody>
        </p:sp>
        <p:cxnSp>
          <p:nvCxnSpPr>
            <p:cNvPr id="213" name="Straight Connector 212"/>
            <p:cNvCxnSpPr/>
            <p:nvPr/>
          </p:nvCxnSpPr>
          <p:spPr>
            <a:xfrm>
              <a:off x="1036637" y="1868964"/>
              <a:ext cx="9677400" cy="0"/>
            </a:xfrm>
            <a:prstGeom prst="line">
              <a:avLst/>
            </a:prstGeom>
            <a:grpFill/>
            <a:ln w="34925" cap="rnd">
              <a:solidFill>
                <a:schemeClr val="accent5"/>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209" name="Group 208"/>
          <p:cNvGrpSpPr/>
          <p:nvPr/>
        </p:nvGrpSpPr>
        <p:grpSpPr>
          <a:xfrm>
            <a:off x="6241670" y="2495541"/>
            <a:ext cx="2171700" cy="3009524"/>
            <a:chOff x="1036637" y="1287462"/>
            <a:chExt cx="9677400" cy="4490260"/>
          </a:xfrm>
          <a:solidFill>
            <a:schemeClr val="accent5">
              <a:alpha val="23000"/>
            </a:schemeClr>
          </a:solidFill>
        </p:grpSpPr>
        <p:sp>
          <p:nvSpPr>
            <p:cNvPr id="210" name="Rectangle 209"/>
            <p:cNvSpPr/>
            <p:nvPr/>
          </p:nvSpPr>
          <p:spPr bwMode="auto">
            <a:xfrm>
              <a:off x="1036637" y="1287462"/>
              <a:ext cx="9677400" cy="4490260"/>
            </a:xfrm>
            <a:prstGeom prst="rect">
              <a:avLst/>
            </a:prstGeom>
            <a:grpFill/>
            <a:ln w="34925" cap="rnd">
              <a:solidFill>
                <a:schemeClr val="accent5"/>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t" anchorCtr="1" forceAA="0" compatLnSpc="1">
              <a:prstTxWarp prst="textNoShape">
                <a:avLst/>
              </a:prstTxWarp>
              <a:noAutofit/>
            </a:bodyPr>
            <a:lstStyle/>
            <a:p>
              <a:pPr algn="ctr" defTabSz="932472" fontAlgn="base">
                <a:lnSpc>
                  <a:spcPct val="90000"/>
                </a:lnSpc>
                <a:spcBef>
                  <a:spcPct val="0"/>
                </a:spcBef>
                <a:spcAft>
                  <a:spcPct val="0"/>
                </a:spcAft>
              </a:pPr>
              <a:r>
                <a:rPr lang="en-US" sz="20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rPr>
                <a:t>NSG#3</a:t>
              </a:r>
              <a:endParaRPr lang="en-US" sz="2400" dirty="0">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endParaRPr>
            </a:p>
          </p:txBody>
        </p:sp>
        <p:cxnSp>
          <p:nvCxnSpPr>
            <p:cNvPr id="211" name="Straight Connector 210"/>
            <p:cNvCxnSpPr/>
            <p:nvPr/>
          </p:nvCxnSpPr>
          <p:spPr>
            <a:xfrm>
              <a:off x="1036637" y="1872513"/>
              <a:ext cx="9677400" cy="0"/>
            </a:xfrm>
            <a:prstGeom prst="line">
              <a:avLst/>
            </a:prstGeom>
            <a:grpFill/>
            <a:ln w="34925" cap="rnd">
              <a:solidFill>
                <a:schemeClr val="accent5"/>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216" name="Group 215"/>
          <p:cNvGrpSpPr/>
          <p:nvPr/>
        </p:nvGrpSpPr>
        <p:grpSpPr>
          <a:xfrm>
            <a:off x="8593229" y="3560402"/>
            <a:ext cx="1185709" cy="1232259"/>
            <a:chOff x="8725623" y="3786822"/>
            <a:chExt cx="1185709" cy="1232259"/>
          </a:xfrm>
        </p:grpSpPr>
        <p:sp>
          <p:nvSpPr>
            <p:cNvPr id="217" name="TextBox 216"/>
            <p:cNvSpPr txBox="1"/>
            <p:nvPr/>
          </p:nvSpPr>
          <p:spPr>
            <a:xfrm>
              <a:off x="8725623" y="4557416"/>
              <a:ext cx="1185709" cy="461665"/>
            </a:xfrm>
            <a:prstGeom prst="rect">
              <a:avLst/>
            </a:prstGeom>
            <a:noFill/>
          </p:spPr>
          <p:txBody>
            <a:bodyPr wrap="none" lIns="182880" tIns="146304" rIns="182880" bIns="146304" rtlCol="0">
              <a:spAutoFit/>
            </a:bodyPr>
            <a:lstStyle/>
            <a:p>
              <a:pPr>
                <a:lnSpc>
                  <a:spcPct val="90000"/>
                </a:lnSpc>
                <a:spcAft>
                  <a:spcPts val="600"/>
                </a:spcAft>
              </a:pPr>
              <a:r>
                <a:rPr lang="en-US" sz="1200" b="1" dirty="0">
                  <a:solidFill>
                    <a:schemeClr val="accent2"/>
                  </a:solidFill>
                </a:rPr>
                <a:t>Jump Server</a:t>
              </a:r>
            </a:p>
          </p:txBody>
        </p:sp>
        <p:pic>
          <p:nvPicPr>
            <p:cNvPr id="218" name="Picture 217"/>
            <p:cNvPicPr>
              <a:picLocks noChangeAspect="1"/>
            </p:cNvPicPr>
            <p:nvPr/>
          </p:nvPicPr>
          <p:blipFill>
            <a:blip r:embed="rId3"/>
            <a:stretch>
              <a:fillRect/>
            </a:stretch>
          </p:blipFill>
          <p:spPr>
            <a:xfrm>
              <a:off x="8809037" y="3786822"/>
              <a:ext cx="965200" cy="914400"/>
            </a:xfrm>
            <a:prstGeom prst="rect">
              <a:avLst/>
            </a:prstGeom>
          </p:spPr>
        </p:pic>
      </p:grpSp>
      <p:pic>
        <p:nvPicPr>
          <p:cNvPr id="136" name="Picture 135">
            <a:extLst>
              <a:ext uri="{FF2B5EF4-FFF2-40B4-BE49-F238E27FC236}">
                <a16:creationId xmlns:a16="http://schemas.microsoft.com/office/drawing/2014/main" id="{3E997898-D46D-4D98-B527-99213E46787F}"/>
              </a:ext>
            </a:extLst>
          </p:cNvPr>
          <p:cNvPicPr>
            <a:picLocks noChangeAspect="1"/>
          </p:cNvPicPr>
          <p:nvPr/>
        </p:nvPicPr>
        <p:blipFill>
          <a:blip r:embed="rId4"/>
          <a:stretch>
            <a:fillRect/>
          </a:stretch>
        </p:blipFill>
        <p:spPr>
          <a:xfrm>
            <a:off x="10922078" y="159748"/>
            <a:ext cx="1295716" cy="1295716"/>
          </a:xfrm>
          <a:prstGeom prst="rect">
            <a:avLst/>
          </a:prstGeom>
        </p:spPr>
      </p:pic>
    </p:spTree>
    <p:extLst>
      <p:ext uri="{BB962C8B-B14F-4D97-AF65-F5344CB8AC3E}">
        <p14:creationId xmlns:p14="http://schemas.microsoft.com/office/powerpoint/2010/main" val="189018216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NSG ports that need to be opened</a:t>
            </a:r>
          </a:p>
        </p:txBody>
      </p:sp>
      <p:graphicFrame>
        <p:nvGraphicFramePr>
          <p:cNvPr id="5" name="Table 4"/>
          <p:cNvGraphicFramePr>
            <a:graphicFrameLocks noGrp="1"/>
          </p:cNvGraphicFramePr>
          <p:nvPr>
            <p:extLst>
              <p:ext uri="{D42A27DB-BD31-4B8C-83A1-F6EECF244321}">
                <p14:modId xmlns:p14="http://schemas.microsoft.com/office/powerpoint/2010/main" val="3550489968"/>
              </p:ext>
            </p:extLst>
          </p:nvPr>
        </p:nvGraphicFramePr>
        <p:xfrm>
          <a:off x="733021" y="1820862"/>
          <a:ext cx="10971616" cy="4069080"/>
        </p:xfrm>
        <a:graphic>
          <a:graphicData uri="http://schemas.openxmlformats.org/drawingml/2006/table">
            <a:tbl>
              <a:tblPr firstRow="1" bandRow="1">
                <a:tableStyleId>{5940675A-B579-460E-94D1-54222C63F5DA}</a:tableStyleId>
              </a:tblPr>
              <a:tblGrid>
                <a:gridCol w="7488563">
                  <a:extLst>
                    <a:ext uri="{9D8B030D-6E8A-4147-A177-3AD203B41FA5}">
                      <a16:colId xmlns:a16="http://schemas.microsoft.com/office/drawing/2014/main" val="816825269"/>
                    </a:ext>
                  </a:extLst>
                </a:gridCol>
                <a:gridCol w="3483053">
                  <a:extLst>
                    <a:ext uri="{9D8B030D-6E8A-4147-A177-3AD203B41FA5}">
                      <a16:colId xmlns:a16="http://schemas.microsoft.com/office/drawing/2014/main" val="1736095282"/>
                    </a:ext>
                  </a:extLst>
                </a:gridCol>
              </a:tblGrid>
              <a:tr h="533400">
                <a:tc>
                  <a:txBody>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lang="en-US" sz="2800" dirty="0" err="1">
                          <a:solidFill>
                            <a:srgbClr val="0070C0"/>
                          </a:solidFill>
                        </a:rPr>
                        <a:t>ClientConnectionEndpoint</a:t>
                      </a:r>
                      <a:r>
                        <a:rPr lang="en-US" sz="2800" dirty="0">
                          <a:solidFill>
                            <a:srgbClr val="0070C0"/>
                          </a:solidFill>
                        </a:rPr>
                        <a:t> (TCP)</a:t>
                      </a:r>
                      <a:endParaRPr lang="en-US" sz="2800" b="0" dirty="0">
                        <a:solidFill>
                          <a:srgbClr val="0070C0"/>
                        </a:solidFill>
                        <a:latin typeface="+mj-lt"/>
                      </a:endParaRPr>
                    </a:p>
                  </a:txBody>
                  <a:tcPr>
                    <a:solidFill>
                      <a:schemeClr val="bg2"/>
                    </a:solidFill>
                  </a:tcPr>
                </a:tc>
                <a:tc>
                  <a:txBody>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lang="en-US" sz="2800" dirty="0">
                          <a:solidFill>
                            <a:srgbClr val="0070C0"/>
                          </a:solidFill>
                        </a:rPr>
                        <a:t>19000</a:t>
                      </a:r>
                      <a:endParaRPr lang="en-US" sz="2800" b="0" dirty="0">
                        <a:solidFill>
                          <a:srgbClr val="0070C0"/>
                        </a:solidFill>
                        <a:latin typeface="+mj-lt"/>
                      </a:endParaRPr>
                    </a:p>
                  </a:txBody>
                  <a:tcPr>
                    <a:solidFill>
                      <a:schemeClr val="bg2"/>
                    </a:solidFill>
                  </a:tcPr>
                </a:tc>
                <a:extLst>
                  <a:ext uri="{0D108BD9-81ED-4DB2-BD59-A6C34878D82A}">
                    <a16:rowId xmlns:a16="http://schemas.microsoft.com/office/drawing/2014/main" val="2593953324"/>
                  </a:ext>
                </a:extLst>
              </a:tr>
              <a:tr h="497858">
                <a:tc>
                  <a:txBody>
                    <a:bodyPr/>
                    <a:lstStyle/>
                    <a:p>
                      <a:r>
                        <a:rPr lang="en-US" sz="2800" dirty="0" err="1">
                          <a:solidFill>
                            <a:srgbClr val="0070C0"/>
                          </a:solidFill>
                        </a:rPr>
                        <a:t>HttpGatewayEndpoint</a:t>
                      </a:r>
                      <a:r>
                        <a:rPr lang="en-US" sz="2800" dirty="0">
                          <a:solidFill>
                            <a:srgbClr val="0070C0"/>
                          </a:solidFill>
                        </a:rPr>
                        <a:t> (HTTP/TCP)</a:t>
                      </a:r>
                      <a:endParaRPr lang="en-US" sz="2800" b="0" dirty="0">
                        <a:solidFill>
                          <a:srgbClr val="0070C0"/>
                        </a:solidFill>
                        <a:latin typeface="+mj-lt"/>
                      </a:endParaRPr>
                    </a:p>
                  </a:txBody>
                  <a:tcPr>
                    <a:solidFill>
                      <a:schemeClr val="bg2"/>
                    </a:solidFill>
                  </a:tcPr>
                </a:tc>
                <a:tc>
                  <a:txBody>
                    <a:bodyPr/>
                    <a:lstStyle/>
                    <a:p>
                      <a:r>
                        <a:rPr lang="en-US" sz="2800" dirty="0">
                          <a:solidFill>
                            <a:srgbClr val="0070C0"/>
                          </a:solidFill>
                        </a:rPr>
                        <a:t>19080</a:t>
                      </a:r>
                      <a:endParaRPr lang="en-US" sz="2800" b="0" dirty="0">
                        <a:solidFill>
                          <a:srgbClr val="0070C0"/>
                        </a:solidFill>
                        <a:latin typeface="+mj-lt"/>
                      </a:endParaRPr>
                    </a:p>
                  </a:txBody>
                  <a:tcPr>
                    <a:solidFill>
                      <a:schemeClr val="bg2"/>
                    </a:solidFill>
                  </a:tcPr>
                </a:tc>
                <a:extLst>
                  <a:ext uri="{0D108BD9-81ED-4DB2-BD59-A6C34878D82A}">
                    <a16:rowId xmlns:a16="http://schemas.microsoft.com/office/drawing/2014/main" val="118862930"/>
                  </a:ext>
                </a:extLst>
              </a:tr>
              <a:tr h="497858">
                <a:tc>
                  <a:txBody>
                    <a:bodyPr/>
                    <a:lstStyle/>
                    <a:p>
                      <a:r>
                        <a:rPr lang="en-US" sz="2800">
                          <a:solidFill>
                            <a:srgbClr val="0070C0"/>
                          </a:solidFill>
                        </a:rPr>
                        <a:t>SMB support for</a:t>
                      </a:r>
                      <a:r>
                        <a:rPr lang="en-US" sz="2800" baseline="0">
                          <a:solidFill>
                            <a:srgbClr val="0070C0"/>
                          </a:solidFill>
                        </a:rPr>
                        <a:t> Image Store</a:t>
                      </a:r>
                      <a:endParaRPr lang="en-US" sz="2800" b="0" dirty="0">
                        <a:solidFill>
                          <a:srgbClr val="0070C0"/>
                        </a:solidFill>
                        <a:latin typeface="+mj-lt"/>
                      </a:endParaRPr>
                    </a:p>
                  </a:txBody>
                  <a:tcPr>
                    <a:solidFill>
                      <a:schemeClr val="bg2"/>
                    </a:solidFill>
                  </a:tcPr>
                </a:tc>
                <a:tc>
                  <a:txBody>
                    <a:bodyPr/>
                    <a:lstStyle/>
                    <a:p>
                      <a:r>
                        <a:rPr lang="en-US" sz="2800" dirty="0">
                          <a:solidFill>
                            <a:srgbClr val="0070C0"/>
                          </a:solidFill>
                        </a:rPr>
                        <a:t>445, 134</a:t>
                      </a:r>
                      <a:endParaRPr lang="en-US" sz="2800" b="0" dirty="0">
                        <a:solidFill>
                          <a:srgbClr val="0070C0"/>
                        </a:solidFill>
                        <a:latin typeface="+mj-lt"/>
                      </a:endParaRPr>
                    </a:p>
                  </a:txBody>
                  <a:tcPr>
                    <a:solidFill>
                      <a:schemeClr val="bg2"/>
                    </a:solidFill>
                  </a:tcPr>
                </a:tc>
                <a:extLst>
                  <a:ext uri="{0D108BD9-81ED-4DB2-BD59-A6C34878D82A}">
                    <a16:rowId xmlns:a16="http://schemas.microsoft.com/office/drawing/2014/main" val="4173382434"/>
                  </a:ext>
                </a:extLst>
              </a:tr>
              <a:tr h="497858">
                <a:tc>
                  <a:txBody>
                    <a:bodyPr/>
                    <a:lstStyle/>
                    <a:p>
                      <a:r>
                        <a:rPr lang="en-US" sz="2800" dirty="0" err="1">
                          <a:solidFill>
                            <a:srgbClr val="0070C0"/>
                          </a:solidFill>
                        </a:rPr>
                        <a:t>ClusterConnectionEndpointPort</a:t>
                      </a:r>
                      <a:r>
                        <a:rPr lang="en-US" sz="2800" dirty="0">
                          <a:solidFill>
                            <a:srgbClr val="0070C0"/>
                          </a:solidFill>
                        </a:rPr>
                        <a:t> (TCP)</a:t>
                      </a:r>
                      <a:endParaRPr lang="en-US" sz="2800" b="0" dirty="0">
                        <a:solidFill>
                          <a:srgbClr val="0070C0"/>
                        </a:solidFill>
                        <a:latin typeface="+mj-lt"/>
                      </a:endParaRPr>
                    </a:p>
                  </a:txBody>
                  <a:tcPr>
                    <a:solidFill>
                      <a:schemeClr val="bg2"/>
                    </a:solidFill>
                  </a:tcPr>
                </a:tc>
                <a:tc>
                  <a:txBody>
                    <a:bodyPr/>
                    <a:lstStyle/>
                    <a:p>
                      <a:r>
                        <a:rPr lang="en-US" sz="2800">
                          <a:solidFill>
                            <a:srgbClr val="0070C0"/>
                          </a:solidFill>
                        </a:rPr>
                        <a:t>1025</a:t>
                      </a:r>
                      <a:endParaRPr lang="en-US" sz="2800" b="0" dirty="0">
                        <a:solidFill>
                          <a:srgbClr val="0070C0"/>
                        </a:solidFill>
                        <a:latin typeface="+mj-lt"/>
                      </a:endParaRPr>
                    </a:p>
                  </a:txBody>
                  <a:tcPr>
                    <a:solidFill>
                      <a:schemeClr val="bg2"/>
                    </a:solidFill>
                  </a:tcPr>
                </a:tc>
                <a:extLst>
                  <a:ext uri="{0D108BD9-81ED-4DB2-BD59-A6C34878D82A}">
                    <a16:rowId xmlns:a16="http://schemas.microsoft.com/office/drawing/2014/main" val="34265186"/>
                  </a:ext>
                </a:extLst>
              </a:tr>
              <a:tr h="497858">
                <a:tc>
                  <a:txBody>
                    <a:bodyPr/>
                    <a:lstStyle/>
                    <a:p>
                      <a:r>
                        <a:rPr lang="en-US" sz="2800" dirty="0" err="1">
                          <a:solidFill>
                            <a:srgbClr val="0070C0"/>
                          </a:solidFill>
                        </a:rPr>
                        <a:t>LeaseDriverEndpointPort</a:t>
                      </a:r>
                      <a:r>
                        <a:rPr lang="en-US" sz="2800" dirty="0">
                          <a:solidFill>
                            <a:srgbClr val="0070C0"/>
                          </a:solidFill>
                        </a:rPr>
                        <a:t> (TCP)</a:t>
                      </a:r>
                      <a:endParaRPr lang="en-US" sz="2800" b="0" dirty="0">
                        <a:solidFill>
                          <a:srgbClr val="0070C0"/>
                        </a:solidFill>
                        <a:latin typeface="+mj-lt"/>
                      </a:endParaRPr>
                    </a:p>
                  </a:txBody>
                  <a:tcPr>
                    <a:solidFill>
                      <a:schemeClr val="bg2"/>
                    </a:solidFill>
                  </a:tcPr>
                </a:tc>
                <a:tc>
                  <a:txBody>
                    <a:bodyPr/>
                    <a:lstStyle/>
                    <a:p>
                      <a:r>
                        <a:rPr lang="en-US" sz="2800">
                          <a:solidFill>
                            <a:srgbClr val="0070C0"/>
                          </a:solidFill>
                        </a:rPr>
                        <a:t>1026</a:t>
                      </a:r>
                      <a:endParaRPr lang="en-US" sz="2800" b="0" dirty="0">
                        <a:solidFill>
                          <a:srgbClr val="0070C0"/>
                        </a:solidFill>
                        <a:latin typeface="+mj-lt"/>
                      </a:endParaRPr>
                    </a:p>
                  </a:txBody>
                  <a:tcPr>
                    <a:solidFill>
                      <a:schemeClr val="bg2"/>
                    </a:solidFill>
                  </a:tcPr>
                </a:tc>
                <a:extLst>
                  <a:ext uri="{0D108BD9-81ED-4DB2-BD59-A6C34878D82A}">
                    <a16:rowId xmlns:a16="http://schemas.microsoft.com/office/drawing/2014/main" val="428132334"/>
                  </a:ext>
                </a:extLst>
              </a:tr>
              <a:tr h="518972">
                <a:tc>
                  <a:txBody>
                    <a:bodyPr/>
                    <a:lstStyle/>
                    <a:p>
                      <a:r>
                        <a:rPr lang="en-US" sz="2800" dirty="0">
                          <a:solidFill>
                            <a:srgbClr val="0070C0"/>
                          </a:solidFill>
                        </a:rPr>
                        <a:t>Ephemeral Port range</a:t>
                      </a:r>
                      <a:endParaRPr lang="en-US" sz="2800" b="0" dirty="0">
                        <a:solidFill>
                          <a:srgbClr val="0070C0"/>
                        </a:solidFill>
                        <a:latin typeface="+mj-lt"/>
                      </a:endParaRPr>
                    </a:p>
                  </a:txBody>
                  <a:tcPr>
                    <a:solidFill>
                      <a:schemeClr val="bg2"/>
                    </a:solidFill>
                  </a:tcPr>
                </a:tc>
                <a:tc>
                  <a:txBody>
                    <a:bodyPr/>
                    <a:lstStyle/>
                    <a:p>
                      <a:r>
                        <a:rPr lang="en-US" sz="2800" dirty="0">
                          <a:solidFill>
                            <a:srgbClr val="0070C0"/>
                          </a:solidFill>
                        </a:rPr>
                        <a:t>As</a:t>
                      </a:r>
                      <a:r>
                        <a:rPr lang="en-US" sz="2800" baseline="0" dirty="0">
                          <a:solidFill>
                            <a:srgbClr val="0070C0"/>
                          </a:solidFill>
                        </a:rPr>
                        <a:t> needed, min 256 ports</a:t>
                      </a:r>
                      <a:endParaRPr lang="en-US" sz="2800" b="0" dirty="0">
                        <a:solidFill>
                          <a:srgbClr val="0070C0"/>
                        </a:solidFill>
                        <a:latin typeface="+mj-lt"/>
                      </a:endParaRPr>
                    </a:p>
                  </a:txBody>
                  <a:tcPr>
                    <a:solidFill>
                      <a:schemeClr val="bg2"/>
                    </a:solidFill>
                  </a:tcPr>
                </a:tc>
                <a:extLst>
                  <a:ext uri="{0D108BD9-81ED-4DB2-BD59-A6C34878D82A}">
                    <a16:rowId xmlns:a16="http://schemas.microsoft.com/office/drawing/2014/main" val="3503968713"/>
                  </a:ext>
                </a:extLst>
              </a:tr>
              <a:tr h="497858">
                <a:tc>
                  <a:txBody>
                    <a:bodyPr/>
                    <a:lstStyle/>
                    <a:p>
                      <a:r>
                        <a:rPr lang="en-US" sz="2800" dirty="0">
                          <a:solidFill>
                            <a:srgbClr val="0070C0"/>
                          </a:solidFill>
                        </a:rPr>
                        <a:t>App ports</a:t>
                      </a:r>
                      <a:endParaRPr lang="en-US" sz="2800" b="0" dirty="0">
                        <a:solidFill>
                          <a:srgbClr val="0070C0"/>
                        </a:solidFill>
                        <a:latin typeface="+mj-lt"/>
                      </a:endParaRPr>
                    </a:p>
                  </a:txBody>
                  <a:tcPr>
                    <a:solidFill>
                      <a:schemeClr val="bg2"/>
                    </a:solidFill>
                  </a:tcPr>
                </a:tc>
                <a:tc>
                  <a:txBody>
                    <a:bodyPr/>
                    <a:lstStyle/>
                    <a:p>
                      <a:r>
                        <a:rPr lang="en-US" sz="2800" dirty="0">
                          <a:solidFill>
                            <a:srgbClr val="0070C0"/>
                          </a:solidFill>
                        </a:rPr>
                        <a:t>As needed</a:t>
                      </a:r>
                      <a:endParaRPr lang="en-US" sz="2800" b="0" dirty="0">
                        <a:solidFill>
                          <a:srgbClr val="0070C0"/>
                        </a:solidFill>
                        <a:latin typeface="+mj-lt"/>
                      </a:endParaRPr>
                    </a:p>
                  </a:txBody>
                  <a:tcPr>
                    <a:solidFill>
                      <a:schemeClr val="bg2"/>
                    </a:solidFill>
                  </a:tcPr>
                </a:tc>
                <a:extLst>
                  <a:ext uri="{0D108BD9-81ED-4DB2-BD59-A6C34878D82A}">
                    <a16:rowId xmlns:a16="http://schemas.microsoft.com/office/drawing/2014/main" val="2287091211"/>
                  </a:ext>
                </a:extLst>
              </a:tr>
            </a:tbl>
          </a:graphicData>
        </a:graphic>
      </p:graphicFrame>
    </p:spTree>
    <p:extLst>
      <p:ext uri="{BB962C8B-B14F-4D97-AF65-F5344CB8AC3E}">
        <p14:creationId xmlns:p14="http://schemas.microsoft.com/office/powerpoint/2010/main" val="1053248942"/>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3">
            <a:extLst/>
          </p:cNvPr>
          <p:cNvSpPr txBox="1">
            <a:spLocks/>
          </p:cNvSpPr>
          <p:nvPr/>
        </p:nvSpPr>
        <p:spPr>
          <a:xfrm>
            <a:off x="274638" y="2125662"/>
            <a:ext cx="11887200" cy="2179058"/>
          </a:xfrm>
          <a:prstGeom prst="rect">
            <a:avLst/>
          </a:prstGeom>
          <a:noFill/>
        </p:spPr>
        <p:txBody>
          <a:bodyPr vert="horz" wrap="square" lIns="146304" tIns="91440" rIns="146304" bIns="91440" rtlCol="0" anchor="t" anchorCtr="0">
            <a:spAutoFit/>
          </a:bodyPr>
          <a:lstStyle>
            <a:lvl1pPr algn="l" defTabSz="932742" rtl="0" eaLnBrk="1" latinLnBrk="0" hangingPunct="1">
              <a:lnSpc>
                <a:spcPct val="90000"/>
              </a:lnSpc>
              <a:spcBef>
                <a:spcPct val="0"/>
              </a:spcBef>
              <a:buNone/>
              <a:defRPr lang="en-US" sz="7200" b="0" kern="1200" cap="none" spc="-100" baseline="0">
                <a:ln w="3175">
                  <a:noFill/>
                </a:ln>
                <a:gradFill>
                  <a:gsLst>
                    <a:gs pos="0">
                      <a:schemeClr val="tx1"/>
                    </a:gs>
                    <a:gs pos="100000">
                      <a:schemeClr val="tx1"/>
                    </a:gs>
                  </a:gsLst>
                  <a:lin ang="5400000" scaled="0"/>
                </a:gradFill>
                <a:effectLst/>
                <a:latin typeface="+mj-lt"/>
                <a:ea typeface="+mn-ea"/>
                <a:cs typeface="Segoe UI" pitchFamily="34" charset="0"/>
              </a:defRPr>
            </a:lvl1pPr>
          </a:lstStyle>
          <a:p>
            <a:r>
              <a:rPr lang="en-US"/>
              <a:t>Review </a:t>
            </a:r>
            <a:r>
              <a:rPr lang="en-US" dirty="0"/>
              <a:t>of a cluster with NSG enabled on Portal</a:t>
            </a:r>
          </a:p>
        </p:txBody>
      </p:sp>
      <p:sp>
        <p:nvSpPr>
          <p:cNvPr id="2" name="Title 1"/>
          <p:cNvSpPr>
            <a:spLocks noGrp="1"/>
          </p:cNvSpPr>
          <p:nvPr>
            <p:ph type="title"/>
          </p:nvPr>
        </p:nvSpPr>
        <p:spPr>
          <a:xfrm>
            <a:off x="137741" y="5471074"/>
            <a:ext cx="12160993" cy="849463"/>
          </a:xfrm>
        </p:spPr>
        <p:txBody>
          <a:bodyPr/>
          <a:lstStyle/>
          <a:p>
            <a:r>
              <a:rPr lang="en-US" sz="2400" dirty="0"/>
              <a:t>ARM </a:t>
            </a:r>
            <a:r>
              <a:rPr lang="en-US" sz="2400"/>
              <a:t>template used: </a:t>
            </a:r>
            <a:r>
              <a:rPr lang="en-US" sz="2400" dirty="0"/>
              <a:t>https://github.com/Azure/azure-quickstart-templates/tree/master/service-fabric-secure-nsg-cluster-65-node-3-nodetype </a:t>
            </a:r>
            <a:endParaRPr lang="en-US" dirty="0"/>
          </a:p>
        </p:txBody>
      </p:sp>
      <p:sp>
        <p:nvSpPr>
          <p:cNvPr id="7" name="Text Placeholder 2">
            <a:extLst/>
          </p:cNvPr>
          <p:cNvSpPr txBox="1">
            <a:spLocks/>
          </p:cNvSpPr>
          <p:nvPr/>
        </p:nvSpPr>
        <p:spPr>
          <a:xfrm>
            <a:off x="10180637" y="6088062"/>
            <a:ext cx="2093075" cy="738664"/>
          </a:xfrm>
          <a:prstGeom prst="rect">
            <a:avLst/>
          </a:prstGeom>
          <a:noFill/>
        </p:spPr>
        <p:txBody>
          <a:bodyPr vert="horz" wrap="square" lIns="182880" tIns="146304" rIns="182880" bIns="146304" rtlCol="0">
            <a:spAutoFit/>
          </a:bodyPr>
          <a:lstStyle>
            <a:lvl1pPr marL="0" marR="0" indent="0" algn="l" defTabSz="932742" rtl="0" eaLnBrk="1" fontAlgn="auto" latinLnBrk="0" hangingPunct="1">
              <a:lnSpc>
                <a:spcPct val="90000"/>
              </a:lnSpc>
              <a:spcBef>
                <a:spcPts val="0"/>
              </a:spcBef>
              <a:spcAft>
                <a:spcPts val="0"/>
              </a:spcAft>
              <a:buClrTx/>
              <a:buSzPct val="90000"/>
              <a:buFont typeface="Arial" pitchFamily="34" charset="0"/>
              <a:buNone/>
              <a:tabLst/>
              <a:defRPr sz="3600" kern="1200" spc="0" baseline="0">
                <a:solidFill>
                  <a:schemeClr val="bg1"/>
                </a:solidFill>
                <a:latin typeface="+mj-lt"/>
                <a:ea typeface="+mn-ea"/>
                <a:cs typeface="+mn-cs"/>
              </a:defRPr>
            </a:lvl1pPr>
            <a:lvl2pPr marL="457200" marR="0" indent="-228600" algn="l" defTabSz="932742" rtl="0" eaLnBrk="1" fontAlgn="auto" latinLnBrk="0" hangingPunct="1">
              <a:lnSpc>
                <a:spcPct val="90000"/>
              </a:lnSpc>
              <a:spcBef>
                <a:spcPts val="6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2pPr>
            <a:lvl3pPr marL="685800" marR="0" indent="-228600" algn="l" defTabSz="932742" rtl="0" eaLnBrk="1" fontAlgn="auto" latinLnBrk="0" hangingPunct="1">
              <a:lnSpc>
                <a:spcPct val="90000"/>
              </a:lnSpc>
              <a:spcBef>
                <a:spcPts val="6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914400" marR="0" indent="-228600" algn="l" defTabSz="932742" rtl="0" eaLnBrk="1" fontAlgn="auto" latinLnBrk="0" hangingPunct="1">
              <a:lnSpc>
                <a:spcPct val="90000"/>
              </a:lnSpc>
              <a:spcBef>
                <a:spcPts val="6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4pPr>
            <a:lvl5pPr marL="1143000" marR="0" indent="-228600" algn="l" defTabSz="932742" rtl="0" eaLnBrk="1" fontAlgn="auto" latinLnBrk="0" hangingPunct="1">
              <a:lnSpc>
                <a:spcPct val="90000"/>
              </a:lnSpc>
              <a:spcBef>
                <a:spcPts val="6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3200" b="1" dirty="0"/>
              <a:t>Demo #2</a:t>
            </a:r>
          </a:p>
        </p:txBody>
      </p:sp>
      <p:sp>
        <p:nvSpPr>
          <p:cNvPr id="8" name="Title 2">
            <a:extLst/>
          </p:cNvPr>
          <p:cNvSpPr txBox="1">
            <a:spLocks/>
          </p:cNvSpPr>
          <p:nvPr/>
        </p:nvSpPr>
        <p:spPr>
          <a:xfrm>
            <a:off x="274638" y="959308"/>
            <a:ext cx="10056812" cy="1181862"/>
          </a:xfrm>
          <a:prstGeom prst="rect">
            <a:avLst/>
          </a:prstGeom>
          <a:noFill/>
        </p:spPr>
        <p:txBody>
          <a:bodyPr vert="horz" wrap="square" lIns="146304" tIns="91440" rIns="146304" bIns="91440" rtlCol="0" anchor="t" anchorCtr="0">
            <a:spAutoFit/>
          </a:bodyPr>
          <a:lstStyle>
            <a:lvl1pPr algn="l" defTabSz="932742" rtl="0" eaLnBrk="1" latinLnBrk="0" hangingPunct="1">
              <a:lnSpc>
                <a:spcPct val="90000"/>
              </a:lnSpc>
              <a:spcBef>
                <a:spcPct val="0"/>
              </a:spcBef>
              <a:buNone/>
              <a:defRPr lang="en-US" sz="7200" b="0" kern="1200" cap="none" spc="-100" baseline="0">
                <a:ln w="3175">
                  <a:noFill/>
                </a:ln>
                <a:gradFill>
                  <a:gsLst>
                    <a:gs pos="100000">
                      <a:schemeClr val="tx1"/>
                    </a:gs>
                    <a:gs pos="0">
                      <a:schemeClr val="tx1"/>
                    </a:gs>
                  </a:gsLst>
                  <a:lin ang="5400000" scaled="0"/>
                </a:gradFill>
                <a:effectLst/>
                <a:latin typeface="+mj-lt"/>
                <a:ea typeface="+mn-ea"/>
                <a:cs typeface="Segoe UI" pitchFamily="34" charset="0"/>
              </a:defRPr>
            </a:lvl1pPr>
          </a:lstStyle>
          <a:p>
            <a:r>
              <a:rPr lang="en-US" dirty="0"/>
              <a:t>Demo:</a:t>
            </a:r>
          </a:p>
        </p:txBody>
      </p:sp>
    </p:spTree>
    <p:extLst>
      <p:ext uri="{BB962C8B-B14F-4D97-AF65-F5344CB8AC3E}">
        <p14:creationId xmlns:p14="http://schemas.microsoft.com/office/powerpoint/2010/main" val="8176251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37741" y="5471074"/>
            <a:ext cx="12160993" cy="849463"/>
          </a:xfrm>
          <a:prstGeom prst="rect">
            <a:avLst/>
          </a:prstGeom>
        </p:spPr>
        <p:txBody>
          <a:bodyPr vert="horz" wrap="square" lIns="146304" tIns="91440" rIns="146304" bIns="91440" rtlCol="0" anchor="t">
            <a:noAutofit/>
          </a:bodyPr>
          <a:lst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r>
              <a:rPr lang="en-US" sz="2400" dirty="0">
                <a:gradFill>
                  <a:gsLst>
                    <a:gs pos="2917">
                      <a:schemeClr val="tx1"/>
                    </a:gs>
                    <a:gs pos="30000">
                      <a:schemeClr val="tx1"/>
                    </a:gs>
                  </a:gsLst>
                  <a:lin ang="5400000" scaled="0"/>
                </a:gradFill>
              </a:rPr>
              <a:t>Read more on cluster capacity planning in </a:t>
            </a:r>
            <a:r>
              <a:rPr lang="en-US" sz="2400" dirty="0">
                <a:gradFill>
                  <a:gsLst>
                    <a:gs pos="2917">
                      <a:schemeClr val="tx1"/>
                    </a:gs>
                    <a:gs pos="30000">
                      <a:schemeClr val="tx1"/>
                    </a:gs>
                  </a:gsLst>
                  <a:lin ang="5400000" scaled="0"/>
                </a:gradFill>
                <a:hlinkClick r:id="rId3"/>
              </a:rPr>
              <a:t>this document</a:t>
            </a:r>
            <a:endParaRPr lang="en-US" sz="2400" dirty="0">
              <a:gradFill>
                <a:gsLst>
                  <a:gs pos="2917">
                    <a:schemeClr val="tx1"/>
                  </a:gs>
                  <a:gs pos="30000">
                    <a:schemeClr val="tx1"/>
                  </a:gs>
                </a:gsLst>
                <a:lin ang="5400000" scaled="0"/>
              </a:gradFill>
            </a:endParaRPr>
          </a:p>
        </p:txBody>
      </p:sp>
      <p:sp>
        <p:nvSpPr>
          <p:cNvPr id="2" name="Title 1"/>
          <p:cNvSpPr>
            <a:spLocks noGrp="1"/>
          </p:cNvSpPr>
          <p:nvPr>
            <p:ph type="title"/>
          </p:nvPr>
        </p:nvSpPr>
        <p:spPr/>
        <p:txBody>
          <a:bodyPr/>
          <a:lstStyle/>
          <a:p>
            <a:r>
              <a:rPr lang="en-US" dirty="0"/>
              <a:t>Service Fabric Cluster Planning</a:t>
            </a:r>
            <a:br>
              <a:rPr lang="en-US" dirty="0"/>
            </a:br>
            <a:br>
              <a:rPr lang="en-US" dirty="0"/>
            </a:br>
            <a:br>
              <a:rPr lang="en-US" dirty="0"/>
            </a:br>
            <a:br>
              <a:rPr lang="en-US" dirty="0"/>
            </a:br>
            <a:endParaRPr lang="en-US" dirty="0"/>
          </a:p>
        </p:txBody>
      </p:sp>
      <p:sp>
        <p:nvSpPr>
          <p:cNvPr id="3" name="Text Placeholder 2"/>
          <p:cNvSpPr>
            <a:spLocks noGrp="1"/>
          </p:cNvSpPr>
          <p:nvPr>
            <p:ph type="body" sz="quarter" idx="10"/>
          </p:nvPr>
        </p:nvSpPr>
        <p:spPr>
          <a:xfrm>
            <a:off x="274638" y="1212850"/>
            <a:ext cx="11887200" cy="2917722"/>
          </a:xfrm>
        </p:spPr>
        <p:txBody>
          <a:bodyPr/>
          <a:lstStyle/>
          <a:p>
            <a:r>
              <a:rPr lang="en-US"/>
              <a:t>Key points:</a:t>
            </a:r>
            <a:endParaRPr lang="en-US" dirty="0"/>
          </a:p>
          <a:p>
            <a:pPr marL="342900" lvl="1" indent="-342900">
              <a:buFont typeface="Arial" panose="020B0604020202020204" pitchFamily="34" charset="0"/>
              <a:buChar char="•"/>
            </a:pPr>
            <a:r>
              <a:rPr lang="en-US" sz="2800" dirty="0"/>
              <a:t>Capacity planning is not an easy exercise</a:t>
            </a:r>
          </a:p>
          <a:p>
            <a:pPr marL="342900" lvl="1" indent="-342900">
              <a:buFont typeface="Arial" panose="020B0604020202020204" pitchFamily="34" charset="0"/>
              <a:buChar char="•"/>
            </a:pPr>
            <a:r>
              <a:rPr lang="en-US" sz="2800" dirty="0"/>
              <a:t>Capacity </a:t>
            </a:r>
            <a:r>
              <a:rPr lang="en-US" sz="2800"/>
              <a:t>planning </a:t>
            </a:r>
            <a:r>
              <a:rPr lang="en-US" sz="2800" dirty="0"/>
              <a:t>requires</a:t>
            </a:r>
            <a:r>
              <a:rPr lang="en-US" sz="2800"/>
              <a:t> </a:t>
            </a:r>
            <a:r>
              <a:rPr lang="en-US" sz="2800" dirty="0"/>
              <a:t>periodic </a:t>
            </a:r>
            <a:r>
              <a:rPr lang="en-US" sz="2800"/>
              <a:t>reassessment </a:t>
            </a:r>
            <a:endParaRPr lang="en-US" sz="2800" dirty="0"/>
          </a:p>
          <a:p>
            <a:pPr marL="342900" lvl="1" indent="-342900">
              <a:buFont typeface="Arial" panose="020B0604020202020204" pitchFamily="34" charset="0"/>
              <a:buChar char="•"/>
            </a:pPr>
            <a:r>
              <a:rPr lang="en-US" sz="2800"/>
              <a:t>Add capacity </a:t>
            </a:r>
            <a:r>
              <a:rPr lang="en-US" sz="2800" dirty="0"/>
              <a:t>on </a:t>
            </a:r>
            <a:r>
              <a:rPr lang="en-US" sz="2800"/>
              <a:t>demand is not </a:t>
            </a:r>
            <a:r>
              <a:rPr lang="en-US" sz="2800" dirty="0"/>
              <a:t>instantaneous</a:t>
            </a:r>
          </a:p>
          <a:p>
            <a:pPr marL="342900" lvl="1" indent="-342900">
              <a:buFont typeface="Arial" panose="020B0604020202020204" pitchFamily="34" charset="0"/>
              <a:buChar char="•"/>
            </a:pPr>
            <a:r>
              <a:rPr lang="en-US" sz="2800"/>
              <a:t>Incurring downtime </a:t>
            </a:r>
            <a:r>
              <a:rPr lang="en-US" sz="2800" dirty="0"/>
              <a:t>in</a:t>
            </a:r>
            <a:r>
              <a:rPr lang="en-US" sz="2800"/>
              <a:t> </a:t>
            </a:r>
            <a:r>
              <a:rPr lang="en-US" sz="2800" dirty="0"/>
              <a:t>the future</a:t>
            </a:r>
            <a:r>
              <a:rPr lang="en-US" sz="2800"/>
              <a:t> to </a:t>
            </a:r>
            <a:r>
              <a:rPr lang="en-US" sz="2800" dirty="0"/>
              <a:t>change </a:t>
            </a:r>
            <a:r>
              <a:rPr lang="en-US" sz="2800"/>
              <a:t>capacity </a:t>
            </a:r>
            <a:r>
              <a:rPr lang="en-US" sz="2800" dirty="0"/>
              <a:t>may</a:t>
            </a:r>
            <a:r>
              <a:rPr lang="en-US" sz="2800"/>
              <a:t> not work</a:t>
            </a:r>
            <a:endParaRPr lang="en-US" sz="2800" dirty="0"/>
          </a:p>
          <a:p>
            <a:pPr lvl="1"/>
            <a:endParaRPr lang="en-US" dirty="0"/>
          </a:p>
        </p:txBody>
      </p:sp>
      <p:pic>
        <p:nvPicPr>
          <p:cNvPr id="9" name="Picture 8">
            <a:extLst>
              <a:ext uri="{FF2B5EF4-FFF2-40B4-BE49-F238E27FC236}">
                <a16:creationId xmlns:a16="http://schemas.microsoft.com/office/drawing/2014/main" id="{7765750A-A189-4907-AF72-04DE7765D261}"/>
              </a:ext>
            </a:extLst>
          </p:cNvPr>
          <p:cNvPicPr>
            <a:picLocks noChangeAspect="1"/>
          </p:cNvPicPr>
          <p:nvPr/>
        </p:nvPicPr>
        <p:blipFill>
          <a:blip r:embed="rId4"/>
          <a:stretch>
            <a:fillRect/>
          </a:stretch>
        </p:blipFill>
        <p:spPr>
          <a:xfrm>
            <a:off x="9723516" y="449262"/>
            <a:ext cx="2209641" cy="2209641"/>
          </a:xfrm>
          <a:prstGeom prst="rect">
            <a:avLst/>
          </a:prstGeom>
        </p:spPr>
      </p:pic>
    </p:spTree>
    <p:extLst>
      <p:ext uri="{BB962C8B-B14F-4D97-AF65-F5344CB8AC3E}">
        <p14:creationId xmlns:p14="http://schemas.microsoft.com/office/powerpoint/2010/main" val="3562269219"/>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 Fabric Cluster Planning </a:t>
            </a:r>
          </a:p>
        </p:txBody>
      </p:sp>
      <p:sp>
        <p:nvSpPr>
          <p:cNvPr id="3" name="Text Placeholder 2"/>
          <p:cNvSpPr>
            <a:spLocks noGrp="1"/>
          </p:cNvSpPr>
          <p:nvPr>
            <p:ph type="body" sz="quarter" idx="10"/>
          </p:nvPr>
        </p:nvSpPr>
        <p:spPr>
          <a:xfrm>
            <a:off x="274637" y="1212850"/>
            <a:ext cx="11889565" cy="5829288"/>
          </a:xfrm>
        </p:spPr>
        <p:txBody>
          <a:bodyPr/>
          <a:lstStyle/>
          <a:p>
            <a:r>
              <a:rPr lang="en-US" dirty="0"/>
              <a:t>Define what the cluster will be used for</a:t>
            </a:r>
          </a:p>
          <a:p>
            <a:pPr marL="571500" lvl="2" indent="-342900">
              <a:buFont typeface="Arial" panose="020B0604020202020204" pitchFamily="34" charset="0"/>
              <a:buChar char="•"/>
            </a:pPr>
            <a:r>
              <a:rPr lang="en-US" sz="2800" dirty="0"/>
              <a:t>Is this to be used for Test?</a:t>
            </a:r>
          </a:p>
          <a:p>
            <a:pPr marL="571500" lvl="2" indent="-342900">
              <a:buFont typeface="Arial" panose="020B0604020202020204" pitchFamily="34" charset="0"/>
              <a:buChar char="•"/>
            </a:pPr>
            <a:r>
              <a:rPr lang="en-US" sz="2800" dirty="0"/>
              <a:t>Is this a part of the CI/CD pipeline?</a:t>
            </a:r>
          </a:p>
          <a:p>
            <a:pPr marL="571500" lvl="2" indent="-342900">
              <a:buFont typeface="Arial" panose="020B0604020202020204" pitchFamily="34" charset="0"/>
              <a:buChar char="•"/>
            </a:pPr>
            <a:r>
              <a:rPr lang="en-US" sz="2800" dirty="0"/>
              <a:t>Is this for Production use?</a:t>
            </a:r>
          </a:p>
          <a:p>
            <a:pPr lvl="1"/>
            <a:endParaRPr lang="en-US" sz="2800" dirty="0"/>
          </a:p>
          <a:p>
            <a:r>
              <a:rPr lang="en-US" dirty="0"/>
              <a:t>Determine the node types and sizes </a:t>
            </a:r>
          </a:p>
          <a:p>
            <a:pPr marL="685800" lvl="2" indent="-457200">
              <a:buFont typeface="Arial" panose="020B0604020202020204" pitchFamily="34" charset="0"/>
              <a:buChar char="•"/>
            </a:pPr>
            <a:r>
              <a:rPr lang="en-US" sz="2800" dirty="0"/>
              <a:t>For each application planned to be deployed – do a sizing exercise</a:t>
            </a:r>
          </a:p>
          <a:p>
            <a:pPr marL="571500" lvl="2" indent="-342900">
              <a:buFont typeface="Arial" panose="020B0604020202020204" pitchFamily="34" charset="0"/>
              <a:buChar char="•"/>
            </a:pPr>
            <a:r>
              <a:rPr lang="en-US" dirty="0"/>
              <a:t>Ports to be opened etc.</a:t>
            </a:r>
          </a:p>
          <a:p>
            <a:r>
              <a:rPr lang="en-US" dirty="0"/>
              <a:t>Are there any unique compliance or security requirements?</a:t>
            </a:r>
            <a:endParaRPr lang="en-US" sz="2800" dirty="0"/>
          </a:p>
          <a:p>
            <a:pPr marL="685800" lvl="2" indent="-457200">
              <a:buFont typeface="Arial" panose="020B0604020202020204" pitchFamily="34" charset="0"/>
              <a:buChar char="•"/>
            </a:pPr>
            <a:r>
              <a:rPr lang="en-US" sz="2800" dirty="0"/>
              <a:t>Compliance expectations from infrastructure and applications</a:t>
            </a:r>
          </a:p>
          <a:p>
            <a:endParaRPr lang="en-US" dirty="0"/>
          </a:p>
        </p:txBody>
      </p:sp>
      <p:pic>
        <p:nvPicPr>
          <p:cNvPr id="8" name="Picture 7">
            <a:extLst>
              <a:ext uri="{FF2B5EF4-FFF2-40B4-BE49-F238E27FC236}">
                <a16:creationId xmlns:a16="http://schemas.microsoft.com/office/drawing/2014/main" id="{4D01AEA9-0201-4705-BED9-C0E585CE63AB}"/>
              </a:ext>
            </a:extLst>
          </p:cNvPr>
          <p:cNvPicPr>
            <a:picLocks noChangeAspect="1"/>
          </p:cNvPicPr>
          <p:nvPr/>
        </p:nvPicPr>
        <p:blipFill>
          <a:blip r:embed="rId3"/>
          <a:stretch>
            <a:fillRect/>
          </a:stretch>
        </p:blipFill>
        <p:spPr>
          <a:xfrm>
            <a:off x="9723437" y="449262"/>
            <a:ext cx="2209800" cy="2209800"/>
          </a:xfrm>
          <a:prstGeom prst="rect">
            <a:avLst/>
          </a:prstGeom>
        </p:spPr>
      </p:pic>
    </p:spTree>
    <p:extLst>
      <p:ext uri="{BB962C8B-B14F-4D97-AF65-F5344CB8AC3E}">
        <p14:creationId xmlns:p14="http://schemas.microsoft.com/office/powerpoint/2010/main" val="1291410587"/>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 Fabric Cluster Planning</a:t>
            </a:r>
          </a:p>
        </p:txBody>
      </p:sp>
      <p:sp>
        <p:nvSpPr>
          <p:cNvPr id="3" name="Content Placeholder 2"/>
          <p:cNvSpPr>
            <a:spLocks noGrp="1"/>
          </p:cNvSpPr>
          <p:nvPr>
            <p:ph type="body" sz="quarter" idx="10"/>
          </p:nvPr>
        </p:nvSpPr>
        <p:spPr>
          <a:xfrm>
            <a:off x="274638" y="1212850"/>
            <a:ext cx="11887200" cy="5829288"/>
          </a:xfrm>
        </p:spPr>
        <p:txBody>
          <a:bodyPr/>
          <a:lstStyle/>
          <a:p>
            <a:r>
              <a:rPr lang="en-US" dirty="0"/>
              <a:t>Where do you want this cluster hosted?</a:t>
            </a:r>
          </a:p>
          <a:p>
            <a:pPr marL="571500" lvl="2" indent="-342900">
              <a:buFont typeface="Arial" panose="020B0604020202020204" pitchFamily="34" charset="0"/>
              <a:buChar char="•"/>
            </a:pPr>
            <a:r>
              <a:rPr lang="en-US" sz="2800" dirty="0"/>
              <a:t>On Azure?</a:t>
            </a:r>
          </a:p>
          <a:p>
            <a:pPr marL="571500" lvl="2" indent="-342900">
              <a:buFont typeface="Arial" panose="020B0604020202020204" pitchFamily="34" charset="0"/>
              <a:buChar char="•"/>
            </a:pPr>
            <a:r>
              <a:rPr lang="en-US" sz="2800" dirty="0"/>
              <a:t>On-Premise, in your data center?</a:t>
            </a:r>
          </a:p>
          <a:p>
            <a:pPr marL="571500" lvl="2" indent="-342900">
              <a:buFont typeface="Arial" panose="020B0604020202020204" pitchFamily="34" charset="0"/>
              <a:buChar char="•"/>
            </a:pPr>
            <a:r>
              <a:rPr lang="en-US" sz="2800" dirty="0"/>
              <a:t>On some other cloud provider?</a:t>
            </a:r>
          </a:p>
          <a:p>
            <a:endParaRPr lang="en-US" dirty="0"/>
          </a:p>
          <a:p>
            <a:r>
              <a:rPr lang="en-US" dirty="0"/>
              <a:t>Choose the # of Fault Domains (FDs)</a:t>
            </a:r>
          </a:p>
          <a:p>
            <a:pPr marL="571500" lvl="2" indent="-342900">
              <a:buFont typeface="Arial" panose="020B0604020202020204" pitchFamily="34" charset="0"/>
              <a:buChar char="•"/>
            </a:pPr>
            <a:r>
              <a:rPr lang="en-US" sz="2800" dirty="0"/>
              <a:t>This determines the headroom needed in case of unplanned failures</a:t>
            </a:r>
          </a:p>
          <a:p>
            <a:pPr lvl="2"/>
            <a:endParaRPr lang="en-US" sz="2800" dirty="0"/>
          </a:p>
          <a:p>
            <a:r>
              <a:rPr lang="en-US" dirty="0"/>
              <a:t>Choose the # of Upgrade Domains (UDs)</a:t>
            </a:r>
          </a:p>
          <a:p>
            <a:pPr marL="571500" lvl="2" indent="-342900">
              <a:buFont typeface="Arial" panose="020B0604020202020204" pitchFamily="34" charset="0"/>
              <a:buChar char="•"/>
            </a:pPr>
            <a:r>
              <a:rPr lang="en-US" sz="2800" dirty="0"/>
              <a:t>This determines the headroom needed in case of planned failures</a:t>
            </a:r>
          </a:p>
          <a:p>
            <a:pPr lvl="2"/>
            <a:endParaRPr lang="en-US" sz="2800" dirty="0"/>
          </a:p>
        </p:txBody>
      </p:sp>
      <p:pic>
        <p:nvPicPr>
          <p:cNvPr id="5" name="Picture 4">
            <a:extLst/>
          </p:cNvPr>
          <p:cNvPicPr>
            <a:picLocks noChangeAspect="1"/>
          </p:cNvPicPr>
          <p:nvPr/>
        </p:nvPicPr>
        <p:blipFill>
          <a:blip r:embed="rId3"/>
          <a:stretch>
            <a:fillRect/>
          </a:stretch>
        </p:blipFill>
        <p:spPr>
          <a:xfrm>
            <a:off x="9721072" y="417261"/>
            <a:ext cx="2209641" cy="2209641"/>
          </a:xfrm>
          <a:prstGeom prst="rect">
            <a:avLst/>
          </a:prstGeom>
        </p:spPr>
      </p:pic>
    </p:spTree>
    <p:extLst>
      <p:ext uri="{BB962C8B-B14F-4D97-AF65-F5344CB8AC3E}">
        <p14:creationId xmlns:p14="http://schemas.microsoft.com/office/powerpoint/2010/main" val="777347324"/>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866429" y="2558572"/>
            <a:ext cx="851717" cy="1247217"/>
            <a:chOff x="2842705" y="1706829"/>
            <a:chExt cx="835092" cy="1222873"/>
          </a:xfrm>
        </p:grpSpPr>
        <p:sp>
          <p:nvSpPr>
            <p:cNvPr id="2" name="Rectangle 1"/>
            <p:cNvSpPr/>
            <p:nvPr/>
          </p:nvSpPr>
          <p:spPr>
            <a:xfrm>
              <a:off x="2842705" y="1706829"/>
              <a:ext cx="835092" cy="1222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7" name="Rectangle 6"/>
            <p:cNvSpPr>
              <a:spLocks noChangeAspect="1"/>
            </p:cNvSpPr>
            <p:nvPr/>
          </p:nvSpPr>
          <p:spPr>
            <a:xfrm>
              <a:off x="2875755" y="2126256"/>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8" name="Rectangle 7"/>
            <p:cNvSpPr/>
            <p:nvPr/>
          </p:nvSpPr>
          <p:spPr>
            <a:xfrm>
              <a:off x="3283378" y="2129927"/>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9" name="Rectangle 8"/>
            <p:cNvSpPr>
              <a:spLocks noChangeAspect="1"/>
            </p:cNvSpPr>
            <p:nvPr/>
          </p:nvSpPr>
          <p:spPr>
            <a:xfrm>
              <a:off x="2873918" y="2521029"/>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10" name="Rectangle 9"/>
            <p:cNvSpPr/>
            <p:nvPr/>
          </p:nvSpPr>
          <p:spPr>
            <a:xfrm>
              <a:off x="3281541" y="2524700"/>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grpSp>
      <p:grpSp>
        <p:nvGrpSpPr>
          <p:cNvPr id="17" name="Group 16"/>
          <p:cNvGrpSpPr/>
          <p:nvPr/>
        </p:nvGrpSpPr>
        <p:grpSpPr>
          <a:xfrm>
            <a:off x="1842105" y="2560721"/>
            <a:ext cx="851717" cy="1247217"/>
            <a:chOff x="2842705" y="1706829"/>
            <a:chExt cx="835092" cy="1222873"/>
          </a:xfrm>
        </p:grpSpPr>
        <p:sp>
          <p:nvSpPr>
            <p:cNvPr id="18" name="Rectangle 17"/>
            <p:cNvSpPr/>
            <p:nvPr/>
          </p:nvSpPr>
          <p:spPr>
            <a:xfrm>
              <a:off x="2842705" y="1706829"/>
              <a:ext cx="835092" cy="1222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19" name="Rectangle 18"/>
            <p:cNvSpPr>
              <a:spLocks noChangeAspect="1"/>
            </p:cNvSpPr>
            <p:nvPr/>
          </p:nvSpPr>
          <p:spPr>
            <a:xfrm>
              <a:off x="2875755" y="2126256"/>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20" name="Rectangle 19"/>
            <p:cNvSpPr/>
            <p:nvPr/>
          </p:nvSpPr>
          <p:spPr>
            <a:xfrm>
              <a:off x="3283378" y="2129927"/>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21" name="Rectangle 20"/>
            <p:cNvSpPr>
              <a:spLocks noChangeAspect="1"/>
            </p:cNvSpPr>
            <p:nvPr/>
          </p:nvSpPr>
          <p:spPr>
            <a:xfrm>
              <a:off x="2873918" y="2521029"/>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22" name="Rectangle 21"/>
            <p:cNvSpPr/>
            <p:nvPr/>
          </p:nvSpPr>
          <p:spPr>
            <a:xfrm>
              <a:off x="3281541" y="2524700"/>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grpSp>
      <p:grpSp>
        <p:nvGrpSpPr>
          <p:cNvPr id="68" name="Group 67"/>
          <p:cNvGrpSpPr/>
          <p:nvPr/>
        </p:nvGrpSpPr>
        <p:grpSpPr>
          <a:xfrm>
            <a:off x="2817781" y="2538247"/>
            <a:ext cx="851717" cy="1247217"/>
            <a:chOff x="4755969" y="1706828"/>
            <a:chExt cx="835092" cy="1222873"/>
          </a:xfrm>
        </p:grpSpPr>
        <p:sp>
          <p:nvSpPr>
            <p:cNvPr id="26" name="Rectangle 25"/>
            <p:cNvSpPr/>
            <p:nvPr/>
          </p:nvSpPr>
          <p:spPr>
            <a:xfrm>
              <a:off x="4755969" y="1706828"/>
              <a:ext cx="835092" cy="1222873"/>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27" name="Rectangle 26"/>
            <p:cNvSpPr>
              <a:spLocks noChangeAspect="1"/>
            </p:cNvSpPr>
            <p:nvPr/>
          </p:nvSpPr>
          <p:spPr>
            <a:xfrm>
              <a:off x="4789019" y="2126255"/>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28" name="Rectangle 27"/>
            <p:cNvSpPr/>
            <p:nvPr/>
          </p:nvSpPr>
          <p:spPr>
            <a:xfrm>
              <a:off x="5196642" y="2129926"/>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29" name="Rectangle 28"/>
            <p:cNvSpPr>
              <a:spLocks noChangeAspect="1"/>
            </p:cNvSpPr>
            <p:nvPr/>
          </p:nvSpPr>
          <p:spPr>
            <a:xfrm>
              <a:off x="4787182" y="2521028"/>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30" name="Rectangle 29"/>
            <p:cNvSpPr/>
            <p:nvPr/>
          </p:nvSpPr>
          <p:spPr>
            <a:xfrm>
              <a:off x="5194805" y="2524699"/>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grpSp>
      <p:grpSp>
        <p:nvGrpSpPr>
          <p:cNvPr id="67" name="Group 66"/>
          <p:cNvGrpSpPr/>
          <p:nvPr/>
        </p:nvGrpSpPr>
        <p:grpSpPr>
          <a:xfrm>
            <a:off x="3793457" y="2538247"/>
            <a:ext cx="851717" cy="1247217"/>
            <a:chOff x="5712601" y="1706828"/>
            <a:chExt cx="835092" cy="1222873"/>
          </a:xfrm>
        </p:grpSpPr>
        <p:sp>
          <p:nvSpPr>
            <p:cNvPr id="34" name="Rectangle 33"/>
            <p:cNvSpPr/>
            <p:nvPr/>
          </p:nvSpPr>
          <p:spPr>
            <a:xfrm>
              <a:off x="5712601" y="1706828"/>
              <a:ext cx="835092" cy="1222873"/>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35" name="Rectangle 34"/>
            <p:cNvSpPr>
              <a:spLocks noChangeAspect="1"/>
            </p:cNvSpPr>
            <p:nvPr/>
          </p:nvSpPr>
          <p:spPr>
            <a:xfrm>
              <a:off x="5745651" y="2126255"/>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36" name="Rectangle 35"/>
            <p:cNvSpPr/>
            <p:nvPr/>
          </p:nvSpPr>
          <p:spPr>
            <a:xfrm>
              <a:off x="6153274" y="2129926"/>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37" name="Rectangle 36"/>
            <p:cNvSpPr>
              <a:spLocks noChangeAspect="1"/>
            </p:cNvSpPr>
            <p:nvPr/>
          </p:nvSpPr>
          <p:spPr>
            <a:xfrm>
              <a:off x="5743814" y="2521028"/>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38" name="Rectangle 37"/>
            <p:cNvSpPr/>
            <p:nvPr/>
          </p:nvSpPr>
          <p:spPr>
            <a:xfrm>
              <a:off x="6151437" y="2524699"/>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grpSp>
      <p:grpSp>
        <p:nvGrpSpPr>
          <p:cNvPr id="70" name="Group 69"/>
          <p:cNvGrpSpPr/>
          <p:nvPr/>
        </p:nvGrpSpPr>
        <p:grpSpPr>
          <a:xfrm>
            <a:off x="4769133" y="2537175"/>
            <a:ext cx="851717" cy="1247217"/>
            <a:chOff x="6669233" y="1705777"/>
            <a:chExt cx="835092" cy="1222873"/>
          </a:xfrm>
        </p:grpSpPr>
        <p:sp>
          <p:nvSpPr>
            <p:cNvPr id="42" name="Rectangle 41"/>
            <p:cNvSpPr/>
            <p:nvPr/>
          </p:nvSpPr>
          <p:spPr>
            <a:xfrm>
              <a:off x="6669233" y="1705777"/>
              <a:ext cx="835092" cy="1222873"/>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43" name="Rectangle 42"/>
            <p:cNvSpPr>
              <a:spLocks noChangeAspect="1"/>
            </p:cNvSpPr>
            <p:nvPr/>
          </p:nvSpPr>
          <p:spPr>
            <a:xfrm>
              <a:off x="6702283" y="2125204"/>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44" name="Rectangle 43"/>
            <p:cNvSpPr/>
            <p:nvPr/>
          </p:nvSpPr>
          <p:spPr>
            <a:xfrm>
              <a:off x="7109906" y="2128875"/>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45" name="Rectangle 44"/>
            <p:cNvSpPr>
              <a:spLocks noChangeAspect="1"/>
            </p:cNvSpPr>
            <p:nvPr/>
          </p:nvSpPr>
          <p:spPr>
            <a:xfrm>
              <a:off x="6700446" y="2519977"/>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46" name="Rectangle 45"/>
            <p:cNvSpPr/>
            <p:nvPr/>
          </p:nvSpPr>
          <p:spPr>
            <a:xfrm>
              <a:off x="7108069" y="2523648"/>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grpSp>
      <p:grpSp>
        <p:nvGrpSpPr>
          <p:cNvPr id="69" name="Group 68"/>
          <p:cNvGrpSpPr/>
          <p:nvPr/>
        </p:nvGrpSpPr>
        <p:grpSpPr>
          <a:xfrm>
            <a:off x="5744809" y="2537174"/>
            <a:ext cx="851717" cy="1247217"/>
            <a:chOff x="7625865" y="1705776"/>
            <a:chExt cx="835092" cy="1222873"/>
          </a:xfrm>
        </p:grpSpPr>
        <p:sp>
          <p:nvSpPr>
            <p:cNvPr id="50" name="Rectangle 49"/>
            <p:cNvSpPr/>
            <p:nvPr/>
          </p:nvSpPr>
          <p:spPr>
            <a:xfrm>
              <a:off x="7625865" y="1705776"/>
              <a:ext cx="835092" cy="1222873"/>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51" name="Rectangle 50"/>
            <p:cNvSpPr>
              <a:spLocks noChangeAspect="1"/>
            </p:cNvSpPr>
            <p:nvPr/>
          </p:nvSpPr>
          <p:spPr>
            <a:xfrm>
              <a:off x="7658915" y="2125203"/>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52" name="Rectangle 51"/>
            <p:cNvSpPr/>
            <p:nvPr/>
          </p:nvSpPr>
          <p:spPr>
            <a:xfrm>
              <a:off x="8066538" y="2128874"/>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53" name="Rectangle 52"/>
            <p:cNvSpPr>
              <a:spLocks noChangeAspect="1"/>
            </p:cNvSpPr>
            <p:nvPr/>
          </p:nvSpPr>
          <p:spPr>
            <a:xfrm>
              <a:off x="7657078" y="2519976"/>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54" name="Rectangle 53"/>
            <p:cNvSpPr/>
            <p:nvPr/>
          </p:nvSpPr>
          <p:spPr>
            <a:xfrm>
              <a:off x="8064701" y="2523647"/>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grpSp>
      <p:grpSp>
        <p:nvGrpSpPr>
          <p:cNvPr id="59" name="Group 58"/>
          <p:cNvGrpSpPr/>
          <p:nvPr/>
        </p:nvGrpSpPr>
        <p:grpSpPr>
          <a:xfrm>
            <a:off x="866429" y="4001671"/>
            <a:ext cx="1804919" cy="987404"/>
            <a:chOff x="2842705" y="3439145"/>
            <a:chExt cx="1769689" cy="968131"/>
          </a:xfrm>
        </p:grpSpPr>
        <p:sp>
          <p:nvSpPr>
            <p:cNvPr id="57" name="Left Brace 56"/>
            <p:cNvSpPr/>
            <p:nvPr/>
          </p:nvSpPr>
          <p:spPr>
            <a:xfrm rot="16200000">
              <a:off x="3467911" y="2813939"/>
              <a:ext cx="519277" cy="176968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58" name="TextBox 57"/>
            <p:cNvSpPr txBox="1"/>
            <p:nvPr/>
          </p:nvSpPr>
          <p:spPr>
            <a:xfrm>
              <a:off x="3491210" y="4032430"/>
              <a:ext cx="591829" cy="374846"/>
            </a:xfrm>
            <a:prstGeom prst="rect">
              <a:avLst/>
            </a:prstGeom>
            <a:noFill/>
          </p:spPr>
          <p:txBody>
            <a:bodyPr wrap="none" rtlCol="0">
              <a:spAutoFit/>
            </a:bodyPr>
            <a:lstStyle/>
            <a:p>
              <a:r>
                <a:rPr lang="en-US" sz="1836" dirty="0"/>
                <a:t>FD1</a:t>
              </a:r>
            </a:p>
          </p:txBody>
        </p:sp>
      </p:grpSp>
      <p:grpSp>
        <p:nvGrpSpPr>
          <p:cNvPr id="60" name="Group 59"/>
          <p:cNvGrpSpPr/>
          <p:nvPr/>
        </p:nvGrpSpPr>
        <p:grpSpPr>
          <a:xfrm>
            <a:off x="2819651" y="4022269"/>
            <a:ext cx="1804919" cy="987404"/>
            <a:chOff x="2842705" y="3439145"/>
            <a:chExt cx="1769689" cy="968131"/>
          </a:xfrm>
        </p:grpSpPr>
        <p:sp>
          <p:nvSpPr>
            <p:cNvPr id="61" name="Left Brace 60"/>
            <p:cNvSpPr/>
            <p:nvPr/>
          </p:nvSpPr>
          <p:spPr>
            <a:xfrm rot="16200000">
              <a:off x="3467911" y="2813939"/>
              <a:ext cx="519277" cy="176968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62" name="TextBox 61"/>
            <p:cNvSpPr txBox="1"/>
            <p:nvPr/>
          </p:nvSpPr>
          <p:spPr>
            <a:xfrm>
              <a:off x="3491210" y="4032430"/>
              <a:ext cx="591829" cy="374846"/>
            </a:xfrm>
            <a:prstGeom prst="rect">
              <a:avLst/>
            </a:prstGeom>
            <a:noFill/>
          </p:spPr>
          <p:txBody>
            <a:bodyPr wrap="none" rtlCol="0">
              <a:spAutoFit/>
            </a:bodyPr>
            <a:lstStyle/>
            <a:p>
              <a:r>
                <a:rPr lang="en-US" sz="1836" dirty="0"/>
                <a:t>FD2</a:t>
              </a:r>
            </a:p>
          </p:txBody>
        </p:sp>
      </p:grpSp>
      <p:grpSp>
        <p:nvGrpSpPr>
          <p:cNvPr id="63" name="Group 62"/>
          <p:cNvGrpSpPr/>
          <p:nvPr/>
        </p:nvGrpSpPr>
        <p:grpSpPr>
          <a:xfrm>
            <a:off x="4784114" y="4031632"/>
            <a:ext cx="1804919" cy="987404"/>
            <a:chOff x="2842705" y="3439145"/>
            <a:chExt cx="1769689" cy="968131"/>
          </a:xfrm>
        </p:grpSpPr>
        <p:sp>
          <p:nvSpPr>
            <p:cNvPr id="64" name="Left Brace 63"/>
            <p:cNvSpPr/>
            <p:nvPr/>
          </p:nvSpPr>
          <p:spPr>
            <a:xfrm rot="16200000">
              <a:off x="3467911" y="2813939"/>
              <a:ext cx="519277" cy="176968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65" name="TextBox 64"/>
            <p:cNvSpPr txBox="1"/>
            <p:nvPr/>
          </p:nvSpPr>
          <p:spPr>
            <a:xfrm>
              <a:off x="3491210" y="4032430"/>
              <a:ext cx="591829" cy="374846"/>
            </a:xfrm>
            <a:prstGeom prst="rect">
              <a:avLst/>
            </a:prstGeom>
            <a:noFill/>
          </p:spPr>
          <p:txBody>
            <a:bodyPr wrap="none" rtlCol="0">
              <a:spAutoFit/>
            </a:bodyPr>
            <a:lstStyle/>
            <a:p>
              <a:r>
                <a:rPr lang="en-US" sz="1836" dirty="0"/>
                <a:t>FD3</a:t>
              </a:r>
            </a:p>
          </p:txBody>
        </p:sp>
      </p:grpSp>
      <p:grpSp>
        <p:nvGrpSpPr>
          <p:cNvPr id="106" name="Group 105"/>
          <p:cNvGrpSpPr/>
          <p:nvPr/>
        </p:nvGrpSpPr>
        <p:grpSpPr>
          <a:xfrm>
            <a:off x="6722360" y="2535300"/>
            <a:ext cx="851717" cy="1247217"/>
            <a:chOff x="6590283" y="1703939"/>
            <a:chExt cx="835092" cy="1222873"/>
          </a:xfrm>
        </p:grpSpPr>
        <p:sp>
          <p:nvSpPr>
            <p:cNvPr id="72" name="Rectangle 71"/>
            <p:cNvSpPr/>
            <p:nvPr/>
          </p:nvSpPr>
          <p:spPr>
            <a:xfrm>
              <a:off x="6590283" y="1703939"/>
              <a:ext cx="835092" cy="122287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73" name="Rectangle 72"/>
            <p:cNvSpPr>
              <a:spLocks noChangeAspect="1"/>
            </p:cNvSpPr>
            <p:nvPr/>
          </p:nvSpPr>
          <p:spPr>
            <a:xfrm>
              <a:off x="6623333" y="2123366"/>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74" name="Rectangle 73"/>
            <p:cNvSpPr/>
            <p:nvPr/>
          </p:nvSpPr>
          <p:spPr>
            <a:xfrm>
              <a:off x="7030956" y="2127037"/>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75" name="Rectangle 74"/>
            <p:cNvSpPr>
              <a:spLocks noChangeAspect="1"/>
            </p:cNvSpPr>
            <p:nvPr/>
          </p:nvSpPr>
          <p:spPr>
            <a:xfrm>
              <a:off x="6621496" y="2518139"/>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76" name="Rectangle 75"/>
            <p:cNvSpPr/>
            <p:nvPr/>
          </p:nvSpPr>
          <p:spPr>
            <a:xfrm>
              <a:off x="7029119" y="2521810"/>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grpSp>
      <p:grpSp>
        <p:nvGrpSpPr>
          <p:cNvPr id="105" name="Group 104"/>
          <p:cNvGrpSpPr/>
          <p:nvPr/>
        </p:nvGrpSpPr>
        <p:grpSpPr>
          <a:xfrm>
            <a:off x="7698036" y="2535299"/>
            <a:ext cx="851717" cy="1247217"/>
            <a:chOff x="7546915" y="1703938"/>
            <a:chExt cx="835092" cy="1222873"/>
          </a:xfrm>
        </p:grpSpPr>
        <p:sp>
          <p:nvSpPr>
            <p:cNvPr id="79" name="Rectangle 78"/>
            <p:cNvSpPr/>
            <p:nvPr/>
          </p:nvSpPr>
          <p:spPr>
            <a:xfrm>
              <a:off x="7546915" y="1703938"/>
              <a:ext cx="835092" cy="122287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80" name="Rectangle 79"/>
            <p:cNvSpPr>
              <a:spLocks noChangeAspect="1"/>
            </p:cNvSpPr>
            <p:nvPr/>
          </p:nvSpPr>
          <p:spPr>
            <a:xfrm>
              <a:off x="7579965" y="2123365"/>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81" name="Rectangle 80"/>
            <p:cNvSpPr/>
            <p:nvPr/>
          </p:nvSpPr>
          <p:spPr>
            <a:xfrm>
              <a:off x="7987588" y="2127036"/>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82" name="Rectangle 81"/>
            <p:cNvSpPr>
              <a:spLocks noChangeAspect="1"/>
            </p:cNvSpPr>
            <p:nvPr/>
          </p:nvSpPr>
          <p:spPr>
            <a:xfrm>
              <a:off x="7578128" y="2518138"/>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83" name="Rectangle 82"/>
            <p:cNvSpPr/>
            <p:nvPr/>
          </p:nvSpPr>
          <p:spPr>
            <a:xfrm>
              <a:off x="7985751" y="2521809"/>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grpSp>
      <p:grpSp>
        <p:nvGrpSpPr>
          <p:cNvPr id="85" name="Group 84"/>
          <p:cNvGrpSpPr/>
          <p:nvPr/>
        </p:nvGrpSpPr>
        <p:grpSpPr>
          <a:xfrm>
            <a:off x="6737341" y="4029757"/>
            <a:ext cx="1804919" cy="987404"/>
            <a:chOff x="2842705" y="3439145"/>
            <a:chExt cx="1769689" cy="968131"/>
          </a:xfrm>
        </p:grpSpPr>
        <p:sp>
          <p:nvSpPr>
            <p:cNvPr id="86" name="Left Brace 85"/>
            <p:cNvSpPr/>
            <p:nvPr/>
          </p:nvSpPr>
          <p:spPr>
            <a:xfrm rot="16200000">
              <a:off x="3467911" y="2813939"/>
              <a:ext cx="519277" cy="176968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87" name="TextBox 86"/>
            <p:cNvSpPr txBox="1"/>
            <p:nvPr/>
          </p:nvSpPr>
          <p:spPr>
            <a:xfrm>
              <a:off x="3491210" y="4032430"/>
              <a:ext cx="591829" cy="374846"/>
            </a:xfrm>
            <a:prstGeom prst="rect">
              <a:avLst/>
            </a:prstGeom>
            <a:noFill/>
          </p:spPr>
          <p:txBody>
            <a:bodyPr wrap="none" rtlCol="0">
              <a:spAutoFit/>
            </a:bodyPr>
            <a:lstStyle/>
            <a:p>
              <a:r>
                <a:rPr lang="en-US" sz="1836" dirty="0"/>
                <a:t>FD4</a:t>
              </a:r>
            </a:p>
          </p:txBody>
        </p:sp>
      </p:grpSp>
      <p:sp>
        <p:nvSpPr>
          <p:cNvPr id="89" name="Rectangle 88"/>
          <p:cNvSpPr/>
          <p:nvPr/>
        </p:nvSpPr>
        <p:spPr>
          <a:xfrm>
            <a:off x="8653113" y="2533426"/>
            <a:ext cx="851717" cy="1247217"/>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90" name="Rectangle 89"/>
          <p:cNvSpPr>
            <a:spLocks noChangeAspect="1"/>
          </p:cNvSpPr>
          <p:nvPr/>
        </p:nvSpPr>
        <p:spPr>
          <a:xfrm>
            <a:off x="8686821" y="2961202"/>
            <a:ext cx="381671" cy="37079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91" name="Rectangle 90"/>
          <p:cNvSpPr/>
          <p:nvPr/>
        </p:nvSpPr>
        <p:spPr>
          <a:xfrm>
            <a:off x="9102559" y="2964946"/>
            <a:ext cx="381671" cy="37079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92" name="Rectangle 91"/>
          <p:cNvSpPr>
            <a:spLocks noChangeAspect="1"/>
          </p:cNvSpPr>
          <p:nvPr/>
        </p:nvSpPr>
        <p:spPr>
          <a:xfrm>
            <a:off x="8684948" y="3363834"/>
            <a:ext cx="381671" cy="37079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93" name="Rectangle 92"/>
          <p:cNvSpPr/>
          <p:nvPr/>
        </p:nvSpPr>
        <p:spPr>
          <a:xfrm>
            <a:off x="9100685" y="3367578"/>
            <a:ext cx="381671" cy="37079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96" name="Rectangle 95"/>
          <p:cNvSpPr/>
          <p:nvPr/>
        </p:nvSpPr>
        <p:spPr>
          <a:xfrm>
            <a:off x="9628789" y="2533425"/>
            <a:ext cx="851717" cy="1247217"/>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97" name="Rectangle 96"/>
          <p:cNvSpPr>
            <a:spLocks noChangeAspect="1"/>
          </p:cNvSpPr>
          <p:nvPr/>
        </p:nvSpPr>
        <p:spPr>
          <a:xfrm>
            <a:off x="9662497" y="2961201"/>
            <a:ext cx="381671" cy="37079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98" name="Rectangle 97"/>
          <p:cNvSpPr/>
          <p:nvPr/>
        </p:nvSpPr>
        <p:spPr>
          <a:xfrm>
            <a:off x="10078235" y="2964945"/>
            <a:ext cx="381671" cy="37079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99" name="Rectangle 98"/>
          <p:cNvSpPr>
            <a:spLocks noChangeAspect="1"/>
          </p:cNvSpPr>
          <p:nvPr/>
        </p:nvSpPr>
        <p:spPr>
          <a:xfrm>
            <a:off x="9660624" y="3363833"/>
            <a:ext cx="381671" cy="37079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100" name="Rectangle 99"/>
          <p:cNvSpPr/>
          <p:nvPr/>
        </p:nvSpPr>
        <p:spPr>
          <a:xfrm>
            <a:off x="10076361" y="3367577"/>
            <a:ext cx="381671" cy="37079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grpSp>
        <p:nvGrpSpPr>
          <p:cNvPr id="102" name="Group 101"/>
          <p:cNvGrpSpPr/>
          <p:nvPr/>
        </p:nvGrpSpPr>
        <p:grpSpPr>
          <a:xfrm>
            <a:off x="8668094" y="4027883"/>
            <a:ext cx="1804919" cy="987404"/>
            <a:chOff x="2842705" y="3439145"/>
            <a:chExt cx="1769689" cy="968131"/>
          </a:xfrm>
        </p:grpSpPr>
        <p:sp>
          <p:nvSpPr>
            <p:cNvPr id="103" name="Left Brace 102"/>
            <p:cNvSpPr/>
            <p:nvPr/>
          </p:nvSpPr>
          <p:spPr>
            <a:xfrm rot="16200000">
              <a:off x="3467911" y="2813939"/>
              <a:ext cx="519277" cy="176968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104" name="TextBox 103"/>
            <p:cNvSpPr txBox="1"/>
            <p:nvPr/>
          </p:nvSpPr>
          <p:spPr>
            <a:xfrm>
              <a:off x="3491210" y="4032430"/>
              <a:ext cx="591829" cy="374846"/>
            </a:xfrm>
            <a:prstGeom prst="rect">
              <a:avLst/>
            </a:prstGeom>
            <a:noFill/>
          </p:spPr>
          <p:txBody>
            <a:bodyPr wrap="none" rtlCol="0">
              <a:spAutoFit/>
            </a:bodyPr>
            <a:lstStyle/>
            <a:p>
              <a:r>
                <a:rPr lang="en-US" sz="1836" dirty="0"/>
                <a:t>FD5</a:t>
              </a:r>
            </a:p>
          </p:txBody>
        </p:sp>
      </p:grpSp>
      <p:sp>
        <p:nvSpPr>
          <p:cNvPr id="109" name="Title 108"/>
          <p:cNvSpPr>
            <a:spLocks noGrp="1"/>
          </p:cNvSpPr>
          <p:nvPr>
            <p:ph type="title"/>
          </p:nvPr>
        </p:nvSpPr>
        <p:spPr/>
        <p:txBody>
          <a:bodyPr/>
          <a:lstStyle/>
          <a:p>
            <a:r>
              <a:rPr lang="en-US" dirty="0"/>
              <a:t>Choosing the # of Fault Domains</a:t>
            </a:r>
          </a:p>
        </p:txBody>
      </p:sp>
      <p:sp>
        <p:nvSpPr>
          <p:cNvPr id="112" name="Rectangle 111"/>
          <p:cNvSpPr/>
          <p:nvPr/>
        </p:nvSpPr>
        <p:spPr>
          <a:xfrm>
            <a:off x="563052" y="1204223"/>
            <a:ext cx="11293985" cy="1200329"/>
          </a:xfrm>
          <a:prstGeom prst="rect">
            <a:avLst/>
          </a:prstGeom>
        </p:spPr>
        <p:txBody>
          <a:bodyPr wrap="square">
            <a:spAutoFit/>
          </a:bodyPr>
          <a:lstStyle/>
          <a:p>
            <a:pPr marL="291436" indent="-291436">
              <a:buFont typeface="Arial" panose="020B0604020202020204" pitchFamily="34" charset="0"/>
              <a:buChar char="•"/>
            </a:pPr>
            <a:r>
              <a:rPr lang="en-US" sz="2400" dirty="0"/>
              <a:t>Number of FDs determines the headroom needed in case of unplanned failures</a:t>
            </a:r>
          </a:p>
          <a:p>
            <a:pPr marL="291436" indent="-291436">
              <a:buFont typeface="Arial" panose="020B0604020202020204" pitchFamily="34" charset="0"/>
              <a:buChar char="•"/>
            </a:pPr>
            <a:r>
              <a:rPr lang="en-US" sz="2400" dirty="0"/>
              <a:t>Examples include a PDU failing or TOR maintenance that can take out all machines in a rack</a:t>
            </a:r>
          </a:p>
        </p:txBody>
      </p:sp>
      <p:sp>
        <p:nvSpPr>
          <p:cNvPr id="113" name="Rectangle 112"/>
          <p:cNvSpPr/>
          <p:nvPr/>
        </p:nvSpPr>
        <p:spPr>
          <a:xfrm>
            <a:off x="563052" y="5371661"/>
            <a:ext cx="11104914" cy="1569660"/>
          </a:xfrm>
          <a:prstGeom prst="rect">
            <a:avLst/>
          </a:prstGeom>
        </p:spPr>
        <p:txBody>
          <a:bodyPr wrap="square">
            <a:spAutoFit/>
          </a:bodyPr>
          <a:lstStyle/>
          <a:p>
            <a:pPr marL="291436" indent="-291436">
              <a:buFont typeface="Arial" panose="020B0604020202020204" pitchFamily="34" charset="0"/>
              <a:buChar char="•"/>
            </a:pPr>
            <a:r>
              <a:rPr lang="en-US" sz="2400" dirty="0"/>
              <a:t>In terms of capacity – you need to leave enough headroom to accommodate failure of at least one FD</a:t>
            </a:r>
          </a:p>
          <a:p>
            <a:pPr marL="291436" indent="-291436">
              <a:buFont typeface="Arial" panose="020B0604020202020204" pitchFamily="34" charset="0"/>
              <a:buChar char="•"/>
            </a:pPr>
            <a:r>
              <a:rPr lang="en-US" sz="2400" dirty="0"/>
              <a:t>This will result in SF moving/creating new replicas on the available machines in other FDs</a:t>
            </a:r>
          </a:p>
        </p:txBody>
      </p:sp>
      <p:sp>
        <p:nvSpPr>
          <p:cNvPr id="114" name="TextBox 113"/>
          <p:cNvSpPr txBox="1"/>
          <p:nvPr/>
        </p:nvSpPr>
        <p:spPr>
          <a:xfrm>
            <a:off x="8875782" y="3888218"/>
            <a:ext cx="1636419" cy="382308"/>
          </a:xfrm>
          <a:prstGeom prst="rect">
            <a:avLst/>
          </a:prstGeom>
          <a:noFill/>
        </p:spPr>
        <p:txBody>
          <a:bodyPr wrap="none" rtlCol="0">
            <a:spAutoFit/>
          </a:bodyPr>
          <a:lstStyle/>
          <a:p>
            <a:r>
              <a:rPr lang="en-US" sz="1836" dirty="0">
                <a:solidFill>
                  <a:srgbClr val="FF0000"/>
                </a:solidFill>
              </a:rPr>
              <a:t>PDU Burn out</a:t>
            </a:r>
          </a:p>
        </p:txBody>
      </p:sp>
      <p:sp>
        <p:nvSpPr>
          <p:cNvPr id="115" name="Rectangle 114"/>
          <p:cNvSpPr>
            <a:spLocks noChangeAspect="1"/>
          </p:cNvSpPr>
          <p:nvPr/>
        </p:nvSpPr>
        <p:spPr>
          <a:xfrm>
            <a:off x="11118874" y="4469800"/>
            <a:ext cx="567640" cy="55146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Replica</a:t>
            </a:r>
            <a:endParaRPr lang="en-US" sz="1600" dirty="0"/>
          </a:p>
        </p:txBody>
      </p:sp>
    </p:spTree>
    <p:extLst>
      <p:ext uri="{BB962C8B-B14F-4D97-AF65-F5344CB8AC3E}">
        <p14:creationId xmlns:p14="http://schemas.microsoft.com/office/powerpoint/2010/main" val="14709644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9"/>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96"/>
                                        </p:tgtEl>
                                        <p:attrNameLst>
                                          <p:attrName>style.visibility</p:attrName>
                                        </p:attrNameLst>
                                      </p:cBhvr>
                                      <p:to>
                                        <p:strVal val="hidden"/>
                                      </p:to>
                                    </p:set>
                                  </p:childTnLst>
                                </p:cTn>
                              </p:par>
                            </p:childTnLst>
                          </p:cTn>
                        </p:par>
                        <p:par>
                          <p:cTn id="9" fill="hold">
                            <p:stCondLst>
                              <p:cond delay="0"/>
                            </p:stCondLst>
                            <p:childTnLst>
                              <p:par>
                                <p:cTn id="10" presetID="42" presetClass="path" presetSubtype="0" accel="50000" decel="50000" fill="hold" grpId="0" nodeType="afterEffect">
                                  <p:stCondLst>
                                    <p:cond delay="0"/>
                                  </p:stCondLst>
                                  <p:childTnLst>
                                    <p:animMotion origin="layout" path="M -2.08333E-6 -2.59259E-6 L -0.62526 -0.05324 " pathEditMode="relative" rAng="0" ptsTypes="AA">
                                      <p:cBhvr>
                                        <p:cTn id="11" dur="750" fill="hold"/>
                                        <p:tgtEl>
                                          <p:spTgt spid="90"/>
                                        </p:tgtEl>
                                        <p:attrNameLst>
                                          <p:attrName>ppt_x</p:attrName>
                                          <p:attrName>ppt_y</p:attrName>
                                        </p:attrNameLst>
                                      </p:cBhvr>
                                      <p:rCtr x="-31263" y="-2662"/>
                                    </p:animMotion>
                                  </p:childTnLst>
                                </p:cTn>
                              </p:par>
                            </p:childTnLst>
                          </p:cTn>
                        </p:par>
                        <p:par>
                          <p:cTn id="12" fill="hold">
                            <p:stCondLst>
                              <p:cond delay="750"/>
                            </p:stCondLst>
                            <p:childTnLst>
                              <p:par>
                                <p:cTn id="13" presetID="42" presetClass="path" presetSubtype="0" accel="50000" decel="50000" fill="hold" grpId="0" nodeType="afterEffect">
                                  <p:stCondLst>
                                    <p:cond delay="0"/>
                                  </p:stCondLst>
                                  <p:childTnLst>
                                    <p:animMotion origin="layout" path="M -0.00182 -0.00162 L -0.54752 -0.11435 " pathEditMode="relative" rAng="0" ptsTypes="AA">
                                      <p:cBhvr>
                                        <p:cTn id="14" dur="750" fill="hold"/>
                                        <p:tgtEl>
                                          <p:spTgt spid="92"/>
                                        </p:tgtEl>
                                        <p:attrNameLst>
                                          <p:attrName>ppt_x</p:attrName>
                                          <p:attrName>ppt_y</p:attrName>
                                        </p:attrNameLst>
                                      </p:cBhvr>
                                      <p:rCtr x="-27292" y="-5648"/>
                                    </p:animMotion>
                                  </p:childTnLst>
                                </p:cTn>
                              </p:par>
                            </p:childTnLst>
                          </p:cTn>
                        </p:par>
                        <p:par>
                          <p:cTn id="15" fill="hold">
                            <p:stCondLst>
                              <p:cond delay="1500"/>
                            </p:stCondLst>
                            <p:childTnLst>
                              <p:par>
                                <p:cTn id="16" presetID="42" presetClass="path" presetSubtype="0" accel="50000" decel="50000" fill="hold" grpId="0" nodeType="afterEffect">
                                  <p:stCondLst>
                                    <p:cond delay="0"/>
                                  </p:stCondLst>
                                  <p:childTnLst>
                                    <p:animMotion origin="layout" path="M 0.00273 0.00324 L -0.50235 -0.05718 " pathEditMode="relative" rAng="0" ptsTypes="AA">
                                      <p:cBhvr>
                                        <p:cTn id="17" dur="750" fill="hold"/>
                                        <p:tgtEl>
                                          <p:spTgt spid="91"/>
                                        </p:tgtEl>
                                        <p:attrNameLst>
                                          <p:attrName>ppt_x</p:attrName>
                                          <p:attrName>ppt_y</p:attrName>
                                        </p:attrNameLst>
                                      </p:cBhvr>
                                      <p:rCtr x="-25260" y="-3032"/>
                                    </p:animMotion>
                                  </p:childTnLst>
                                </p:cTn>
                              </p:par>
                            </p:childTnLst>
                          </p:cTn>
                        </p:par>
                        <p:par>
                          <p:cTn id="18" fill="hold">
                            <p:stCondLst>
                              <p:cond delay="2250"/>
                            </p:stCondLst>
                            <p:childTnLst>
                              <p:par>
                                <p:cTn id="19" presetID="42" presetClass="path" presetSubtype="0" accel="50000" decel="50000" fill="hold" grpId="0" nodeType="afterEffect">
                                  <p:stCondLst>
                                    <p:cond delay="0"/>
                                  </p:stCondLst>
                                  <p:childTnLst>
                                    <p:animMotion origin="layout" path="M -0.00183 -0.00162 L -0.39115 -0.11481 " pathEditMode="relative" rAng="0" ptsTypes="AA">
                                      <p:cBhvr>
                                        <p:cTn id="20" dur="750" fill="hold"/>
                                        <p:tgtEl>
                                          <p:spTgt spid="93"/>
                                        </p:tgtEl>
                                        <p:attrNameLst>
                                          <p:attrName>ppt_x</p:attrName>
                                          <p:attrName>ppt_y</p:attrName>
                                        </p:attrNameLst>
                                      </p:cBhvr>
                                      <p:rCtr x="-19466" y="-5671"/>
                                    </p:animMotion>
                                  </p:childTnLst>
                                </p:cTn>
                              </p:par>
                            </p:childTnLst>
                          </p:cTn>
                        </p:par>
                        <p:par>
                          <p:cTn id="21" fill="hold">
                            <p:stCondLst>
                              <p:cond delay="3000"/>
                            </p:stCondLst>
                            <p:childTnLst>
                              <p:par>
                                <p:cTn id="22" presetID="42" presetClass="path" presetSubtype="0" accel="50000" decel="50000" fill="hold" grpId="0" nodeType="afterEffect">
                                  <p:stCondLst>
                                    <p:cond delay="0"/>
                                  </p:stCondLst>
                                  <p:childTnLst>
                                    <p:animMotion origin="layout" path="M -0.00365 0.00324 L -0.35808 -0.0574 " pathEditMode="relative" rAng="0" ptsTypes="AA">
                                      <p:cBhvr>
                                        <p:cTn id="23" dur="750" fill="hold"/>
                                        <p:tgtEl>
                                          <p:spTgt spid="97"/>
                                        </p:tgtEl>
                                        <p:attrNameLst>
                                          <p:attrName>ppt_x</p:attrName>
                                          <p:attrName>ppt_y</p:attrName>
                                        </p:attrNameLst>
                                      </p:cBhvr>
                                      <p:rCtr x="-17721" y="-3032"/>
                                    </p:animMotion>
                                  </p:childTnLst>
                                </p:cTn>
                              </p:par>
                            </p:childTnLst>
                          </p:cTn>
                        </p:par>
                        <p:par>
                          <p:cTn id="24" fill="hold">
                            <p:stCondLst>
                              <p:cond delay="3750"/>
                            </p:stCondLst>
                            <p:childTnLst>
                              <p:par>
                                <p:cTn id="25" presetID="42" presetClass="path" presetSubtype="0" accel="50000" decel="50000" fill="hold" grpId="0" nodeType="afterEffect">
                                  <p:stCondLst>
                                    <p:cond delay="0"/>
                                  </p:stCondLst>
                                  <p:childTnLst>
                                    <p:animMotion origin="layout" path="M 0.00091 -1.48148E-6 L -0.27982 -0.11273 " pathEditMode="relative" rAng="0" ptsTypes="AA">
                                      <p:cBhvr>
                                        <p:cTn id="26" dur="750" fill="hold"/>
                                        <p:tgtEl>
                                          <p:spTgt spid="99"/>
                                        </p:tgtEl>
                                        <p:attrNameLst>
                                          <p:attrName>ppt_x</p:attrName>
                                          <p:attrName>ppt_y</p:attrName>
                                        </p:attrNameLst>
                                      </p:cBhvr>
                                      <p:rCtr x="-14036" y="-5648"/>
                                    </p:animMotion>
                                  </p:childTnLst>
                                </p:cTn>
                              </p:par>
                            </p:childTnLst>
                          </p:cTn>
                        </p:par>
                        <p:par>
                          <p:cTn id="27" fill="hold">
                            <p:stCondLst>
                              <p:cond delay="4500"/>
                            </p:stCondLst>
                            <p:childTnLst>
                              <p:par>
                                <p:cTn id="28" presetID="42" presetClass="path" presetSubtype="0" accel="50000" decel="50000" fill="hold" grpId="0" nodeType="afterEffect">
                                  <p:stCondLst>
                                    <p:cond delay="0"/>
                                  </p:stCondLst>
                                  <p:childTnLst>
                                    <p:animMotion origin="layout" path="M -1.25E-6 2.96296E-6 L -0.26823 -0.05579 " pathEditMode="relative" rAng="0" ptsTypes="AA">
                                      <p:cBhvr>
                                        <p:cTn id="29" dur="750" fill="hold"/>
                                        <p:tgtEl>
                                          <p:spTgt spid="98"/>
                                        </p:tgtEl>
                                        <p:attrNameLst>
                                          <p:attrName>ppt_x</p:attrName>
                                          <p:attrName>ppt_y</p:attrName>
                                        </p:attrNameLst>
                                      </p:cBhvr>
                                      <p:rCtr x="-13411" y="-2801"/>
                                    </p:animMotion>
                                  </p:childTnLst>
                                </p:cTn>
                              </p:par>
                            </p:childTnLst>
                          </p:cTn>
                        </p:par>
                        <p:par>
                          <p:cTn id="30" fill="hold">
                            <p:stCondLst>
                              <p:cond delay="5250"/>
                            </p:stCondLst>
                            <p:childTnLst>
                              <p:par>
                                <p:cTn id="31" presetID="42" presetClass="path" presetSubtype="0" accel="50000" decel="50000" fill="hold" grpId="0" nodeType="afterEffect">
                                  <p:stCondLst>
                                    <p:cond delay="0"/>
                                  </p:stCondLst>
                                  <p:childTnLst>
                                    <p:animMotion origin="layout" path="M -1.04167E-6 -4.44444E-6 L -0.18555 -0.11319 " pathEditMode="relative" rAng="0" ptsTypes="AA">
                                      <p:cBhvr>
                                        <p:cTn id="32" dur="750" fill="hold"/>
                                        <p:tgtEl>
                                          <p:spTgt spid="100"/>
                                        </p:tgtEl>
                                        <p:attrNameLst>
                                          <p:attrName>ppt_x</p:attrName>
                                          <p:attrName>ppt_y</p:attrName>
                                        </p:attrNameLst>
                                      </p:cBhvr>
                                      <p:rCtr x="-9284" y="-567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90" grpId="0" animBg="1"/>
      <p:bldP spid="91" grpId="0" animBg="1"/>
      <p:bldP spid="92" grpId="0" animBg="1"/>
      <p:bldP spid="93" grpId="0" animBg="1"/>
      <p:bldP spid="96" grpId="0" animBg="1"/>
      <p:bldP spid="97" grpId="0" animBg="1"/>
      <p:bldP spid="98" grpId="0" animBg="1"/>
      <p:bldP spid="99" grpId="0" animBg="1"/>
      <p:bldP spid="10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866429" y="3217609"/>
            <a:ext cx="851717" cy="1247217"/>
            <a:chOff x="2842705" y="1706829"/>
            <a:chExt cx="835092" cy="1222873"/>
          </a:xfrm>
        </p:grpSpPr>
        <p:sp>
          <p:nvSpPr>
            <p:cNvPr id="2" name="Rectangle 1"/>
            <p:cNvSpPr/>
            <p:nvPr/>
          </p:nvSpPr>
          <p:spPr>
            <a:xfrm>
              <a:off x="2842705" y="1706829"/>
              <a:ext cx="835092" cy="1222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7" name="Rectangle 6"/>
            <p:cNvSpPr>
              <a:spLocks noChangeAspect="1"/>
            </p:cNvSpPr>
            <p:nvPr/>
          </p:nvSpPr>
          <p:spPr>
            <a:xfrm>
              <a:off x="2875755" y="2126256"/>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8" name="Rectangle 7"/>
            <p:cNvSpPr/>
            <p:nvPr/>
          </p:nvSpPr>
          <p:spPr>
            <a:xfrm>
              <a:off x="3283378" y="2129927"/>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9" name="Rectangle 8"/>
            <p:cNvSpPr>
              <a:spLocks noChangeAspect="1"/>
            </p:cNvSpPr>
            <p:nvPr/>
          </p:nvSpPr>
          <p:spPr>
            <a:xfrm>
              <a:off x="2873918" y="2521029"/>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10" name="Rectangle 9"/>
            <p:cNvSpPr/>
            <p:nvPr/>
          </p:nvSpPr>
          <p:spPr>
            <a:xfrm>
              <a:off x="3281541" y="2524700"/>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grpSp>
      <p:grpSp>
        <p:nvGrpSpPr>
          <p:cNvPr id="17" name="Group 16"/>
          <p:cNvGrpSpPr/>
          <p:nvPr/>
        </p:nvGrpSpPr>
        <p:grpSpPr>
          <a:xfrm>
            <a:off x="1842105" y="3219758"/>
            <a:ext cx="851717" cy="1247217"/>
            <a:chOff x="2842705" y="1706829"/>
            <a:chExt cx="835092" cy="1222873"/>
          </a:xfrm>
        </p:grpSpPr>
        <p:sp>
          <p:nvSpPr>
            <p:cNvPr id="18" name="Rectangle 17"/>
            <p:cNvSpPr/>
            <p:nvPr/>
          </p:nvSpPr>
          <p:spPr>
            <a:xfrm>
              <a:off x="2842705" y="1706829"/>
              <a:ext cx="835092" cy="1222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19" name="Rectangle 18"/>
            <p:cNvSpPr>
              <a:spLocks noChangeAspect="1"/>
            </p:cNvSpPr>
            <p:nvPr/>
          </p:nvSpPr>
          <p:spPr>
            <a:xfrm>
              <a:off x="2875755" y="2126256"/>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20" name="Rectangle 19"/>
            <p:cNvSpPr/>
            <p:nvPr/>
          </p:nvSpPr>
          <p:spPr>
            <a:xfrm>
              <a:off x="3283378" y="2129927"/>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21" name="Rectangle 20"/>
            <p:cNvSpPr>
              <a:spLocks noChangeAspect="1"/>
            </p:cNvSpPr>
            <p:nvPr/>
          </p:nvSpPr>
          <p:spPr>
            <a:xfrm>
              <a:off x="2873918" y="2521029"/>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22" name="Rectangle 21"/>
            <p:cNvSpPr/>
            <p:nvPr/>
          </p:nvSpPr>
          <p:spPr>
            <a:xfrm>
              <a:off x="3281541" y="2524700"/>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grpSp>
      <p:grpSp>
        <p:nvGrpSpPr>
          <p:cNvPr id="68" name="Group 67"/>
          <p:cNvGrpSpPr/>
          <p:nvPr/>
        </p:nvGrpSpPr>
        <p:grpSpPr>
          <a:xfrm>
            <a:off x="2817781" y="3197284"/>
            <a:ext cx="851717" cy="1247217"/>
            <a:chOff x="4755969" y="1706828"/>
            <a:chExt cx="835092" cy="1222873"/>
          </a:xfrm>
        </p:grpSpPr>
        <p:sp>
          <p:nvSpPr>
            <p:cNvPr id="26" name="Rectangle 25"/>
            <p:cNvSpPr/>
            <p:nvPr/>
          </p:nvSpPr>
          <p:spPr>
            <a:xfrm>
              <a:off x="4755969" y="1706828"/>
              <a:ext cx="835092" cy="1222873"/>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27" name="Rectangle 26"/>
            <p:cNvSpPr>
              <a:spLocks noChangeAspect="1"/>
            </p:cNvSpPr>
            <p:nvPr/>
          </p:nvSpPr>
          <p:spPr>
            <a:xfrm>
              <a:off x="4789019" y="2126255"/>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28" name="Rectangle 27"/>
            <p:cNvSpPr/>
            <p:nvPr/>
          </p:nvSpPr>
          <p:spPr>
            <a:xfrm>
              <a:off x="5196642" y="2129926"/>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29" name="Rectangle 28"/>
            <p:cNvSpPr>
              <a:spLocks noChangeAspect="1"/>
            </p:cNvSpPr>
            <p:nvPr/>
          </p:nvSpPr>
          <p:spPr>
            <a:xfrm>
              <a:off x="4787182" y="2521028"/>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30" name="Rectangle 29"/>
            <p:cNvSpPr/>
            <p:nvPr/>
          </p:nvSpPr>
          <p:spPr>
            <a:xfrm>
              <a:off x="5194805" y="2524699"/>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grpSp>
      <p:grpSp>
        <p:nvGrpSpPr>
          <p:cNvPr id="67" name="Group 66"/>
          <p:cNvGrpSpPr/>
          <p:nvPr/>
        </p:nvGrpSpPr>
        <p:grpSpPr>
          <a:xfrm>
            <a:off x="3793457" y="3197284"/>
            <a:ext cx="851717" cy="1247217"/>
            <a:chOff x="5712601" y="1706828"/>
            <a:chExt cx="835092" cy="1222873"/>
          </a:xfrm>
        </p:grpSpPr>
        <p:sp>
          <p:nvSpPr>
            <p:cNvPr id="34" name="Rectangle 33"/>
            <p:cNvSpPr/>
            <p:nvPr/>
          </p:nvSpPr>
          <p:spPr>
            <a:xfrm>
              <a:off x="5712601" y="1706828"/>
              <a:ext cx="835092" cy="1222873"/>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35" name="Rectangle 34"/>
            <p:cNvSpPr>
              <a:spLocks noChangeAspect="1"/>
            </p:cNvSpPr>
            <p:nvPr/>
          </p:nvSpPr>
          <p:spPr>
            <a:xfrm>
              <a:off x="5745651" y="2126255"/>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36" name="Rectangle 35"/>
            <p:cNvSpPr/>
            <p:nvPr/>
          </p:nvSpPr>
          <p:spPr>
            <a:xfrm>
              <a:off x="6153274" y="2129926"/>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37" name="Rectangle 36"/>
            <p:cNvSpPr>
              <a:spLocks noChangeAspect="1"/>
            </p:cNvSpPr>
            <p:nvPr/>
          </p:nvSpPr>
          <p:spPr>
            <a:xfrm>
              <a:off x="5743814" y="2521028"/>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38" name="Rectangle 37"/>
            <p:cNvSpPr/>
            <p:nvPr/>
          </p:nvSpPr>
          <p:spPr>
            <a:xfrm>
              <a:off x="6151437" y="2524699"/>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grpSp>
      <p:grpSp>
        <p:nvGrpSpPr>
          <p:cNvPr id="70" name="Group 69"/>
          <p:cNvGrpSpPr/>
          <p:nvPr/>
        </p:nvGrpSpPr>
        <p:grpSpPr>
          <a:xfrm>
            <a:off x="4769133" y="3196212"/>
            <a:ext cx="851717" cy="1247217"/>
            <a:chOff x="6669233" y="1705777"/>
            <a:chExt cx="835092" cy="1222873"/>
          </a:xfrm>
        </p:grpSpPr>
        <p:sp>
          <p:nvSpPr>
            <p:cNvPr id="42" name="Rectangle 41"/>
            <p:cNvSpPr/>
            <p:nvPr/>
          </p:nvSpPr>
          <p:spPr>
            <a:xfrm>
              <a:off x="6669233" y="1705777"/>
              <a:ext cx="835092" cy="1222873"/>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43" name="Rectangle 42"/>
            <p:cNvSpPr>
              <a:spLocks noChangeAspect="1"/>
            </p:cNvSpPr>
            <p:nvPr/>
          </p:nvSpPr>
          <p:spPr>
            <a:xfrm>
              <a:off x="6702283" y="2125204"/>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44" name="Rectangle 43"/>
            <p:cNvSpPr/>
            <p:nvPr/>
          </p:nvSpPr>
          <p:spPr>
            <a:xfrm>
              <a:off x="7109906" y="2128875"/>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45" name="Rectangle 44"/>
            <p:cNvSpPr>
              <a:spLocks noChangeAspect="1"/>
            </p:cNvSpPr>
            <p:nvPr/>
          </p:nvSpPr>
          <p:spPr>
            <a:xfrm>
              <a:off x="6700446" y="2519977"/>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46" name="Rectangle 45"/>
            <p:cNvSpPr/>
            <p:nvPr/>
          </p:nvSpPr>
          <p:spPr>
            <a:xfrm>
              <a:off x="7108069" y="2523648"/>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grpSp>
      <p:grpSp>
        <p:nvGrpSpPr>
          <p:cNvPr id="69" name="Group 68"/>
          <p:cNvGrpSpPr/>
          <p:nvPr/>
        </p:nvGrpSpPr>
        <p:grpSpPr>
          <a:xfrm>
            <a:off x="5744809" y="3196211"/>
            <a:ext cx="851717" cy="1247217"/>
            <a:chOff x="7625865" y="1705776"/>
            <a:chExt cx="835092" cy="1222873"/>
          </a:xfrm>
        </p:grpSpPr>
        <p:sp>
          <p:nvSpPr>
            <p:cNvPr id="50" name="Rectangle 49"/>
            <p:cNvSpPr/>
            <p:nvPr/>
          </p:nvSpPr>
          <p:spPr>
            <a:xfrm>
              <a:off x="7625865" y="1705776"/>
              <a:ext cx="835092" cy="1222873"/>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51" name="Rectangle 50"/>
            <p:cNvSpPr>
              <a:spLocks noChangeAspect="1"/>
            </p:cNvSpPr>
            <p:nvPr/>
          </p:nvSpPr>
          <p:spPr>
            <a:xfrm>
              <a:off x="7658915" y="2125203"/>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52" name="Rectangle 51"/>
            <p:cNvSpPr/>
            <p:nvPr/>
          </p:nvSpPr>
          <p:spPr>
            <a:xfrm>
              <a:off x="8066538" y="2128874"/>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53" name="Rectangle 52"/>
            <p:cNvSpPr>
              <a:spLocks noChangeAspect="1"/>
            </p:cNvSpPr>
            <p:nvPr/>
          </p:nvSpPr>
          <p:spPr>
            <a:xfrm>
              <a:off x="7657078" y="2519976"/>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54" name="Rectangle 53"/>
            <p:cNvSpPr/>
            <p:nvPr/>
          </p:nvSpPr>
          <p:spPr>
            <a:xfrm>
              <a:off x="8064701" y="2523647"/>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grpSp>
      <p:grpSp>
        <p:nvGrpSpPr>
          <p:cNvPr id="59" name="Group 58"/>
          <p:cNvGrpSpPr/>
          <p:nvPr/>
        </p:nvGrpSpPr>
        <p:grpSpPr>
          <a:xfrm>
            <a:off x="866429" y="5155106"/>
            <a:ext cx="1804919" cy="987404"/>
            <a:chOff x="2842705" y="3439145"/>
            <a:chExt cx="1769689" cy="968131"/>
          </a:xfrm>
        </p:grpSpPr>
        <p:sp>
          <p:nvSpPr>
            <p:cNvPr id="57" name="Left Brace 56"/>
            <p:cNvSpPr/>
            <p:nvPr/>
          </p:nvSpPr>
          <p:spPr>
            <a:xfrm rot="16200000">
              <a:off x="3467911" y="2813939"/>
              <a:ext cx="519277" cy="176968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58" name="TextBox 57"/>
            <p:cNvSpPr txBox="1"/>
            <p:nvPr/>
          </p:nvSpPr>
          <p:spPr>
            <a:xfrm>
              <a:off x="3491210" y="4032430"/>
              <a:ext cx="591829" cy="374846"/>
            </a:xfrm>
            <a:prstGeom prst="rect">
              <a:avLst/>
            </a:prstGeom>
            <a:noFill/>
          </p:spPr>
          <p:txBody>
            <a:bodyPr wrap="none" rtlCol="0">
              <a:spAutoFit/>
            </a:bodyPr>
            <a:lstStyle/>
            <a:p>
              <a:r>
                <a:rPr lang="en-US" sz="1836" dirty="0"/>
                <a:t>FD1</a:t>
              </a:r>
            </a:p>
          </p:txBody>
        </p:sp>
      </p:grpSp>
      <p:grpSp>
        <p:nvGrpSpPr>
          <p:cNvPr id="60" name="Group 59"/>
          <p:cNvGrpSpPr/>
          <p:nvPr/>
        </p:nvGrpSpPr>
        <p:grpSpPr>
          <a:xfrm>
            <a:off x="2819651" y="5175704"/>
            <a:ext cx="1804919" cy="987404"/>
            <a:chOff x="2842705" y="3439145"/>
            <a:chExt cx="1769689" cy="968131"/>
          </a:xfrm>
        </p:grpSpPr>
        <p:sp>
          <p:nvSpPr>
            <p:cNvPr id="61" name="Left Brace 60"/>
            <p:cNvSpPr/>
            <p:nvPr/>
          </p:nvSpPr>
          <p:spPr>
            <a:xfrm rot="16200000">
              <a:off x="3467911" y="2813939"/>
              <a:ext cx="519277" cy="176968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62" name="TextBox 61"/>
            <p:cNvSpPr txBox="1"/>
            <p:nvPr/>
          </p:nvSpPr>
          <p:spPr>
            <a:xfrm>
              <a:off x="3491210" y="4032430"/>
              <a:ext cx="591829" cy="374846"/>
            </a:xfrm>
            <a:prstGeom prst="rect">
              <a:avLst/>
            </a:prstGeom>
            <a:noFill/>
          </p:spPr>
          <p:txBody>
            <a:bodyPr wrap="none" rtlCol="0">
              <a:spAutoFit/>
            </a:bodyPr>
            <a:lstStyle/>
            <a:p>
              <a:r>
                <a:rPr lang="en-US" sz="1836" dirty="0"/>
                <a:t>FD2</a:t>
              </a:r>
            </a:p>
          </p:txBody>
        </p:sp>
      </p:grpSp>
      <p:grpSp>
        <p:nvGrpSpPr>
          <p:cNvPr id="63" name="Group 62"/>
          <p:cNvGrpSpPr/>
          <p:nvPr/>
        </p:nvGrpSpPr>
        <p:grpSpPr>
          <a:xfrm>
            <a:off x="4784114" y="5185067"/>
            <a:ext cx="1804919" cy="987404"/>
            <a:chOff x="2842705" y="3439145"/>
            <a:chExt cx="1769689" cy="968131"/>
          </a:xfrm>
        </p:grpSpPr>
        <p:sp>
          <p:nvSpPr>
            <p:cNvPr id="64" name="Left Brace 63"/>
            <p:cNvSpPr/>
            <p:nvPr/>
          </p:nvSpPr>
          <p:spPr>
            <a:xfrm rot="16200000">
              <a:off x="3467911" y="2813939"/>
              <a:ext cx="519277" cy="176968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65" name="TextBox 64"/>
            <p:cNvSpPr txBox="1"/>
            <p:nvPr/>
          </p:nvSpPr>
          <p:spPr>
            <a:xfrm>
              <a:off x="3491210" y="4032430"/>
              <a:ext cx="591829" cy="374846"/>
            </a:xfrm>
            <a:prstGeom prst="rect">
              <a:avLst/>
            </a:prstGeom>
            <a:noFill/>
          </p:spPr>
          <p:txBody>
            <a:bodyPr wrap="none" rtlCol="0">
              <a:spAutoFit/>
            </a:bodyPr>
            <a:lstStyle/>
            <a:p>
              <a:r>
                <a:rPr lang="en-US" sz="1836" dirty="0"/>
                <a:t>FD3</a:t>
              </a:r>
            </a:p>
          </p:txBody>
        </p:sp>
      </p:grpSp>
      <p:grpSp>
        <p:nvGrpSpPr>
          <p:cNvPr id="106" name="Group 105"/>
          <p:cNvGrpSpPr/>
          <p:nvPr/>
        </p:nvGrpSpPr>
        <p:grpSpPr>
          <a:xfrm>
            <a:off x="6722360" y="3194337"/>
            <a:ext cx="851717" cy="1247217"/>
            <a:chOff x="6590283" y="1703939"/>
            <a:chExt cx="835092" cy="1222873"/>
          </a:xfrm>
        </p:grpSpPr>
        <p:sp>
          <p:nvSpPr>
            <p:cNvPr id="72" name="Rectangle 71"/>
            <p:cNvSpPr/>
            <p:nvPr/>
          </p:nvSpPr>
          <p:spPr>
            <a:xfrm>
              <a:off x="6590283" y="1703939"/>
              <a:ext cx="835092" cy="122287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73" name="Rectangle 72"/>
            <p:cNvSpPr>
              <a:spLocks noChangeAspect="1"/>
            </p:cNvSpPr>
            <p:nvPr/>
          </p:nvSpPr>
          <p:spPr>
            <a:xfrm>
              <a:off x="6623333" y="2123366"/>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74" name="Rectangle 73"/>
            <p:cNvSpPr/>
            <p:nvPr/>
          </p:nvSpPr>
          <p:spPr>
            <a:xfrm>
              <a:off x="7030956" y="2127037"/>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75" name="Rectangle 74"/>
            <p:cNvSpPr>
              <a:spLocks noChangeAspect="1"/>
            </p:cNvSpPr>
            <p:nvPr/>
          </p:nvSpPr>
          <p:spPr>
            <a:xfrm>
              <a:off x="6621496" y="2518139"/>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76" name="Rectangle 75"/>
            <p:cNvSpPr/>
            <p:nvPr/>
          </p:nvSpPr>
          <p:spPr>
            <a:xfrm>
              <a:off x="7029119" y="2521810"/>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grpSp>
      <p:grpSp>
        <p:nvGrpSpPr>
          <p:cNvPr id="105" name="Group 104"/>
          <p:cNvGrpSpPr/>
          <p:nvPr/>
        </p:nvGrpSpPr>
        <p:grpSpPr>
          <a:xfrm>
            <a:off x="7698036" y="3194336"/>
            <a:ext cx="851717" cy="1247217"/>
            <a:chOff x="7546915" y="1703938"/>
            <a:chExt cx="835092" cy="1222873"/>
          </a:xfrm>
        </p:grpSpPr>
        <p:sp>
          <p:nvSpPr>
            <p:cNvPr id="79" name="Rectangle 78"/>
            <p:cNvSpPr/>
            <p:nvPr/>
          </p:nvSpPr>
          <p:spPr>
            <a:xfrm>
              <a:off x="7546915" y="1703938"/>
              <a:ext cx="835092" cy="122287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80" name="Rectangle 79"/>
            <p:cNvSpPr>
              <a:spLocks noChangeAspect="1"/>
            </p:cNvSpPr>
            <p:nvPr/>
          </p:nvSpPr>
          <p:spPr>
            <a:xfrm>
              <a:off x="7579965" y="2123365"/>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81" name="Rectangle 80"/>
            <p:cNvSpPr/>
            <p:nvPr/>
          </p:nvSpPr>
          <p:spPr>
            <a:xfrm>
              <a:off x="7987588" y="2127036"/>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82" name="Rectangle 81"/>
            <p:cNvSpPr>
              <a:spLocks noChangeAspect="1"/>
            </p:cNvSpPr>
            <p:nvPr/>
          </p:nvSpPr>
          <p:spPr>
            <a:xfrm>
              <a:off x="7578128" y="2518138"/>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83" name="Rectangle 82"/>
            <p:cNvSpPr/>
            <p:nvPr/>
          </p:nvSpPr>
          <p:spPr>
            <a:xfrm>
              <a:off x="7985751" y="2521809"/>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grpSp>
      <p:grpSp>
        <p:nvGrpSpPr>
          <p:cNvPr id="85" name="Group 84"/>
          <p:cNvGrpSpPr/>
          <p:nvPr/>
        </p:nvGrpSpPr>
        <p:grpSpPr>
          <a:xfrm>
            <a:off x="6737341" y="5183192"/>
            <a:ext cx="1804919" cy="987404"/>
            <a:chOff x="2842705" y="3439145"/>
            <a:chExt cx="1769689" cy="968131"/>
          </a:xfrm>
        </p:grpSpPr>
        <p:sp>
          <p:nvSpPr>
            <p:cNvPr id="86" name="Left Brace 85"/>
            <p:cNvSpPr/>
            <p:nvPr/>
          </p:nvSpPr>
          <p:spPr>
            <a:xfrm rot="16200000">
              <a:off x="3467911" y="2813939"/>
              <a:ext cx="519277" cy="176968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87" name="TextBox 86"/>
            <p:cNvSpPr txBox="1"/>
            <p:nvPr/>
          </p:nvSpPr>
          <p:spPr>
            <a:xfrm>
              <a:off x="3491210" y="4032430"/>
              <a:ext cx="591829" cy="374846"/>
            </a:xfrm>
            <a:prstGeom prst="rect">
              <a:avLst/>
            </a:prstGeom>
            <a:noFill/>
          </p:spPr>
          <p:txBody>
            <a:bodyPr wrap="none" rtlCol="0">
              <a:spAutoFit/>
            </a:bodyPr>
            <a:lstStyle/>
            <a:p>
              <a:r>
                <a:rPr lang="en-US" sz="1836" dirty="0"/>
                <a:t>FD4</a:t>
              </a:r>
            </a:p>
          </p:txBody>
        </p:sp>
      </p:grpSp>
      <p:sp>
        <p:nvSpPr>
          <p:cNvPr id="89" name="Rectangle 88"/>
          <p:cNvSpPr/>
          <p:nvPr/>
        </p:nvSpPr>
        <p:spPr>
          <a:xfrm>
            <a:off x="8653113" y="3192463"/>
            <a:ext cx="851717" cy="1247217"/>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90" name="Rectangle 89"/>
          <p:cNvSpPr>
            <a:spLocks noChangeAspect="1"/>
          </p:cNvSpPr>
          <p:nvPr/>
        </p:nvSpPr>
        <p:spPr>
          <a:xfrm>
            <a:off x="8686821" y="3620239"/>
            <a:ext cx="381671" cy="37079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91" name="Rectangle 90"/>
          <p:cNvSpPr/>
          <p:nvPr/>
        </p:nvSpPr>
        <p:spPr>
          <a:xfrm>
            <a:off x="9102559" y="3623983"/>
            <a:ext cx="381671" cy="37079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92" name="Rectangle 91"/>
          <p:cNvSpPr>
            <a:spLocks noChangeAspect="1"/>
          </p:cNvSpPr>
          <p:nvPr/>
        </p:nvSpPr>
        <p:spPr>
          <a:xfrm>
            <a:off x="8684948" y="4022871"/>
            <a:ext cx="381671" cy="37079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93" name="Rectangle 92"/>
          <p:cNvSpPr/>
          <p:nvPr/>
        </p:nvSpPr>
        <p:spPr>
          <a:xfrm>
            <a:off x="9100685" y="4026615"/>
            <a:ext cx="381671" cy="37079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96" name="Rectangle 95"/>
          <p:cNvSpPr/>
          <p:nvPr/>
        </p:nvSpPr>
        <p:spPr>
          <a:xfrm>
            <a:off x="9628789" y="3192462"/>
            <a:ext cx="851717" cy="1247217"/>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97" name="Rectangle 96"/>
          <p:cNvSpPr>
            <a:spLocks noChangeAspect="1"/>
          </p:cNvSpPr>
          <p:nvPr/>
        </p:nvSpPr>
        <p:spPr>
          <a:xfrm>
            <a:off x="9662497" y="3620238"/>
            <a:ext cx="381671" cy="37079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98" name="Rectangle 97"/>
          <p:cNvSpPr/>
          <p:nvPr/>
        </p:nvSpPr>
        <p:spPr>
          <a:xfrm>
            <a:off x="10078235" y="3623982"/>
            <a:ext cx="381671" cy="37079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99" name="Rectangle 98"/>
          <p:cNvSpPr>
            <a:spLocks noChangeAspect="1"/>
          </p:cNvSpPr>
          <p:nvPr/>
        </p:nvSpPr>
        <p:spPr>
          <a:xfrm>
            <a:off x="9660624" y="4022870"/>
            <a:ext cx="381671" cy="37079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100" name="Rectangle 99"/>
          <p:cNvSpPr/>
          <p:nvPr/>
        </p:nvSpPr>
        <p:spPr>
          <a:xfrm>
            <a:off x="10076361" y="4026614"/>
            <a:ext cx="381671" cy="37079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grpSp>
        <p:nvGrpSpPr>
          <p:cNvPr id="102" name="Group 101"/>
          <p:cNvGrpSpPr/>
          <p:nvPr/>
        </p:nvGrpSpPr>
        <p:grpSpPr>
          <a:xfrm>
            <a:off x="8668094" y="5181318"/>
            <a:ext cx="1804919" cy="987404"/>
            <a:chOff x="2842705" y="3439145"/>
            <a:chExt cx="1769689" cy="968131"/>
          </a:xfrm>
        </p:grpSpPr>
        <p:sp>
          <p:nvSpPr>
            <p:cNvPr id="103" name="Left Brace 102"/>
            <p:cNvSpPr/>
            <p:nvPr/>
          </p:nvSpPr>
          <p:spPr>
            <a:xfrm rot="16200000">
              <a:off x="3467911" y="2813939"/>
              <a:ext cx="519277" cy="176968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104" name="TextBox 103"/>
            <p:cNvSpPr txBox="1"/>
            <p:nvPr/>
          </p:nvSpPr>
          <p:spPr>
            <a:xfrm>
              <a:off x="3491210" y="4032430"/>
              <a:ext cx="591829" cy="374846"/>
            </a:xfrm>
            <a:prstGeom prst="rect">
              <a:avLst/>
            </a:prstGeom>
            <a:noFill/>
          </p:spPr>
          <p:txBody>
            <a:bodyPr wrap="none" rtlCol="0">
              <a:spAutoFit/>
            </a:bodyPr>
            <a:lstStyle/>
            <a:p>
              <a:r>
                <a:rPr lang="en-US" sz="1836" dirty="0"/>
                <a:t>FD5</a:t>
              </a:r>
            </a:p>
          </p:txBody>
        </p:sp>
      </p:grpSp>
      <p:sp>
        <p:nvSpPr>
          <p:cNvPr id="109" name="Title 108"/>
          <p:cNvSpPr>
            <a:spLocks noGrp="1"/>
          </p:cNvSpPr>
          <p:nvPr>
            <p:ph type="title"/>
          </p:nvPr>
        </p:nvSpPr>
        <p:spPr/>
        <p:txBody>
          <a:bodyPr/>
          <a:lstStyle/>
          <a:p>
            <a:r>
              <a:rPr lang="en-US" dirty="0"/>
              <a:t>Choosing the # of Upgrade Domains</a:t>
            </a:r>
          </a:p>
        </p:txBody>
      </p:sp>
      <p:sp>
        <p:nvSpPr>
          <p:cNvPr id="112" name="Rectangle 111"/>
          <p:cNvSpPr/>
          <p:nvPr/>
        </p:nvSpPr>
        <p:spPr>
          <a:xfrm>
            <a:off x="563052" y="1204224"/>
            <a:ext cx="10247041" cy="1938992"/>
          </a:xfrm>
          <a:prstGeom prst="rect">
            <a:avLst/>
          </a:prstGeom>
        </p:spPr>
        <p:txBody>
          <a:bodyPr wrap="square">
            <a:spAutoFit/>
          </a:bodyPr>
          <a:lstStyle/>
          <a:p>
            <a:pPr marL="291436" indent="-291436">
              <a:buFont typeface="Arial" panose="020B0604020202020204" pitchFamily="34" charset="0"/>
              <a:buChar char="•"/>
            </a:pPr>
            <a:r>
              <a:rPr lang="en-US" sz="2400" dirty="0"/>
              <a:t>Number of Upgrade Domains determines the headroom needed in case of planned failures/downtimes</a:t>
            </a:r>
          </a:p>
          <a:p>
            <a:pPr marL="291436" indent="-291436">
              <a:buFont typeface="Arial" panose="020B0604020202020204" pitchFamily="34" charset="0"/>
              <a:buChar char="•"/>
            </a:pPr>
            <a:r>
              <a:rPr lang="en-US" sz="2400" dirty="0"/>
              <a:t>An example is when a Service Fabric upgrade going on, and a UD is down, you have to have room for additional replicas if need be</a:t>
            </a:r>
          </a:p>
          <a:p>
            <a:endParaRPr lang="en-US" sz="2400" dirty="0"/>
          </a:p>
        </p:txBody>
      </p:sp>
      <p:sp>
        <p:nvSpPr>
          <p:cNvPr id="115" name="Rectangle 114"/>
          <p:cNvSpPr>
            <a:spLocks noChangeAspect="1"/>
          </p:cNvSpPr>
          <p:nvPr/>
        </p:nvSpPr>
        <p:spPr>
          <a:xfrm>
            <a:off x="11118874" y="5128837"/>
            <a:ext cx="625370" cy="55146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20" dirty="0"/>
              <a:t>Replica</a:t>
            </a:r>
            <a:endParaRPr lang="en-US" sz="1836" dirty="0"/>
          </a:p>
        </p:txBody>
      </p:sp>
      <p:grpSp>
        <p:nvGrpSpPr>
          <p:cNvPr id="6" name="Group 5"/>
          <p:cNvGrpSpPr/>
          <p:nvPr/>
        </p:nvGrpSpPr>
        <p:grpSpPr>
          <a:xfrm>
            <a:off x="932678" y="4622528"/>
            <a:ext cx="1732631" cy="513124"/>
            <a:chOff x="847179" y="4051704"/>
            <a:chExt cx="840058" cy="503108"/>
          </a:xfrm>
        </p:grpSpPr>
        <p:grpSp>
          <p:nvGrpSpPr>
            <p:cNvPr id="5" name="Group 4"/>
            <p:cNvGrpSpPr/>
            <p:nvPr/>
          </p:nvGrpSpPr>
          <p:grpSpPr>
            <a:xfrm>
              <a:off x="847179" y="4053542"/>
              <a:ext cx="374221" cy="501270"/>
              <a:chOff x="847179" y="4053542"/>
              <a:chExt cx="374221" cy="501270"/>
            </a:xfrm>
          </p:grpSpPr>
          <p:sp>
            <p:nvSpPr>
              <p:cNvPr id="3" name="Left Brace 2"/>
              <p:cNvSpPr/>
              <p:nvPr/>
            </p:nvSpPr>
            <p:spPr>
              <a:xfrm rot="16200000">
                <a:off x="961234" y="3939487"/>
                <a:ext cx="146111" cy="374221"/>
              </a:xfrm>
              <a:prstGeom prst="leftBrac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4" name="TextBox 3"/>
              <p:cNvSpPr txBox="1"/>
              <p:nvPr/>
            </p:nvSpPr>
            <p:spPr>
              <a:xfrm>
                <a:off x="923018" y="4242739"/>
                <a:ext cx="294183" cy="312073"/>
              </a:xfrm>
              <a:prstGeom prst="rect">
                <a:avLst/>
              </a:prstGeom>
              <a:noFill/>
            </p:spPr>
            <p:txBody>
              <a:bodyPr wrap="square" rtlCol="0">
                <a:spAutoFit/>
              </a:bodyPr>
              <a:lstStyle/>
              <a:p>
                <a:r>
                  <a:rPr lang="en-US" sz="1428" dirty="0"/>
                  <a:t>UD1</a:t>
                </a:r>
              </a:p>
            </p:txBody>
          </p:sp>
        </p:grpSp>
        <p:grpSp>
          <p:nvGrpSpPr>
            <p:cNvPr id="84" name="Group 83"/>
            <p:cNvGrpSpPr/>
            <p:nvPr/>
          </p:nvGrpSpPr>
          <p:grpSpPr>
            <a:xfrm>
              <a:off x="1313016" y="4051704"/>
              <a:ext cx="374221" cy="489006"/>
              <a:chOff x="896211" y="4053542"/>
              <a:chExt cx="374221" cy="489006"/>
            </a:xfrm>
          </p:grpSpPr>
          <p:sp>
            <p:nvSpPr>
              <p:cNvPr id="88" name="Left Brace 87"/>
              <p:cNvSpPr/>
              <p:nvPr/>
            </p:nvSpPr>
            <p:spPr>
              <a:xfrm rot="16200000">
                <a:off x="1010266" y="3939487"/>
                <a:ext cx="146111" cy="374221"/>
              </a:xfrm>
              <a:prstGeom prst="leftBrac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94" name="TextBox 93"/>
              <p:cNvSpPr txBox="1"/>
              <p:nvPr/>
            </p:nvSpPr>
            <p:spPr>
              <a:xfrm>
                <a:off x="951082" y="4230475"/>
                <a:ext cx="289596" cy="312073"/>
              </a:xfrm>
              <a:prstGeom prst="rect">
                <a:avLst/>
              </a:prstGeom>
              <a:noFill/>
            </p:spPr>
            <p:txBody>
              <a:bodyPr wrap="square" rtlCol="0">
                <a:spAutoFit/>
              </a:bodyPr>
              <a:lstStyle/>
              <a:p>
                <a:r>
                  <a:rPr lang="en-US" sz="1428" dirty="0"/>
                  <a:t>UD2</a:t>
                </a:r>
              </a:p>
            </p:txBody>
          </p:sp>
        </p:grpSp>
      </p:grpSp>
      <p:grpSp>
        <p:nvGrpSpPr>
          <p:cNvPr id="117" name="Group 116"/>
          <p:cNvGrpSpPr/>
          <p:nvPr/>
        </p:nvGrpSpPr>
        <p:grpSpPr>
          <a:xfrm>
            <a:off x="2885901" y="4643127"/>
            <a:ext cx="1732631" cy="513124"/>
            <a:chOff x="847179" y="4051704"/>
            <a:chExt cx="840058" cy="503108"/>
          </a:xfrm>
        </p:grpSpPr>
        <p:grpSp>
          <p:nvGrpSpPr>
            <p:cNvPr id="118" name="Group 117"/>
            <p:cNvGrpSpPr/>
            <p:nvPr/>
          </p:nvGrpSpPr>
          <p:grpSpPr>
            <a:xfrm>
              <a:off x="847179" y="4053542"/>
              <a:ext cx="374221" cy="501270"/>
              <a:chOff x="847179" y="4053542"/>
              <a:chExt cx="374221" cy="501270"/>
            </a:xfrm>
          </p:grpSpPr>
          <p:sp>
            <p:nvSpPr>
              <p:cNvPr id="122" name="Left Brace 121"/>
              <p:cNvSpPr/>
              <p:nvPr/>
            </p:nvSpPr>
            <p:spPr>
              <a:xfrm rot="16200000">
                <a:off x="961234" y="3939487"/>
                <a:ext cx="146111" cy="374221"/>
              </a:xfrm>
              <a:prstGeom prst="leftBrac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123" name="TextBox 122"/>
              <p:cNvSpPr txBox="1"/>
              <p:nvPr/>
            </p:nvSpPr>
            <p:spPr>
              <a:xfrm>
                <a:off x="923018" y="4242739"/>
                <a:ext cx="294183" cy="312073"/>
              </a:xfrm>
              <a:prstGeom prst="rect">
                <a:avLst/>
              </a:prstGeom>
              <a:noFill/>
            </p:spPr>
            <p:txBody>
              <a:bodyPr wrap="square" rtlCol="0">
                <a:spAutoFit/>
              </a:bodyPr>
              <a:lstStyle/>
              <a:p>
                <a:r>
                  <a:rPr lang="en-US" sz="1428" dirty="0"/>
                  <a:t>UD3</a:t>
                </a:r>
              </a:p>
            </p:txBody>
          </p:sp>
        </p:grpSp>
        <p:grpSp>
          <p:nvGrpSpPr>
            <p:cNvPr id="119" name="Group 118"/>
            <p:cNvGrpSpPr/>
            <p:nvPr/>
          </p:nvGrpSpPr>
          <p:grpSpPr>
            <a:xfrm>
              <a:off x="1313016" y="4051704"/>
              <a:ext cx="374221" cy="489006"/>
              <a:chOff x="896211" y="4053542"/>
              <a:chExt cx="374221" cy="489006"/>
            </a:xfrm>
          </p:grpSpPr>
          <p:sp>
            <p:nvSpPr>
              <p:cNvPr id="120" name="Left Brace 119"/>
              <p:cNvSpPr/>
              <p:nvPr/>
            </p:nvSpPr>
            <p:spPr>
              <a:xfrm rot="16200000">
                <a:off x="1010266" y="3939487"/>
                <a:ext cx="146111" cy="374221"/>
              </a:xfrm>
              <a:prstGeom prst="leftBrac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121" name="TextBox 120"/>
              <p:cNvSpPr txBox="1"/>
              <p:nvPr/>
            </p:nvSpPr>
            <p:spPr>
              <a:xfrm>
                <a:off x="951082" y="4230475"/>
                <a:ext cx="289596" cy="312073"/>
              </a:xfrm>
              <a:prstGeom prst="rect">
                <a:avLst/>
              </a:prstGeom>
              <a:noFill/>
            </p:spPr>
            <p:txBody>
              <a:bodyPr wrap="square" rtlCol="0">
                <a:spAutoFit/>
              </a:bodyPr>
              <a:lstStyle/>
              <a:p>
                <a:r>
                  <a:rPr lang="en-US" sz="1428" dirty="0"/>
                  <a:t>UD4</a:t>
                </a:r>
              </a:p>
            </p:txBody>
          </p:sp>
        </p:grpSp>
      </p:grpSp>
      <p:grpSp>
        <p:nvGrpSpPr>
          <p:cNvPr id="124" name="Group 123"/>
          <p:cNvGrpSpPr/>
          <p:nvPr/>
        </p:nvGrpSpPr>
        <p:grpSpPr>
          <a:xfrm>
            <a:off x="4816653" y="4652489"/>
            <a:ext cx="1732631" cy="513124"/>
            <a:chOff x="847179" y="4051704"/>
            <a:chExt cx="840058" cy="503108"/>
          </a:xfrm>
        </p:grpSpPr>
        <p:grpSp>
          <p:nvGrpSpPr>
            <p:cNvPr id="125" name="Group 124"/>
            <p:cNvGrpSpPr/>
            <p:nvPr/>
          </p:nvGrpSpPr>
          <p:grpSpPr>
            <a:xfrm>
              <a:off x="847179" y="4053542"/>
              <a:ext cx="374221" cy="501270"/>
              <a:chOff x="847179" y="4053542"/>
              <a:chExt cx="374221" cy="501270"/>
            </a:xfrm>
          </p:grpSpPr>
          <p:sp>
            <p:nvSpPr>
              <p:cNvPr id="129" name="Left Brace 128"/>
              <p:cNvSpPr/>
              <p:nvPr/>
            </p:nvSpPr>
            <p:spPr>
              <a:xfrm rot="16200000">
                <a:off x="961234" y="3939487"/>
                <a:ext cx="146111" cy="374221"/>
              </a:xfrm>
              <a:prstGeom prst="leftBrac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130" name="TextBox 129"/>
              <p:cNvSpPr txBox="1"/>
              <p:nvPr/>
            </p:nvSpPr>
            <p:spPr>
              <a:xfrm>
                <a:off x="923018" y="4242739"/>
                <a:ext cx="294183" cy="312073"/>
              </a:xfrm>
              <a:prstGeom prst="rect">
                <a:avLst/>
              </a:prstGeom>
              <a:noFill/>
            </p:spPr>
            <p:txBody>
              <a:bodyPr wrap="square" rtlCol="0">
                <a:spAutoFit/>
              </a:bodyPr>
              <a:lstStyle/>
              <a:p>
                <a:r>
                  <a:rPr lang="en-US" sz="1428" dirty="0"/>
                  <a:t>UD5</a:t>
                </a:r>
              </a:p>
            </p:txBody>
          </p:sp>
        </p:grpSp>
        <p:grpSp>
          <p:nvGrpSpPr>
            <p:cNvPr id="126" name="Group 125"/>
            <p:cNvGrpSpPr/>
            <p:nvPr/>
          </p:nvGrpSpPr>
          <p:grpSpPr>
            <a:xfrm>
              <a:off x="1313016" y="4051704"/>
              <a:ext cx="374221" cy="489006"/>
              <a:chOff x="896211" y="4053542"/>
              <a:chExt cx="374221" cy="489006"/>
            </a:xfrm>
          </p:grpSpPr>
          <p:sp>
            <p:nvSpPr>
              <p:cNvPr id="127" name="Left Brace 126"/>
              <p:cNvSpPr/>
              <p:nvPr/>
            </p:nvSpPr>
            <p:spPr>
              <a:xfrm rot="16200000">
                <a:off x="1010266" y="3939487"/>
                <a:ext cx="146111" cy="374221"/>
              </a:xfrm>
              <a:prstGeom prst="leftBrac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128" name="TextBox 127"/>
              <p:cNvSpPr txBox="1"/>
              <p:nvPr/>
            </p:nvSpPr>
            <p:spPr>
              <a:xfrm>
                <a:off x="951082" y="4230475"/>
                <a:ext cx="289596" cy="312073"/>
              </a:xfrm>
              <a:prstGeom prst="rect">
                <a:avLst/>
              </a:prstGeom>
              <a:noFill/>
            </p:spPr>
            <p:txBody>
              <a:bodyPr wrap="square" rtlCol="0">
                <a:spAutoFit/>
              </a:bodyPr>
              <a:lstStyle/>
              <a:p>
                <a:r>
                  <a:rPr lang="en-US" sz="1428" dirty="0"/>
                  <a:t>UD6</a:t>
                </a:r>
              </a:p>
            </p:txBody>
          </p:sp>
        </p:grpSp>
      </p:grpSp>
      <p:grpSp>
        <p:nvGrpSpPr>
          <p:cNvPr id="131" name="Group 130"/>
          <p:cNvGrpSpPr/>
          <p:nvPr/>
        </p:nvGrpSpPr>
        <p:grpSpPr>
          <a:xfrm>
            <a:off x="6792350" y="4673087"/>
            <a:ext cx="1732631" cy="513124"/>
            <a:chOff x="847179" y="4051704"/>
            <a:chExt cx="840058" cy="503108"/>
          </a:xfrm>
        </p:grpSpPr>
        <p:grpSp>
          <p:nvGrpSpPr>
            <p:cNvPr id="132" name="Group 131"/>
            <p:cNvGrpSpPr/>
            <p:nvPr/>
          </p:nvGrpSpPr>
          <p:grpSpPr>
            <a:xfrm>
              <a:off x="847179" y="4053542"/>
              <a:ext cx="374221" cy="501270"/>
              <a:chOff x="847179" y="4053542"/>
              <a:chExt cx="374221" cy="501270"/>
            </a:xfrm>
          </p:grpSpPr>
          <p:sp>
            <p:nvSpPr>
              <p:cNvPr id="136" name="Left Brace 135"/>
              <p:cNvSpPr/>
              <p:nvPr/>
            </p:nvSpPr>
            <p:spPr>
              <a:xfrm rot="16200000">
                <a:off x="961234" y="3939487"/>
                <a:ext cx="146111" cy="374221"/>
              </a:xfrm>
              <a:prstGeom prst="leftBrac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137" name="TextBox 136"/>
              <p:cNvSpPr txBox="1"/>
              <p:nvPr/>
            </p:nvSpPr>
            <p:spPr>
              <a:xfrm>
                <a:off x="923018" y="4242739"/>
                <a:ext cx="294183" cy="312073"/>
              </a:xfrm>
              <a:prstGeom prst="rect">
                <a:avLst/>
              </a:prstGeom>
              <a:noFill/>
            </p:spPr>
            <p:txBody>
              <a:bodyPr wrap="square" rtlCol="0">
                <a:spAutoFit/>
              </a:bodyPr>
              <a:lstStyle/>
              <a:p>
                <a:r>
                  <a:rPr lang="en-US" sz="1428" dirty="0"/>
                  <a:t>UD7</a:t>
                </a:r>
              </a:p>
            </p:txBody>
          </p:sp>
        </p:grpSp>
        <p:grpSp>
          <p:nvGrpSpPr>
            <p:cNvPr id="133" name="Group 132"/>
            <p:cNvGrpSpPr/>
            <p:nvPr/>
          </p:nvGrpSpPr>
          <p:grpSpPr>
            <a:xfrm>
              <a:off x="1313016" y="4051704"/>
              <a:ext cx="374221" cy="489006"/>
              <a:chOff x="896211" y="4053542"/>
              <a:chExt cx="374221" cy="489006"/>
            </a:xfrm>
          </p:grpSpPr>
          <p:sp>
            <p:nvSpPr>
              <p:cNvPr id="134" name="Left Brace 133"/>
              <p:cNvSpPr/>
              <p:nvPr/>
            </p:nvSpPr>
            <p:spPr>
              <a:xfrm rot="16200000">
                <a:off x="1010266" y="3939487"/>
                <a:ext cx="146111" cy="374221"/>
              </a:xfrm>
              <a:prstGeom prst="leftBrac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135" name="TextBox 134"/>
              <p:cNvSpPr txBox="1"/>
              <p:nvPr/>
            </p:nvSpPr>
            <p:spPr>
              <a:xfrm>
                <a:off x="951082" y="4230475"/>
                <a:ext cx="289596" cy="312073"/>
              </a:xfrm>
              <a:prstGeom prst="rect">
                <a:avLst/>
              </a:prstGeom>
              <a:noFill/>
            </p:spPr>
            <p:txBody>
              <a:bodyPr wrap="square" rtlCol="0">
                <a:spAutoFit/>
              </a:bodyPr>
              <a:lstStyle/>
              <a:p>
                <a:r>
                  <a:rPr lang="en-US" sz="1428" dirty="0"/>
                  <a:t>UD8</a:t>
                </a:r>
              </a:p>
            </p:txBody>
          </p:sp>
        </p:grpSp>
      </p:grpSp>
      <p:grpSp>
        <p:nvGrpSpPr>
          <p:cNvPr id="138" name="Group 137"/>
          <p:cNvGrpSpPr/>
          <p:nvPr/>
        </p:nvGrpSpPr>
        <p:grpSpPr>
          <a:xfrm>
            <a:off x="8700629" y="4682449"/>
            <a:ext cx="1732631" cy="513124"/>
            <a:chOff x="847179" y="4051704"/>
            <a:chExt cx="840058" cy="503108"/>
          </a:xfrm>
        </p:grpSpPr>
        <p:grpSp>
          <p:nvGrpSpPr>
            <p:cNvPr id="139" name="Group 138"/>
            <p:cNvGrpSpPr/>
            <p:nvPr/>
          </p:nvGrpSpPr>
          <p:grpSpPr>
            <a:xfrm>
              <a:off x="847179" y="4053542"/>
              <a:ext cx="374221" cy="501270"/>
              <a:chOff x="847179" y="4053542"/>
              <a:chExt cx="374221" cy="501270"/>
            </a:xfrm>
          </p:grpSpPr>
          <p:sp>
            <p:nvSpPr>
              <p:cNvPr id="143" name="Left Brace 142"/>
              <p:cNvSpPr/>
              <p:nvPr/>
            </p:nvSpPr>
            <p:spPr>
              <a:xfrm rot="16200000">
                <a:off x="961234" y="3939487"/>
                <a:ext cx="146111" cy="374221"/>
              </a:xfrm>
              <a:prstGeom prst="leftBrac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144" name="TextBox 143"/>
              <p:cNvSpPr txBox="1"/>
              <p:nvPr/>
            </p:nvSpPr>
            <p:spPr>
              <a:xfrm>
                <a:off x="923018" y="4242739"/>
                <a:ext cx="294183" cy="312073"/>
              </a:xfrm>
              <a:prstGeom prst="rect">
                <a:avLst/>
              </a:prstGeom>
              <a:noFill/>
            </p:spPr>
            <p:txBody>
              <a:bodyPr wrap="square" rtlCol="0">
                <a:spAutoFit/>
              </a:bodyPr>
              <a:lstStyle/>
              <a:p>
                <a:r>
                  <a:rPr lang="en-US" sz="1428" dirty="0"/>
                  <a:t>UD9</a:t>
                </a:r>
              </a:p>
            </p:txBody>
          </p:sp>
        </p:grpSp>
        <p:grpSp>
          <p:nvGrpSpPr>
            <p:cNvPr id="140" name="Group 139"/>
            <p:cNvGrpSpPr/>
            <p:nvPr/>
          </p:nvGrpSpPr>
          <p:grpSpPr>
            <a:xfrm>
              <a:off x="1313016" y="4051704"/>
              <a:ext cx="374221" cy="489006"/>
              <a:chOff x="896211" y="4053542"/>
              <a:chExt cx="374221" cy="489006"/>
            </a:xfrm>
          </p:grpSpPr>
          <p:sp>
            <p:nvSpPr>
              <p:cNvPr id="141" name="Left Brace 140"/>
              <p:cNvSpPr/>
              <p:nvPr/>
            </p:nvSpPr>
            <p:spPr>
              <a:xfrm rot="16200000">
                <a:off x="1010266" y="3939487"/>
                <a:ext cx="146111" cy="374221"/>
              </a:xfrm>
              <a:prstGeom prst="leftBrac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142" name="TextBox 141"/>
              <p:cNvSpPr txBox="1"/>
              <p:nvPr/>
            </p:nvSpPr>
            <p:spPr>
              <a:xfrm>
                <a:off x="951082" y="4230475"/>
                <a:ext cx="319350" cy="312073"/>
              </a:xfrm>
              <a:prstGeom prst="rect">
                <a:avLst/>
              </a:prstGeom>
              <a:noFill/>
            </p:spPr>
            <p:txBody>
              <a:bodyPr wrap="square" rtlCol="0">
                <a:spAutoFit/>
              </a:bodyPr>
              <a:lstStyle/>
              <a:p>
                <a:r>
                  <a:rPr lang="en-US" sz="1428" dirty="0"/>
                  <a:t>UD10</a:t>
                </a:r>
              </a:p>
            </p:txBody>
          </p:sp>
        </p:grpSp>
      </p:grpSp>
      <p:sp>
        <p:nvSpPr>
          <p:cNvPr id="145" name="TextBox 144"/>
          <p:cNvSpPr txBox="1"/>
          <p:nvPr/>
        </p:nvSpPr>
        <p:spPr>
          <a:xfrm>
            <a:off x="8647433" y="4431540"/>
            <a:ext cx="895151" cy="261610"/>
          </a:xfrm>
          <a:prstGeom prst="rect">
            <a:avLst/>
          </a:prstGeom>
          <a:noFill/>
        </p:spPr>
        <p:txBody>
          <a:bodyPr wrap="square" rtlCol="0">
            <a:spAutoFit/>
          </a:bodyPr>
          <a:lstStyle/>
          <a:p>
            <a:r>
              <a:rPr lang="en-US" sz="1100" dirty="0">
                <a:solidFill>
                  <a:srgbClr val="FF0000"/>
                </a:solidFill>
              </a:rPr>
              <a:t>SF upgrade</a:t>
            </a:r>
          </a:p>
        </p:txBody>
      </p:sp>
    </p:spTree>
    <p:extLst>
      <p:ext uri="{BB962C8B-B14F-4D97-AF65-F5344CB8AC3E}">
        <p14:creationId xmlns:p14="http://schemas.microsoft.com/office/powerpoint/2010/main" val="363473101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08333E-6 -2.59259E-6 L -0.62526 -0.05324 " pathEditMode="relative" rAng="0" ptsTypes="AA">
                                      <p:cBhvr>
                                        <p:cTn id="6" dur="750" fill="hold"/>
                                        <p:tgtEl>
                                          <p:spTgt spid="90"/>
                                        </p:tgtEl>
                                        <p:attrNameLst>
                                          <p:attrName>ppt_x</p:attrName>
                                          <p:attrName>ppt_y</p:attrName>
                                        </p:attrNameLst>
                                      </p:cBhvr>
                                      <p:rCtr x="-31263" y="-2662"/>
                                    </p:animMotion>
                                  </p:childTnLst>
                                </p:cTn>
                              </p:par>
                            </p:childTnLst>
                          </p:cTn>
                        </p:par>
                        <p:par>
                          <p:cTn id="7" fill="hold">
                            <p:stCondLst>
                              <p:cond delay="750"/>
                            </p:stCondLst>
                            <p:childTnLst>
                              <p:par>
                                <p:cTn id="8" presetID="42" presetClass="path" presetSubtype="0" accel="50000" decel="50000" fill="hold" grpId="0" nodeType="afterEffect">
                                  <p:stCondLst>
                                    <p:cond delay="0"/>
                                  </p:stCondLst>
                                  <p:childTnLst>
                                    <p:animMotion origin="layout" path="M -0.00182 -0.00162 L -0.54752 -0.11435 " pathEditMode="relative" rAng="0" ptsTypes="AA">
                                      <p:cBhvr>
                                        <p:cTn id="9" dur="750" fill="hold"/>
                                        <p:tgtEl>
                                          <p:spTgt spid="92"/>
                                        </p:tgtEl>
                                        <p:attrNameLst>
                                          <p:attrName>ppt_x</p:attrName>
                                          <p:attrName>ppt_y</p:attrName>
                                        </p:attrNameLst>
                                      </p:cBhvr>
                                      <p:rCtr x="-27292" y="-5648"/>
                                    </p:animMotion>
                                  </p:childTnLst>
                                </p:cTn>
                              </p:par>
                            </p:childTnLst>
                          </p:cTn>
                        </p:par>
                        <p:par>
                          <p:cTn id="10" fill="hold">
                            <p:stCondLst>
                              <p:cond delay="1500"/>
                            </p:stCondLst>
                            <p:childTnLst>
                              <p:par>
                                <p:cTn id="11" presetID="42" presetClass="path" presetSubtype="0" accel="50000" decel="50000" fill="hold" grpId="0" nodeType="afterEffect">
                                  <p:stCondLst>
                                    <p:cond delay="0"/>
                                  </p:stCondLst>
                                  <p:childTnLst>
                                    <p:animMotion origin="layout" path="M 0.00273 0.00324 L -0.50235 -0.05718 " pathEditMode="relative" rAng="0" ptsTypes="AA">
                                      <p:cBhvr>
                                        <p:cTn id="12" dur="750" fill="hold"/>
                                        <p:tgtEl>
                                          <p:spTgt spid="91"/>
                                        </p:tgtEl>
                                        <p:attrNameLst>
                                          <p:attrName>ppt_x</p:attrName>
                                          <p:attrName>ppt_y</p:attrName>
                                        </p:attrNameLst>
                                      </p:cBhvr>
                                      <p:rCtr x="-25260" y="-3032"/>
                                    </p:animMotion>
                                  </p:childTnLst>
                                </p:cTn>
                              </p:par>
                            </p:childTnLst>
                          </p:cTn>
                        </p:par>
                        <p:par>
                          <p:cTn id="13" fill="hold">
                            <p:stCondLst>
                              <p:cond delay="2250"/>
                            </p:stCondLst>
                            <p:childTnLst>
                              <p:par>
                                <p:cTn id="14" presetID="42" presetClass="path" presetSubtype="0" accel="50000" decel="50000" fill="hold" grpId="0" nodeType="afterEffect">
                                  <p:stCondLst>
                                    <p:cond delay="0"/>
                                  </p:stCondLst>
                                  <p:childTnLst>
                                    <p:animMotion origin="layout" path="M -0.00183 -0.00162 L -0.39115 -0.11481 " pathEditMode="relative" rAng="0" ptsTypes="AA">
                                      <p:cBhvr>
                                        <p:cTn id="15" dur="750" fill="hold"/>
                                        <p:tgtEl>
                                          <p:spTgt spid="93"/>
                                        </p:tgtEl>
                                        <p:attrNameLst>
                                          <p:attrName>ppt_x</p:attrName>
                                          <p:attrName>ppt_y</p:attrName>
                                        </p:attrNameLst>
                                      </p:cBhvr>
                                      <p:rCtr x="-19466" y="-567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91" grpId="0" animBg="1"/>
      <p:bldP spid="92" grpId="0" animBg="1"/>
      <p:bldP spid="9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Title 108"/>
          <p:cNvSpPr>
            <a:spLocks noGrp="1"/>
          </p:cNvSpPr>
          <p:nvPr>
            <p:ph type="title"/>
          </p:nvPr>
        </p:nvSpPr>
        <p:spPr/>
        <p:txBody>
          <a:bodyPr/>
          <a:lstStyle/>
          <a:p>
            <a:r>
              <a:rPr lang="en-US" dirty="0"/>
              <a:t>Best practices: Capacity headroom</a:t>
            </a:r>
          </a:p>
        </p:txBody>
      </p:sp>
      <p:sp>
        <p:nvSpPr>
          <p:cNvPr id="112" name="Rectangle 111"/>
          <p:cNvSpPr/>
          <p:nvPr/>
        </p:nvSpPr>
        <p:spPr>
          <a:xfrm>
            <a:off x="426506" y="1362956"/>
            <a:ext cx="8647922" cy="2246769"/>
          </a:xfrm>
          <a:prstGeom prst="rect">
            <a:avLst/>
          </a:prstGeom>
        </p:spPr>
        <p:txBody>
          <a:bodyPr wrap="square">
            <a:spAutoFit/>
          </a:bodyPr>
          <a:lstStyle/>
          <a:p>
            <a:r>
              <a:rPr lang="en-US" sz="2400" dirty="0"/>
              <a:t>You should plan your capacity in such a way that your service can at least survive:</a:t>
            </a:r>
          </a:p>
          <a:p>
            <a:pPr marL="291364" indent="-291436">
              <a:buFont typeface="Arial" panose="020B0604020202020204" pitchFamily="34" charset="0"/>
              <a:buChar char="•"/>
            </a:pPr>
            <a:r>
              <a:rPr lang="en-US" sz="2400" dirty="0"/>
              <a:t>A loss of one FD</a:t>
            </a:r>
          </a:p>
          <a:p>
            <a:pPr marL="291364" indent="-291436">
              <a:buFont typeface="Arial" panose="020B0604020202020204" pitchFamily="34" charset="0"/>
              <a:buChar char="•"/>
            </a:pPr>
            <a:r>
              <a:rPr lang="en-US" sz="2400" dirty="0"/>
              <a:t>A UD being down because of an upgrade going on</a:t>
            </a:r>
          </a:p>
          <a:p>
            <a:pPr marL="291364" indent="-291436">
              <a:buFont typeface="Arial" panose="020B0604020202020204" pitchFamily="34" charset="0"/>
              <a:buChar char="•"/>
            </a:pPr>
            <a:r>
              <a:rPr lang="en-US" sz="2400" dirty="0"/>
              <a:t>A additional random node/VM failing</a:t>
            </a:r>
          </a:p>
          <a:p>
            <a:pPr marL="757735" lvl="1" indent="-291436">
              <a:buFont typeface="Arial" panose="020B0604020202020204" pitchFamily="34" charset="0"/>
              <a:buChar char="•"/>
            </a:pPr>
            <a:endParaRPr lang="en-US" sz="2000" dirty="0"/>
          </a:p>
        </p:txBody>
      </p:sp>
      <p:grpSp>
        <p:nvGrpSpPr>
          <p:cNvPr id="12" name="Group 11"/>
          <p:cNvGrpSpPr/>
          <p:nvPr/>
        </p:nvGrpSpPr>
        <p:grpSpPr>
          <a:xfrm>
            <a:off x="1493837" y="3381635"/>
            <a:ext cx="9746805" cy="3103454"/>
            <a:chOff x="866429" y="3533926"/>
            <a:chExt cx="9746805" cy="3103454"/>
          </a:xfrm>
        </p:grpSpPr>
        <p:grpSp>
          <p:nvGrpSpPr>
            <p:cNvPr id="16" name="Group 15"/>
            <p:cNvGrpSpPr/>
            <p:nvPr/>
          </p:nvGrpSpPr>
          <p:grpSpPr>
            <a:xfrm>
              <a:off x="866429" y="3682518"/>
              <a:ext cx="851717" cy="1247217"/>
              <a:chOff x="2842705" y="1706829"/>
              <a:chExt cx="835092" cy="1222873"/>
            </a:xfrm>
          </p:grpSpPr>
          <p:sp>
            <p:nvSpPr>
              <p:cNvPr id="2" name="Rectangle 1"/>
              <p:cNvSpPr/>
              <p:nvPr/>
            </p:nvSpPr>
            <p:spPr>
              <a:xfrm>
                <a:off x="2842705" y="1706829"/>
                <a:ext cx="835092" cy="1222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7" name="Rectangle 6"/>
              <p:cNvSpPr>
                <a:spLocks noChangeAspect="1"/>
              </p:cNvSpPr>
              <p:nvPr/>
            </p:nvSpPr>
            <p:spPr>
              <a:xfrm>
                <a:off x="2875755" y="2126256"/>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8" name="Rectangle 7"/>
              <p:cNvSpPr/>
              <p:nvPr/>
            </p:nvSpPr>
            <p:spPr>
              <a:xfrm>
                <a:off x="3283378" y="2129927"/>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9" name="Rectangle 8"/>
              <p:cNvSpPr>
                <a:spLocks noChangeAspect="1"/>
              </p:cNvSpPr>
              <p:nvPr/>
            </p:nvSpPr>
            <p:spPr>
              <a:xfrm>
                <a:off x="2873918" y="2521029"/>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10" name="Rectangle 9"/>
              <p:cNvSpPr/>
              <p:nvPr/>
            </p:nvSpPr>
            <p:spPr>
              <a:xfrm>
                <a:off x="3281541" y="2524700"/>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grpSp>
        <p:grpSp>
          <p:nvGrpSpPr>
            <p:cNvPr id="17" name="Group 16"/>
            <p:cNvGrpSpPr/>
            <p:nvPr/>
          </p:nvGrpSpPr>
          <p:grpSpPr>
            <a:xfrm>
              <a:off x="1842105" y="3684667"/>
              <a:ext cx="851717" cy="1247217"/>
              <a:chOff x="2842705" y="1706829"/>
              <a:chExt cx="835092" cy="1222873"/>
            </a:xfrm>
          </p:grpSpPr>
          <p:sp>
            <p:nvSpPr>
              <p:cNvPr id="18" name="Rectangle 17"/>
              <p:cNvSpPr/>
              <p:nvPr/>
            </p:nvSpPr>
            <p:spPr>
              <a:xfrm>
                <a:off x="2842705" y="1706829"/>
                <a:ext cx="835092" cy="1222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19" name="Rectangle 18"/>
              <p:cNvSpPr>
                <a:spLocks noChangeAspect="1"/>
              </p:cNvSpPr>
              <p:nvPr/>
            </p:nvSpPr>
            <p:spPr>
              <a:xfrm>
                <a:off x="2875755" y="2126256"/>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20" name="Rectangle 19"/>
              <p:cNvSpPr/>
              <p:nvPr/>
            </p:nvSpPr>
            <p:spPr>
              <a:xfrm>
                <a:off x="3283378" y="2129927"/>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21" name="Rectangle 20"/>
              <p:cNvSpPr>
                <a:spLocks noChangeAspect="1"/>
              </p:cNvSpPr>
              <p:nvPr/>
            </p:nvSpPr>
            <p:spPr>
              <a:xfrm>
                <a:off x="2873918" y="2521029"/>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22" name="Rectangle 21"/>
              <p:cNvSpPr/>
              <p:nvPr/>
            </p:nvSpPr>
            <p:spPr>
              <a:xfrm>
                <a:off x="3281541" y="2524700"/>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grpSp>
        <p:grpSp>
          <p:nvGrpSpPr>
            <p:cNvPr id="68" name="Group 67"/>
            <p:cNvGrpSpPr/>
            <p:nvPr/>
          </p:nvGrpSpPr>
          <p:grpSpPr>
            <a:xfrm>
              <a:off x="2817781" y="3662193"/>
              <a:ext cx="851717" cy="1247217"/>
              <a:chOff x="4755969" y="1706828"/>
              <a:chExt cx="835092" cy="1222873"/>
            </a:xfrm>
          </p:grpSpPr>
          <p:sp>
            <p:nvSpPr>
              <p:cNvPr id="26" name="Rectangle 25"/>
              <p:cNvSpPr/>
              <p:nvPr/>
            </p:nvSpPr>
            <p:spPr>
              <a:xfrm>
                <a:off x="4755969" y="1706828"/>
                <a:ext cx="835092" cy="1222873"/>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27" name="Rectangle 26"/>
              <p:cNvSpPr>
                <a:spLocks noChangeAspect="1"/>
              </p:cNvSpPr>
              <p:nvPr/>
            </p:nvSpPr>
            <p:spPr>
              <a:xfrm>
                <a:off x="4789019" y="2126255"/>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28" name="Rectangle 27"/>
              <p:cNvSpPr/>
              <p:nvPr/>
            </p:nvSpPr>
            <p:spPr>
              <a:xfrm>
                <a:off x="5196642" y="2129926"/>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29" name="Rectangle 28"/>
              <p:cNvSpPr>
                <a:spLocks noChangeAspect="1"/>
              </p:cNvSpPr>
              <p:nvPr/>
            </p:nvSpPr>
            <p:spPr>
              <a:xfrm>
                <a:off x="4787182" y="2521028"/>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30" name="Rectangle 29"/>
              <p:cNvSpPr/>
              <p:nvPr/>
            </p:nvSpPr>
            <p:spPr>
              <a:xfrm>
                <a:off x="5194805" y="2524699"/>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grpSp>
        <p:grpSp>
          <p:nvGrpSpPr>
            <p:cNvPr id="67" name="Group 66"/>
            <p:cNvGrpSpPr/>
            <p:nvPr/>
          </p:nvGrpSpPr>
          <p:grpSpPr>
            <a:xfrm>
              <a:off x="3793457" y="3662193"/>
              <a:ext cx="851717" cy="1247217"/>
              <a:chOff x="5712601" y="1706828"/>
              <a:chExt cx="835092" cy="1222873"/>
            </a:xfrm>
          </p:grpSpPr>
          <p:sp>
            <p:nvSpPr>
              <p:cNvPr id="34" name="Rectangle 33"/>
              <p:cNvSpPr/>
              <p:nvPr/>
            </p:nvSpPr>
            <p:spPr>
              <a:xfrm>
                <a:off x="5712601" y="1706828"/>
                <a:ext cx="835092" cy="1222873"/>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35" name="Rectangle 34"/>
              <p:cNvSpPr>
                <a:spLocks noChangeAspect="1"/>
              </p:cNvSpPr>
              <p:nvPr/>
            </p:nvSpPr>
            <p:spPr>
              <a:xfrm>
                <a:off x="5745651" y="2126255"/>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36" name="Rectangle 35"/>
              <p:cNvSpPr/>
              <p:nvPr/>
            </p:nvSpPr>
            <p:spPr>
              <a:xfrm>
                <a:off x="6153274" y="2129926"/>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37" name="Rectangle 36"/>
              <p:cNvSpPr>
                <a:spLocks noChangeAspect="1"/>
              </p:cNvSpPr>
              <p:nvPr/>
            </p:nvSpPr>
            <p:spPr>
              <a:xfrm>
                <a:off x="5743814" y="2521028"/>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38" name="Rectangle 37"/>
              <p:cNvSpPr/>
              <p:nvPr/>
            </p:nvSpPr>
            <p:spPr>
              <a:xfrm>
                <a:off x="6151437" y="2524699"/>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grpSp>
        <p:grpSp>
          <p:nvGrpSpPr>
            <p:cNvPr id="70" name="Group 69"/>
            <p:cNvGrpSpPr/>
            <p:nvPr/>
          </p:nvGrpSpPr>
          <p:grpSpPr>
            <a:xfrm>
              <a:off x="4769133" y="3661121"/>
              <a:ext cx="851717" cy="1247217"/>
              <a:chOff x="6669233" y="1705777"/>
              <a:chExt cx="835092" cy="1222873"/>
            </a:xfrm>
          </p:grpSpPr>
          <p:sp>
            <p:nvSpPr>
              <p:cNvPr id="42" name="Rectangle 41"/>
              <p:cNvSpPr/>
              <p:nvPr/>
            </p:nvSpPr>
            <p:spPr>
              <a:xfrm>
                <a:off x="6669233" y="1705777"/>
                <a:ext cx="835092" cy="1222873"/>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43" name="Rectangle 42"/>
              <p:cNvSpPr>
                <a:spLocks noChangeAspect="1"/>
              </p:cNvSpPr>
              <p:nvPr/>
            </p:nvSpPr>
            <p:spPr>
              <a:xfrm>
                <a:off x="6702283" y="2125204"/>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44" name="Rectangle 43"/>
              <p:cNvSpPr/>
              <p:nvPr/>
            </p:nvSpPr>
            <p:spPr>
              <a:xfrm>
                <a:off x="7109906" y="2128875"/>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45" name="Rectangle 44"/>
              <p:cNvSpPr>
                <a:spLocks noChangeAspect="1"/>
              </p:cNvSpPr>
              <p:nvPr/>
            </p:nvSpPr>
            <p:spPr>
              <a:xfrm>
                <a:off x="6700446" y="2519977"/>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46" name="Rectangle 45"/>
              <p:cNvSpPr/>
              <p:nvPr/>
            </p:nvSpPr>
            <p:spPr>
              <a:xfrm>
                <a:off x="7108069" y="2523648"/>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grpSp>
        <p:grpSp>
          <p:nvGrpSpPr>
            <p:cNvPr id="69" name="Group 68"/>
            <p:cNvGrpSpPr/>
            <p:nvPr/>
          </p:nvGrpSpPr>
          <p:grpSpPr>
            <a:xfrm>
              <a:off x="5744809" y="3661120"/>
              <a:ext cx="851717" cy="1247217"/>
              <a:chOff x="7625865" y="1705776"/>
              <a:chExt cx="835092" cy="1222873"/>
            </a:xfrm>
          </p:grpSpPr>
          <p:sp>
            <p:nvSpPr>
              <p:cNvPr id="50" name="Rectangle 49"/>
              <p:cNvSpPr/>
              <p:nvPr/>
            </p:nvSpPr>
            <p:spPr>
              <a:xfrm>
                <a:off x="7625865" y="1705776"/>
                <a:ext cx="835092" cy="1222873"/>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51" name="Rectangle 50"/>
              <p:cNvSpPr>
                <a:spLocks noChangeAspect="1"/>
              </p:cNvSpPr>
              <p:nvPr/>
            </p:nvSpPr>
            <p:spPr>
              <a:xfrm>
                <a:off x="7658915" y="2125203"/>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52" name="Rectangle 51"/>
              <p:cNvSpPr/>
              <p:nvPr/>
            </p:nvSpPr>
            <p:spPr>
              <a:xfrm>
                <a:off x="8066538" y="2128874"/>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53" name="Rectangle 52"/>
              <p:cNvSpPr>
                <a:spLocks noChangeAspect="1"/>
              </p:cNvSpPr>
              <p:nvPr/>
            </p:nvSpPr>
            <p:spPr>
              <a:xfrm>
                <a:off x="7657078" y="2519976"/>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54" name="Rectangle 53"/>
              <p:cNvSpPr/>
              <p:nvPr/>
            </p:nvSpPr>
            <p:spPr>
              <a:xfrm>
                <a:off x="8064701" y="2523647"/>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grpSp>
        <p:grpSp>
          <p:nvGrpSpPr>
            <p:cNvPr id="59" name="Group 58"/>
            <p:cNvGrpSpPr/>
            <p:nvPr/>
          </p:nvGrpSpPr>
          <p:grpSpPr>
            <a:xfrm>
              <a:off x="866429" y="5620015"/>
              <a:ext cx="1804919" cy="987404"/>
              <a:chOff x="2842705" y="3439145"/>
              <a:chExt cx="1769689" cy="968131"/>
            </a:xfrm>
          </p:grpSpPr>
          <p:sp>
            <p:nvSpPr>
              <p:cNvPr id="57" name="Left Brace 56"/>
              <p:cNvSpPr/>
              <p:nvPr/>
            </p:nvSpPr>
            <p:spPr>
              <a:xfrm rot="16200000">
                <a:off x="3467911" y="2813939"/>
                <a:ext cx="519277" cy="176968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58" name="TextBox 57"/>
              <p:cNvSpPr txBox="1"/>
              <p:nvPr/>
            </p:nvSpPr>
            <p:spPr>
              <a:xfrm>
                <a:off x="3491210" y="4032430"/>
                <a:ext cx="591829" cy="374846"/>
              </a:xfrm>
              <a:prstGeom prst="rect">
                <a:avLst/>
              </a:prstGeom>
              <a:noFill/>
            </p:spPr>
            <p:txBody>
              <a:bodyPr wrap="none" rtlCol="0">
                <a:spAutoFit/>
              </a:bodyPr>
              <a:lstStyle/>
              <a:p>
                <a:r>
                  <a:rPr lang="en-US" sz="1836" dirty="0"/>
                  <a:t>FD1</a:t>
                </a:r>
              </a:p>
            </p:txBody>
          </p:sp>
        </p:grpSp>
        <p:grpSp>
          <p:nvGrpSpPr>
            <p:cNvPr id="60" name="Group 59"/>
            <p:cNvGrpSpPr/>
            <p:nvPr/>
          </p:nvGrpSpPr>
          <p:grpSpPr>
            <a:xfrm>
              <a:off x="2819651" y="5640613"/>
              <a:ext cx="1804919" cy="987404"/>
              <a:chOff x="2842705" y="3439145"/>
              <a:chExt cx="1769689" cy="968131"/>
            </a:xfrm>
          </p:grpSpPr>
          <p:sp>
            <p:nvSpPr>
              <p:cNvPr id="61" name="Left Brace 60"/>
              <p:cNvSpPr/>
              <p:nvPr/>
            </p:nvSpPr>
            <p:spPr>
              <a:xfrm rot="16200000">
                <a:off x="3467911" y="2813939"/>
                <a:ext cx="519277" cy="176968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62" name="TextBox 61"/>
              <p:cNvSpPr txBox="1"/>
              <p:nvPr/>
            </p:nvSpPr>
            <p:spPr>
              <a:xfrm>
                <a:off x="3491210" y="4032430"/>
                <a:ext cx="591829" cy="374846"/>
              </a:xfrm>
              <a:prstGeom prst="rect">
                <a:avLst/>
              </a:prstGeom>
              <a:noFill/>
            </p:spPr>
            <p:txBody>
              <a:bodyPr wrap="none" rtlCol="0">
                <a:spAutoFit/>
              </a:bodyPr>
              <a:lstStyle/>
              <a:p>
                <a:r>
                  <a:rPr lang="en-US" sz="1836" dirty="0"/>
                  <a:t>FD2</a:t>
                </a:r>
              </a:p>
            </p:txBody>
          </p:sp>
        </p:grpSp>
        <p:grpSp>
          <p:nvGrpSpPr>
            <p:cNvPr id="63" name="Group 62"/>
            <p:cNvGrpSpPr/>
            <p:nvPr/>
          </p:nvGrpSpPr>
          <p:grpSpPr>
            <a:xfrm>
              <a:off x="4784114" y="5649976"/>
              <a:ext cx="1804919" cy="987404"/>
              <a:chOff x="2842705" y="3439145"/>
              <a:chExt cx="1769689" cy="968131"/>
            </a:xfrm>
          </p:grpSpPr>
          <p:sp>
            <p:nvSpPr>
              <p:cNvPr id="64" name="Left Brace 63"/>
              <p:cNvSpPr/>
              <p:nvPr/>
            </p:nvSpPr>
            <p:spPr>
              <a:xfrm rot="16200000">
                <a:off x="3467911" y="2813939"/>
                <a:ext cx="519277" cy="176968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65" name="TextBox 64"/>
              <p:cNvSpPr txBox="1"/>
              <p:nvPr/>
            </p:nvSpPr>
            <p:spPr>
              <a:xfrm>
                <a:off x="3491210" y="4032430"/>
                <a:ext cx="591829" cy="374846"/>
              </a:xfrm>
              <a:prstGeom prst="rect">
                <a:avLst/>
              </a:prstGeom>
              <a:noFill/>
            </p:spPr>
            <p:txBody>
              <a:bodyPr wrap="none" rtlCol="0">
                <a:spAutoFit/>
              </a:bodyPr>
              <a:lstStyle/>
              <a:p>
                <a:r>
                  <a:rPr lang="en-US" sz="1836" dirty="0"/>
                  <a:t>FD3</a:t>
                </a:r>
              </a:p>
            </p:txBody>
          </p:sp>
        </p:grpSp>
        <p:grpSp>
          <p:nvGrpSpPr>
            <p:cNvPr id="106" name="Group 105"/>
            <p:cNvGrpSpPr/>
            <p:nvPr/>
          </p:nvGrpSpPr>
          <p:grpSpPr>
            <a:xfrm>
              <a:off x="6722360" y="3659246"/>
              <a:ext cx="851717" cy="1247217"/>
              <a:chOff x="6590283" y="1703939"/>
              <a:chExt cx="835092" cy="1222873"/>
            </a:xfrm>
          </p:grpSpPr>
          <p:sp>
            <p:nvSpPr>
              <p:cNvPr id="72" name="Rectangle 71"/>
              <p:cNvSpPr/>
              <p:nvPr/>
            </p:nvSpPr>
            <p:spPr>
              <a:xfrm>
                <a:off x="6590283" y="1703939"/>
                <a:ext cx="835092" cy="122287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73" name="Rectangle 72"/>
              <p:cNvSpPr>
                <a:spLocks noChangeAspect="1"/>
              </p:cNvSpPr>
              <p:nvPr/>
            </p:nvSpPr>
            <p:spPr>
              <a:xfrm>
                <a:off x="6623333" y="2123366"/>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74" name="Rectangle 73"/>
              <p:cNvSpPr/>
              <p:nvPr/>
            </p:nvSpPr>
            <p:spPr>
              <a:xfrm>
                <a:off x="7030956" y="2127037"/>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75" name="Rectangle 74"/>
              <p:cNvSpPr>
                <a:spLocks noChangeAspect="1"/>
              </p:cNvSpPr>
              <p:nvPr/>
            </p:nvSpPr>
            <p:spPr>
              <a:xfrm>
                <a:off x="6621496" y="2518139"/>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76" name="Rectangle 75"/>
              <p:cNvSpPr/>
              <p:nvPr/>
            </p:nvSpPr>
            <p:spPr>
              <a:xfrm>
                <a:off x="7029119" y="2521810"/>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grpSp>
        <p:grpSp>
          <p:nvGrpSpPr>
            <p:cNvPr id="105" name="Group 104"/>
            <p:cNvGrpSpPr/>
            <p:nvPr/>
          </p:nvGrpSpPr>
          <p:grpSpPr>
            <a:xfrm>
              <a:off x="7698036" y="3659245"/>
              <a:ext cx="851717" cy="1247217"/>
              <a:chOff x="7546915" y="1703938"/>
              <a:chExt cx="835092" cy="1222873"/>
            </a:xfrm>
          </p:grpSpPr>
          <p:sp>
            <p:nvSpPr>
              <p:cNvPr id="79" name="Rectangle 78"/>
              <p:cNvSpPr/>
              <p:nvPr/>
            </p:nvSpPr>
            <p:spPr>
              <a:xfrm>
                <a:off x="7546915" y="1703938"/>
                <a:ext cx="835092" cy="122287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80" name="Rectangle 79"/>
              <p:cNvSpPr>
                <a:spLocks noChangeAspect="1"/>
              </p:cNvSpPr>
              <p:nvPr/>
            </p:nvSpPr>
            <p:spPr>
              <a:xfrm>
                <a:off x="7579965" y="2123365"/>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81" name="Rectangle 80"/>
              <p:cNvSpPr/>
              <p:nvPr/>
            </p:nvSpPr>
            <p:spPr>
              <a:xfrm>
                <a:off x="7987588" y="2127036"/>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82" name="Rectangle 81"/>
              <p:cNvSpPr>
                <a:spLocks noChangeAspect="1"/>
              </p:cNvSpPr>
              <p:nvPr/>
            </p:nvSpPr>
            <p:spPr>
              <a:xfrm>
                <a:off x="7578128" y="2518138"/>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83" name="Rectangle 82"/>
              <p:cNvSpPr/>
              <p:nvPr/>
            </p:nvSpPr>
            <p:spPr>
              <a:xfrm>
                <a:off x="7985751" y="2521809"/>
                <a:ext cx="374221" cy="3635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grpSp>
        <p:grpSp>
          <p:nvGrpSpPr>
            <p:cNvPr id="85" name="Group 84"/>
            <p:cNvGrpSpPr/>
            <p:nvPr/>
          </p:nvGrpSpPr>
          <p:grpSpPr>
            <a:xfrm>
              <a:off x="6737341" y="5648101"/>
              <a:ext cx="1804919" cy="987404"/>
              <a:chOff x="2842705" y="3439145"/>
              <a:chExt cx="1769689" cy="968131"/>
            </a:xfrm>
          </p:grpSpPr>
          <p:sp>
            <p:nvSpPr>
              <p:cNvPr id="86" name="Left Brace 85"/>
              <p:cNvSpPr/>
              <p:nvPr/>
            </p:nvSpPr>
            <p:spPr>
              <a:xfrm rot="16200000">
                <a:off x="3467911" y="2813939"/>
                <a:ext cx="519277" cy="176968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87" name="TextBox 86"/>
              <p:cNvSpPr txBox="1"/>
              <p:nvPr/>
            </p:nvSpPr>
            <p:spPr>
              <a:xfrm>
                <a:off x="3491210" y="4032430"/>
                <a:ext cx="591829" cy="374846"/>
              </a:xfrm>
              <a:prstGeom prst="rect">
                <a:avLst/>
              </a:prstGeom>
              <a:noFill/>
            </p:spPr>
            <p:txBody>
              <a:bodyPr wrap="none" rtlCol="0">
                <a:spAutoFit/>
              </a:bodyPr>
              <a:lstStyle/>
              <a:p>
                <a:r>
                  <a:rPr lang="en-US" sz="1836" dirty="0"/>
                  <a:t>FD4</a:t>
                </a:r>
              </a:p>
            </p:txBody>
          </p:sp>
        </p:grpSp>
        <p:sp>
          <p:nvSpPr>
            <p:cNvPr id="89" name="Rectangle 88"/>
            <p:cNvSpPr/>
            <p:nvPr/>
          </p:nvSpPr>
          <p:spPr>
            <a:xfrm>
              <a:off x="8653113" y="3657372"/>
              <a:ext cx="851717" cy="1247217"/>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90" name="Rectangle 89"/>
            <p:cNvSpPr>
              <a:spLocks noChangeAspect="1"/>
            </p:cNvSpPr>
            <p:nvPr/>
          </p:nvSpPr>
          <p:spPr>
            <a:xfrm>
              <a:off x="8686821" y="4085148"/>
              <a:ext cx="381671" cy="37079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91" name="Rectangle 90"/>
            <p:cNvSpPr/>
            <p:nvPr/>
          </p:nvSpPr>
          <p:spPr>
            <a:xfrm>
              <a:off x="9102559" y="4088892"/>
              <a:ext cx="381671" cy="37079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92" name="Rectangle 91"/>
            <p:cNvSpPr>
              <a:spLocks noChangeAspect="1"/>
            </p:cNvSpPr>
            <p:nvPr/>
          </p:nvSpPr>
          <p:spPr>
            <a:xfrm>
              <a:off x="8684948" y="4487780"/>
              <a:ext cx="381671" cy="37079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93" name="Rectangle 92"/>
            <p:cNvSpPr/>
            <p:nvPr/>
          </p:nvSpPr>
          <p:spPr>
            <a:xfrm>
              <a:off x="9100685" y="4491524"/>
              <a:ext cx="381671" cy="37079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96" name="Rectangle 95"/>
            <p:cNvSpPr/>
            <p:nvPr/>
          </p:nvSpPr>
          <p:spPr>
            <a:xfrm>
              <a:off x="9628789" y="3657371"/>
              <a:ext cx="851717" cy="1247217"/>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97" name="Rectangle 96"/>
            <p:cNvSpPr>
              <a:spLocks noChangeAspect="1"/>
            </p:cNvSpPr>
            <p:nvPr/>
          </p:nvSpPr>
          <p:spPr>
            <a:xfrm>
              <a:off x="9662497" y="4085147"/>
              <a:ext cx="381671" cy="37079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98" name="Rectangle 97"/>
            <p:cNvSpPr/>
            <p:nvPr/>
          </p:nvSpPr>
          <p:spPr>
            <a:xfrm>
              <a:off x="10078235" y="4088891"/>
              <a:ext cx="381671" cy="37079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99" name="Rectangle 98"/>
            <p:cNvSpPr>
              <a:spLocks noChangeAspect="1"/>
            </p:cNvSpPr>
            <p:nvPr/>
          </p:nvSpPr>
          <p:spPr>
            <a:xfrm>
              <a:off x="9660624" y="4487779"/>
              <a:ext cx="381671" cy="37079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100" name="Rectangle 99"/>
            <p:cNvSpPr/>
            <p:nvPr/>
          </p:nvSpPr>
          <p:spPr>
            <a:xfrm>
              <a:off x="10076361" y="4491523"/>
              <a:ext cx="381671" cy="37079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grpSp>
          <p:nvGrpSpPr>
            <p:cNvPr id="102" name="Group 101"/>
            <p:cNvGrpSpPr/>
            <p:nvPr/>
          </p:nvGrpSpPr>
          <p:grpSpPr>
            <a:xfrm>
              <a:off x="8668094" y="5646227"/>
              <a:ext cx="1804919" cy="987404"/>
              <a:chOff x="2842705" y="3439145"/>
              <a:chExt cx="1769689" cy="968131"/>
            </a:xfrm>
          </p:grpSpPr>
          <p:sp>
            <p:nvSpPr>
              <p:cNvPr id="103" name="Left Brace 102"/>
              <p:cNvSpPr/>
              <p:nvPr/>
            </p:nvSpPr>
            <p:spPr>
              <a:xfrm rot="16200000">
                <a:off x="3467911" y="2813939"/>
                <a:ext cx="519277" cy="176968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104" name="TextBox 103"/>
              <p:cNvSpPr txBox="1"/>
              <p:nvPr/>
            </p:nvSpPr>
            <p:spPr>
              <a:xfrm>
                <a:off x="3491210" y="4032430"/>
                <a:ext cx="591829" cy="374846"/>
              </a:xfrm>
              <a:prstGeom prst="rect">
                <a:avLst/>
              </a:prstGeom>
              <a:noFill/>
            </p:spPr>
            <p:txBody>
              <a:bodyPr wrap="none" rtlCol="0">
                <a:spAutoFit/>
              </a:bodyPr>
              <a:lstStyle/>
              <a:p>
                <a:r>
                  <a:rPr lang="en-US" sz="1836" dirty="0"/>
                  <a:t>FD5</a:t>
                </a:r>
              </a:p>
            </p:txBody>
          </p:sp>
        </p:grpSp>
        <p:grpSp>
          <p:nvGrpSpPr>
            <p:cNvPr id="6" name="Group 5"/>
            <p:cNvGrpSpPr/>
            <p:nvPr/>
          </p:nvGrpSpPr>
          <p:grpSpPr>
            <a:xfrm>
              <a:off x="932678" y="5087437"/>
              <a:ext cx="1732631" cy="513124"/>
              <a:chOff x="847179" y="4051704"/>
              <a:chExt cx="840058" cy="503108"/>
            </a:xfrm>
          </p:grpSpPr>
          <p:grpSp>
            <p:nvGrpSpPr>
              <p:cNvPr id="5" name="Group 4"/>
              <p:cNvGrpSpPr/>
              <p:nvPr/>
            </p:nvGrpSpPr>
            <p:grpSpPr>
              <a:xfrm>
                <a:off x="847179" y="4053542"/>
                <a:ext cx="374221" cy="501270"/>
                <a:chOff x="847179" y="4053542"/>
                <a:chExt cx="374221" cy="501270"/>
              </a:xfrm>
            </p:grpSpPr>
            <p:sp>
              <p:nvSpPr>
                <p:cNvPr id="3" name="Left Brace 2"/>
                <p:cNvSpPr/>
                <p:nvPr/>
              </p:nvSpPr>
              <p:spPr>
                <a:xfrm rot="16200000">
                  <a:off x="961234" y="3939487"/>
                  <a:ext cx="146111" cy="374221"/>
                </a:xfrm>
                <a:prstGeom prst="leftBrac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4" name="TextBox 3"/>
                <p:cNvSpPr txBox="1"/>
                <p:nvPr/>
              </p:nvSpPr>
              <p:spPr>
                <a:xfrm>
                  <a:off x="923018" y="4242739"/>
                  <a:ext cx="294183" cy="312073"/>
                </a:xfrm>
                <a:prstGeom prst="rect">
                  <a:avLst/>
                </a:prstGeom>
                <a:noFill/>
              </p:spPr>
              <p:txBody>
                <a:bodyPr wrap="square" rtlCol="0">
                  <a:spAutoFit/>
                </a:bodyPr>
                <a:lstStyle/>
                <a:p>
                  <a:r>
                    <a:rPr lang="en-US" sz="1428" dirty="0"/>
                    <a:t>UD1</a:t>
                  </a:r>
                </a:p>
              </p:txBody>
            </p:sp>
          </p:grpSp>
          <p:grpSp>
            <p:nvGrpSpPr>
              <p:cNvPr id="84" name="Group 83"/>
              <p:cNvGrpSpPr/>
              <p:nvPr/>
            </p:nvGrpSpPr>
            <p:grpSpPr>
              <a:xfrm>
                <a:off x="1313016" y="4051704"/>
                <a:ext cx="374221" cy="489006"/>
                <a:chOff x="896211" y="4053542"/>
                <a:chExt cx="374221" cy="489006"/>
              </a:xfrm>
            </p:grpSpPr>
            <p:sp>
              <p:nvSpPr>
                <p:cNvPr id="88" name="Left Brace 87"/>
                <p:cNvSpPr/>
                <p:nvPr/>
              </p:nvSpPr>
              <p:spPr>
                <a:xfrm rot="16200000">
                  <a:off x="1010266" y="3939487"/>
                  <a:ext cx="146111" cy="374221"/>
                </a:xfrm>
                <a:prstGeom prst="leftBrac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94" name="TextBox 93"/>
                <p:cNvSpPr txBox="1"/>
                <p:nvPr/>
              </p:nvSpPr>
              <p:spPr>
                <a:xfrm>
                  <a:off x="951082" y="4230475"/>
                  <a:ext cx="289596" cy="312073"/>
                </a:xfrm>
                <a:prstGeom prst="rect">
                  <a:avLst/>
                </a:prstGeom>
                <a:noFill/>
              </p:spPr>
              <p:txBody>
                <a:bodyPr wrap="square" rtlCol="0">
                  <a:spAutoFit/>
                </a:bodyPr>
                <a:lstStyle/>
                <a:p>
                  <a:r>
                    <a:rPr lang="en-US" sz="1428" dirty="0"/>
                    <a:t>UD2</a:t>
                  </a:r>
                </a:p>
              </p:txBody>
            </p:sp>
          </p:grpSp>
        </p:grpSp>
        <p:grpSp>
          <p:nvGrpSpPr>
            <p:cNvPr id="117" name="Group 116"/>
            <p:cNvGrpSpPr/>
            <p:nvPr/>
          </p:nvGrpSpPr>
          <p:grpSpPr>
            <a:xfrm>
              <a:off x="2885901" y="5108036"/>
              <a:ext cx="1732631" cy="513124"/>
              <a:chOff x="847179" y="4051704"/>
              <a:chExt cx="840058" cy="503108"/>
            </a:xfrm>
          </p:grpSpPr>
          <p:grpSp>
            <p:nvGrpSpPr>
              <p:cNvPr id="118" name="Group 117"/>
              <p:cNvGrpSpPr/>
              <p:nvPr/>
            </p:nvGrpSpPr>
            <p:grpSpPr>
              <a:xfrm>
                <a:off x="847179" y="4053542"/>
                <a:ext cx="374221" cy="501270"/>
                <a:chOff x="847179" y="4053542"/>
                <a:chExt cx="374221" cy="501270"/>
              </a:xfrm>
            </p:grpSpPr>
            <p:sp>
              <p:nvSpPr>
                <p:cNvPr id="122" name="Left Brace 121"/>
                <p:cNvSpPr/>
                <p:nvPr/>
              </p:nvSpPr>
              <p:spPr>
                <a:xfrm rot="16200000">
                  <a:off x="961234" y="3939487"/>
                  <a:ext cx="146111" cy="374221"/>
                </a:xfrm>
                <a:prstGeom prst="leftBrac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123" name="TextBox 122"/>
                <p:cNvSpPr txBox="1"/>
                <p:nvPr/>
              </p:nvSpPr>
              <p:spPr>
                <a:xfrm>
                  <a:off x="923018" y="4242739"/>
                  <a:ext cx="294183" cy="312073"/>
                </a:xfrm>
                <a:prstGeom prst="rect">
                  <a:avLst/>
                </a:prstGeom>
                <a:noFill/>
              </p:spPr>
              <p:txBody>
                <a:bodyPr wrap="square" rtlCol="0">
                  <a:spAutoFit/>
                </a:bodyPr>
                <a:lstStyle/>
                <a:p>
                  <a:r>
                    <a:rPr lang="en-US" sz="1428" dirty="0"/>
                    <a:t>UD3</a:t>
                  </a:r>
                </a:p>
              </p:txBody>
            </p:sp>
          </p:grpSp>
          <p:grpSp>
            <p:nvGrpSpPr>
              <p:cNvPr id="119" name="Group 118"/>
              <p:cNvGrpSpPr/>
              <p:nvPr/>
            </p:nvGrpSpPr>
            <p:grpSpPr>
              <a:xfrm>
                <a:off x="1313016" y="4051704"/>
                <a:ext cx="374221" cy="489006"/>
                <a:chOff x="896211" y="4053542"/>
                <a:chExt cx="374221" cy="489006"/>
              </a:xfrm>
            </p:grpSpPr>
            <p:sp>
              <p:nvSpPr>
                <p:cNvPr id="120" name="Left Brace 119"/>
                <p:cNvSpPr/>
                <p:nvPr/>
              </p:nvSpPr>
              <p:spPr>
                <a:xfrm rot="16200000">
                  <a:off x="1010266" y="3939487"/>
                  <a:ext cx="146111" cy="374221"/>
                </a:xfrm>
                <a:prstGeom prst="leftBrac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121" name="TextBox 120"/>
                <p:cNvSpPr txBox="1"/>
                <p:nvPr/>
              </p:nvSpPr>
              <p:spPr>
                <a:xfrm>
                  <a:off x="951082" y="4230475"/>
                  <a:ext cx="289596" cy="312073"/>
                </a:xfrm>
                <a:prstGeom prst="rect">
                  <a:avLst/>
                </a:prstGeom>
                <a:noFill/>
              </p:spPr>
              <p:txBody>
                <a:bodyPr wrap="square" rtlCol="0">
                  <a:spAutoFit/>
                </a:bodyPr>
                <a:lstStyle/>
                <a:p>
                  <a:r>
                    <a:rPr lang="en-US" sz="1428" dirty="0"/>
                    <a:t>UD4</a:t>
                  </a:r>
                </a:p>
              </p:txBody>
            </p:sp>
          </p:grpSp>
        </p:grpSp>
        <p:grpSp>
          <p:nvGrpSpPr>
            <p:cNvPr id="124" name="Group 123"/>
            <p:cNvGrpSpPr/>
            <p:nvPr/>
          </p:nvGrpSpPr>
          <p:grpSpPr>
            <a:xfrm>
              <a:off x="4816653" y="5117398"/>
              <a:ext cx="1732631" cy="513124"/>
              <a:chOff x="847179" y="4051704"/>
              <a:chExt cx="840058" cy="503108"/>
            </a:xfrm>
          </p:grpSpPr>
          <p:grpSp>
            <p:nvGrpSpPr>
              <p:cNvPr id="125" name="Group 124"/>
              <p:cNvGrpSpPr/>
              <p:nvPr/>
            </p:nvGrpSpPr>
            <p:grpSpPr>
              <a:xfrm>
                <a:off x="847179" y="4053542"/>
                <a:ext cx="374221" cy="501270"/>
                <a:chOff x="847179" y="4053542"/>
                <a:chExt cx="374221" cy="501270"/>
              </a:xfrm>
            </p:grpSpPr>
            <p:sp>
              <p:nvSpPr>
                <p:cNvPr id="129" name="Left Brace 128"/>
                <p:cNvSpPr/>
                <p:nvPr/>
              </p:nvSpPr>
              <p:spPr>
                <a:xfrm rot="16200000">
                  <a:off x="961234" y="3939487"/>
                  <a:ext cx="146111" cy="374221"/>
                </a:xfrm>
                <a:prstGeom prst="leftBrac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130" name="TextBox 129"/>
                <p:cNvSpPr txBox="1"/>
                <p:nvPr/>
              </p:nvSpPr>
              <p:spPr>
                <a:xfrm>
                  <a:off x="923018" y="4242739"/>
                  <a:ext cx="294183" cy="312073"/>
                </a:xfrm>
                <a:prstGeom prst="rect">
                  <a:avLst/>
                </a:prstGeom>
                <a:noFill/>
              </p:spPr>
              <p:txBody>
                <a:bodyPr wrap="square" rtlCol="0">
                  <a:spAutoFit/>
                </a:bodyPr>
                <a:lstStyle/>
                <a:p>
                  <a:r>
                    <a:rPr lang="en-US" sz="1428" dirty="0"/>
                    <a:t>UD5</a:t>
                  </a:r>
                </a:p>
              </p:txBody>
            </p:sp>
          </p:grpSp>
          <p:grpSp>
            <p:nvGrpSpPr>
              <p:cNvPr id="126" name="Group 125"/>
              <p:cNvGrpSpPr/>
              <p:nvPr/>
            </p:nvGrpSpPr>
            <p:grpSpPr>
              <a:xfrm>
                <a:off x="1313016" y="4051704"/>
                <a:ext cx="374221" cy="489006"/>
                <a:chOff x="896211" y="4053542"/>
                <a:chExt cx="374221" cy="489006"/>
              </a:xfrm>
            </p:grpSpPr>
            <p:sp>
              <p:nvSpPr>
                <p:cNvPr id="127" name="Left Brace 126"/>
                <p:cNvSpPr/>
                <p:nvPr/>
              </p:nvSpPr>
              <p:spPr>
                <a:xfrm rot="16200000">
                  <a:off x="1010266" y="3939487"/>
                  <a:ext cx="146111" cy="374221"/>
                </a:xfrm>
                <a:prstGeom prst="leftBrac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128" name="TextBox 127"/>
                <p:cNvSpPr txBox="1"/>
                <p:nvPr/>
              </p:nvSpPr>
              <p:spPr>
                <a:xfrm>
                  <a:off x="951082" y="4230475"/>
                  <a:ext cx="289596" cy="312073"/>
                </a:xfrm>
                <a:prstGeom prst="rect">
                  <a:avLst/>
                </a:prstGeom>
                <a:noFill/>
              </p:spPr>
              <p:txBody>
                <a:bodyPr wrap="square" rtlCol="0">
                  <a:spAutoFit/>
                </a:bodyPr>
                <a:lstStyle/>
                <a:p>
                  <a:r>
                    <a:rPr lang="en-US" sz="1428" dirty="0"/>
                    <a:t>UD6</a:t>
                  </a:r>
                </a:p>
              </p:txBody>
            </p:sp>
          </p:grpSp>
        </p:grpSp>
        <p:grpSp>
          <p:nvGrpSpPr>
            <p:cNvPr id="131" name="Group 130"/>
            <p:cNvGrpSpPr/>
            <p:nvPr/>
          </p:nvGrpSpPr>
          <p:grpSpPr>
            <a:xfrm>
              <a:off x="6792350" y="5137996"/>
              <a:ext cx="1732631" cy="513124"/>
              <a:chOff x="847179" y="4051704"/>
              <a:chExt cx="840058" cy="503108"/>
            </a:xfrm>
          </p:grpSpPr>
          <p:grpSp>
            <p:nvGrpSpPr>
              <p:cNvPr id="132" name="Group 131"/>
              <p:cNvGrpSpPr/>
              <p:nvPr/>
            </p:nvGrpSpPr>
            <p:grpSpPr>
              <a:xfrm>
                <a:off x="847179" y="4053542"/>
                <a:ext cx="374221" cy="501270"/>
                <a:chOff x="847179" y="4053542"/>
                <a:chExt cx="374221" cy="501270"/>
              </a:xfrm>
            </p:grpSpPr>
            <p:sp>
              <p:nvSpPr>
                <p:cNvPr id="136" name="Left Brace 135"/>
                <p:cNvSpPr/>
                <p:nvPr/>
              </p:nvSpPr>
              <p:spPr>
                <a:xfrm rot="16200000">
                  <a:off x="961234" y="3939487"/>
                  <a:ext cx="146111" cy="374221"/>
                </a:xfrm>
                <a:prstGeom prst="leftBrac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137" name="TextBox 136"/>
                <p:cNvSpPr txBox="1"/>
                <p:nvPr/>
              </p:nvSpPr>
              <p:spPr>
                <a:xfrm>
                  <a:off x="923018" y="4242739"/>
                  <a:ext cx="294183" cy="312073"/>
                </a:xfrm>
                <a:prstGeom prst="rect">
                  <a:avLst/>
                </a:prstGeom>
                <a:noFill/>
              </p:spPr>
              <p:txBody>
                <a:bodyPr wrap="square" rtlCol="0">
                  <a:spAutoFit/>
                </a:bodyPr>
                <a:lstStyle/>
                <a:p>
                  <a:r>
                    <a:rPr lang="en-US" sz="1428" dirty="0"/>
                    <a:t>UD7</a:t>
                  </a:r>
                </a:p>
              </p:txBody>
            </p:sp>
          </p:grpSp>
          <p:grpSp>
            <p:nvGrpSpPr>
              <p:cNvPr id="133" name="Group 132"/>
              <p:cNvGrpSpPr/>
              <p:nvPr/>
            </p:nvGrpSpPr>
            <p:grpSpPr>
              <a:xfrm>
                <a:off x="1313016" y="4051704"/>
                <a:ext cx="374221" cy="489006"/>
                <a:chOff x="896211" y="4053542"/>
                <a:chExt cx="374221" cy="489006"/>
              </a:xfrm>
            </p:grpSpPr>
            <p:sp>
              <p:nvSpPr>
                <p:cNvPr id="134" name="Left Brace 133"/>
                <p:cNvSpPr/>
                <p:nvPr/>
              </p:nvSpPr>
              <p:spPr>
                <a:xfrm rot="16200000">
                  <a:off x="1010266" y="3939487"/>
                  <a:ext cx="146111" cy="374221"/>
                </a:xfrm>
                <a:prstGeom prst="leftBrac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135" name="TextBox 134"/>
                <p:cNvSpPr txBox="1"/>
                <p:nvPr/>
              </p:nvSpPr>
              <p:spPr>
                <a:xfrm>
                  <a:off x="951082" y="4230475"/>
                  <a:ext cx="289596" cy="312073"/>
                </a:xfrm>
                <a:prstGeom prst="rect">
                  <a:avLst/>
                </a:prstGeom>
                <a:noFill/>
              </p:spPr>
              <p:txBody>
                <a:bodyPr wrap="square" rtlCol="0">
                  <a:spAutoFit/>
                </a:bodyPr>
                <a:lstStyle/>
                <a:p>
                  <a:r>
                    <a:rPr lang="en-US" sz="1428" dirty="0"/>
                    <a:t>UD8</a:t>
                  </a:r>
                </a:p>
              </p:txBody>
            </p:sp>
          </p:grpSp>
        </p:grpSp>
        <p:grpSp>
          <p:nvGrpSpPr>
            <p:cNvPr id="138" name="Group 137"/>
            <p:cNvGrpSpPr/>
            <p:nvPr/>
          </p:nvGrpSpPr>
          <p:grpSpPr>
            <a:xfrm>
              <a:off x="8700629" y="5147358"/>
              <a:ext cx="1732631" cy="513124"/>
              <a:chOff x="847179" y="4051704"/>
              <a:chExt cx="840058" cy="503108"/>
            </a:xfrm>
          </p:grpSpPr>
          <p:grpSp>
            <p:nvGrpSpPr>
              <p:cNvPr id="139" name="Group 138"/>
              <p:cNvGrpSpPr/>
              <p:nvPr/>
            </p:nvGrpSpPr>
            <p:grpSpPr>
              <a:xfrm>
                <a:off x="847179" y="4053542"/>
                <a:ext cx="374221" cy="501270"/>
                <a:chOff x="847179" y="4053542"/>
                <a:chExt cx="374221" cy="501270"/>
              </a:xfrm>
            </p:grpSpPr>
            <p:sp>
              <p:nvSpPr>
                <p:cNvPr id="143" name="Left Brace 142"/>
                <p:cNvSpPr/>
                <p:nvPr/>
              </p:nvSpPr>
              <p:spPr>
                <a:xfrm rot="16200000">
                  <a:off x="961234" y="3939487"/>
                  <a:ext cx="146111" cy="374221"/>
                </a:xfrm>
                <a:prstGeom prst="leftBrac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144" name="TextBox 143"/>
                <p:cNvSpPr txBox="1"/>
                <p:nvPr/>
              </p:nvSpPr>
              <p:spPr>
                <a:xfrm>
                  <a:off x="923018" y="4242739"/>
                  <a:ext cx="294183" cy="312073"/>
                </a:xfrm>
                <a:prstGeom prst="rect">
                  <a:avLst/>
                </a:prstGeom>
                <a:noFill/>
              </p:spPr>
              <p:txBody>
                <a:bodyPr wrap="square" rtlCol="0">
                  <a:spAutoFit/>
                </a:bodyPr>
                <a:lstStyle/>
                <a:p>
                  <a:r>
                    <a:rPr lang="en-US" sz="1428" dirty="0"/>
                    <a:t>UD9</a:t>
                  </a:r>
                </a:p>
              </p:txBody>
            </p:sp>
          </p:grpSp>
          <p:grpSp>
            <p:nvGrpSpPr>
              <p:cNvPr id="140" name="Group 139"/>
              <p:cNvGrpSpPr/>
              <p:nvPr/>
            </p:nvGrpSpPr>
            <p:grpSpPr>
              <a:xfrm>
                <a:off x="1313016" y="4051704"/>
                <a:ext cx="374221" cy="489006"/>
                <a:chOff x="896211" y="4053542"/>
                <a:chExt cx="374221" cy="489006"/>
              </a:xfrm>
            </p:grpSpPr>
            <p:sp>
              <p:nvSpPr>
                <p:cNvPr id="141" name="Left Brace 140"/>
                <p:cNvSpPr/>
                <p:nvPr/>
              </p:nvSpPr>
              <p:spPr>
                <a:xfrm rot="16200000">
                  <a:off x="1010266" y="3939487"/>
                  <a:ext cx="146111" cy="374221"/>
                </a:xfrm>
                <a:prstGeom prst="leftBrac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p>
              </p:txBody>
            </p:sp>
            <p:sp>
              <p:nvSpPr>
                <p:cNvPr id="142" name="TextBox 141"/>
                <p:cNvSpPr txBox="1"/>
                <p:nvPr/>
              </p:nvSpPr>
              <p:spPr>
                <a:xfrm>
                  <a:off x="951082" y="4230475"/>
                  <a:ext cx="319350" cy="312073"/>
                </a:xfrm>
                <a:prstGeom prst="rect">
                  <a:avLst/>
                </a:prstGeom>
                <a:noFill/>
              </p:spPr>
              <p:txBody>
                <a:bodyPr wrap="square" rtlCol="0">
                  <a:spAutoFit/>
                </a:bodyPr>
                <a:lstStyle/>
                <a:p>
                  <a:r>
                    <a:rPr lang="en-US" sz="1428" dirty="0"/>
                    <a:t>UD10</a:t>
                  </a:r>
                </a:p>
              </p:txBody>
            </p:sp>
          </p:grpSp>
        </p:grpSp>
        <p:sp>
          <p:nvSpPr>
            <p:cNvPr id="114" name="Multiply 113"/>
            <p:cNvSpPr/>
            <p:nvPr/>
          </p:nvSpPr>
          <p:spPr>
            <a:xfrm>
              <a:off x="8579747" y="3533926"/>
              <a:ext cx="2033487" cy="1696226"/>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116" name="Multiply 115"/>
            <p:cNvSpPr/>
            <p:nvPr/>
          </p:nvSpPr>
          <p:spPr>
            <a:xfrm>
              <a:off x="880618" y="3691285"/>
              <a:ext cx="935224" cy="1401792"/>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147" name="Multiply 146"/>
            <p:cNvSpPr/>
            <p:nvPr/>
          </p:nvSpPr>
          <p:spPr>
            <a:xfrm>
              <a:off x="4765778" y="3688315"/>
              <a:ext cx="935224" cy="1401792"/>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grpSp>
      <p:sp>
        <p:nvSpPr>
          <p:cNvPr id="146" name="Title 1"/>
          <p:cNvSpPr txBox="1">
            <a:spLocks/>
          </p:cNvSpPr>
          <p:nvPr/>
        </p:nvSpPr>
        <p:spPr>
          <a:xfrm>
            <a:off x="135400" y="6489016"/>
            <a:ext cx="12160993" cy="500805"/>
          </a:xfrm>
          <a:prstGeom prst="rect">
            <a:avLst/>
          </a:prstGeom>
        </p:spPr>
        <p:txBody>
          <a:bodyPr vert="horz" wrap="square" lIns="146304" tIns="91440" rIns="146304" bIns="91440" rtlCol="0" anchor="t">
            <a:noAutofit/>
          </a:bodyPr>
          <a:lst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r>
              <a:rPr lang="en-US" sz="2000" dirty="0"/>
              <a:t>Read about specifying node capacity and buffered capacity </a:t>
            </a:r>
            <a:r>
              <a:rPr lang="en-US" sz="2000" dirty="0">
                <a:hlinkClick r:id="rId3"/>
              </a:rPr>
              <a:t>here</a:t>
            </a:r>
            <a:r>
              <a:rPr lang="en-US" sz="2000" dirty="0"/>
              <a:t> </a:t>
            </a:r>
          </a:p>
        </p:txBody>
      </p:sp>
      <p:pic>
        <p:nvPicPr>
          <p:cNvPr id="148" name="Picture 147">
            <a:extLst/>
          </p:cNvPr>
          <p:cNvPicPr>
            <a:picLocks noChangeAspect="1"/>
          </p:cNvPicPr>
          <p:nvPr/>
        </p:nvPicPr>
        <p:blipFill>
          <a:blip r:embed="rId4"/>
          <a:stretch>
            <a:fillRect/>
          </a:stretch>
        </p:blipFill>
        <p:spPr>
          <a:xfrm>
            <a:off x="9723437" y="449262"/>
            <a:ext cx="2209800" cy="2209800"/>
          </a:xfrm>
          <a:prstGeom prst="rect">
            <a:avLst/>
          </a:prstGeom>
        </p:spPr>
      </p:pic>
    </p:spTree>
    <p:extLst>
      <p:ext uri="{BB962C8B-B14F-4D97-AF65-F5344CB8AC3E}">
        <p14:creationId xmlns:p14="http://schemas.microsoft.com/office/powerpoint/2010/main" val="2966182155"/>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practices: Cluster setup in Azure</a:t>
            </a:r>
          </a:p>
        </p:txBody>
      </p:sp>
      <p:sp>
        <p:nvSpPr>
          <p:cNvPr id="3" name="Content Placeholder 2"/>
          <p:cNvSpPr>
            <a:spLocks noGrp="1"/>
          </p:cNvSpPr>
          <p:nvPr>
            <p:ph type="body" sz="quarter" idx="10"/>
          </p:nvPr>
        </p:nvSpPr>
        <p:spPr>
          <a:xfrm>
            <a:off x="274638" y="1212850"/>
            <a:ext cx="11506199" cy="5367623"/>
          </a:xfrm>
        </p:spPr>
        <p:txBody>
          <a:bodyPr/>
          <a:lstStyle/>
          <a:p>
            <a:r>
              <a:rPr lang="en-US" sz="3200" dirty="0"/>
              <a:t>Use the ARM template to customize your cluster</a:t>
            </a:r>
          </a:p>
          <a:p>
            <a:pPr marL="577850" lvl="3" indent="-403225">
              <a:buFont typeface="Arial" panose="020B0604020202020204" pitchFamily="34" charset="0"/>
              <a:buChar char="•"/>
            </a:pPr>
            <a:r>
              <a:rPr lang="en-US" sz="2800" dirty="0"/>
              <a:t>Setup managed storage for VM VHDs</a:t>
            </a:r>
          </a:p>
          <a:p>
            <a:endParaRPr lang="en-US" sz="2400" dirty="0"/>
          </a:p>
          <a:p>
            <a:r>
              <a:rPr lang="en-US" sz="3200" dirty="0"/>
              <a:t>Use the ARM template to drive changes to your Resource Group</a:t>
            </a:r>
          </a:p>
          <a:p>
            <a:pPr marL="577850" lvl="3" indent="-403225">
              <a:buFont typeface="Arial" panose="020B0604020202020204" pitchFamily="34" charset="0"/>
              <a:buChar char="•"/>
            </a:pPr>
            <a:r>
              <a:rPr lang="en-US" sz="2800" dirty="0">
                <a:gradFill>
                  <a:gsLst>
                    <a:gs pos="1250">
                      <a:srgbClr val="505050"/>
                    </a:gs>
                    <a:gs pos="100000">
                      <a:srgbClr val="505050"/>
                    </a:gs>
                  </a:gsLst>
                  <a:lin ang="5400000" scaled="0"/>
                </a:gradFill>
              </a:rPr>
              <a:t>Easy configuration management</a:t>
            </a:r>
          </a:p>
          <a:p>
            <a:pPr marL="577850" lvl="3" indent="-403225">
              <a:buFont typeface="Arial" panose="020B0604020202020204" pitchFamily="34" charset="0"/>
              <a:buChar char="•"/>
            </a:pPr>
            <a:r>
              <a:rPr lang="en-US" sz="2800" dirty="0">
                <a:gradFill>
                  <a:gsLst>
                    <a:gs pos="1250">
                      <a:srgbClr val="505050"/>
                    </a:gs>
                    <a:gs pos="100000">
                      <a:srgbClr val="505050"/>
                    </a:gs>
                  </a:gsLst>
                  <a:lin ang="5400000" scaled="0"/>
                </a:gradFill>
              </a:rPr>
              <a:t>Auditing</a:t>
            </a:r>
          </a:p>
          <a:p>
            <a:endParaRPr lang="en-US" sz="2400" dirty="0"/>
          </a:p>
          <a:p>
            <a:r>
              <a:rPr lang="en-US" sz="3200" dirty="0"/>
              <a:t>Avoid using implicit commands to tweak your resources</a:t>
            </a:r>
          </a:p>
          <a:p>
            <a:endParaRPr lang="en-US" sz="2400" dirty="0"/>
          </a:p>
          <a:p>
            <a:r>
              <a:rPr lang="en-US" sz="3200" dirty="0"/>
              <a:t>Treat your cluster configuration </a:t>
            </a:r>
            <a:r>
              <a:rPr lang="en-US" sz="3200"/>
              <a:t>as code</a:t>
            </a:r>
            <a:endParaRPr lang="en-US" sz="3200" dirty="0"/>
          </a:p>
          <a:p>
            <a:pPr marL="577850" lvl="3" indent="-403225">
              <a:buFont typeface="Arial" panose="020B0604020202020204" pitchFamily="34" charset="0"/>
              <a:buChar char="•"/>
            </a:pPr>
            <a:r>
              <a:rPr lang="en-US" sz="2800" dirty="0">
                <a:gradFill>
                  <a:gsLst>
                    <a:gs pos="1250">
                      <a:srgbClr val="505050"/>
                    </a:gs>
                    <a:gs pos="100000">
                      <a:srgbClr val="505050"/>
                    </a:gs>
                  </a:gsLst>
                  <a:lin ang="5400000" scaled="0"/>
                </a:gradFill>
              </a:rPr>
              <a:t>Be thorough in checking the configurations you choose to deploy</a:t>
            </a:r>
            <a:endParaRPr lang="en-US" dirty="0"/>
          </a:p>
        </p:txBody>
      </p:sp>
      <p:pic>
        <p:nvPicPr>
          <p:cNvPr id="8" name="Picture 7">
            <a:extLst/>
          </p:cNvPr>
          <p:cNvPicPr>
            <a:picLocks noChangeAspect="1"/>
          </p:cNvPicPr>
          <p:nvPr/>
        </p:nvPicPr>
        <p:blipFill>
          <a:blip r:embed="rId3"/>
          <a:stretch>
            <a:fillRect/>
          </a:stretch>
        </p:blipFill>
        <p:spPr>
          <a:xfrm>
            <a:off x="9723437" y="449262"/>
            <a:ext cx="2209800" cy="2209800"/>
          </a:xfrm>
          <a:prstGeom prst="rect">
            <a:avLst/>
          </a:prstGeom>
        </p:spPr>
      </p:pic>
    </p:spTree>
    <p:extLst>
      <p:ext uri="{BB962C8B-B14F-4D97-AF65-F5344CB8AC3E}">
        <p14:creationId xmlns:p14="http://schemas.microsoft.com/office/powerpoint/2010/main" val="93114772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4701" y="2125678"/>
            <a:ext cx="11506135" cy="1828786"/>
          </a:xfrm>
        </p:spPr>
        <p:txBody>
          <a:bodyPr/>
          <a:lstStyle/>
          <a:p>
            <a:r>
              <a:rPr lang="en-US"/>
              <a:t>Managing </a:t>
            </a:r>
            <a:r>
              <a:rPr lang="en-US" dirty="0"/>
              <a:t>Secure</a:t>
            </a:r>
            <a:r>
              <a:rPr lang="en-US"/>
              <a:t>, Scalable, Azure </a:t>
            </a:r>
            <a:r>
              <a:rPr lang="en-US" dirty="0"/>
              <a:t>Service </a:t>
            </a:r>
            <a:r>
              <a:rPr lang="en-US"/>
              <a:t>Fabric Clusters and Applications</a:t>
            </a:r>
            <a:endParaRPr lang="en-US" dirty="0"/>
          </a:p>
        </p:txBody>
      </p:sp>
      <p:sp>
        <p:nvSpPr>
          <p:cNvPr id="5" name="Text Placeholder 4"/>
          <p:cNvSpPr>
            <a:spLocks noGrp="1"/>
          </p:cNvSpPr>
          <p:nvPr>
            <p:ph type="body" sz="quarter" idx="12"/>
          </p:nvPr>
        </p:nvSpPr>
        <p:spPr/>
        <p:txBody>
          <a:bodyPr/>
          <a:lstStyle/>
          <a:p>
            <a:r>
              <a:rPr lang="en-US" dirty="0"/>
              <a:t>Chacko Daniel</a:t>
            </a:r>
          </a:p>
          <a:p>
            <a:r>
              <a:rPr lang="en-US" dirty="0"/>
              <a:t>Principal Program Manager</a:t>
            </a:r>
          </a:p>
          <a:p>
            <a:r>
              <a:rPr lang="en-US" dirty="0"/>
              <a:t>@</a:t>
            </a:r>
            <a:r>
              <a:rPr lang="en-US"/>
              <a:t>chackod</a:t>
            </a:r>
            <a:endParaRPr lang="en-US" dirty="0"/>
          </a:p>
        </p:txBody>
      </p:sp>
      <p:sp>
        <p:nvSpPr>
          <p:cNvPr id="6" name="Text Placeholder 5"/>
          <p:cNvSpPr>
            <a:spLocks noGrp="1"/>
          </p:cNvSpPr>
          <p:nvPr>
            <p:ph type="body" sz="quarter" idx="15"/>
          </p:nvPr>
        </p:nvSpPr>
        <p:spPr/>
        <p:txBody>
          <a:bodyPr/>
          <a:lstStyle/>
          <a:p>
            <a:r>
              <a:rPr lang="en-US"/>
              <a:t>P4168</a:t>
            </a:r>
            <a:endParaRPr lang="en-US" dirty="0"/>
          </a:p>
        </p:txBody>
      </p:sp>
    </p:spTree>
    <p:extLst>
      <p:ext uri="{BB962C8B-B14F-4D97-AF65-F5344CB8AC3E}">
        <p14:creationId xmlns:p14="http://schemas.microsoft.com/office/powerpoint/2010/main" val="3788647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Options for Test Clusters in Azure</a:t>
            </a:r>
          </a:p>
        </p:txBody>
      </p:sp>
      <p:sp>
        <p:nvSpPr>
          <p:cNvPr id="3" name="Content Placeholder 2"/>
          <p:cNvSpPr>
            <a:spLocks noGrp="1"/>
          </p:cNvSpPr>
          <p:nvPr>
            <p:ph type="body" sz="quarter" idx="10"/>
          </p:nvPr>
        </p:nvSpPr>
        <p:spPr>
          <a:xfrm>
            <a:off x="274638" y="1212851"/>
            <a:ext cx="11201399" cy="5713412"/>
          </a:xfrm>
        </p:spPr>
        <p:txBody>
          <a:bodyPr/>
          <a:lstStyle/>
          <a:p>
            <a:r>
              <a:rPr lang="en-US"/>
              <a:t>Use PowerShell or </a:t>
            </a:r>
            <a:r>
              <a:rPr lang="en-US" dirty="0"/>
              <a:t>Portal </a:t>
            </a:r>
            <a:r>
              <a:rPr lang="en-US"/>
              <a:t>to </a:t>
            </a:r>
            <a:r>
              <a:rPr lang="en-US" dirty="0"/>
              <a:t>setup</a:t>
            </a:r>
            <a:r>
              <a:rPr lang="en-US"/>
              <a:t> </a:t>
            </a:r>
            <a:r>
              <a:rPr lang="en-US" dirty="0"/>
              <a:t>a </a:t>
            </a:r>
            <a:r>
              <a:rPr lang="en-US"/>
              <a:t>test cluster</a:t>
            </a:r>
            <a:endParaRPr lang="en-US" dirty="0"/>
          </a:p>
          <a:p>
            <a:endParaRPr lang="en-US" sz="2400" dirty="0"/>
          </a:p>
          <a:p>
            <a:r>
              <a:rPr lang="en-US" dirty="0"/>
              <a:t>One node cluster</a:t>
            </a:r>
          </a:p>
          <a:p>
            <a:r>
              <a:rPr lang="en-US" sz="2400">
                <a:solidFill>
                  <a:srgbClr val="0000FF"/>
                </a:solidFill>
                <a:latin typeface="Lucida Console" panose="020B0609040504020204" pitchFamily="49" charset="0"/>
              </a:rPr>
              <a:t>New-AzureRmServiceFabricCluster</a:t>
            </a:r>
            <a:r>
              <a:rPr lang="en-US" sz="2400">
                <a:solidFill>
                  <a:prstClr val="black"/>
                </a:solidFill>
                <a:latin typeface="Lucida Console" panose="020B0609040504020204" pitchFamily="49" charset="0"/>
              </a:rPr>
              <a:t> </a:t>
            </a:r>
            <a:r>
              <a:rPr lang="en-US" sz="2400" dirty="0">
                <a:solidFill>
                  <a:srgbClr val="000080"/>
                </a:solidFill>
                <a:latin typeface="Lucida Console" panose="020B0609040504020204" pitchFamily="49" charset="0"/>
              </a:rPr>
              <a:t>-</a:t>
            </a:r>
            <a:r>
              <a:rPr lang="en-US" sz="2400" dirty="0" err="1">
                <a:solidFill>
                  <a:srgbClr val="000080"/>
                </a:solidFill>
                <a:latin typeface="Lucida Console" panose="020B0609040504020204" pitchFamily="49" charset="0"/>
              </a:rPr>
              <a:t>ResourceGroupName</a:t>
            </a:r>
            <a:r>
              <a:rPr lang="en-US" sz="2400" dirty="0">
                <a:solidFill>
                  <a:prstClr val="black"/>
                </a:solidFill>
                <a:latin typeface="Lucida Console" panose="020B0609040504020204" pitchFamily="49" charset="0"/>
              </a:rPr>
              <a:t> </a:t>
            </a:r>
            <a:r>
              <a:rPr lang="en-US" sz="2400" dirty="0">
                <a:solidFill>
                  <a:srgbClr val="FF4500"/>
                </a:solidFill>
                <a:latin typeface="Lucida Console" panose="020B0609040504020204" pitchFamily="49" charset="0"/>
              </a:rPr>
              <a:t>$</a:t>
            </a:r>
            <a:r>
              <a:rPr lang="en-US" sz="2400" dirty="0" err="1">
                <a:solidFill>
                  <a:srgbClr val="FF4500"/>
                </a:solidFill>
                <a:latin typeface="Lucida Console" panose="020B0609040504020204" pitchFamily="49" charset="0"/>
              </a:rPr>
              <a:t>RGname</a:t>
            </a:r>
            <a:r>
              <a:rPr lang="en-US" sz="2400" dirty="0">
                <a:solidFill>
                  <a:prstClr val="black"/>
                </a:solidFill>
                <a:latin typeface="Lucida Console" panose="020B0609040504020204" pitchFamily="49" charset="0"/>
              </a:rPr>
              <a:t> </a:t>
            </a:r>
            <a:r>
              <a:rPr lang="en-US" sz="2400" dirty="0">
                <a:solidFill>
                  <a:srgbClr val="000080"/>
                </a:solidFill>
                <a:latin typeface="Lucida Console" panose="020B0609040504020204" pitchFamily="49" charset="0"/>
              </a:rPr>
              <a:t>-Location</a:t>
            </a:r>
            <a:r>
              <a:rPr lang="en-US" sz="2400" dirty="0">
                <a:solidFill>
                  <a:prstClr val="black"/>
                </a:solidFill>
                <a:latin typeface="Lucida Console" panose="020B0609040504020204" pitchFamily="49" charset="0"/>
              </a:rPr>
              <a:t> </a:t>
            </a:r>
            <a:r>
              <a:rPr lang="en-US" sz="2400" dirty="0">
                <a:solidFill>
                  <a:srgbClr val="FF4500"/>
                </a:solidFill>
                <a:latin typeface="Lucida Console" panose="020B0609040504020204" pitchFamily="49" charset="0"/>
              </a:rPr>
              <a:t>$</a:t>
            </a:r>
            <a:r>
              <a:rPr lang="en-US" sz="2400" dirty="0" err="1">
                <a:solidFill>
                  <a:srgbClr val="FF4500"/>
                </a:solidFill>
                <a:latin typeface="Lucida Console" panose="020B0609040504020204" pitchFamily="49" charset="0"/>
              </a:rPr>
              <a:t>clusterloc</a:t>
            </a:r>
            <a:r>
              <a:rPr lang="en-US" sz="2400" dirty="0">
                <a:solidFill>
                  <a:prstClr val="black"/>
                </a:solidFill>
                <a:latin typeface="Lucida Console" panose="020B0609040504020204" pitchFamily="49" charset="0"/>
              </a:rPr>
              <a:t> </a:t>
            </a:r>
            <a:r>
              <a:rPr lang="en-US" sz="2400" dirty="0">
                <a:solidFill>
                  <a:srgbClr val="000080"/>
                </a:solidFill>
                <a:latin typeface="Lucida Console" panose="020B0609040504020204" pitchFamily="49" charset="0"/>
              </a:rPr>
              <a:t>-</a:t>
            </a:r>
            <a:r>
              <a:rPr lang="en-US" sz="2400" dirty="0" err="1">
                <a:solidFill>
                  <a:srgbClr val="000080"/>
                </a:solidFill>
                <a:latin typeface="Lucida Console" panose="020B0609040504020204" pitchFamily="49" charset="0"/>
              </a:rPr>
              <a:t>ClusterSize</a:t>
            </a:r>
            <a:r>
              <a:rPr lang="en-US" sz="2400" dirty="0">
                <a:solidFill>
                  <a:prstClr val="black"/>
                </a:solidFill>
                <a:latin typeface="Lucida Console" panose="020B0609040504020204" pitchFamily="49" charset="0"/>
              </a:rPr>
              <a:t> </a:t>
            </a:r>
            <a:r>
              <a:rPr lang="en-US" sz="2400" dirty="0">
                <a:solidFill>
                  <a:srgbClr val="800080"/>
                </a:solidFill>
                <a:latin typeface="Lucida Console" panose="020B0609040504020204" pitchFamily="49" charset="0"/>
              </a:rPr>
              <a:t>1</a:t>
            </a:r>
            <a:r>
              <a:rPr lang="en-US" sz="2400" dirty="0">
                <a:solidFill>
                  <a:prstClr val="black"/>
                </a:solidFill>
                <a:latin typeface="Lucida Console" panose="020B0609040504020204" pitchFamily="49" charset="0"/>
              </a:rPr>
              <a:t> </a:t>
            </a:r>
            <a:r>
              <a:rPr lang="en-US" sz="2400" dirty="0">
                <a:solidFill>
                  <a:srgbClr val="000080"/>
                </a:solidFill>
                <a:latin typeface="Lucida Console" panose="020B0609040504020204" pitchFamily="49" charset="0"/>
              </a:rPr>
              <a:t>-</a:t>
            </a:r>
            <a:r>
              <a:rPr lang="en-US" sz="2400" dirty="0" err="1">
                <a:solidFill>
                  <a:srgbClr val="000080"/>
                </a:solidFill>
                <a:latin typeface="Lucida Console" panose="020B0609040504020204" pitchFamily="49" charset="0"/>
              </a:rPr>
              <a:t>VmPassword</a:t>
            </a:r>
            <a:r>
              <a:rPr lang="en-US" sz="2400" dirty="0">
                <a:solidFill>
                  <a:prstClr val="black"/>
                </a:solidFill>
                <a:latin typeface="Lucida Console" panose="020B0609040504020204" pitchFamily="49" charset="0"/>
              </a:rPr>
              <a:t> </a:t>
            </a:r>
            <a:r>
              <a:rPr lang="en-US" sz="2400" dirty="0">
                <a:solidFill>
                  <a:srgbClr val="FF4500"/>
                </a:solidFill>
                <a:latin typeface="Lucida Console" panose="020B0609040504020204" pitchFamily="49" charset="0"/>
              </a:rPr>
              <a:t>$</a:t>
            </a:r>
            <a:r>
              <a:rPr lang="en-US" sz="2400" err="1">
                <a:solidFill>
                  <a:srgbClr val="FF4500"/>
                </a:solidFill>
                <a:latin typeface="Lucida Console" panose="020B0609040504020204" pitchFamily="49" charset="0"/>
              </a:rPr>
              <a:t>pwd</a:t>
            </a:r>
            <a:r>
              <a:rPr lang="en-US" sz="2400">
                <a:solidFill>
                  <a:prstClr val="black"/>
                </a:solidFill>
                <a:latin typeface="Lucida Console" panose="020B0609040504020204" pitchFamily="49" charset="0"/>
              </a:rPr>
              <a:t> </a:t>
            </a:r>
            <a:r>
              <a:rPr lang="en-US" sz="2400" dirty="0">
                <a:solidFill>
                  <a:prstClr val="black"/>
                </a:solidFill>
                <a:latin typeface="Lucida Console" panose="020B0609040504020204" pitchFamily="49" charset="0"/>
              </a:rPr>
              <a:t> </a:t>
            </a:r>
            <a:r>
              <a:rPr lang="en-US" sz="2400">
                <a:solidFill>
                  <a:prstClr val="black"/>
                </a:solidFill>
                <a:latin typeface="Lucida Console" panose="020B0609040504020204" pitchFamily="49" charset="0"/>
              </a:rPr>
              <a:t>    </a:t>
            </a:r>
            <a:r>
              <a:rPr lang="en-US" sz="2400">
                <a:solidFill>
                  <a:srgbClr val="000080"/>
                </a:solidFill>
                <a:latin typeface="Lucida Console" panose="020B0609040504020204" pitchFamily="49" charset="0"/>
              </a:rPr>
              <a:t>-</a:t>
            </a:r>
            <a:r>
              <a:rPr lang="en-US" sz="2400" dirty="0" err="1">
                <a:solidFill>
                  <a:srgbClr val="000080"/>
                </a:solidFill>
                <a:latin typeface="Lucida Console" panose="020B0609040504020204" pitchFamily="49" charset="0"/>
              </a:rPr>
              <a:t>CertificateSubjectName</a:t>
            </a:r>
            <a:r>
              <a:rPr lang="en-US" sz="2400" dirty="0">
                <a:solidFill>
                  <a:prstClr val="black"/>
                </a:solidFill>
                <a:latin typeface="Lucida Console" panose="020B0609040504020204" pitchFamily="49" charset="0"/>
              </a:rPr>
              <a:t> </a:t>
            </a:r>
            <a:r>
              <a:rPr lang="en-US" sz="2400" dirty="0">
                <a:solidFill>
                  <a:srgbClr val="FF4500"/>
                </a:solidFill>
                <a:latin typeface="Lucida Console" panose="020B0609040504020204" pitchFamily="49" charset="0"/>
              </a:rPr>
              <a:t>$</a:t>
            </a:r>
            <a:r>
              <a:rPr lang="en-US" sz="2400" dirty="0" err="1">
                <a:solidFill>
                  <a:srgbClr val="FF4500"/>
                </a:solidFill>
                <a:latin typeface="Lucida Console" panose="020B0609040504020204" pitchFamily="49" charset="0"/>
              </a:rPr>
              <a:t>subname</a:t>
            </a:r>
            <a:r>
              <a:rPr lang="en-US" sz="2400" dirty="0">
                <a:solidFill>
                  <a:prstClr val="black"/>
                </a:solidFill>
                <a:latin typeface="Lucida Console" panose="020B0609040504020204" pitchFamily="49" charset="0"/>
              </a:rPr>
              <a:t> </a:t>
            </a:r>
            <a:r>
              <a:rPr lang="en-US" sz="2400" dirty="0">
                <a:solidFill>
                  <a:srgbClr val="000080"/>
                </a:solidFill>
                <a:latin typeface="Lucida Console" panose="020B0609040504020204" pitchFamily="49" charset="0"/>
              </a:rPr>
              <a:t>-</a:t>
            </a:r>
            <a:r>
              <a:rPr lang="en-US" sz="2400" dirty="0" err="1">
                <a:solidFill>
                  <a:srgbClr val="000080"/>
                </a:solidFill>
                <a:latin typeface="Lucida Console" panose="020B0609040504020204" pitchFamily="49" charset="0"/>
              </a:rPr>
              <a:t>CertificatePassword</a:t>
            </a:r>
            <a:r>
              <a:rPr lang="en-US" sz="2400" dirty="0">
                <a:solidFill>
                  <a:prstClr val="black"/>
                </a:solidFill>
                <a:latin typeface="Lucida Console" panose="020B0609040504020204" pitchFamily="49" charset="0"/>
              </a:rPr>
              <a:t> </a:t>
            </a:r>
            <a:r>
              <a:rPr lang="en-US" sz="2400">
                <a:solidFill>
                  <a:srgbClr val="FF4500"/>
                </a:solidFill>
                <a:latin typeface="Lucida Console" panose="020B0609040504020204" pitchFamily="49" charset="0"/>
              </a:rPr>
              <a:t>$pwd</a:t>
            </a:r>
            <a:r>
              <a:rPr lang="en-US" sz="2400" dirty="0">
                <a:solidFill>
                  <a:srgbClr val="FF4500"/>
                </a:solidFill>
                <a:latin typeface="Lucida Console" panose="020B0609040504020204" pitchFamily="49" charset="0"/>
              </a:rPr>
              <a:t> </a:t>
            </a:r>
            <a:r>
              <a:rPr lang="en-US" sz="2400">
                <a:solidFill>
                  <a:srgbClr val="000080"/>
                </a:solidFill>
                <a:latin typeface="Lucida Console" panose="020B0609040504020204" pitchFamily="49" charset="0"/>
              </a:rPr>
              <a:t>-</a:t>
            </a:r>
            <a:r>
              <a:rPr lang="en-US" sz="2400" dirty="0">
                <a:solidFill>
                  <a:srgbClr val="000080"/>
                </a:solidFill>
                <a:latin typeface="Lucida Console" panose="020B0609040504020204" pitchFamily="49" charset="0"/>
              </a:rPr>
              <a:t>OS</a:t>
            </a:r>
            <a:r>
              <a:rPr lang="en-US" sz="2400" dirty="0">
                <a:solidFill>
                  <a:prstClr val="black"/>
                </a:solidFill>
                <a:latin typeface="Lucida Console" panose="020B0609040504020204" pitchFamily="49" charset="0"/>
              </a:rPr>
              <a:t> </a:t>
            </a:r>
            <a:r>
              <a:rPr lang="en-US" sz="2400">
                <a:solidFill>
                  <a:srgbClr val="7030A0"/>
                </a:solidFill>
                <a:latin typeface="Lucida Console" panose="020B0609040504020204" pitchFamily="49" charset="0"/>
              </a:rPr>
              <a:t>UbuntuServer1604</a:t>
            </a:r>
            <a:endParaRPr lang="en-US" sz="2400" dirty="0">
              <a:solidFill>
                <a:srgbClr val="7030A0"/>
              </a:solidFill>
              <a:latin typeface="Lucida Console" panose="020B0609040504020204" pitchFamily="49" charset="0"/>
            </a:endParaRPr>
          </a:p>
          <a:p>
            <a:endParaRPr lang="en-US" sz="2400" dirty="0"/>
          </a:p>
          <a:p>
            <a:r>
              <a:rPr lang="en-US" dirty="0"/>
              <a:t>Three node cluster</a:t>
            </a:r>
          </a:p>
          <a:p>
            <a:r>
              <a:rPr lang="en-US" sz="2400">
                <a:solidFill>
                  <a:srgbClr val="0000FF"/>
                </a:solidFill>
                <a:latin typeface="Lucida Console" panose="020B0609040504020204" pitchFamily="49" charset="0"/>
              </a:rPr>
              <a:t>New-AzureRmServiceFabricCluster</a:t>
            </a:r>
            <a:r>
              <a:rPr lang="en-US" sz="2400">
                <a:solidFill>
                  <a:prstClr val="black"/>
                </a:solidFill>
                <a:latin typeface="Lucida Console" panose="020B0609040504020204" pitchFamily="49" charset="0"/>
              </a:rPr>
              <a:t> </a:t>
            </a:r>
            <a:r>
              <a:rPr lang="en-US" sz="2400" dirty="0">
                <a:solidFill>
                  <a:srgbClr val="000080"/>
                </a:solidFill>
                <a:latin typeface="Lucida Console" panose="020B0609040504020204" pitchFamily="49" charset="0"/>
              </a:rPr>
              <a:t>-</a:t>
            </a:r>
            <a:r>
              <a:rPr lang="en-US" sz="2400" dirty="0" err="1">
                <a:solidFill>
                  <a:srgbClr val="000080"/>
                </a:solidFill>
                <a:latin typeface="Lucida Console" panose="020B0609040504020204" pitchFamily="49" charset="0"/>
              </a:rPr>
              <a:t>ResourceGroupName</a:t>
            </a:r>
            <a:r>
              <a:rPr lang="en-US" sz="2400" dirty="0">
                <a:solidFill>
                  <a:prstClr val="black"/>
                </a:solidFill>
                <a:latin typeface="Lucida Console" panose="020B0609040504020204" pitchFamily="49" charset="0"/>
              </a:rPr>
              <a:t> </a:t>
            </a:r>
            <a:r>
              <a:rPr lang="en-US" sz="2400" dirty="0">
                <a:solidFill>
                  <a:srgbClr val="FF4500"/>
                </a:solidFill>
                <a:latin typeface="Lucida Console" panose="020B0609040504020204" pitchFamily="49" charset="0"/>
              </a:rPr>
              <a:t>$</a:t>
            </a:r>
            <a:r>
              <a:rPr lang="en-US" sz="2400" dirty="0" err="1">
                <a:solidFill>
                  <a:srgbClr val="FF4500"/>
                </a:solidFill>
                <a:latin typeface="Lucida Console" panose="020B0609040504020204" pitchFamily="49" charset="0"/>
              </a:rPr>
              <a:t>RGname</a:t>
            </a:r>
            <a:r>
              <a:rPr lang="en-US" sz="2400" dirty="0">
                <a:solidFill>
                  <a:prstClr val="black"/>
                </a:solidFill>
                <a:latin typeface="Lucida Console" panose="020B0609040504020204" pitchFamily="49" charset="0"/>
              </a:rPr>
              <a:t> </a:t>
            </a:r>
            <a:r>
              <a:rPr lang="en-US" sz="2400" dirty="0">
                <a:solidFill>
                  <a:srgbClr val="000080"/>
                </a:solidFill>
                <a:latin typeface="Lucida Console" panose="020B0609040504020204" pitchFamily="49" charset="0"/>
              </a:rPr>
              <a:t>-Location</a:t>
            </a:r>
            <a:r>
              <a:rPr lang="en-US" sz="2400" dirty="0">
                <a:solidFill>
                  <a:prstClr val="black"/>
                </a:solidFill>
                <a:latin typeface="Lucida Console" panose="020B0609040504020204" pitchFamily="49" charset="0"/>
              </a:rPr>
              <a:t> </a:t>
            </a:r>
            <a:r>
              <a:rPr lang="en-US" sz="2400" dirty="0">
                <a:solidFill>
                  <a:srgbClr val="FF4500"/>
                </a:solidFill>
                <a:latin typeface="Lucida Console" panose="020B0609040504020204" pitchFamily="49" charset="0"/>
              </a:rPr>
              <a:t>$</a:t>
            </a:r>
            <a:r>
              <a:rPr lang="en-US" sz="2400" dirty="0" err="1">
                <a:solidFill>
                  <a:srgbClr val="FF4500"/>
                </a:solidFill>
                <a:latin typeface="Lucida Console" panose="020B0609040504020204" pitchFamily="49" charset="0"/>
              </a:rPr>
              <a:t>clusterloc</a:t>
            </a:r>
            <a:r>
              <a:rPr lang="en-US" sz="2400" dirty="0">
                <a:solidFill>
                  <a:prstClr val="black"/>
                </a:solidFill>
                <a:latin typeface="Lucida Console" panose="020B0609040504020204" pitchFamily="49" charset="0"/>
              </a:rPr>
              <a:t> </a:t>
            </a:r>
            <a:r>
              <a:rPr lang="en-US" sz="2400" dirty="0">
                <a:solidFill>
                  <a:srgbClr val="000080"/>
                </a:solidFill>
                <a:latin typeface="Lucida Console" panose="020B0609040504020204" pitchFamily="49" charset="0"/>
              </a:rPr>
              <a:t>-</a:t>
            </a:r>
            <a:r>
              <a:rPr lang="en-US" sz="2400" dirty="0" err="1">
                <a:solidFill>
                  <a:srgbClr val="000080"/>
                </a:solidFill>
                <a:latin typeface="Lucida Console" panose="020B0609040504020204" pitchFamily="49" charset="0"/>
              </a:rPr>
              <a:t>ClusterSize</a:t>
            </a:r>
            <a:r>
              <a:rPr lang="en-US" sz="2400" dirty="0">
                <a:solidFill>
                  <a:prstClr val="black"/>
                </a:solidFill>
                <a:latin typeface="Lucida Console" panose="020B0609040504020204" pitchFamily="49" charset="0"/>
              </a:rPr>
              <a:t> </a:t>
            </a:r>
            <a:r>
              <a:rPr lang="en-US" sz="2400" dirty="0">
                <a:solidFill>
                  <a:srgbClr val="800080"/>
                </a:solidFill>
                <a:latin typeface="Lucida Console" panose="020B0609040504020204" pitchFamily="49" charset="0"/>
              </a:rPr>
              <a:t>3</a:t>
            </a:r>
            <a:r>
              <a:rPr lang="en-US" sz="2400" dirty="0">
                <a:solidFill>
                  <a:prstClr val="black"/>
                </a:solidFill>
                <a:latin typeface="Lucida Console" panose="020B0609040504020204" pitchFamily="49" charset="0"/>
              </a:rPr>
              <a:t> </a:t>
            </a:r>
            <a:r>
              <a:rPr lang="en-US" sz="2400" dirty="0">
                <a:solidFill>
                  <a:srgbClr val="000080"/>
                </a:solidFill>
                <a:latin typeface="Lucida Console" panose="020B0609040504020204" pitchFamily="49" charset="0"/>
              </a:rPr>
              <a:t>-</a:t>
            </a:r>
            <a:r>
              <a:rPr lang="en-US" sz="2400" dirty="0" err="1">
                <a:solidFill>
                  <a:srgbClr val="000080"/>
                </a:solidFill>
                <a:latin typeface="Lucida Console" panose="020B0609040504020204" pitchFamily="49" charset="0"/>
              </a:rPr>
              <a:t>VmPassword</a:t>
            </a:r>
            <a:r>
              <a:rPr lang="en-US" sz="2400" dirty="0">
                <a:solidFill>
                  <a:prstClr val="black"/>
                </a:solidFill>
                <a:latin typeface="Lucida Console" panose="020B0609040504020204" pitchFamily="49" charset="0"/>
              </a:rPr>
              <a:t> </a:t>
            </a:r>
            <a:r>
              <a:rPr lang="en-US" sz="2400" dirty="0">
                <a:solidFill>
                  <a:srgbClr val="FF4500"/>
                </a:solidFill>
                <a:latin typeface="Lucida Console" panose="020B0609040504020204" pitchFamily="49" charset="0"/>
              </a:rPr>
              <a:t>$</a:t>
            </a:r>
            <a:r>
              <a:rPr lang="en-US" sz="2400" err="1">
                <a:solidFill>
                  <a:srgbClr val="FF4500"/>
                </a:solidFill>
                <a:latin typeface="Lucida Console" panose="020B0609040504020204" pitchFamily="49" charset="0"/>
              </a:rPr>
              <a:t>pwd</a:t>
            </a:r>
            <a:r>
              <a:rPr lang="en-US" sz="2400">
                <a:solidFill>
                  <a:prstClr val="black"/>
                </a:solidFill>
                <a:latin typeface="Lucida Console" panose="020B0609040504020204" pitchFamily="49" charset="0"/>
              </a:rPr>
              <a:t> </a:t>
            </a:r>
            <a:r>
              <a:rPr lang="en-US" sz="2400" dirty="0">
                <a:solidFill>
                  <a:prstClr val="black"/>
                </a:solidFill>
                <a:latin typeface="Lucida Console" panose="020B0609040504020204" pitchFamily="49" charset="0"/>
              </a:rPr>
              <a:t> </a:t>
            </a:r>
            <a:r>
              <a:rPr lang="en-US" sz="2400">
                <a:solidFill>
                  <a:prstClr val="black"/>
                </a:solidFill>
                <a:latin typeface="Lucida Console" panose="020B0609040504020204" pitchFamily="49" charset="0"/>
              </a:rPr>
              <a:t>    </a:t>
            </a:r>
            <a:r>
              <a:rPr lang="en-US" sz="2400">
                <a:solidFill>
                  <a:srgbClr val="000080"/>
                </a:solidFill>
                <a:latin typeface="Lucida Console" panose="020B0609040504020204" pitchFamily="49" charset="0"/>
              </a:rPr>
              <a:t>-</a:t>
            </a:r>
            <a:r>
              <a:rPr lang="en-US" sz="2400" dirty="0" err="1">
                <a:solidFill>
                  <a:srgbClr val="000080"/>
                </a:solidFill>
                <a:latin typeface="Lucida Console" panose="020B0609040504020204" pitchFamily="49" charset="0"/>
              </a:rPr>
              <a:t>CertificateSubjectName</a:t>
            </a:r>
            <a:r>
              <a:rPr lang="en-US" sz="2400" dirty="0">
                <a:solidFill>
                  <a:prstClr val="black"/>
                </a:solidFill>
                <a:latin typeface="Lucida Console" panose="020B0609040504020204" pitchFamily="49" charset="0"/>
              </a:rPr>
              <a:t> </a:t>
            </a:r>
            <a:r>
              <a:rPr lang="en-US" sz="2400" dirty="0">
                <a:solidFill>
                  <a:srgbClr val="FF4500"/>
                </a:solidFill>
                <a:latin typeface="Lucida Console" panose="020B0609040504020204" pitchFamily="49" charset="0"/>
              </a:rPr>
              <a:t>$</a:t>
            </a:r>
            <a:r>
              <a:rPr lang="en-US" sz="2400" dirty="0" err="1">
                <a:solidFill>
                  <a:srgbClr val="FF4500"/>
                </a:solidFill>
                <a:latin typeface="Lucida Console" panose="020B0609040504020204" pitchFamily="49" charset="0"/>
              </a:rPr>
              <a:t>subname</a:t>
            </a:r>
            <a:r>
              <a:rPr lang="en-US" sz="2400" dirty="0">
                <a:solidFill>
                  <a:prstClr val="black"/>
                </a:solidFill>
                <a:latin typeface="Lucida Console" panose="020B0609040504020204" pitchFamily="49" charset="0"/>
              </a:rPr>
              <a:t> </a:t>
            </a:r>
            <a:r>
              <a:rPr lang="en-US" sz="2400" dirty="0">
                <a:solidFill>
                  <a:srgbClr val="000080"/>
                </a:solidFill>
                <a:latin typeface="Lucida Console" panose="020B0609040504020204" pitchFamily="49" charset="0"/>
              </a:rPr>
              <a:t>-</a:t>
            </a:r>
            <a:r>
              <a:rPr lang="en-US" sz="2400" dirty="0" err="1">
                <a:solidFill>
                  <a:srgbClr val="000080"/>
                </a:solidFill>
                <a:latin typeface="Lucida Console" panose="020B0609040504020204" pitchFamily="49" charset="0"/>
              </a:rPr>
              <a:t>CertificatePassword</a:t>
            </a:r>
            <a:r>
              <a:rPr lang="en-US" sz="2400" dirty="0">
                <a:solidFill>
                  <a:prstClr val="black"/>
                </a:solidFill>
                <a:latin typeface="Lucida Console" panose="020B0609040504020204" pitchFamily="49" charset="0"/>
              </a:rPr>
              <a:t> </a:t>
            </a:r>
            <a:r>
              <a:rPr lang="en-US" sz="2400">
                <a:solidFill>
                  <a:srgbClr val="FF4500"/>
                </a:solidFill>
                <a:latin typeface="Lucida Console" panose="020B0609040504020204" pitchFamily="49" charset="0"/>
              </a:rPr>
              <a:t>$pwd</a:t>
            </a:r>
            <a:r>
              <a:rPr lang="en-US" sz="2400" dirty="0">
                <a:solidFill>
                  <a:srgbClr val="FF4500"/>
                </a:solidFill>
                <a:latin typeface="Lucida Console" panose="020B0609040504020204" pitchFamily="49" charset="0"/>
              </a:rPr>
              <a:t> </a:t>
            </a:r>
          </a:p>
          <a:p>
            <a:r>
              <a:rPr lang="en-US" sz="2400">
                <a:solidFill>
                  <a:srgbClr val="000080"/>
                </a:solidFill>
                <a:latin typeface="Lucida Console" panose="020B0609040504020204" pitchFamily="49" charset="0"/>
              </a:rPr>
              <a:t>-</a:t>
            </a:r>
            <a:r>
              <a:rPr lang="en-US" sz="2400" dirty="0">
                <a:solidFill>
                  <a:srgbClr val="000080"/>
                </a:solidFill>
                <a:latin typeface="Lucida Console" panose="020B0609040504020204" pitchFamily="49" charset="0"/>
              </a:rPr>
              <a:t>OS</a:t>
            </a:r>
            <a:r>
              <a:rPr lang="en-US" sz="2400" dirty="0">
                <a:solidFill>
                  <a:prstClr val="black"/>
                </a:solidFill>
                <a:latin typeface="Lucida Console" panose="020B0609040504020204" pitchFamily="49" charset="0"/>
              </a:rPr>
              <a:t> </a:t>
            </a:r>
            <a:r>
              <a:rPr lang="en-US" sz="2400" dirty="0">
                <a:solidFill>
                  <a:srgbClr val="7030A0"/>
                </a:solidFill>
                <a:latin typeface="Lucida Console" panose="020B0609040504020204" pitchFamily="49" charset="0"/>
              </a:rPr>
              <a:t>WindowsServer2016DatacenterwithContainers</a:t>
            </a:r>
          </a:p>
          <a:p>
            <a:endParaRPr lang="en-US" sz="2400" dirty="0"/>
          </a:p>
          <a:p>
            <a:endParaRPr lang="en-US" dirty="0"/>
          </a:p>
        </p:txBody>
      </p:sp>
      <p:pic>
        <p:nvPicPr>
          <p:cNvPr id="6" name="Picture 5">
            <a:extLst>
              <a:ext uri="{FF2B5EF4-FFF2-40B4-BE49-F238E27FC236}">
                <a16:creationId xmlns:a16="http://schemas.microsoft.com/office/drawing/2014/main" id="{6CBCC981-BA66-4754-96C8-92734847C9BF}"/>
              </a:ext>
            </a:extLst>
          </p:cNvPr>
          <p:cNvPicPr>
            <a:picLocks noChangeAspect="1"/>
          </p:cNvPicPr>
          <p:nvPr/>
        </p:nvPicPr>
        <p:blipFill>
          <a:blip r:embed="rId3"/>
          <a:stretch>
            <a:fillRect/>
          </a:stretch>
        </p:blipFill>
        <p:spPr>
          <a:xfrm>
            <a:off x="9723437" y="449262"/>
            <a:ext cx="2209641" cy="2209641"/>
          </a:xfrm>
          <a:prstGeom prst="rect">
            <a:avLst/>
          </a:prstGeom>
        </p:spPr>
      </p:pic>
    </p:spTree>
    <p:extLst>
      <p:ext uri="{BB962C8B-B14F-4D97-AF65-F5344CB8AC3E}">
        <p14:creationId xmlns:p14="http://schemas.microsoft.com/office/powerpoint/2010/main" val="671000208"/>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3">
            <a:extLst/>
          </p:cNvPr>
          <p:cNvSpPr txBox="1">
            <a:spLocks/>
          </p:cNvSpPr>
          <p:nvPr/>
        </p:nvSpPr>
        <p:spPr>
          <a:xfrm>
            <a:off x="274638" y="2125662"/>
            <a:ext cx="11887200" cy="2179058"/>
          </a:xfrm>
          <a:prstGeom prst="rect">
            <a:avLst/>
          </a:prstGeom>
          <a:noFill/>
        </p:spPr>
        <p:txBody>
          <a:bodyPr vert="horz" wrap="square" lIns="146304" tIns="91440" rIns="146304" bIns="91440" rtlCol="0" anchor="t" anchorCtr="0">
            <a:spAutoFit/>
          </a:bodyPr>
          <a:lstStyle>
            <a:lvl1pPr algn="l" defTabSz="932742" rtl="0" eaLnBrk="1" latinLnBrk="0" hangingPunct="1">
              <a:lnSpc>
                <a:spcPct val="90000"/>
              </a:lnSpc>
              <a:spcBef>
                <a:spcPct val="0"/>
              </a:spcBef>
              <a:buNone/>
              <a:defRPr lang="en-US" sz="7200" b="0" kern="1200" cap="none" spc="-100" baseline="0">
                <a:ln w="3175">
                  <a:noFill/>
                </a:ln>
                <a:gradFill>
                  <a:gsLst>
                    <a:gs pos="0">
                      <a:schemeClr val="tx1"/>
                    </a:gs>
                    <a:gs pos="100000">
                      <a:schemeClr val="tx1"/>
                    </a:gs>
                  </a:gsLst>
                  <a:lin ang="5400000" scaled="0"/>
                </a:gradFill>
                <a:effectLst/>
                <a:latin typeface="+mj-lt"/>
                <a:ea typeface="+mn-ea"/>
                <a:cs typeface="Segoe UI" pitchFamily="34" charset="0"/>
              </a:defRPr>
            </a:lvl1pPr>
          </a:lstStyle>
          <a:p>
            <a:r>
              <a:rPr lang="en-US" dirty="0"/>
              <a:t>Deploy Test Clusters through Portal</a:t>
            </a:r>
          </a:p>
        </p:txBody>
      </p:sp>
      <p:sp>
        <p:nvSpPr>
          <p:cNvPr id="7" name="Text Placeholder 2">
            <a:extLst/>
          </p:cNvPr>
          <p:cNvSpPr txBox="1">
            <a:spLocks/>
          </p:cNvSpPr>
          <p:nvPr/>
        </p:nvSpPr>
        <p:spPr>
          <a:xfrm>
            <a:off x="10180637" y="6088062"/>
            <a:ext cx="2093075" cy="738664"/>
          </a:xfrm>
          <a:prstGeom prst="rect">
            <a:avLst/>
          </a:prstGeom>
          <a:noFill/>
        </p:spPr>
        <p:txBody>
          <a:bodyPr vert="horz" wrap="square" lIns="182880" tIns="146304" rIns="182880" bIns="146304" rtlCol="0">
            <a:spAutoFit/>
          </a:bodyPr>
          <a:lstStyle>
            <a:lvl1pPr marL="0" marR="0" indent="0" algn="l" defTabSz="932742" rtl="0" eaLnBrk="1" fontAlgn="auto" latinLnBrk="0" hangingPunct="1">
              <a:lnSpc>
                <a:spcPct val="90000"/>
              </a:lnSpc>
              <a:spcBef>
                <a:spcPts val="0"/>
              </a:spcBef>
              <a:spcAft>
                <a:spcPts val="0"/>
              </a:spcAft>
              <a:buClrTx/>
              <a:buSzPct val="90000"/>
              <a:buFont typeface="Arial" pitchFamily="34" charset="0"/>
              <a:buNone/>
              <a:tabLst/>
              <a:defRPr sz="3600" kern="1200" spc="0" baseline="0">
                <a:solidFill>
                  <a:schemeClr val="bg1"/>
                </a:solidFill>
                <a:latin typeface="+mj-lt"/>
                <a:ea typeface="+mn-ea"/>
                <a:cs typeface="+mn-cs"/>
              </a:defRPr>
            </a:lvl1pPr>
            <a:lvl2pPr marL="457200" marR="0" indent="-228600" algn="l" defTabSz="932742" rtl="0" eaLnBrk="1" fontAlgn="auto" latinLnBrk="0" hangingPunct="1">
              <a:lnSpc>
                <a:spcPct val="90000"/>
              </a:lnSpc>
              <a:spcBef>
                <a:spcPts val="6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2pPr>
            <a:lvl3pPr marL="685800" marR="0" indent="-228600" algn="l" defTabSz="932742" rtl="0" eaLnBrk="1" fontAlgn="auto" latinLnBrk="0" hangingPunct="1">
              <a:lnSpc>
                <a:spcPct val="90000"/>
              </a:lnSpc>
              <a:spcBef>
                <a:spcPts val="6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914400" marR="0" indent="-228600" algn="l" defTabSz="932742" rtl="0" eaLnBrk="1" fontAlgn="auto" latinLnBrk="0" hangingPunct="1">
              <a:lnSpc>
                <a:spcPct val="90000"/>
              </a:lnSpc>
              <a:spcBef>
                <a:spcPts val="6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4pPr>
            <a:lvl5pPr marL="1143000" marR="0" indent="-228600" algn="l" defTabSz="932742" rtl="0" eaLnBrk="1" fontAlgn="auto" latinLnBrk="0" hangingPunct="1">
              <a:lnSpc>
                <a:spcPct val="90000"/>
              </a:lnSpc>
              <a:spcBef>
                <a:spcPts val="6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3200" b="1" dirty="0"/>
              <a:t>Demo #3</a:t>
            </a:r>
          </a:p>
        </p:txBody>
      </p:sp>
      <p:sp>
        <p:nvSpPr>
          <p:cNvPr id="8" name="Title 2">
            <a:extLst/>
          </p:cNvPr>
          <p:cNvSpPr txBox="1">
            <a:spLocks/>
          </p:cNvSpPr>
          <p:nvPr/>
        </p:nvSpPr>
        <p:spPr>
          <a:xfrm>
            <a:off x="274638" y="959308"/>
            <a:ext cx="10056812" cy="1181862"/>
          </a:xfrm>
          <a:prstGeom prst="rect">
            <a:avLst/>
          </a:prstGeom>
          <a:noFill/>
        </p:spPr>
        <p:txBody>
          <a:bodyPr vert="horz" wrap="square" lIns="146304" tIns="91440" rIns="146304" bIns="91440" rtlCol="0" anchor="t" anchorCtr="0">
            <a:spAutoFit/>
          </a:bodyPr>
          <a:lstStyle>
            <a:lvl1pPr algn="l" defTabSz="932742" rtl="0" eaLnBrk="1" latinLnBrk="0" hangingPunct="1">
              <a:lnSpc>
                <a:spcPct val="90000"/>
              </a:lnSpc>
              <a:spcBef>
                <a:spcPct val="0"/>
              </a:spcBef>
              <a:buNone/>
              <a:defRPr lang="en-US" sz="7200" b="0" kern="1200" cap="none" spc="-100" baseline="0">
                <a:ln w="3175">
                  <a:noFill/>
                </a:ln>
                <a:gradFill>
                  <a:gsLst>
                    <a:gs pos="100000">
                      <a:schemeClr val="tx1"/>
                    </a:gs>
                    <a:gs pos="0">
                      <a:schemeClr val="tx1"/>
                    </a:gs>
                  </a:gsLst>
                  <a:lin ang="5400000" scaled="0"/>
                </a:gradFill>
                <a:effectLst/>
                <a:latin typeface="+mj-lt"/>
                <a:ea typeface="+mn-ea"/>
                <a:cs typeface="Segoe UI" pitchFamily="34" charset="0"/>
              </a:defRPr>
            </a:lvl1pPr>
          </a:lstStyle>
          <a:p>
            <a:r>
              <a:rPr lang="en-US" dirty="0"/>
              <a:t>Demo:</a:t>
            </a:r>
          </a:p>
        </p:txBody>
      </p:sp>
    </p:spTree>
    <p:extLst>
      <p:ext uri="{BB962C8B-B14F-4D97-AF65-F5344CB8AC3E}">
        <p14:creationId xmlns:p14="http://schemas.microsoft.com/office/powerpoint/2010/main" val="24960068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Scaling an Azure cluster in or out</a:t>
            </a:r>
          </a:p>
        </p:txBody>
      </p:sp>
      <p:sp>
        <p:nvSpPr>
          <p:cNvPr id="3" name="Content Placeholder 2"/>
          <p:cNvSpPr>
            <a:spLocks noGrp="1"/>
          </p:cNvSpPr>
          <p:nvPr>
            <p:ph type="body" sz="quarter" idx="10"/>
          </p:nvPr>
        </p:nvSpPr>
        <p:spPr>
          <a:xfrm>
            <a:off x="274638" y="1212850"/>
            <a:ext cx="11887200" cy="5207579"/>
          </a:xfrm>
        </p:spPr>
        <p:txBody>
          <a:bodyPr/>
          <a:lstStyle/>
          <a:p>
            <a:r>
              <a:rPr lang="en-US" b="1" u="sng" dirty="0"/>
              <a:t>Safest option: </a:t>
            </a:r>
          </a:p>
          <a:p>
            <a:r>
              <a:rPr lang="en-US" dirty="0"/>
              <a:t>Use the Azure PS to perform this operation</a:t>
            </a:r>
          </a:p>
          <a:p>
            <a:endParaRPr lang="en-US" dirty="0"/>
          </a:p>
          <a:p>
            <a:r>
              <a:rPr lang="en-US" dirty="0"/>
              <a:t>Add nodes </a:t>
            </a:r>
          </a:p>
          <a:p>
            <a:r>
              <a:rPr lang="en-US" sz="2400" dirty="0"/>
              <a:t> </a:t>
            </a:r>
            <a:r>
              <a:rPr lang="en-US" sz="2400" dirty="0">
                <a:solidFill>
                  <a:srgbClr val="0000FF"/>
                </a:solidFill>
                <a:latin typeface="Lucida Console" panose="020B0609040504020204" pitchFamily="49" charset="0"/>
              </a:rPr>
              <a:t>Add-</a:t>
            </a:r>
            <a:r>
              <a:rPr lang="en-US" sz="2400" dirty="0" err="1">
                <a:solidFill>
                  <a:srgbClr val="0000FF"/>
                </a:solidFill>
                <a:latin typeface="Lucida Console" panose="020B0609040504020204" pitchFamily="49" charset="0"/>
              </a:rPr>
              <a:t>AzureRmServiceFabricNode</a:t>
            </a:r>
            <a:r>
              <a:rPr lang="en-US" sz="2400" dirty="0">
                <a:solidFill>
                  <a:prstClr val="black"/>
                </a:solidFill>
                <a:latin typeface="Lucida Console" panose="020B0609040504020204" pitchFamily="49" charset="0"/>
              </a:rPr>
              <a:t> </a:t>
            </a:r>
            <a:r>
              <a:rPr lang="en-US" sz="2400" dirty="0">
                <a:solidFill>
                  <a:srgbClr val="000080"/>
                </a:solidFill>
                <a:latin typeface="Lucida Console" panose="020B0609040504020204" pitchFamily="49" charset="0"/>
              </a:rPr>
              <a:t>-</a:t>
            </a:r>
            <a:r>
              <a:rPr lang="en-US" sz="2400" dirty="0" err="1">
                <a:solidFill>
                  <a:srgbClr val="000080"/>
                </a:solidFill>
                <a:latin typeface="Lucida Console" panose="020B0609040504020204" pitchFamily="49" charset="0"/>
              </a:rPr>
              <a:t>ResourceGroupName</a:t>
            </a:r>
            <a:r>
              <a:rPr lang="en-US" sz="2400" dirty="0">
                <a:solidFill>
                  <a:prstClr val="black"/>
                </a:solidFill>
                <a:latin typeface="Lucida Console" panose="020B0609040504020204" pitchFamily="49" charset="0"/>
              </a:rPr>
              <a:t> </a:t>
            </a:r>
            <a:r>
              <a:rPr lang="en-US" sz="2400" dirty="0">
                <a:solidFill>
                  <a:srgbClr val="FF4500"/>
                </a:solidFill>
                <a:latin typeface="Lucida Console" panose="020B0609040504020204" pitchFamily="49" charset="0"/>
              </a:rPr>
              <a:t>$</a:t>
            </a:r>
            <a:r>
              <a:rPr lang="en-US" sz="2400" dirty="0" err="1">
                <a:solidFill>
                  <a:srgbClr val="FF4500"/>
                </a:solidFill>
                <a:latin typeface="Lucida Console" panose="020B0609040504020204" pitchFamily="49" charset="0"/>
              </a:rPr>
              <a:t>RGname</a:t>
            </a:r>
            <a:r>
              <a:rPr lang="en-US" sz="2400" dirty="0">
                <a:solidFill>
                  <a:prstClr val="black"/>
                </a:solidFill>
                <a:latin typeface="Lucida Console" panose="020B0609040504020204" pitchFamily="49" charset="0"/>
              </a:rPr>
              <a:t> </a:t>
            </a:r>
            <a:r>
              <a:rPr lang="en-US" sz="2400" dirty="0">
                <a:solidFill>
                  <a:srgbClr val="000080"/>
                </a:solidFill>
                <a:latin typeface="Lucida Console" panose="020B0609040504020204" pitchFamily="49" charset="0"/>
              </a:rPr>
              <a:t>-Name</a:t>
            </a:r>
            <a:r>
              <a:rPr lang="en-US" sz="2400" dirty="0">
                <a:solidFill>
                  <a:prstClr val="black"/>
                </a:solidFill>
                <a:latin typeface="Lucida Console" panose="020B0609040504020204" pitchFamily="49" charset="0"/>
              </a:rPr>
              <a:t> </a:t>
            </a:r>
            <a:r>
              <a:rPr lang="en-US" sz="2400" dirty="0">
                <a:solidFill>
                  <a:srgbClr val="FF4500"/>
                </a:solidFill>
                <a:latin typeface="Lucida Console" panose="020B0609040504020204" pitchFamily="49" charset="0"/>
              </a:rPr>
              <a:t>$</a:t>
            </a:r>
            <a:r>
              <a:rPr lang="en-US" sz="2400" dirty="0" err="1">
                <a:solidFill>
                  <a:srgbClr val="FF4500"/>
                </a:solidFill>
                <a:latin typeface="Lucida Console" panose="020B0609040504020204" pitchFamily="49" charset="0"/>
              </a:rPr>
              <a:t>clusterName</a:t>
            </a:r>
            <a:r>
              <a:rPr lang="en-US" sz="2400" dirty="0">
                <a:solidFill>
                  <a:prstClr val="black"/>
                </a:solidFill>
                <a:latin typeface="Lucida Console" panose="020B0609040504020204" pitchFamily="49" charset="0"/>
              </a:rPr>
              <a:t> </a:t>
            </a:r>
            <a:r>
              <a:rPr lang="en-US" sz="2400" dirty="0">
                <a:solidFill>
                  <a:srgbClr val="000080"/>
                </a:solidFill>
                <a:latin typeface="Lucida Console" panose="020B0609040504020204" pitchFamily="49" charset="0"/>
              </a:rPr>
              <a:t>-</a:t>
            </a:r>
            <a:r>
              <a:rPr lang="en-US" sz="2400" dirty="0" err="1">
                <a:solidFill>
                  <a:srgbClr val="000080"/>
                </a:solidFill>
                <a:latin typeface="Lucida Console" panose="020B0609040504020204" pitchFamily="49" charset="0"/>
              </a:rPr>
              <a:t>NodeType</a:t>
            </a:r>
            <a:r>
              <a:rPr lang="en-US" sz="2400" dirty="0">
                <a:solidFill>
                  <a:prstClr val="black"/>
                </a:solidFill>
                <a:latin typeface="Lucida Console" panose="020B0609040504020204" pitchFamily="49" charset="0"/>
              </a:rPr>
              <a:t> </a:t>
            </a:r>
            <a:r>
              <a:rPr lang="en-US" sz="2400" dirty="0">
                <a:solidFill>
                  <a:srgbClr val="FF4500"/>
                </a:solidFill>
                <a:latin typeface="Lucida Console" panose="020B0609040504020204" pitchFamily="49" charset="0"/>
              </a:rPr>
              <a:t>$</a:t>
            </a:r>
            <a:r>
              <a:rPr lang="en-US" sz="2400" dirty="0" err="1">
                <a:solidFill>
                  <a:srgbClr val="FF4500"/>
                </a:solidFill>
                <a:latin typeface="Lucida Console" panose="020B0609040504020204" pitchFamily="49" charset="0"/>
              </a:rPr>
              <a:t>nodeType</a:t>
            </a:r>
            <a:r>
              <a:rPr lang="en-US" sz="2400" dirty="0">
                <a:solidFill>
                  <a:prstClr val="black"/>
                </a:solidFill>
                <a:latin typeface="Lucida Console" panose="020B0609040504020204" pitchFamily="49" charset="0"/>
              </a:rPr>
              <a:t> </a:t>
            </a:r>
            <a:r>
              <a:rPr lang="en-US" sz="2400" dirty="0">
                <a:solidFill>
                  <a:srgbClr val="000080"/>
                </a:solidFill>
                <a:latin typeface="Lucida Console" panose="020B0609040504020204" pitchFamily="49" charset="0"/>
              </a:rPr>
              <a:t>-Number</a:t>
            </a:r>
            <a:r>
              <a:rPr lang="en-US" sz="2400" dirty="0">
                <a:solidFill>
                  <a:prstClr val="black"/>
                </a:solidFill>
                <a:latin typeface="Lucida Console" panose="020B0609040504020204" pitchFamily="49" charset="0"/>
              </a:rPr>
              <a:t> </a:t>
            </a:r>
            <a:r>
              <a:rPr lang="en-US" sz="2400" dirty="0">
                <a:solidFill>
                  <a:srgbClr val="FF4500"/>
                </a:solidFill>
                <a:latin typeface="Lucida Console" panose="020B0609040504020204" pitchFamily="49" charset="0"/>
              </a:rPr>
              <a:t>$</a:t>
            </a:r>
            <a:r>
              <a:rPr lang="en-US" sz="2400" dirty="0" err="1">
                <a:solidFill>
                  <a:srgbClr val="FF4500"/>
                </a:solidFill>
                <a:latin typeface="Lucida Console" panose="020B0609040504020204" pitchFamily="49" charset="0"/>
              </a:rPr>
              <a:t>addNumNodes</a:t>
            </a:r>
            <a:r>
              <a:rPr lang="en-US" sz="2400" dirty="0">
                <a:solidFill>
                  <a:srgbClr val="FF4500"/>
                </a:solidFill>
                <a:latin typeface="Lucida Console" panose="020B0609040504020204" pitchFamily="49" charset="0"/>
              </a:rPr>
              <a:t> </a:t>
            </a:r>
          </a:p>
          <a:p>
            <a:endParaRPr lang="en-US" dirty="0"/>
          </a:p>
          <a:p>
            <a:pPr lvl="0"/>
            <a:r>
              <a:rPr lang="en-US" dirty="0">
                <a:gradFill>
                  <a:gsLst>
                    <a:gs pos="1250">
                      <a:srgbClr val="0078D7"/>
                    </a:gs>
                    <a:gs pos="99000">
                      <a:srgbClr val="0078D7"/>
                    </a:gs>
                  </a:gsLst>
                  <a:lin ang="5400000" scaled="0"/>
                </a:gradFill>
              </a:rPr>
              <a:t>Remove nodes </a:t>
            </a:r>
          </a:p>
          <a:p>
            <a:pPr lvl="0"/>
            <a:r>
              <a:rPr lang="en-US" sz="2400" dirty="0">
                <a:gradFill>
                  <a:gsLst>
                    <a:gs pos="1250">
                      <a:srgbClr val="0078D7"/>
                    </a:gs>
                    <a:gs pos="99000">
                      <a:srgbClr val="0078D7"/>
                    </a:gs>
                  </a:gsLst>
                  <a:lin ang="5400000" scaled="0"/>
                </a:gradFill>
              </a:rPr>
              <a:t> </a:t>
            </a:r>
            <a:r>
              <a:rPr lang="en-US" sz="2400" dirty="0">
                <a:solidFill>
                  <a:srgbClr val="0000FF"/>
                </a:solidFill>
                <a:latin typeface="Lucida Console" panose="020B0609040504020204" pitchFamily="49" charset="0"/>
              </a:rPr>
              <a:t>Remove-</a:t>
            </a:r>
            <a:r>
              <a:rPr lang="en-US" sz="2400" dirty="0" err="1">
                <a:solidFill>
                  <a:srgbClr val="0000FF"/>
                </a:solidFill>
                <a:latin typeface="Lucida Console" panose="020B0609040504020204" pitchFamily="49" charset="0"/>
              </a:rPr>
              <a:t>AzureRmServiceFabricNode</a:t>
            </a:r>
            <a:r>
              <a:rPr lang="en-US" sz="2400" dirty="0">
                <a:solidFill>
                  <a:prstClr val="black"/>
                </a:solidFill>
                <a:latin typeface="Lucida Console" panose="020B0609040504020204" pitchFamily="49" charset="0"/>
              </a:rPr>
              <a:t> </a:t>
            </a:r>
            <a:r>
              <a:rPr lang="en-US" sz="2400" dirty="0">
                <a:solidFill>
                  <a:srgbClr val="000080"/>
                </a:solidFill>
                <a:latin typeface="Lucida Console" panose="020B0609040504020204" pitchFamily="49" charset="0"/>
              </a:rPr>
              <a:t>-</a:t>
            </a:r>
            <a:r>
              <a:rPr lang="en-US" sz="2400" dirty="0" err="1">
                <a:solidFill>
                  <a:srgbClr val="000080"/>
                </a:solidFill>
                <a:latin typeface="Lucida Console" panose="020B0609040504020204" pitchFamily="49" charset="0"/>
              </a:rPr>
              <a:t>ResourceGroupName</a:t>
            </a:r>
            <a:r>
              <a:rPr lang="en-US" sz="2400" dirty="0">
                <a:solidFill>
                  <a:prstClr val="black"/>
                </a:solidFill>
                <a:latin typeface="Lucida Console" panose="020B0609040504020204" pitchFamily="49" charset="0"/>
              </a:rPr>
              <a:t> </a:t>
            </a:r>
            <a:r>
              <a:rPr lang="en-US" sz="2400" dirty="0">
                <a:solidFill>
                  <a:srgbClr val="FF4500"/>
                </a:solidFill>
                <a:latin typeface="Lucida Console" panose="020B0609040504020204" pitchFamily="49" charset="0"/>
              </a:rPr>
              <a:t>$</a:t>
            </a:r>
            <a:r>
              <a:rPr lang="en-US" sz="2400" dirty="0" err="1">
                <a:solidFill>
                  <a:srgbClr val="FF4500"/>
                </a:solidFill>
                <a:latin typeface="Lucida Console" panose="020B0609040504020204" pitchFamily="49" charset="0"/>
              </a:rPr>
              <a:t>RGname</a:t>
            </a:r>
            <a:r>
              <a:rPr lang="en-US" sz="2400" dirty="0">
                <a:solidFill>
                  <a:prstClr val="black"/>
                </a:solidFill>
                <a:latin typeface="Lucida Console" panose="020B0609040504020204" pitchFamily="49" charset="0"/>
              </a:rPr>
              <a:t> </a:t>
            </a:r>
            <a:r>
              <a:rPr lang="en-US" sz="2400" dirty="0">
                <a:solidFill>
                  <a:srgbClr val="000080"/>
                </a:solidFill>
                <a:latin typeface="Lucida Console" panose="020B0609040504020204" pitchFamily="49" charset="0"/>
              </a:rPr>
              <a:t>-Name</a:t>
            </a:r>
            <a:r>
              <a:rPr lang="en-US" sz="2400" dirty="0">
                <a:solidFill>
                  <a:prstClr val="black"/>
                </a:solidFill>
                <a:latin typeface="Lucida Console" panose="020B0609040504020204" pitchFamily="49" charset="0"/>
              </a:rPr>
              <a:t> </a:t>
            </a:r>
            <a:r>
              <a:rPr lang="en-US" sz="2400" dirty="0">
                <a:solidFill>
                  <a:srgbClr val="FF4500"/>
                </a:solidFill>
                <a:latin typeface="Lucida Console" panose="020B0609040504020204" pitchFamily="49" charset="0"/>
              </a:rPr>
              <a:t>$</a:t>
            </a:r>
            <a:r>
              <a:rPr lang="en-US" sz="2400" dirty="0" err="1">
                <a:solidFill>
                  <a:srgbClr val="FF4500"/>
                </a:solidFill>
                <a:latin typeface="Lucida Console" panose="020B0609040504020204" pitchFamily="49" charset="0"/>
              </a:rPr>
              <a:t>clusterName</a:t>
            </a:r>
            <a:r>
              <a:rPr lang="en-US" sz="2400" dirty="0">
                <a:solidFill>
                  <a:prstClr val="black"/>
                </a:solidFill>
                <a:latin typeface="Lucida Console" panose="020B0609040504020204" pitchFamily="49" charset="0"/>
              </a:rPr>
              <a:t> </a:t>
            </a:r>
            <a:r>
              <a:rPr lang="en-US" sz="2400" dirty="0">
                <a:solidFill>
                  <a:srgbClr val="000080"/>
                </a:solidFill>
                <a:latin typeface="Lucida Console" panose="020B0609040504020204" pitchFamily="49" charset="0"/>
              </a:rPr>
              <a:t>-</a:t>
            </a:r>
            <a:r>
              <a:rPr lang="en-US" sz="2400" dirty="0" err="1">
                <a:solidFill>
                  <a:srgbClr val="000080"/>
                </a:solidFill>
                <a:latin typeface="Lucida Console" panose="020B0609040504020204" pitchFamily="49" charset="0"/>
              </a:rPr>
              <a:t>NodeType</a:t>
            </a:r>
            <a:r>
              <a:rPr lang="en-US" sz="2400" dirty="0">
                <a:solidFill>
                  <a:prstClr val="black"/>
                </a:solidFill>
                <a:latin typeface="Lucida Console" panose="020B0609040504020204" pitchFamily="49" charset="0"/>
              </a:rPr>
              <a:t> </a:t>
            </a:r>
            <a:r>
              <a:rPr lang="en-US" sz="2400" dirty="0">
                <a:solidFill>
                  <a:srgbClr val="FF4500"/>
                </a:solidFill>
                <a:latin typeface="Lucida Console" panose="020B0609040504020204" pitchFamily="49" charset="0"/>
              </a:rPr>
              <a:t>$</a:t>
            </a:r>
            <a:r>
              <a:rPr lang="en-US" sz="2400" dirty="0" err="1">
                <a:solidFill>
                  <a:srgbClr val="FF4500"/>
                </a:solidFill>
                <a:latin typeface="Lucida Console" panose="020B0609040504020204" pitchFamily="49" charset="0"/>
              </a:rPr>
              <a:t>nodeType</a:t>
            </a:r>
            <a:r>
              <a:rPr lang="en-US" sz="2400" dirty="0">
                <a:solidFill>
                  <a:prstClr val="black"/>
                </a:solidFill>
                <a:latin typeface="Lucida Console" panose="020B0609040504020204" pitchFamily="49" charset="0"/>
              </a:rPr>
              <a:t> </a:t>
            </a:r>
            <a:r>
              <a:rPr lang="en-US" sz="2400" dirty="0">
                <a:solidFill>
                  <a:srgbClr val="000080"/>
                </a:solidFill>
                <a:latin typeface="Lucida Console" panose="020B0609040504020204" pitchFamily="49" charset="0"/>
              </a:rPr>
              <a:t>-Number</a:t>
            </a:r>
            <a:r>
              <a:rPr lang="en-US" sz="2400" dirty="0">
                <a:solidFill>
                  <a:prstClr val="black"/>
                </a:solidFill>
                <a:latin typeface="Lucida Console" panose="020B0609040504020204" pitchFamily="49" charset="0"/>
              </a:rPr>
              <a:t> </a:t>
            </a:r>
            <a:r>
              <a:rPr lang="en-US" sz="2400" dirty="0">
                <a:solidFill>
                  <a:srgbClr val="FF4500"/>
                </a:solidFill>
                <a:latin typeface="Lucida Console" panose="020B0609040504020204" pitchFamily="49" charset="0"/>
              </a:rPr>
              <a:t>$</a:t>
            </a:r>
            <a:r>
              <a:rPr lang="en-US" sz="2400" dirty="0" err="1">
                <a:solidFill>
                  <a:srgbClr val="FF4500"/>
                </a:solidFill>
                <a:latin typeface="Lucida Console" panose="020B0609040504020204" pitchFamily="49" charset="0"/>
              </a:rPr>
              <a:t>addNumNodes</a:t>
            </a:r>
            <a:r>
              <a:rPr lang="en-US" sz="2400" dirty="0">
                <a:solidFill>
                  <a:srgbClr val="FF4500"/>
                </a:solidFill>
                <a:latin typeface="Lucida Console" panose="020B0609040504020204" pitchFamily="49" charset="0"/>
              </a:rPr>
              <a:t> </a:t>
            </a:r>
          </a:p>
        </p:txBody>
      </p:sp>
      <p:pic>
        <p:nvPicPr>
          <p:cNvPr id="6" name="Picture 5">
            <a:extLst/>
          </p:cNvPr>
          <p:cNvPicPr>
            <a:picLocks noChangeAspect="1"/>
          </p:cNvPicPr>
          <p:nvPr/>
        </p:nvPicPr>
        <p:blipFill>
          <a:blip r:embed="rId3"/>
          <a:stretch>
            <a:fillRect/>
          </a:stretch>
        </p:blipFill>
        <p:spPr>
          <a:xfrm>
            <a:off x="9723437" y="449262"/>
            <a:ext cx="2209800" cy="2209800"/>
          </a:xfrm>
          <a:prstGeom prst="rect">
            <a:avLst/>
          </a:prstGeom>
        </p:spPr>
      </p:pic>
    </p:spTree>
    <p:extLst>
      <p:ext uri="{BB962C8B-B14F-4D97-AF65-F5344CB8AC3E}">
        <p14:creationId xmlns:p14="http://schemas.microsoft.com/office/powerpoint/2010/main" val="4268554520"/>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Scaling an Azure cluster in or out</a:t>
            </a:r>
          </a:p>
        </p:txBody>
      </p:sp>
      <p:sp>
        <p:nvSpPr>
          <p:cNvPr id="3" name="Content Placeholder 2"/>
          <p:cNvSpPr>
            <a:spLocks noGrp="1"/>
          </p:cNvSpPr>
          <p:nvPr>
            <p:ph type="body" sz="quarter" idx="10"/>
          </p:nvPr>
        </p:nvSpPr>
        <p:spPr>
          <a:xfrm>
            <a:off x="274638" y="1212850"/>
            <a:ext cx="11887200" cy="5207579"/>
          </a:xfrm>
        </p:spPr>
        <p:txBody>
          <a:bodyPr/>
          <a:lstStyle/>
          <a:p>
            <a:r>
              <a:rPr lang="en-US" b="1" u="sng" dirty="0"/>
              <a:t>Safest option:</a:t>
            </a:r>
          </a:p>
          <a:p>
            <a:r>
              <a:rPr lang="en-US" dirty="0"/>
              <a:t>Use the Azure PS to perform this operation</a:t>
            </a:r>
          </a:p>
          <a:p>
            <a:endParaRPr lang="en-US" dirty="0"/>
          </a:p>
          <a:p>
            <a:r>
              <a:rPr lang="en-US" dirty="0"/>
              <a:t>Add a new </a:t>
            </a:r>
            <a:r>
              <a:rPr lang="en-US" dirty="0" err="1"/>
              <a:t>NodeType</a:t>
            </a:r>
            <a:endParaRPr lang="en-US" dirty="0"/>
          </a:p>
          <a:p>
            <a:r>
              <a:rPr lang="en-US" sz="2400" dirty="0"/>
              <a:t> </a:t>
            </a:r>
            <a:r>
              <a:rPr lang="en-US" sz="2400" dirty="0">
                <a:solidFill>
                  <a:srgbClr val="0000FF"/>
                </a:solidFill>
                <a:latin typeface="Lucida Console" panose="020B0609040504020204" pitchFamily="49" charset="0"/>
              </a:rPr>
              <a:t>Add-</a:t>
            </a:r>
            <a:r>
              <a:rPr lang="en-US" sz="2400" dirty="0" err="1">
                <a:solidFill>
                  <a:srgbClr val="0000FF"/>
                </a:solidFill>
                <a:latin typeface="Lucida Console" panose="020B0609040504020204" pitchFamily="49" charset="0"/>
              </a:rPr>
              <a:t>AzureRmServiceFabricNodetype</a:t>
            </a:r>
            <a:r>
              <a:rPr lang="en-US" sz="2400" dirty="0">
                <a:solidFill>
                  <a:prstClr val="black"/>
                </a:solidFill>
                <a:latin typeface="Lucida Console" panose="020B0609040504020204" pitchFamily="49" charset="0"/>
              </a:rPr>
              <a:t> </a:t>
            </a:r>
            <a:r>
              <a:rPr lang="en-US" sz="2400" dirty="0">
                <a:solidFill>
                  <a:srgbClr val="000080"/>
                </a:solidFill>
                <a:latin typeface="Lucida Console" panose="020B0609040504020204" pitchFamily="49" charset="0"/>
              </a:rPr>
              <a:t>-</a:t>
            </a:r>
            <a:r>
              <a:rPr lang="en-US" sz="2400" dirty="0" err="1">
                <a:solidFill>
                  <a:srgbClr val="000080"/>
                </a:solidFill>
                <a:latin typeface="Lucida Console" panose="020B0609040504020204" pitchFamily="49" charset="0"/>
              </a:rPr>
              <a:t>ResourceGroupName</a:t>
            </a:r>
            <a:r>
              <a:rPr lang="en-US" sz="2400" dirty="0">
                <a:solidFill>
                  <a:prstClr val="black"/>
                </a:solidFill>
                <a:latin typeface="Lucida Console" panose="020B0609040504020204" pitchFamily="49" charset="0"/>
              </a:rPr>
              <a:t> </a:t>
            </a:r>
            <a:r>
              <a:rPr lang="en-US" sz="2400" dirty="0">
                <a:solidFill>
                  <a:srgbClr val="FF4500"/>
                </a:solidFill>
                <a:latin typeface="Lucida Console" panose="020B0609040504020204" pitchFamily="49" charset="0"/>
              </a:rPr>
              <a:t>$</a:t>
            </a:r>
            <a:r>
              <a:rPr lang="en-US" sz="2400" dirty="0" err="1">
                <a:solidFill>
                  <a:srgbClr val="FF4500"/>
                </a:solidFill>
                <a:latin typeface="Lucida Console" panose="020B0609040504020204" pitchFamily="49" charset="0"/>
              </a:rPr>
              <a:t>RGname</a:t>
            </a:r>
            <a:r>
              <a:rPr lang="en-US" sz="2400" dirty="0">
                <a:solidFill>
                  <a:prstClr val="black"/>
                </a:solidFill>
                <a:latin typeface="Lucida Console" panose="020B0609040504020204" pitchFamily="49" charset="0"/>
              </a:rPr>
              <a:t> </a:t>
            </a:r>
            <a:r>
              <a:rPr lang="en-US" sz="2400" dirty="0">
                <a:solidFill>
                  <a:srgbClr val="000080"/>
                </a:solidFill>
                <a:latin typeface="Lucida Console" panose="020B0609040504020204" pitchFamily="49" charset="0"/>
              </a:rPr>
              <a:t>-Name</a:t>
            </a:r>
            <a:r>
              <a:rPr lang="en-US" sz="2400" dirty="0">
                <a:solidFill>
                  <a:prstClr val="black"/>
                </a:solidFill>
                <a:latin typeface="Lucida Console" panose="020B0609040504020204" pitchFamily="49" charset="0"/>
              </a:rPr>
              <a:t> </a:t>
            </a:r>
            <a:r>
              <a:rPr lang="en-US" sz="2400" dirty="0">
                <a:solidFill>
                  <a:srgbClr val="FF4500"/>
                </a:solidFill>
                <a:latin typeface="Lucida Console" panose="020B0609040504020204" pitchFamily="49" charset="0"/>
              </a:rPr>
              <a:t>$</a:t>
            </a:r>
            <a:r>
              <a:rPr lang="en-US" sz="2400" dirty="0" err="1">
                <a:solidFill>
                  <a:srgbClr val="FF4500"/>
                </a:solidFill>
                <a:latin typeface="Lucida Console" panose="020B0609040504020204" pitchFamily="49" charset="0"/>
              </a:rPr>
              <a:t>clusterName</a:t>
            </a:r>
            <a:r>
              <a:rPr lang="en-US" sz="2400" dirty="0">
                <a:solidFill>
                  <a:prstClr val="black"/>
                </a:solidFill>
                <a:latin typeface="Lucida Console" panose="020B0609040504020204" pitchFamily="49" charset="0"/>
              </a:rPr>
              <a:t> </a:t>
            </a:r>
            <a:r>
              <a:rPr lang="en-US" sz="2400" dirty="0">
                <a:solidFill>
                  <a:srgbClr val="000080"/>
                </a:solidFill>
                <a:latin typeface="Lucida Console" panose="020B0609040504020204" pitchFamily="49" charset="0"/>
              </a:rPr>
              <a:t>-</a:t>
            </a:r>
            <a:r>
              <a:rPr lang="en-US" sz="2400" dirty="0" err="1">
                <a:solidFill>
                  <a:srgbClr val="000080"/>
                </a:solidFill>
                <a:latin typeface="Lucida Console" panose="020B0609040504020204" pitchFamily="49" charset="0"/>
              </a:rPr>
              <a:t>NodeType</a:t>
            </a:r>
            <a:r>
              <a:rPr lang="en-US" sz="2400" dirty="0">
                <a:solidFill>
                  <a:prstClr val="black"/>
                </a:solidFill>
                <a:latin typeface="Lucida Console" panose="020B0609040504020204" pitchFamily="49" charset="0"/>
              </a:rPr>
              <a:t> </a:t>
            </a:r>
            <a:r>
              <a:rPr lang="en-US" sz="2400" dirty="0">
                <a:solidFill>
                  <a:srgbClr val="FF4500"/>
                </a:solidFill>
                <a:latin typeface="Lucida Console" panose="020B0609040504020204" pitchFamily="49" charset="0"/>
              </a:rPr>
              <a:t>$</a:t>
            </a:r>
            <a:r>
              <a:rPr lang="en-US" sz="2400" dirty="0" err="1">
                <a:solidFill>
                  <a:srgbClr val="FF4500"/>
                </a:solidFill>
                <a:latin typeface="Lucida Console" panose="020B0609040504020204" pitchFamily="49" charset="0"/>
              </a:rPr>
              <a:t>nodeType</a:t>
            </a:r>
            <a:r>
              <a:rPr lang="en-US" sz="2400" dirty="0">
                <a:solidFill>
                  <a:prstClr val="black"/>
                </a:solidFill>
                <a:latin typeface="Lucida Console" panose="020B0609040504020204" pitchFamily="49" charset="0"/>
              </a:rPr>
              <a:t> </a:t>
            </a:r>
            <a:r>
              <a:rPr lang="en-US" sz="2400" dirty="0">
                <a:solidFill>
                  <a:srgbClr val="000080"/>
                </a:solidFill>
                <a:latin typeface="Lucida Console" panose="020B0609040504020204" pitchFamily="49" charset="0"/>
              </a:rPr>
              <a:t>……</a:t>
            </a:r>
            <a:endParaRPr lang="en-US" sz="2400" dirty="0">
              <a:solidFill>
                <a:srgbClr val="FF4500"/>
              </a:solidFill>
              <a:latin typeface="Lucida Console" panose="020B0609040504020204" pitchFamily="49" charset="0"/>
            </a:endParaRPr>
          </a:p>
          <a:p>
            <a:endParaRPr lang="en-US" dirty="0"/>
          </a:p>
          <a:p>
            <a:pPr lvl="0"/>
            <a:r>
              <a:rPr lang="en-US" dirty="0">
                <a:gradFill>
                  <a:gsLst>
                    <a:gs pos="1250">
                      <a:srgbClr val="0078D7"/>
                    </a:gs>
                    <a:gs pos="99000">
                      <a:srgbClr val="0078D7"/>
                    </a:gs>
                  </a:gsLst>
                  <a:lin ang="5400000" scaled="0"/>
                </a:gradFill>
              </a:rPr>
              <a:t>Remove a new </a:t>
            </a:r>
            <a:r>
              <a:rPr lang="en-US" dirty="0" err="1">
                <a:gradFill>
                  <a:gsLst>
                    <a:gs pos="1250">
                      <a:srgbClr val="0078D7"/>
                    </a:gs>
                    <a:gs pos="99000">
                      <a:srgbClr val="0078D7"/>
                    </a:gs>
                  </a:gsLst>
                  <a:lin ang="5400000" scaled="0"/>
                </a:gradFill>
              </a:rPr>
              <a:t>NodeType</a:t>
            </a:r>
            <a:endParaRPr lang="en-US" dirty="0">
              <a:gradFill>
                <a:gsLst>
                  <a:gs pos="1250">
                    <a:srgbClr val="0078D7"/>
                  </a:gs>
                  <a:gs pos="99000">
                    <a:srgbClr val="0078D7"/>
                  </a:gs>
                </a:gsLst>
                <a:lin ang="5400000" scaled="0"/>
              </a:gradFill>
            </a:endParaRPr>
          </a:p>
          <a:p>
            <a:pPr lvl="0"/>
            <a:r>
              <a:rPr lang="en-US" sz="2400" dirty="0">
                <a:gradFill>
                  <a:gsLst>
                    <a:gs pos="1250">
                      <a:srgbClr val="0078D7"/>
                    </a:gs>
                    <a:gs pos="99000">
                      <a:srgbClr val="0078D7"/>
                    </a:gs>
                  </a:gsLst>
                  <a:lin ang="5400000" scaled="0"/>
                </a:gradFill>
              </a:rPr>
              <a:t> </a:t>
            </a:r>
            <a:r>
              <a:rPr lang="en-US" sz="2400" dirty="0">
                <a:solidFill>
                  <a:srgbClr val="0000FF"/>
                </a:solidFill>
                <a:latin typeface="Lucida Console" panose="020B0609040504020204" pitchFamily="49" charset="0"/>
              </a:rPr>
              <a:t>Remove-</a:t>
            </a:r>
            <a:r>
              <a:rPr lang="en-US" sz="2400" dirty="0" err="1">
                <a:solidFill>
                  <a:srgbClr val="0000FF"/>
                </a:solidFill>
                <a:latin typeface="Lucida Console" panose="020B0609040504020204" pitchFamily="49" charset="0"/>
              </a:rPr>
              <a:t>AzureRmServiceFabricNodeType</a:t>
            </a:r>
            <a:r>
              <a:rPr lang="en-US" sz="2400" dirty="0">
                <a:solidFill>
                  <a:prstClr val="black"/>
                </a:solidFill>
                <a:latin typeface="Lucida Console" panose="020B0609040504020204" pitchFamily="49" charset="0"/>
              </a:rPr>
              <a:t> </a:t>
            </a:r>
            <a:r>
              <a:rPr lang="en-US" sz="2400" dirty="0">
                <a:solidFill>
                  <a:srgbClr val="000080"/>
                </a:solidFill>
                <a:latin typeface="Lucida Console" panose="020B0609040504020204" pitchFamily="49" charset="0"/>
              </a:rPr>
              <a:t>-</a:t>
            </a:r>
            <a:r>
              <a:rPr lang="en-US" sz="2400" dirty="0" err="1">
                <a:solidFill>
                  <a:srgbClr val="000080"/>
                </a:solidFill>
                <a:latin typeface="Lucida Console" panose="020B0609040504020204" pitchFamily="49" charset="0"/>
              </a:rPr>
              <a:t>ResourceGroupName</a:t>
            </a:r>
            <a:r>
              <a:rPr lang="en-US" sz="2400" dirty="0">
                <a:solidFill>
                  <a:prstClr val="black"/>
                </a:solidFill>
                <a:latin typeface="Lucida Console" panose="020B0609040504020204" pitchFamily="49" charset="0"/>
              </a:rPr>
              <a:t> </a:t>
            </a:r>
            <a:r>
              <a:rPr lang="en-US" sz="2400" dirty="0">
                <a:solidFill>
                  <a:srgbClr val="FF4500"/>
                </a:solidFill>
                <a:latin typeface="Lucida Console" panose="020B0609040504020204" pitchFamily="49" charset="0"/>
              </a:rPr>
              <a:t>$</a:t>
            </a:r>
            <a:r>
              <a:rPr lang="en-US" sz="2400" dirty="0" err="1">
                <a:solidFill>
                  <a:srgbClr val="FF4500"/>
                </a:solidFill>
                <a:latin typeface="Lucida Console" panose="020B0609040504020204" pitchFamily="49" charset="0"/>
              </a:rPr>
              <a:t>RGname</a:t>
            </a:r>
            <a:r>
              <a:rPr lang="en-US" sz="2400" dirty="0">
                <a:solidFill>
                  <a:prstClr val="black"/>
                </a:solidFill>
                <a:latin typeface="Lucida Console" panose="020B0609040504020204" pitchFamily="49" charset="0"/>
              </a:rPr>
              <a:t> </a:t>
            </a:r>
            <a:r>
              <a:rPr lang="en-US" sz="2400" dirty="0">
                <a:solidFill>
                  <a:srgbClr val="000080"/>
                </a:solidFill>
                <a:latin typeface="Lucida Console" panose="020B0609040504020204" pitchFamily="49" charset="0"/>
              </a:rPr>
              <a:t>-Name</a:t>
            </a:r>
            <a:r>
              <a:rPr lang="en-US" sz="2400" dirty="0">
                <a:solidFill>
                  <a:prstClr val="black"/>
                </a:solidFill>
                <a:latin typeface="Lucida Console" panose="020B0609040504020204" pitchFamily="49" charset="0"/>
              </a:rPr>
              <a:t> </a:t>
            </a:r>
            <a:r>
              <a:rPr lang="en-US" sz="2400" dirty="0">
                <a:solidFill>
                  <a:srgbClr val="FF4500"/>
                </a:solidFill>
                <a:latin typeface="Lucida Console" panose="020B0609040504020204" pitchFamily="49" charset="0"/>
              </a:rPr>
              <a:t>$</a:t>
            </a:r>
            <a:r>
              <a:rPr lang="en-US" sz="2400" dirty="0" err="1">
                <a:solidFill>
                  <a:srgbClr val="FF4500"/>
                </a:solidFill>
                <a:latin typeface="Lucida Console" panose="020B0609040504020204" pitchFamily="49" charset="0"/>
              </a:rPr>
              <a:t>clusterName</a:t>
            </a:r>
            <a:r>
              <a:rPr lang="en-US" sz="2400" dirty="0">
                <a:solidFill>
                  <a:prstClr val="black"/>
                </a:solidFill>
                <a:latin typeface="Lucida Console" panose="020B0609040504020204" pitchFamily="49" charset="0"/>
              </a:rPr>
              <a:t> </a:t>
            </a:r>
            <a:r>
              <a:rPr lang="en-US" sz="2400" dirty="0">
                <a:solidFill>
                  <a:srgbClr val="000080"/>
                </a:solidFill>
                <a:latin typeface="Lucida Console" panose="020B0609040504020204" pitchFamily="49" charset="0"/>
              </a:rPr>
              <a:t>-</a:t>
            </a:r>
            <a:r>
              <a:rPr lang="en-US" sz="2400" dirty="0" err="1">
                <a:solidFill>
                  <a:srgbClr val="000080"/>
                </a:solidFill>
                <a:latin typeface="Lucida Console" panose="020B0609040504020204" pitchFamily="49" charset="0"/>
              </a:rPr>
              <a:t>NodeType</a:t>
            </a:r>
            <a:r>
              <a:rPr lang="en-US" sz="2400" dirty="0">
                <a:solidFill>
                  <a:prstClr val="black"/>
                </a:solidFill>
                <a:latin typeface="Lucida Console" panose="020B0609040504020204" pitchFamily="49" charset="0"/>
              </a:rPr>
              <a:t> </a:t>
            </a:r>
            <a:r>
              <a:rPr lang="en-US" sz="2400" dirty="0">
                <a:solidFill>
                  <a:srgbClr val="FF4500"/>
                </a:solidFill>
                <a:latin typeface="Lucida Console" panose="020B0609040504020204" pitchFamily="49" charset="0"/>
              </a:rPr>
              <a:t>$</a:t>
            </a:r>
            <a:r>
              <a:rPr lang="en-US" sz="2400" dirty="0" err="1">
                <a:solidFill>
                  <a:srgbClr val="FF4500"/>
                </a:solidFill>
                <a:latin typeface="Lucida Console" panose="020B0609040504020204" pitchFamily="49" charset="0"/>
              </a:rPr>
              <a:t>nodeType</a:t>
            </a:r>
            <a:r>
              <a:rPr lang="en-US" sz="2400" dirty="0">
                <a:solidFill>
                  <a:srgbClr val="FF4500"/>
                </a:solidFill>
                <a:latin typeface="Lucida Console" panose="020B0609040504020204" pitchFamily="49" charset="0"/>
              </a:rPr>
              <a:t> ….. </a:t>
            </a:r>
          </a:p>
        </p:txBody>
      </p:sp>
      <p:pic>
        <p:nvPicPr>
          <p:cNvPr id="6" name="Picture 5">
            <a:extLst/>
          </p:cNvPr>
          <p:cNvPicPr>
            <a:picLocks noChangeAspect="1"/>
          </p:cNvPicPr>
          <p:nvPr/>
        </p:nvPicPr>
        <p:blipFill>
          <a:blip r:embed="rId3"/>
          <a:stretch>
            <a:fillRect/>
          </a:stretch>
        </p:blipFill>
        <p:spPr>
          <a:xfrm>
            <a:off x="9723437" y="449262"/>
            <a:ext cx="2209800" cy="2209800"/>
          </a:xfrm>
          <a:prstGeom prst="rect">
            <a:avLst/>
          </a:prstGeom>
        </p:spPr>
      </p:pic>
    </p:spTree>
    <p:extLst>
      <p:ext uri="{BB962C8B-B14F-4D97-AF65-F5344CB8AC3E}">
        <p14:creationId xmlns:p14="http://schemas.microsoft.com/office/powerpoint/2010/main" val="1391427582"/>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3">
            <a:extLst/>
          </p:cNvPr>
          <p:cNvSpPr txBox="1">
            <a:spLocks/>
          </p:cNvSpPr>
          <p:nvPr/>
        </p:nvSpPr>
        <p:spPr>
          <a:xfrm>
            <a:off x="274638" y="2125662"/>
            <a:ext cx="11887200" cy="2179058"/>
          </a:xfrm>
          <a:prstGeom prst="rect">
            <a:avLst/>
          </a:prstGeom>
          <a:noFill/>
        </p:spPr>
        <p:txBody>
          <a:bodyPr vert="horz" wrap="square" lIns="146304" tIns="91440" rIns="146304" bIns="91440" rtlCol="0" anchor="t" anchorCtr="0">
            <a:spAutoFit/>
          </a:bodyPr>
          <a:lstStyle>
            <a:lvl1pPr algn="l" defTabSz="932742" rtl="0" eaLnBrk="1" latinLnBrk="0" hangingPunct="1">
              <a:lnSpc>
                <a:spcPct val="90000"/>
              </a:lnSpc>
              <a:spcBef>
                <a:spcPct val="0"/>
              </a:spcBef>
              <a:buNone/>
              <a:defRPr lang="en-US" sz="7200" b="0" kern="1200" cap="none" spc="-100" baseline="0">
                <a:ln w="3175">
                  <a:noFill/>
                </a:ln>
                <a:gradFill>
                  <a:gsLst>
                    <a:gs pos="0">
                      <a:schemeClr val="tx1"/>
                    </a:gs>
                    <a:gs pos="100000">
                      <a:schemeClr val="tx1"/>
                    </a:gs>
                  </a:gsLst>
                  <a:lin ang="5400000" scaled="0"/>
                </a:gradFill>
                <a:effectLst/>
                <a:latin typeface="+mj-lt"/>
                <a:ea typeface="+mn-ea"/>
                <a:cs typeface="Segoe UI" pitchFamily="34" charset="0"/>
              </a:defRPr>
            </a:lvl1pPr>
          </a:lstStyle>
          <a:p>
            <a:r>
              <a:rPr lang="en-US" dirty="0"/>
              <a:t>Scale out a cluster using the PowerShell Module</a:t>
            </a:r>
          </a:p>
        </p:txBody>
      </p:sp>
      <p:sp>
        <p:nvSpPr>
          <p:cNvPr id="7" name="Text Placeholder 2">
            <a:extLst/>
          </p:cNvPr>
          <p:cNvSpPr txBox="1">
            <a:spLocks/>
          </p:cNvSpPr>
          <p:nvPr/>
        </p:nvSpPr>
        <p:spPr>
          <a:xfrm>
            <a:off x="10180637" y="6088062"/>
            <a:ext cx="2093075" cy="738664"/>
          </a:xfrm>
          <a:prstGeom prst="rect">
            <a:avLst/>
          </a:prstGeom>
          <a:noFill/>
        </p:spPr>
        <p:txBody>
          <a:bodyPr vert="horz" wrap="square" lIns="182880" tIns="146304" rIns="182880" bIns="146304" rtlCol="0">
            <a:spAutoFit/>
          </a:bodyPr>
          <a:lstStyle>
            <a:lvl1pPr marL="0" marR="0" indent="0" algn="l" defTabSz="932742" rtl="0" eaLnBrk="1" fontAlgn="auto" latinLnBrk="0" hangingPunct="1">
              <a:lnSpc>
                <a:spcPct val="90000"/>
              </a:lnSpc>
              <a:spcBef>
                <a:spcPts val="0"/>
              </a:spcBef>
              <a:spcAft>
                <a:spcPts val="0"/>
              </a:spcAft>
              <a:buClrTx/>
              <a:buSzPct val="90000"/>
              <a:buFont typeface="Arial" pitchFamily="34" charset="0"/>
              <a:buNone/>
              <a:tabLst/>
              <a:defRPr sz="3600" kern="1200" spc="0" baseline="0">
                <a:solidFill>
                  <a:schemeClr val="bg1"/>
                </a:solidFill>
                <a:latin typeface="+mj-lt"/>
                <a:ea typeface="+mn-ea"/>
                <a:cs typeface="+mn-cs"/>
              </a:defRPr>
            </a:lvl1pPr>
            <a:lvl2pPr marL="457200" marR="0" indent="-228600" algn="l" defTabSz="932742" rtl="0" eaLnBrk="1" fontAlgn="auto" latinLnBrk="0" hangingPunct="1">
              <a:lnSpc>
                <a:spcPct val="90000"/>
              </a:lnSpc>
              <a:spcBef>
                <a:spcPts val="6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2pPr>
            <a:lvl3pPr marL="685800" marR="0" indent="-228600" algn="l" defTabSz="932742" rtl="0" eaLnBrk="1" fontAlgn="auto" latinLnBrk="0" hangingPunct="1">
              <a:lnSpc>
                <a:spcPct val="90000"/>
              </a:lnSpc>
              <a:spcBef>
                <a:spcPts val="6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914400" marR="0" indent="-228600" algn="l" defTabSz="932742" rtl="0" eaLnBrk="1" fontAlgn="auto" latinLnBrk="0" hangingPunct="1">
              <a:lnSpc>
                <a:spcPct val="90000"/>
              </a:lnSpc>
              <a:spcBef>
                <a:spcPts val="6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4pPr>
            <a:lvl5pPr marL="1143000" marR="0" indent="-228600" algn="l" defTabSz="932742" rtl="0" eaLnBrk="1" fontAlgn="auto" latinLnBrk="0" hangingPunct="1">
              <a:lnSpc>
                <a:spcPct val="90000"/>
              </a:lnSpc>
              <a:spcBef>
                <a:spcPts val="6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3200" b="1" dirty="0"/>
              <a:t>Demo #4</a:t>
            </a:r>
          </a:p>
        </p:txBody>
      </p:sp>
      <p:sp>
        <p:nvSpPr>
          <p:cNvPr id="8" name="Title 2">
            <a:extLst/>
          </p:cNvPr>
          <p:cNvSpPr txBox="1">
            <a:spLocks/>
          </p:cNvSpPr>
          <p:nvPr/>
        </p:nvSpPr>
        <p:spPr>
          <a:xfrm>
            <a:off x="274638" y="959308"/>
            <a:ext cx="10056812" cy="1181862"/>
          </a:xfrm>
          <a:prstGeom prst="rect">
            <a:avLst/>
          </a:prstGeom>
          <a:noFill/>
        </p:spPr>
        <p:txBody>
          <a:bodyPr vert="horz" wrap="square" lIns="146304" tIns="91440" rIns="146304" bIns="91440" rtlCol="0" anchor="t" anchorCtr="0">
            <a:spAutoFit/>
          </a:bodyPr>
          <a:lstStyle>
            <a:lvl1pPr algn="l" defTabSz="932742" rtl="0" eaLnBrk="1" latinLnBrk="0" hangingPunct="1">
              <a:lnSpc>
                <a:spcPct val="90000"/>
              </a:lnSpc>
              <a:spcBef>
                <a:spcPct val="0"/>
              </a:spcBef>
              <a:buNone/>
              <a:defRPr lang="en-US" sz="7200" b="0" kern="1200" cap="none" spc="-100" baseline="0">
                <a:ln w="3175">
                  <a:noFill/>
                </a:ln>
                <a:gradFill>
                  <a:gsLst>
                    <a:gs pos="100000">
                      <a:schemeClr val="tx1"/>
                    </a:gs>
                    <a:gs pos="0">
                      <a:schemeClr val="tx1"/>
                    </a:gs>
                  </a:gsLst>
                  <a:lin ang="5400000" scaled="0"/>
                </a:gradFill>
                <a:effectLst/>
                <a:latin typeface="+mj-lt"/>
                <a:ea typeface="+mn-ea"/>
                <a:cs typeface="Segoe UI" pitchFamily="34" charset="0"/>
              </a:defRPr>
            </a:lvl1pPr>
          </a:lstStyle>
          <a:p>
            <a:r>
              <a:rPr lang="en-US" dirty="0"/>
              <a:t>Demo:</a:t>
            </a:r>
          </a:p>
        </p:txBody>
      </p:sp>
    </p:spTree>
    <p:extLst>
      <p:ext uri="{BB962C8B-B14F-4D97-AF65-F5344CB8AC3E}">
        <p14:creationId xmlns:p14="http://schemas.microsoft.com/office/powerpoint/2010/main" val="25890469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79A1C-6A2C-4ADF-90B1-16D3B43D9FA6}"/>
              </a:ext>
            </a:extLst>
          </p:cNvPr>
          <p:cNvSpPr>
            <a:spLocks noGrp="1"/>
          </p:cNvSpPr>
          <p:nvPr>
            <p:ph type="title"/>
          </p:nvPr>
        </p:nvSpPr>
        <p:spPr/>
        <p:txBody>
          <a:bodyPr/>
          <a:lstStyle/>
          <a:p>
            <a:r>
              <a:rPr lang="en-US" dirty="0"/>
              <a:t>Business Continuity Planning</a:t>
            </a:r>
          </a:p>
        </p:txBody>
      </p:sp>
      <p:sp>
        <p:nvSpPr>
          <p:cNvPr id="3" name="Text Placeholder 2">
            <a:extLst>
              <a:ext uri="{FF2B5EF4-FFF2-40B4-BE49-F238E27FC236}">
                <a16:creationId xmlns:a16="http://schemas.microsoft.com/office/drawing/2014/main" id="{EAFF6E04-0BC4-456B-9683-7677901F1538}"/>
              </a:ext>
            </a:extLst>
          </p:cNvPr>
          <p:cNvSpPr>
            <a:spLocks noGrp="1"/>
          </p:cNvSpPr>
          <p:nvPr>
            <p:ph type="body" sz="quarter" idx="10"/>
          </p:nvPr>
        </p:nvSpPr>
        <p:spPr>
          <a:xfrm>
            <a:off x="274638" y="1212850"/>
            <a:ext cx="11887200" cy="5226046"/>
          </a:xfrm>
        </p:spPr>
        <p:txBody>
          <a:bodyPr/>
          <a:lstStyle/>
          <a:p>
            <a:r>
              <a:rPr lang="en-US" dirty="0"/>
              <a:t>Keep a written, updated, Business Continuity</a:t>
            </a:r>
          </a:p>
          <a:p>
            <a:r>
              <a:rPr lang="en-US" dirty="0"/>
              <a:t>Define what your RPO and RTO are</a:t>
            </a:r>
          </a:p>
          <a:p>
            <a:pPr marL="571500" indent="-571500">
              <a:buFont typeface="Arial" panose="020B0604020202020204" pitchFamily="34" charset="0"/>
              <a:buChar char="•"/>
            </a:pPr>
            <a:r>
              <a:rPr lang="en-US" dirty="0"/>
              <a:t>RPO - </a:t>
            </a:r>
            <a:r>
              <a:rPr lang="en-US" dirty="0">
                <a:solidFill>
                  <a:schemeClr val="tx1"/>
                </a:solidFill>
                <a:latin typeface="Segoe UI Light" pitchFamily="34" charset="0"/>
              </a:rPr>
              <a:t>The Recovery Point Objective (</a:t>
            </a:r>
            <a:r>
              <a:rPr lang="en-US" b="1" dirty="0">
                <a:solidFill>
                  <a:schemeClr val="tx1"/>
                </a:solidFill>
                <a:latin typeface="Segoe UI Light" pitchFamily="34" charset="0"/>
              </a:rPr>
              <a:t>RPO</a:t>
            </a:r>
            <a:r>
              <a:rPr lang="en-US" dirty="0">
                <a:solidFill>
                  <a:schemeClr val="tx1"/>
                </a:solidFill>
                <a:latin typeface="Segoe UI Light" pitchFamily="34" charset="0"/>
              </a:rPr>
              <a:t>) determines the amount of data you can afford to lose in a disaster</a:t>
            </a:r>
            <a:endParaRPr lang="en-US" dirty="0"/>
          </a:p>
          <a:p>
            <a:pPr marL="571500" indent="-571500">
              <a:buFont typeface="Arial" panose="020B0604020202020204" pitchFamily="34" charset="0"/>
              <a:buChar char="•"/>
            </a:pPr>
            <a:r>
              <a:rPr lang="en-US" dirty="0"/>
              <a:t>RTO - </a:t>
            </a:r>
            <a:r>
              <a:rPr lang="en-US" dirty="0">
                <a:solidFill>
                  <a:schemeClr val="tx1"/>
                </a:solidFill>
                <a:latin typeface="Segoe UI Light" pitchFamily="34" charset="0"/>
              </a:rPr>
              <a:t>The Recovery Time Objective (</a:t>
            </a:r>
            <a:r>
              <a:rPr lang="en-US" b="1" dirty="0">
                <a:solidFill>
                  <a:schemeClr val="tx1"/>
                </a:solidFill>
                <a:latin typeface="Segoe UI Light" pitchFamily="34" charset="0"/>
              </a:rPr>
              <a:t>RTO</a:t>
            </a:r>
            <a:r>
              <a:rPr lang="en-US" dirty="0">
                <a:solidFill>
                  <a:schemeClr val="tx1"/>
                </a:solidFill>
                <a:latin typeface="Segoe UI Light" pitchFamily="34" charset="0"/>
              </a:rPr>
              <a:t>) is the maximum tolerable length of time that your service can be down after a disaster occurs</a:t>
            </a:r>
          </a:p>
          <a:p>
            <a:r>
              <a:rPr lang="en-US" dirty="0"/>
              <a:t>Backup your application state to meet your RPO</a:t>
            </a:r>
          </a:p>
          <a:p>
            <a:endParaRPr lang="en-US" dirty="0"/>
          </a:p>
        </p:txBody>
      </p:sp>
    </p:spTree>
    <p:extLst>
      <p:ext uri="{BB962C8B-B14F-4D97-AF65-F5344CB8AC3E}">
        <p14:creationId xmlns:p14="http://schemas.microsoft.com/office/powerpoint/2010/main" val="3813203749"/>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79A1C-6A2C-4ADF-90B1-16D3B43D9FA6}"/>
              </a:ext>
            </a:extLst>
          </p:cNvPr>
          <p:cNvSpPr>
            <a:spLocks noGrp="1"/>
          </p:cNvSpPr>
          <p:nvPr>
            <p:ph type="title"/>
          </p:nvPr>
        </p:nvSpPr>
        <p:spPr/>
        <p:txBody>
          <a:bodyPr/>
          <a:lstStyle/>
          <a:p>
            <a:r>
              <a:rPr lang="en-US" dirty="0"/>
              <a:t>Disasters and suggested mitigations</a:t>
            </a:r>
          </a:p>
        </p:txBody>
      </p:sp>
      <p:graphicFrame>
        <p:nvGraphicFramePr>
          <p:cNvPr id="4" name="Table 3"/>
          <p:cNvGraphicFramePr>
            <a:graphicFrameLocks noGrp="1"/>
          </p:cNvGraphicFramePr>
          <p:nvPr>
            <p:extLst>
              <p:ext uri="{D42A27DB-BD31-4B8C-83A1-F6EECF244321}">
                <p14:modId xmlns:p14="http://schemas.microsoft.com/office/powerpoint/2010/main" val="3065861862"/>
              </p:ext>
            </p:extLst>
          </p:nvPr>
        </p:nvGraphicFramePr>
        <p:xfrm>
          <a:off x="274639" y="1246603"/>
          <a:ext cx="11889564" cy="4968240"/>
        </p:xfrm>
        <a:graphic>
          <a:graphicData uri="http://schemas.openxmlformats.org/drawingml/2006/table">
            <a:tbl>
              <a:tblPr firstRow="1" bandRow="1">
                <a:tableStyleId>{5C22544A-7EE6-4342-B048-85BDC9FD1C3A}</a:tableStyleId>
              </a:tblPr>
              <a:tblGrid>
                <a:gridCol w="3277453">
                  <a:extLst>
                    <a:ext uri="{9D8B030D-6E8A-4147-A177-3AD203B41FA5}">
                      <a16:colId xmlns:a16="http://schemas.microsoft.com/office/drawing/2014/main" val="2943935268"/>
                    </a:ext>
                  </a:extLst>
                </a:gridCol>
                <a:gridCol w="4267200">
                  <a:extLst>
                    <a:ext uri="{9D8B030D-6E8A-4147-A177-3AD203B41FA5}">
                      <a16:colId xmlns:a16="http://schemas.microsoft.com/office/drawing/2014/main" val="3389011969"/>
                    </a:ext>
                  </a:extLst>
                </a:gridCol>
                <a:gridCol w="4344911">
                  <a:extLst>
                    <a:ext uri="{9D8B030D-6E8A-4147-A177-3AD203B41FA5}">
                      <a16:colId xmlns:a16="http://schemas.microsoft.com/office/drawing/2014/main" val="2520725788"/>
                    </a:ext>
                  </a:extLst>
                </a:gridCol>
              </a:tblGrid>
              <a:tr h="691077">
                <a:tc>
                  <a:txBody>
                    <a:bodyPr/>
                    <a:lstStyle/>
                    <a:p>
                      <a:pPr algn="ctr"/>
                      <a:r>
                        <a:rPr lang="en-US" sz="2800" u="none" dirty="0"/>
                        <a:t>Types of Disasters</a:t>
                      </a:r>
                    </a:p>
                  </a:txBody>
                  <a:tcPr anchor="ctr"/>
                </a:tc>
                <a:tc>
                  <a:txBody>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lang="en-US" sz="2800" u="none" dirty="0"/>
                        <a:t>  RPO and RTO = 0,  Write latency acceptable</a:t>
                      </a:r>
                    </a:p>
                  </a:txBody>
                  <a:tcPr anchor="ctr"/>
                </a:tc>
                <a:tc>
                  <a:txBody>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lang="en-US" sz="2800" u="none" dirty="0"/>
                        <a:t>RPO and RTO &gt; 0</a:t>
                      </a:r>
                    </a:p>
                  </a:txBody>
                  <a:tcPr anchor="ctr"/>
                </a:tc>
                <a:extLst>
                  <a:ext uri="{0D108BD9-81ED-4DB2-BD59-A6C34878D82A}">
                    <a16:rowId xmlns:a16="http://schemas.microsoft.com/office/drawing/2014/main" val="1982559796"/>
                  </a:ext>
                </a:extLst>
              </a:tr>
              <a:tr h="691077">
                <a:tc>
                  <a:txBody>
                    <a:bodyPr/>
                    <a:lstStyle/>
                    <a:p>
                      <a:r>
                        <a:rPr lang="en-US" sz="2400" dirty="0"/>
                        <a:t>Data Center</a:t>
                      </a:r>
                      <a:r>
                        <a:rPr lang="en-US" sz="2400" baseline="0" dirty="0"/>
                        <a:t> Outages</a:t>
                      </a:r>
                      <a:endParaRPr lang="en-US" sz="2400" dirty="0"/>
                    </a:p>
                  </a:txBody>
                  <a:tcPr/>
                </a:tc>
                <a:tc>
                  <a:txBody>
                    <a:bodyPr/>
                    <a:lstStyle/>
                    <a:p>
                      <a:r>
                        <a:rPr lang="en-US" sz="2400" dirty="0"/>
                        <a:t>Cross-regional SF cluster</a:t>
                      </a:r>
                    </a:p>
                  </a:txBody>
                  <a:tcPr/>
                </a:tc>
                <a:tc>
                  <a:txBody>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lang="en-US" sz="2400" dirty="0"/>
                        <a:t>Stand up a new cluster,</a:t>
                      </a:r>
                    </a:p>
                    <a:p>
                      <a:pPr marL="0" marR="0" lvl="0" indent="0" algn="l" defTabSz="932742" rtl="0" eaLnBrk="1" fontAlgn="auto" latinLnBrk="0" hangingPunct="1">
                        <a:lnSpc>
                          <a:spcPct val="100000"/>
                        </a:lnSpc>
                        <a:spcBef>
                          <a:spcPts val="0"/>
                        </a:spcBef>
                        <a:spcAft>
                          <a:spcPts val="0"/>
                        </a:spcAft>
                        <a:buClrTx/>
                        <a:buSzTx/>
                        <a:buFontTx/>
                        <a:buNone/>
                        <a:tabLst/>
                        <a:defRPr/>
                      </a:pPr>
                      <a:r>
                        <a:rPr lang="en-US" sz="2400" dirty="0"/>
                        <a:t>restore from backup</a:t>
                      </a:r>
                    </a:p>
                  </a:txBody>
                  <a:tcPr/>
                </a:tc>
                <a:extLst>
                  <a:ext uri="{0D108BD9-81ED-4DB2-BD59-A6C34878D82A}">
                    <a16:rowId xmlns:a16="http://schemas.microsoft.com/office/drawing/2014/main" val="1392004163"/>
                  </a:ext>
                </a:extLst>
              </a:tr>
              <a:tr h="691077">
                <a:tc>
                  <a:txBody>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lang="en-US" sz="2400" dirty="0"/>
                        <a:t>Cluster</a:t>
                      </a:r>
                      <a:r>
                        <a:rPr lang="en-US" sz="2400" baseline="0" dirty="0"/>
                        <a:t> down</a:t>
                      </a:r>
                      <a:endParaRPr lang="en-US" sz="2400" dirty="0"/>
                    </a:p>
                    <a:p>
                      <a:endParaRPr lang="en-US" sz="2400" dirty="0"/>
                    </a:p>
                  </a:txBody>
                  <a:tcPr/>
                </a:tc>
                <a:tc>
                  <a:txBody>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lang="en-US" sz="2400" dirty="0"/>
                        <a:t>(Very low probability for cross-regional clusters)</a:t>
                      </a:r>
                    </a:p>
                    <a:p>
                      <a:pPr marL="0" marR="0" lvl="0" indent="0" algn="l" defTabSz="932742" rtl="0" eaLnBrk="1" fontAlgn="auto" latinLnBrk="0" hangingPunct="1">
                        <a:lnSpc>
                          <a:spcPct val="100000"/>
                        </a:lnSpc>
                        <a:spcBef>
                          <a:spcPts val="0"/>
                        </a:spcBef>
                        <a:spcAft>
                          <a:spcPts val="0"/>
                        </a:spcAft>
                        <a:buClrTx/>
                        <a:buSzTx/>
                        <a:buFontTx/>
                        <a:buNone/>
                        <a:tabLst/>
                        <a:defRPr/>
                      </a:pPr>
                      <a:r>
                        <a:rPr lang="en-US" sz="2400" dirty="0"/>
                        <a:t>Stand up a new cluster,</a:t>
                      </a:r>
                    </a:p>
                    <a:p>
                      <a:pPr marL="0" marR="0" lvl="0" indent="0" algn="l" defTabSz="932742" rtl="0" eaLnBrk="1" fontAlgn="auto" latinLnBrk="0" hangingPunct="1">
                        <a:lnSpc>
                          <a:spcPct val="100000"/>
                        </a:lnSpc>
                        <a:spcBef>
                          <a:spcPts val="0"/>
                        </a:spcBef>
                        <a:spcAft>
                          <a:spcPts val="0"/>
                        </a:spcAft>
                        <a:buClrTx/>
                        <a:buSzTx/>
                        <a:buFontTx/>
                        <a:buNone/>
                        <a:tabLst/>
                        <a:defRPr/>
                      </a:pPr>
                      <a:r>
                        <a:rPr lang="en-US" sz="2400" dirty="0"/>
                        <a:t>restore from backup</a:t>
                      </a:r>
                    </a:p>
                  </a:txBody>
                  <a:tcPr/>
                </a:tc>
                <a:tc>
                  <a:txBody>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lang="en-US" sz="2400" dirty="0"/>
                        <a:t>Stand up a new cluster,</a:t>
                      </a:r>
                    </a:p>
                    <a:p>
                      <a:pPr marL="0" marR="0" lvl="0" indent="0" algn="l" defTabSz="932742" rtl="0" eaLnBrk="1" fontAlgn="auto" latinLnBrk="0" hangingPunct="1">
                        <a:lnSpc>
                          <a:spcPct val="100000"/>
                        </a:lnSpc>
                        <a:spcBef>
                          <a:spcPts val="0"/>
                        </a:spcBef>
                        <a:spcAft>
                          <a:spcPts val="0"/>
                        </a:spcAft>
                        <a:buClrTx/>
                        <a:buSzTx/>
                        <a:buFontTx/>
                        <a:buNone/>
                        <a:tabLst/>
                        <a:defRPr/>
                      </a:pPr>
                      <a:r>
                        <a:rPr lang="en-US" sz="2400" dirty="0"/>
                        <a:t>restore from backup</a:t>
                      </a:r>
                    </a:p>
                  </a:txBody>
                  <a:tcPr/>
                </a:tc>
                <a:extLst>
                  <a:ext uri="{0D108BD9-81ED-4DB2-BD59-A6C34878D82A}">
                    <a16:rowId xmlns:a16="http://schemas.microsoft.com/office/drawing/2014/main" val="2868258774"/>
                  </a:ext>
                </a:extLst>
              </a:tr>
              <a:tr h="691077">
                <a:tc>
                  <a:txBody>
                    <a:bodyPr/>
                    <a:lstStyle/>
                    <a:p>
                      <a:r>
                        <a:rPr lang="en-US" sz="2400" dirty="0"/>
                        <a:t>Machine</a:t>
                      </a:r>
                      <a:r>
                        <a:rPr lang="en-US" sz="2400" baseline="0" dirty="0"/>
                        <a:t> / Node down</a:t>
                      </a:r>
                      <a:endParaRPr lang="en-US" sz="2400" dirty="0"/>
                    </a:p>
                  </a:txBody>
                  <a:tcPr/>
                </a:tc>
                <a:tc>
                  <a:txBody>
                    <a:bodyPr/>
                    <a:lstStyle/>
                    <a:p>
                      <a:r>
                        <a:rPr lang="en-US" sz="2400" dirty="0"/>
                        <a:t>Deploy across 5+ FDs, 5+ UDs,</a:t>
                      </a:r>
                    </a:p>
                    <a:p>
                      <a:r>
                        <a:rPr lang="en-US" sz="2400" dirty="0"/>
                        <a:t>Design for write quorum losses</a:t>
                      </a:r>
                    </a:p>
                  </a:txBody>
                  <a:tcPr/>
                </a:tc>
                <a:tc>
                  <a:txBody>
                    <a:bodyPr/>
                    <a:lstStyle/>
                    <a:p>
                      <a:r>
                        <a:rPr lang="en-US" sz="2400" dirty="0"/>
                        <a:t>Deploy across 5+ FDs, 5+ UDs,</a:t>
                      </a:r>
                    </a:p>
                    <a:p>
                      <a:r>
                        <a:rPr lang="en-US" sz="2400" dirty="0"/>
                        <a:t>Design for write quorum losses</a:t>
                      </a:r>
                    </a:p>
                  </a:txBody>
                  <a:tcPr/>
                </a:tc>
                <a:extLst>
                  <a:ext uri="{0D108BD9-81ED-4DB2-BD59-A6C34878D82A}">
                    <a16:rowId xmlns:a16="http://schemas.microsoft.com/office/drawing/2014/main" val="3342204793"/>
                  </a:ext>
                </a:extLst>
              </a:tr>
              <a:tr h="691077">
                <a:tc>
                  <a:txBody>
                    <a:bodyPr/>
                    <a:lstStyle/>
                    <a:p>
                      <a:r>
                        <a:rPr lang="en-US" sz="2400" dirty="0"/>
                        <a:t>Other sources of data loss or “oops”</a:t>
                      </a:r>
                    </a:p>
                  </a:txBody>
                  <a:tcPr/>
                </a:tc>
                <a:tc>
                  <a:txBody>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lang="en-US" sz="2400" dirty="0"/>
                        <a:t>Restore from backup</a:t>
                      </a:r>
                    </a:p>
                    <a:p>
                      <a:endParaRPr lang="en-US" sz="2400" dirty="0"/>
                    </a:p>
                  </a:txBody>
                  <a:tcPr/>
                </a:tc>
                <a:tc>
                  <a:txBody>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lang="en-US" sz="2400" dirty="0"/>
                        <a:t>Restore from backup</a:t>
                      </a:r>
                    </a:p>
                    <a:p>
                      <a:endParaRPr lang="en-US" sz="2400" dirty="0"/>
                    </a:p>
                  </a:txBody>
                  <a:tcPr/>
                </a:tc>
                <a:extLst>
                  <a:ext uri="{0D108BD9-81ED-4DB2-BD59-A6C34878D82A}">
                    <a16:rowId xmlns:a16="http://schemas.microsoft.com/office/drawing/2014/main" val="23651272"/>
                  </a:ext>
                </a:extLst>
              </a:tr>
            </a:tbl>
          </a:graphicData>
        </a:graphic>
      </p:graphicFrame>
    </p:spTree>
    <p:extLst>
      <p:ext uri="{BB962C8B-B14F-4D97-AF65-F5344CB8AC3E}">
        <p14:creationId xmlns:p14="http://schemas.microsoft.com/office/powerpoint/2010/main" val="3976964394"/>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79A1C-6A2C-4ADF-90B1-16D3B43D9FA6}"/>
              </a:ext>
            </a:extLst>
          </p:cNvPr>
          <p:cNvSpPr>
            <a:spLocks noGrp="1"/>
          </p:cNvSpPr>
          <p:nvPr>
            <p:ph type="title"/>
          </p:nvPr>
        </p:nvSpPr>
        <p:spPr/>
        <p:txBody>
          <a:bodyPr/>
          <a:lstStyle/>
          <a:p>
            <a:r>
              <a:rPr lang="en-US"/>
              <a:t>Scenarios to </a:t>
            </a:r>
            <a:r>
              <a:rPr lang="en-US" dirty="0"/>
              <a:t>monitor and </a:t>
            </a:r>
            <a:r>
              <a:rPr lang="en-US"/>
              <a:t>why</a:t>
            </a:r>
            <a:endParaRPr lang="en-US" dirty="0"/>
          </a:p>
        </p:txBody>
      </p:sp>
      <p:graphicFrame>
        <p:nvGraphicFramePr>
          <p:cNvPr id="4" name="Diagram 3"/>
          <p:cNvGraphicFramePr/>
          <p:nvPr>
            <p:extLst>
              <p:ext uri="{D42A27DB-BD31-4B8C-83A1-F6EECF244321}">
                <p14:modId xmlns:p14="http://schemas.microsoft.com/office/powerpoint/2010/main" val="3195836930"/>
              </p:ext>
            </p:extLst>
          </p:nvPr>
        </p:nvGraphicFramePr>
        <p:xfrm>
          <a:off x="122237" y="1212849"/>
          <a:ext cx="12192000" cy="56372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97477804"/>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ED534-91D8-4D0B-BE21-BF7013098E0E}"/>
              </a:ext>
            </a:extLst>
          </p:cNvPr>
          <p:cNvSpPr>
            <a:spLocks noGrp="1"/>
          </p:cNvSpPr>
          <p:nvPr>
            <p:ph type="title"/>
          </p:nvPr>
        </p:nvSpPr>
        <p:spPr/>
        <p:txBody>
          <a:bodyPr/>
          <a:lstStyle/>
          <a:p>
            <a:r>
              <a:rPr lang="en-US"/>
              <a:t>Monitoring and Diagnostics</a:t>
            </a:r>
            <a:endParaRPr lang="en-US" dirty="0"/>
          </a:p>
        </p:txBody>
      </p:sp>
      <p:sp>
        <p:nvSpPr>
          <p:cNvPr id="3" name="Text Placeholder 2">
            <a:extLst>
              <a:ext uri="{FF2B5EF4-FFF2-40B4-BE49-F238E27FC236}">
                <a16:creationId xmlns:a16="http://schemas.microsoft.com/office/drawing/2014/main" id="{3194D641-3948-4FB6-868B-48C3EA75F1BE}"/>
              </a:ext>
            </a:extLst>
          </p:cNvPr>
          <p:cNvSpPr>
            <a:spLocks noGrp="1"/>
          </p:cNvSpPr>
          <p:nvPr>
            <p:ph type="body" sz="quarter" idx="10"/>
          </p:nvPr>
        </p:nvSpPr>
        <p:spPr>
          <a:xfrm>
            <a:off x="274638" y="1212850"/>
            <a:ext cx="11887200" cy="923330"/>
          </a:xfrm>
        </p:spPr>
        <p:txBody>
          <a:bodyPr/>
          <a:lstStyle/>
          <a:p>
            <a:pPr lvl="2"/>
            <a:endParaRPr lang="en-US" dirty="0"/>
          </a:p>
          <a:p>
            <a:pPr lvl="2"/>
            <a:endParaRPr lang="en-US" dirty="0"/>
          </a:p>
        </p:txBody>
      </p:sp>
      <p:sp>
        <p:nvSpPr>
          <p:cNvPr id="4" name="Text Placeholder 2">
            <a:extLst/>
          </p:cNvPr>
          <p:cNvSpPr txBox="1">
            <a:spLocks/>
          </p:cNvSpPr>
          <p:nvPr/>
        </p:nvSpPr>
        <p:spPr>
          <a:xfrm>
            <a:off x="274638" y="1212850"/>
            <a:ext cx="11887200" cy="6303264"/>
          </a:xfrm>
          <a:prstGeom prst="rect">
            <a:avLst/>
          </a:prstGeom>
        </p:spPr>
        <p:txBody>
          <a:bodyPr vert="horz" wrap="square" lIns="146304" tIns="91440" rIns="146304" bIns="91440" rtlCol="0">
            <a:spAutoFit/>
          </a:bodyPr>
          <a:lstStyle>
            <a:lvl1pPr marL="0" marR="0" indent="0" algn="l" defTabSz="932742" rtl="0" eaLnBrk="1" fontAlgn="auto" latinLnBrk="0" hangingPunct="1">
              <a:lnSpc>
                <a:spcPct val="90000"/>
              </a:lnSpc>
              <a:spcBef>
                <a:spcPct val="20000"/>
              </a:spcBef>
              <a:spcAft>
                <a:spcPts val="0"/>
              </a:spcAft>
              <a:buClrTx/>
              <a:buSzPct val="90000"/>
              <a:buFont typeface="Wingdings" panose="05000000000000000000" pitchFamily="2" charset="2"/>
              <a:buNone/>
              <a:tabLst/>
              <a:defRPr sz="3600" kern="1200" spc="0" baseline="0">
                <a:gradFill>
                  <a:gsLst>
                    <a:gs pos="1250">
                      <a:schemeClr val="tx2"/>
                    </a:gs>
                    <a:gs pos="99000">
                      <a:schemeClr val="tx2"/>
                    </a:gs>
                  </a:gsLst>
                  <a:lin ang="5400000" scaled="0"/>
                </a:gradFill>
                <a:latin typeface="+mj-lt"/>
                <a:ea typeface="+mn-ea"/>
                <a:cs typeface="+mn-cs"/>
              </a:defRPr>
            </a:lvl1pPr>
            <a:lvl2pPr marL="0" marR="0" indent="0" algn="l" defTabSz="932742" rtl="0" eaLnBrk="1" fontAlgn="auto" latinLnBrk="0" hangingPunct="1">
              <a:lnSpc>
                <a:spcPct val="90000"/>
              </a:lnSpc>
              <a:spcBef>
                <a:spcPct val="20000"/>
              </a:spcBef>
              <a:spcAft>
                <a:spcPts val="0"/>
              </a:spcAft>
              <a:buClrTx/>
              <a:buSzPct val="90000"/>
              <a:buFontTx/>
              <a:buNone/>
              <a:tabLst/>
              <a:defRPr sz="2000" kern="1200" spc="0" baseline="0">
                <a:gradFill>
                  <a:gsLst>
                    <a:gs pos="1250">
                      <a:schemeClr val="tx1"/>
                    </a:gs>
                    <a:gs pos="100000">
                      <a:schemeClr val="tx1"/>
                    </a:gs>
                  </a:gsLst>
                  <a:lin ang="5400000" scaled="0"/>
                </a:gradFill>
                <a:latin typeface="+mn-lt"/>
                <a:ea typeface="+mn-ea"/>
                <a:cs typeface="+mn-cs"/>
              </a:defRPr>
            </a:lvl2pPr>
            <a:lvl3pPr marL="228600" marR="0" indent="0" algn="l" defTabSz="932742" rtl="0" eaLnBrk="1" fontAlgn="auto" latinLnBrk="0" hangingPunct="1">
              <a:lnSpc>
                <a:spcPct val="90000"/>
              </a:lnSpc>
              <a:spcBef>
                <a:spcPct val="20000"/>
              </a:spcBef>
              <a:spcAft>
                <a:spcPts val="0"/>
              </a:spcAft>
              <a:buClrTx/>
              <a:buSzPct val="90000"/>
              <a:buFont typeface="Wingdings" panose="05000000000000000000" pitchFamily="2" charset="2"/>
              <a:buNone/>
              <a:tabLst/>
              <a:defRPr sz="2400" kern="1200" spc="0" baseline="0">
                <a:gradFill>
                  <a:gsLst>
                    <a:gs pos="1250">
                      <a:schemeClr val="tx1"/>
                    </a:gs>
                    <a:gs pos="100000">
                      <a:schemeClr val="tx1"/>
                    </a:gs>
                  </a:gsLst>
                  <a:lin ang="5400000" scaled="0"/>
                </a:gradFill>
                <a:latin typeface="+mn-lt"/>
                <a:ea typeface="+mn-ea"/>
                <a:cs typeface="+mn-cs"/>
              </a:defRPr>
            </a:lvl3pPr>
            <a:lvl4pPr marL="457200" marR="0" indent="0" algn="l" defTabSz="932742" rtl="0" eaLnBrk="1" fontAlgn="auto" latinLnBrk="0" hangingPunct="1">
              <a:lnSpc>
                <a:spcPct val="90000"/>
              </a:lnSpc>
              <a:spcBef>
                <a:spcPct val="20000"/>
              </a:spcBef>
              <a:spcAft>
                <a:spcPts val="0"/>
              </a:spcAft>
              <a:buClrTx/>
              <a:buSzPct val="90000"/>
              <a:buFont typeface="Wingdings" panose="05000000000000000000" pitchFamily="2" charset="2"/>
              <a:buNone/>
              <a:tabLst/>
              <a:defRPr sz="2200" kern="1200" spc="0" baseline="0">
                <a:gradFill>
                  <a:gsLst>
                    <a:gs pos="1250">
                      <a:schemeClr val="tx1"/>
                    </a:gs>
                    <a:gs pos="100000">
                      <a:schemeClr val="tx1"/>
                    </a:gs>
                  </a:gsLst>
                  <a:lin ang="5400000" scaled="0"/>
                </a:gradFill>
                <a:latin typeface="+mn-lt"/>
                <a:ea typeface="+mn-ea"/>
                <a:cs typeface="+mn-cs"/>
              </a:defRPr>
            </a:lvl4pPr>
            <a:lvl5pPr marL="685800" marR="0" indent="0" algn="l" defTabSz="932742" rtl="0" eaLnBrk="1" fontAlgn="auto" latinLnBrk="0" hangingPunct="1">
              <a:lnSpc>
                <a:spcPct val="90000"/>
              </a:lnSpc>
              <a:spcBef>
                <a:spcPct val="20000"/>
              </a:spcBef>
              <a:spcAft>
                <a:spcPts val="0"/>
              </a:spcAft>
              <a:buClrTx/>
              <a:buSzPct val="90000"/>
              <a:buFont typeface="Wingdings" panose="05000000000000000000" pitchFamily="2" charset="2"/>
              <a:buNone/>
              <a:tabLst/>
              <a:defRPr sz="22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Service Fabric out-of-the-box monitoring</a:t>
            </a:r>
          </a:p>
          <a:p>
            <a:pPr marL="914400" lvl="3" indent="-457200">
              <a:buFont typeface="+mj-lt"/>
              <a:buAutoNum type="arabicPeriod"/>
            </a:pPr>
            <a:r>
              <a:rPr lang="en-US" sz="2400"/>
              <a:t>Operational events (high </a:t>
            </a:r>
            <a:r>
              <a:rPr lang="en-US" sz="2400" dirty="0"/>
              <a:t>level cluster and </a:t>
            </a:r>
            <a:r>
              <a:rPr lang="en-US" sz="2400"/>
              <a:t>node events</a:t>
            </a:r>
            <a:r>
              <a:rPr lang="en-US" sz="2400" dirty="0"/>
              <a:t>)</a:t>
            </a:r>
          </a:p>
          <a:p>
            <a:pPr marL="914400" lvl="3" indent="-457200">
              <a:buFont typeface="+mj-lt"/>
              <a:buAutoNum type="arabicPeriod"/>
            </a:pPr>
            <a:r>
              <a:rPr lang="en-US" sz="2400"/>
              <a:t>Health reports </a:t>
            </a:r>
            <a:r>
              <a:rPr lang="en-US" sz="2400" dirty="0"/>
              <a:t>and load </a:t>
            </a:r>
            <a:r>
              <a:rPr lang="en-US" sz="2400"/>
              <a:t>balancing decisions</a:t>
            </a:r>
            <a:r>
              <a:rPr lang="en-US" sz="2400" dirty="0"/>
              <a:t> </a:t>
            </a:r>
            <a:r>
              <a:rPr lang="en-US" sz="2400"/>
              <a:t>made </a:t>
            </a:r>
            <a:r>
              <a:rPr lang="en-US" sz="2400" dirty="0"/>
              <a:t>by the </a:t>
            </a:r>
            <a:r>
              <a:rPr lang="en-US" sz="2400"/>
              <a:t>system</a:t>
            </a:r>
            <a:endParaRPr lang="en-US" sz="2400" dirty="0"/>
          </a:p>
          <a:p>
            <a:pPr marL="914400" lvl="3" indent="-457200">
              <a:buFont typeface="+mj-lt"/>
              <a:buAutoNum type="arabicPeriod"/>
            </a:pPr>
            <a:r>
              <a:rPr lang="en-US" sz="2400" dirty="0"/>
              <a:t>Reliable Services events</a:t>
            </a:r>
          </a:p>
          <a:p>
            <a:pPr marL="914400" lvl="3" indent="-457200">
              <a:buFont typeface="+mj-lt"/>
              <a:buAutoNum type="arabicPeriod"/>
            </a:pPr>
            <a:r>
              <a:rPr lang="en-US" sz="2400" dirty="0"/>
              <a:t>Reliable Actors events</a:t>
            </a:r>
          </a:p>
          <a:p>
            <a:pPr marL="914400" lvl="3" indent="-457200">
              <a:buFont typeface="+mj-lt"/>
              <a:buAutoNum type="arabicPeriod"/>
            </a:pPr>
            <a:r>
              <a:rPr lang="en-US" sz="2400"/>
              <a:t>System logs (used </a:t>
            </a:r>
            <a:r>
              <a:rPr lang="en-US" sz="2400" dirty="0"/>
              <a:t>by us to provide support for </a:t>
            </a:r>
            <a:r>
              <a:rPr lang="en-US" sz="2400"/>
              <a:t>your cluster</a:t>
            </a:r>
            <a:r>
              <a:rPr lang="en-US" sz="2400" dirty="0"/>
              <a:t>)</a:t>
            </a:r>
          </a:p>
          <a:p>
            <a:endParaRPr lang="en-US" sz="2400" dirty="0"/>
          </a:p>
          <a:p>
            <a:r>
              <a:rPr lang="en-US"/>
              <a:t>Best practices</a:t>
            </a:r>
            <a:endParaRPr lang="en-US" dirty="0"/>
          </a:p>
          <a:p>
            <a:pPr marL="914400" lvl="3" indent="-457200">
              <a:buFont typeface="+mj-lt"/>
              <a:buAutoNum type="arabicPeriod"/>
            </a:pPr>
            <a:r>
              <a:rPr lang="en-US" sz="2400" dirty="0"/>
              <a:t>Always</a:t>
            </a:r>
            <a:r>
              <a:rPr lang="en-US" sz="2400"/>
              <a:t> enable diagnostics</a:t>
            </a:r>
            <a:endParaRPr lang="en-US" sz="2400" dirty="0"/>
          </a:p>
          <a:p>
            <a:pPr marL="914400" lvl="3" indent="-457200">
              <a:buFont typeface="+mj-lt"/>
              <a:buAutoNum type="arabicPeriod"/>
            </a:pPr>
            <a:r>
              <a:rPr lang="en-US" sz="2400" dirty="0"/>
              <a:t>Generate custom traces in your applications and services</a:t>
            </a:r>
          </a:p>
          <a:p>
            <a:pPr marL="914400" lvl="3" indent="-457200">
              <a:buFont typeface="+mj-lt"/>
              <a:buAutoNum type="arabicPeriod"/>
            </a:pPr>
            <a:r>
              <a:rPr lang="en-US" sz="2400" dirty="0"/>
              <a:t>Set up automated monitoring alerts</a:t>
            </a:r>
          </a:p>
          <a:p>
            <a:pPr marL="914400" lvl="3" indent="-457200">
              <a:buFont typeface="+mj-lt"/>
              <a:buAutoNum type="arabicPeriod"/>
            </a:pPr>
            <a:r>
              <a:rPr lang="en-US" sz="2400" dirty="0"/>
              <a:t>Watchdog Service (github.com/Azure-Samples/service-fabric-watchdog-service)</a:t>
            </a:r>
          </a:p>
          <a:p>
            <a:pPr lvl="3"/>
            <a:endParaRPr lang="en-US" dirty="0"/>
          </a:p>
          <a:p>
            <a:endParaRPr lang="en-US" dirty="0"/>
          </a:p>
        </p:txBody>
      </p:sp>
      <p:pic>
        <p:nvPicPr>
          <p:cNvPr id="5" name="Picture 4">
            <a:extLst/>
          </p:cNvPr>
          <p:cNvPicPr>
            <a:picLocks noChangeAspect="1"/>
          </p:cNvPicPr>
          <p:nvPr/>
        </p:nvPicPr>
        <p:blipFill>
          <a:blip r:embed="rId3"/>
          <a:stretch>
            <a:fillRect/>
          </a:stretch>
        </p:blipFill>
        <p:spPr>
          <a:xfrm>
            <a:off x="9342437" y="3701586"/>
            <a:ext cx="2209800" cy="2209800"/>
          </a:xfrm>
          <a:prstGeom prst="rect">
            <a:avLst/>
          </a:prstGeom>
        </p:spPr>
      </p:pic>
      <p:sp>
        <p:nvSpPr>
          <p:cNvPr id="6" name="Title 1"/>
          <p:cNvSpPr txBox="1">
            <a:spLocks/>
          </p:cNvSpPr>
          <p:nvPr/>
        </p:nvSpPr>
        <p:spPr>
          <a:xfrm>
            <a:off x="291039" y="6469062"/>
            <a:ext cx="12160993" cy="849463"/>
          </a:xfrm>
          <a:prstGeom prst="rect">
            <a:avLst/>
          </a:prstGeom>
        </p:spPr>
        <p:txBody>
          <a:bodyPr vert="horz" wrap="square" lIns="146304" tIns="91440" rIns="146304" bIns="91440" rtlCol="0" anchor="t">
            <a:noAutofit/>
          </a:bodyPr>
          <a:lst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r>
              <a:rPr lang="en-US" sz="1800" dirty="0">
                <a:gradFill>
                  <a:gsLst>
                    <a:gs pos="2917">
                      <a:schemeClr val="tx1"/>
                    </a:gs>
                    <a:gs pos="30000">
                      <a:schemeClr val="tx1"/>
                    </a:gs>
                  </a:gsLst>
                  <a:lin ang="5400000" scaled="0"/>
                </a:gradFill>
              </a:rPr>
              <a:t>Read more on monitoring and diagnostics in </a:t>
            </a:r>
            <a:r>
              <a:rPr lang="en-US" sz="1800" dirty="0">
                <a:gradFill>
                  <a:gsLst>
                    <a:gs pos="2917">
                      <a:schemeClr val="tx1"/>
                    </a:gs>
                    <a:gs pos="30000">
                      <a:schemeClr val="tx1"/>
                    </a:gs>
                  </a:gsLst>
                  <a:lin ang="5400000" scaled="0"/>
                </a:gradFill>
                <a:hlinkClick r:id="rId4"/>
              </a:rPr>
              <a:t>this document</a:t>
            </a:r>
            <a:endParaRPr lang="en-US" sz="18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184366368"/>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3">
            <a:extLst/>
          </p:cNvPr>
          <p:cNvSpPr txBox="1">
            <a:spLocks/>
          </p:cNvSpPr>
          <p:nvPr/>
        </p:nvSpPr>
        <p:spPr>
          <a:xfrm>
            <a:off x="274638" y="2125662"/>
            <a:ext cx="11887200" cy="2179058"/>
          </a:xfrm>
          <a:prstGeom prst="rect">
            <a:avLst/>
          </a:prstGeom>
          <a:noFill/>
        </p:spPr>
        <p:txBody>
          <a:bodyPr vert="horz" wrap="square" lIns="146304" tIns="91440" rIns="146304" bIns="91440" rtlCol="0" anchor="t" anchorCtr="0">
            <a:spAutoFit/>
          </a:bodyPr>
          <a:lstStyle>
            <a:lvl1pPr algn="l" defTabSz="932742" rtl="0" eaLnBrk="1" latinLnBrk="0" hangingPunct="1">
              <a:lnSpc>
                <a:spcPct val="90000"/>
              </a:lnSpc>
              <a:spcBef>
                <a:spcPct val="0"/>
              </a:spcBef>
              <a:buNone/>
              <a:defRPr lang="en-US" sz="7200" b="0" kern="1200" cap="none" spc="-100" baseline="0">
                <a:ln w="3175">
                  <a:noFill/>
                </a:ln>
                <a:gradFill>
                  <a:gsLst>
                    <a:gs pos="0">
                      <a:schemeClr val="tx1"/>
                    </a:gs>
                    <a:gs pos="100000">
                      <a:schemeClr val="tx1"/>
                    </a:gs>
                  </a:gsLst>
                  <a:lin ang="5400000" scaled="0"/>
                </a:gradFill>
                <a:effectLst/>
                <a:latin typeface="+mj-lt"/>
                <a:ea typeface="+mn-ea"/>
                <a:cs typeface="Segoe UI" pitchFamily="34" charset="0"/>
              </a:defRPr>
            </a:lvl1pPr>
          </a:lstStyle>
          <a:p>
            <a:r>
              <a:rPr lang="en-US" dirty="0"/>
              <a:t>Setting up monitoring and diagnostics at cluster creation</a:t>
            </a:r>
          </a:p>
        </p:txBody>
      </p:sp>
      <p:sp>
        <p:nvSpPr>
          <p:cNvPr id="7" name="Text Placeholder 2">
            <a:extLst/>
          </p:cNvPr>
          <p:cNvSpPr txBox="1">
            <a:spLocks/>
          </p:cNvSpPr>
          <p:nvPr/>
        </p:nvSpPr>
        <p:spPr>
          <a:xfrm>
            <a:off x="10180637" y="6088062"/>
            <a:ext cx="2093075" cy="738664"/>
          </a:xfrm>
          <a:prstGeom prst="rect">
            <a:avLst/>
          </a:prstGeom>
          <a:noFill/>
        </p:spPr>
        <p:txBody>
          <a:bodyPr vert="horz" wrap="square" lIns="182880" tIns="146304" rIns="182880" bIns="146304" rtlCol="0">
            <a:spAutoFit/>
          </a:bodyPr>
          <a:lstStyle>
            <a:lvl1pPr marL="0" marR="0" indent="0" algn="l" defTabSz="932742" rtl="0" eaLnBrk="1" fontAlgn="auto" latinLnBrk="0" hangingPunct="1">
              <a:lnSpc>
                <a:spcPct val="90000"/>
              </a:lnSpc>
              <a:spcBef>
                <a:spcPts val="0"/>
              </a:spcBef>
              <a:spcAft>
                <a:spcPts val="0"/>
              </a:spcAft>
              <a:buClrTx/>
              <a:buSzPct val="90000"/>
              <a:buFont typeface="Arial" pitchFamily="34" charset="0"/>
              <a:buNone/>
              <a:tabLst/>
              <a:defRPr sz="3600" kern="1200" spc="0" baseline="0">
                <a:solidFill>
                  <a:schemeClr val="bg1"/>
                </a:solidFill>
                <a:latin typeface="+mj-lt"/>
                <a:ea typeface="+mn-ea"/>
                <a:cs typeface="+mn-cs"/>
              </a:defRPr>
            </a:lvl1pPr>
            <a:lvl2pPr marL="457200" marR="0" indent="-228600" algn="l" defTabSz="932742" rtl="0" eaLnBrk="1" fontAlgn="auto" latinLnBrk="0" hangingPunct="1">
              <a:lnSpc>
                <a:spcPct val="90000"/>
              </a:lnSpc>
              <a:spcBef>
                <a:spcPts val="6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2pPr>
            <a:lvl3pPr marL="685800" marR="0" indent="-228600" algn="l" defTabSz="932742" rtl="0" eaLnBrk="1" fontAlgn="auto" latinLnBrk="0" hangingPunct="1">
              <a:lnSpc>
                <a:spcPct val="90000"/>
              </a:lnSpc>
              <a:spcBef>
                <a:spcPts val="6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914400" marR="0" indent="-228600" algn="l" defTabSz="932742" rtl="0" eaLnBrk="1" fontAlgn="auto" latinLnBrk="0" hangingPunct="1">
              <a:lnSpc>
                <a:spcPct val="90000"/>
              </a:lnSpc>
              <a:spcBef>
                <a:spcPts val="6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4pPr>
            <a:lvl5pPr marL="1143000" marR="0" indent="-228600" algn="l" defTabSz="932742" rtl="0" eaLnBrk="1" fontAlgn="auto" latinLnBrk="0" hangingPunct="1">
              <a:lnSpc>
                <a:spcPct val="90000"/>
              </a:lnSpc>
              <a:spcBef>
                <a:spcPts val="6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3200" b="1" dirty="0"/>
              <a:t>Demo #5</a:t>
            </a:r>
          </a:p>
        </p:txBody>
      </p:sp>
      <p:sp>
        <p:nvSpPr>
          <p:cNvPr id="8" name="Title 2">
            <a:extLst/>
          </p:cNvPr>
          <p:cNvSpPr txBox="1">
            <a:spLocks/>
          </p:cNvSpPr>
          <p:nvPr/>
        </p:nvSpPr>
        <p:spPr>
          <a:xfrm>
            <a:off x="274638" y="959308"/>
            <a:ext cx="10056812" cy="1181862"/>
          </a:xfrm>
          <a:prstGeom prst="rect">
            <a:avLst/>
          </a:prstGeom>
          <a:noFill/>
        </p:spPr>
        <p:txBody>
          <a:bodyPr vert="horz" wrap="square" lIns="146304" tIns="91440" rIns="146304" bIns="91440" rtlCol="0" anchor="t" anchorCtr="0">
            <a:spAutoFit/>
          </a:bodyPr>
          <a:lstStyle>
            <a:lvl1pPr algn="l" defTabSz="932742" rtl="0" eaLnBrk="1" latinLnBrk="0" hangingPunct="1">
              <a:lnSpc>
                <a:spcPct val="90000"/>
              </a:lnSpc>
              <a:spcBef>
                <a:spcPct val="0"/>
              </a:spcBef>
              <a:buNone/>
              <a:defRPr lang="en-US" sz="7200" b="0" kern="1200" cap="none" spc="-100" baseline="0">
                <a:ln w="3175">
                  <a:noFill/>
                </a:ln>
                <a:gradFill>
                  <a:gsLst>
                    <a:gs pos="100000">
                      <a:schemeClr val="tx1"/>
                    </a:gs>
                    <a:gs pos="0">
                      <a:schemeClr val="tx1"/>
                    </a:gs>
                  </a:gsLst>
                  <a:lin ang="5400000" scaled="0"/>
                </a:gradFill>
                <a:effectLst/>
                <a:latin typeface="+mj-lt"/>
                <a:ea typeface="+mn-ea"/>
                <a:cs typeface="Segoe UI" pitchFamily="34" charset="0"/>
              </a:defRPr>
            </a:lvl1pPr>
          </a:lstStyle>
          <a:p>
            <a:r>
              <a:rPr lang="en-US" dirty="0"/>
              <a:t>Demo:</a:t>
            </a:r>
          </a:p>
        </p:txBody>
      </p:sp>
    </p:spTree>
    <p:extLst>
      <p:ext uri="{BB962C8B-B14F-4D97-AF65-F5344CB8AC3E}">
        <p14:creationId xmlns:p14="http://schemas.microsoft.com/office/powerpoint/2010/main" val="7581561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Agenda</a:t>
            </a:r>
          </a:p>
        </p:txBody>
      </p:sp>
      <p:sp>
        <p:nvSpPr>
          <p:cNvPr id="2" name="Text Placeholder 1"/>
          <p:cNvSpPr>
            <a:spLocks noGrp="1"/>
          </p:cNvSpPr>
          <p:nvPr>
            <p:ph type="body" sz="quarter" idx="10"/>
          </p:nvPr>
        </p:nvSpPr>
        <p:spPr>
          <a:xfrm>
            <a:off x="274638" y="1212850"/>
            <a:ext cx="11887200" cy="3730252"/>
          </a:xfrm>
        </p:spPr>
        <p:txBody>
          <a:bodyPr/>
          <a:lstStyle/>
          <a:p>
            <a:pPr marL="742950" indent="-742950">
              <a:buFont typeface="+mj-lt"/>
              <a:buAutoNum type="arabicPeriod"/>
            </a:pPr>
            <a:r>
              <a:rPr lang="en-US" dirty="0"/>
              <a:t>Service Fabric Azure PowerShell Module</a:t>
            </a:r>
          </a:p>
          <a:p>
            <a:pPr marL="742950" indent="-742950">
              <a:buFont typeface="+mj-lt"/>
              <a:buAutoNum type="arabicPeriod"/>
            </a:pPr>
            <a:r>
              <a:rPr lang="en-US" dirty="0"/>
              <a:t>Best practices for planning your cluster</a:t>
            </a:r>
          </a:p>
          <a:p>
            <a:pPr marL="742950" indent="-742950">
              <a:buFont typeface="+mj-lt"/>
              <a:buAutoNum type="arabicPeriod"/>
            </a:pPr>
            <a:r>
              <a:rPr lang="en-US" dirty="0"/>
              <a:t>Best practices for securing your cluster</a:t>
            </a:r>
          </a:p>
          <a:p>
            <a:pPr marL="742950" indent="-742950">
              <a:buFont typeface="+mj-lt"/>
              <a:buAutoNum type="arabicPeriod"/>
            </a:pPr>
            <a:r>
              <a:rPr lang="en-US" dirty="0"/>
              <a:t>Best</a:t>
            </a:r>
            <a:r>
              <a:rPr lang="en-US"/>
              <a:t> </a:t>
            </a:r>
            <a:r>
              <a:rPr lang="en-US" dirty="0"/>
              <a:t>practices for business continuity planning</a:t>
            </a:r>
          </a:p>
          <a:p>
            <a:pPr marL="742950" indent="-742950">
              <a:buFont typeface="+mj-lt"/>
              <a:buAutoNum type="arabicPeriod"/>
            </a:pPr>
            <a:r>
              <a:rPr lang="en-US"/>
              <a:t>Monitoring </a:t>
            </a:r>
            <a:r>
              <a:rPr lang="en-US" dirty="0"/>
              <a:t>and diagnostics</a:t>
            </a:r>
          </a:p>
          <a:p>
            <a:pPr marL="742950" indent="-742950">
              <a:buFont typeface="+mj-lt"/>
              <a:buAutoNum type="arabicPeriod"/>
            </a:pPr>
            <a:r>
              <a:rPr lang="en-US"/>
              <a:t>Road map </a:t>
            </a:r>
            <a:endParaRPr lang="en-US" dirty="0"/>
          </a:p>
        </p:txBody>
      </p:sp>
      <p:sp>
        <p:nvSpPr>
          <p:cNvPr id="7" name="Title 4"/>
          <p:cNvSpPr txBox="1">
            <a:spLocks/>
          </p:cNvSpPr>
          <p:nvPr/>
        </p:nvSpPr>
        <p:spPr>
          <a:xfrm>
            <a:off x="273457" y="1193248"/>
            <a:ext cx="11889564" cy="917575"/>
          </a:xfrm>
          <a:prstGeom prst="rect">
            <a:avLst/>
          </a:prstGeom>
        </p:spPr>
        <p:txBody>
          <a:bodyPr vert="horz" wrap="square" lIns="146304" tIns="91440" rIns="146304" bIns="91440" rtlCol="0" anchor="t">
            <a:noAutofit/>
          </a:bodyPr>
          <a:lst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marL="0" marR="0" lvl="0" indent="0" algn="l" defTabSz="932742" rtl="0" eaLnBrk="1" fontAlgn="auto" latinLnBrk="0" hangingPunct="1">
              <a:lnSpc>
                <a:spcPct val="90000"/>
              </a:lnSpc>
              <a:spcBef>
                <a:spcPct val="0"/>
              </a:spcBef>
              <a:spcAft>
                <a:spcPts val="0"/>
              </a:spcAft>
              <a:buClrTx/>
              <a:buSzTx/>
              <a:buFontTx/>
              <a:buNone/>
              <a:tabLst/>
              <a:defRPr/>
            </a:pPr>
            <a:br>
              <a:rPr kumimoji="0" lang="en-US" sz="4800" b="0" i="0" u="none" strike="noStrike" kern="1200" cap="none" spc="-102" normalizeH="0" baseline="0" noProof="0">
                <a:ln w="3175">
                  <a:noFill/>
                </a:ln>
                <a:solidFill>
                  <a:schemeClr val="tx1"/>
                </a:solidFill>
                <a:effectLst/>
                <a:uLnTx/>
                <a:uFillTx/>
                <a:latin typeface="Segoe UI Light"/>
                <a:ea typeface="+mn-ea"/>
                <a:cs typeface="Segoe UI" pitchFamily="34" charset="0"/>
              </a:rPr>
            </a:br>
            <a:endParaRPr kumimoji="0" lang="en-US" sz="4800" b="0" i="0" u="none" strike="noStrike" kern="1200" cap="none" spc="-102" normalizeH="0" baseline="0" noProof="0">
              <a:ln w="3175">
                <a:noFill/>
              </a:ln>
              <a:solidFill>
                <a:schemeClr val="tx1"/>
              </a:solidFill>
              <a:effectLst/>
              <a:uLnTx/>
              <a:uFillTx/>
              <a:latin typeface="Segoe UI Light"/>
              <a:ea typeface="+mn-ea"/>
              <a:cs typeface="Segoe UI"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97469" y="3497262"/>
            <a:ext cx="3264369" cy="3264369"/>
          </a:xfrm>
          <a:prstGeom prst="rect">
            <a:avLst/>
          </a:prstGeom>
        </p:spPr>
      </p:pic>
    </p:spTree>
    <p:extLst>
      <p:ext uri="{BB962C8B-B14F-4D97-AF65-F5344CB8AC3E}">
        <p14:creationId xmlns:p14="http://schemas.microsoft.com/office/powerpoint/2010/main" val="480964491"/>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8C709-CE0C-403C-8796-593223E4FE82}"/>
              </a:ext>
            </a:extLst>
          </p:cNvPr>
          <p:cNvSpPr>
            <a:spLocks noGrp="1"/>
          </p:cNvSpPr>
          <p:nvPr>
            <p:ph type="title"/>
          </p:nvPr>
        </p:nvSpPr>
        <p:spPr/>
        <p:txBody>
          <a:bodyPr/>
          <a:lstStyle/>
          <a:p>
            <a:r>
              <a:rPr lang="en-US" dirty="0"/>
              <a:t>The Road Ahead</a:t>
            </a:r>
          </a:p>
        </p:txBody>
      </p:sp>
      <p:sp>
        <p:nvSpPr>
          <p:cNvPr id="3" name="Text Placeholder 2">
            <a:extLst>
              <a:ext uri="{FF2B5EF4-FFF2-40B4-BE49-F238E27FC236}">
                <a16:creationId xmlns:a16="http://schemas.microsoft.com/office/drawing/2014/main" id="{5100FCA9-5156-44DA-B85E-C03D3BA133E2}"/>
              </a:ext>
            </a:extLst>
          </p:cNvPr>
          <p:cNvSpPr>
            <a:spLocks noGrp="1"/>
          </p:cNvSpPr>
          <p:nvPr>
            <p:ph type="body" sz="quarter" idx="10"/>
          </p:nvPr>
        </p:nvSpPr>
        <p:spPr>
          <a:xfrm>
            <a:off x="274638" y="1212850"/>
            <a:ext cx="11887200" cy="3120854"/>
          </a:xfrm>
        </p:spPr>
        <p:txBody>
          <a:bodyPr/>
          <a:lstStyle/>
          <a:p>
            <a:r>
              <a:rPr lang="en-US" dirty="0"/>
              <a:t>Azure CLI – same functionality as the Azure PS</a:t>
            </a:r>
          </a:p>
          <a:p>
            <a:r>
              <a:rPr lang="en-US" dirty="0"/>
              <a:t>Application and services as ARM resources</a:t>
            </a:r>
          </a:p>
          <a:p>
            <a:r>
              <a:rPr lang="en-US" dirty="0"/>
              <a:t>Patch</a:t>
            </a:r>
            <a:r>
              <a:rPr lang="en-US"/>
              <a:t> </a:t>
            </a:r>
            <a:r>
              <a:rPr lang="en-US" dirty="0"/>
              <a:t>Orchestration Application</a:t>
            </a:r>
          </a:p>
          <a:p>
            <a:r>
              <a:rPr lang="en-US"/>
              <a:t>Stand </a:t>
            </a:r>
            <a:r>
              <a:rPr lang="en-US" dirty="0"/>
              <a:t>alone offerings of Linux clusters</a:t>
            </a:r>
          </a:p>
          <a:p>
            <a:r>
              <a:rPr lang="en-US"/>
              <a:t> </a:t>
            </a:r>
            <a:endParaRPr lang="en-US" dirty="0"/>
          </a:p>
        </p:txBody>
      </p:sp>
    </p:spTree>
    <p:extLst>
      <p:ext uri="{BB962C8B-B14F-4D97-AF65-F5344CB8AC3E}">
        <p14:creationId xmlns:p14="http://schemas.microsoft.com/office/powerpoint/2010/main" val="584738189"/>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8C709-CE0C-403C-8796-593223E4FE82}"/>
              </a:ext>
            </a:extLst>
          </p:cNvPr>
          <p:cNvSpPr>
            <a:spLocks noGrp="1"/>
          </p:cNvSpPr>
          <p:nvPr>
            <p:ph type="title"/>
          </p:nvPr>
        </p:nvSpPr>
        <p:spPr/>
        <p:txBody>
          <a:bodyPr/>
          <a:lstStyle/>
          <a:p>
            <a:r>
              <a:rPr lang="en-US" dirty="0"/>
              <a:t>Recap</a:t>
            </a:r>
          </a:p>
        </p:txBody>
      </p:sp>
      <p:sp>
        <p:nvSpPr>
          <p:cNvPr id="3" name="Text Placeholder 2">
            <a:extLst>
              <a:ext uri="{FF2B5EF4-FFF2-40B4-BE49-F238E27FC236}">
                <a16:creationId xmlns:a16="http://schemas.microsoft.com/office/drawing/2014/main" id="{5100FCA9-5156-44DA-B85E-C03D3BA133E2}"/>
              </a:ext>
            </a:extLst>
          </p:cNvPr>
          <p:cNvSpPr>
            <a:spLocks noGrp="1"/>
          </p:cNvSpPr>
          <p:nvPr>
            <p:ph type="body" sz="quarter" idx="10"/>
          </p:nvPr>
        </p:nvSpPr>
        <p:spPr>
          <a:xfrm>
            <a:off x="315019" y="1212849"/>
            <a:ext cx="11887200" cy="4339650"/>
          </a:xfrm>
        </p:spPr>
        <p:txBody>
          <a:bodyPr/>
          <a:lstStyle/>
          <a:p>
            <a:pPr marL="742950" indent="-742950">
              <a:buFont typeface="+mj-lt"/>
              <a:buAutoNum type="arabicPeriod"/>
            </a:pPr>
            <a:r>
              <a:rPr lang="en-US" dirty="0"/>
              <a:t>Use the Service Fabric Azure PowerShell Module</a:t>
            </a:r>
          </a:p>
          <a:p>
            <a:pPr marL="742950" indent="-742950">
              <a:buFont typeface="+mj-lt"/>
              <a:buAutoNum type="arabicPeriod"/>
            </a:pPr>
            <a:r>
              <a:rPr lang="en-US" dirty="0"/>
              <a:t>Best practices for planning your cluster</a:t>
            </a:r>
          </a:p>
          <a:p>
            <a:pPr marL="742950" indent="-742950">
              <a:buFont typeface="+mj-lt"/>
              <a:buAutoNum type="arabicPeriod"/>
            </a:pPr>
            <a:r>
              <a:rPr lang="en-US" dirty="0"/>
              <a:t>Best practices for securing your cluster</a:t>
            </a:r>
          </a:p>
          <a:p>
            <a:pPr marL="742950" indent="-742950">
              <a:buFont typeface="+mj-lt"/>
              <a:buAutoNum type="arabicPeriod"/>
            </a:pPr>
            <a:r>
              <a:rPr lang="en-US" dirty="0"/>
              <a:t>Best practices for business continuity planning</a:t>
            </a:r>
          </a:p>
          <a:p>
            <a:pPr marL="742950" indent="-742950">
              <a:buFont typeface="+mj-lt"/>
              <a:buAutoNum type="arabicPeriod"/>
            </a:pPr>
            <a:r>
              <a:rPr lang="en-US" dirty="0"/>
              <a:t>Monitoring and diagnostics</a:t>
            </a:r>
          </a:p>
          <a:p>
            <a:endParaRPr lang="en-US" dirty="0"/>
          </a:p>
          <a:p>
            <a:r>
              <a:rPr lang="en-US" dirty="0"/>
              <a:t>http://aka.ms/servicefabric</a:t>
            </a:r>
          </a:p>
        </p:txBody>
      </p:sp>
    </p:spTree>
    <p:extLst>
      <p:ext uri="{BB962C8B-B14F-4D97-AF65-F5344CB8AC3E}">
        <p14:creationId xmlns:p14="http://schemas.microsoft.com/office/powerpoint/2010/main" val="3046503700"/>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1315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Azure Service Fabric</a:t>
            </a:r>
          </a:p>
        </p:txBody>
      </p:sp>
      <p:pic>
        <p:nvPicPr>
          <p:cNvPr id="172" name="Picture 171"/>
          <p:cNvPicPr>
            <a:picLocks noChangeAspect="1"/>
          </p:cNvPicPr>
          <p:nvPr/>
        </p:nvPicPr>
        <p:blipFill>
          <a:blip r:embed="rId3">
            <a:extLst>
              <a:ext uri="{BEBA8EAE-BF5A-486C-A8C5-ECC9F3942E4B}">
                <a14:imgProps xmlns:a14="http://schemas.microsoft.com/office/drawing/2010/main">
                  <a14:imgLayer r:embed="rId4">
                    <a14:imgEffect>
                      <a14:backgroundRemoval t="2326" b="89535" l="0" r="95122"/>
                    </a14:imgEffect>
                  </a14:imgLayer>
                </a14:imgProps>
              </a:ext>
            </a:extLst>
          </a:blip>
          <a:stretch>
            <a:fillRect/>
          </a:stretch>
        </p:blipFill>
        <p:spPr>
          <a:xfrm>
            <a:off x="1151601" y="5240777"/>
            <a:ext cx="1384854" cy="968272"/>
          </a:xfrm>
          <a:prstGeom prst="rect">
            <a:avLst/>
          </a:prstGeom>
        </p:spPr>
      </p:pic>
      <p:sp>
        <p:nvSpPr>
          <p:cNvPr id="83" name="Pentagon 82"/>
          <p:cNvSpPr/>
          <p:nvPr/>
        </p:nvSpPr>
        <p:spPr bwMode="auto">
          <a:xfrm rot="5400000">
            <a:off x="10043734" y="3603950"/>
            <a:ext cx="1112370" cy="1565320"/>
          </a:xfrm>
          <a:prstGeom prst="homePlate">
            <a:avLst>
              <a:gd name="adj" fmla="val 38432"/>
            </a:avLst>
          </a:prstGeom>
          <a:solidFill>
            <a:srgbClr val="0078D7">
              <a:lumMod val="5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84" name="Hexagon 83"/>
          <p:cNvSpPr>
            <a:spLocks noChangeAspect="1"/>
          </p:cNvSpPr>
          <p:nvPr/>
        </p:nvSpPr>
        <p:spPr bwMode="auto">
          <a:xfrm>
            <a:off x="1433762" y="2921282"/>
            <a:ext cx="652809" cy="564680"/>
          </a:xfrm>
          <a:prstGeom prst="hexagon">
            <a:avLst/>
          </a:prstGeom>
          <a:solidFill>
            <a:srgbClr val="0078D7">
              <a:lumMod val="5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85" name="Hexagon 84"/>
          <p:cNvSpPr>
            <a:spLocks noChangeAspect="1"/>
          </p:cNvSpPr>
          <p:nvPr/>
        </p:nvSpPr>
        <p:spPr bwMode="auto">
          <a:xfrm>
            <a:off x="2547041" y="2921282"/>
            <a:ext cx="652809" cy="564680"/>
          </a:xfrm>
          <a:prstGeom prst="hexagon">
            <a:avLst/>
          </a:prstGeom>
          <a:solidFill>
            <a:srgbClr val="0078D7">
              <a:lumMod val="5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86" name="Hexagon 85"/>
          <p:cNvSpPr>
            <a:spLocks noChangeAspect="1"/>
          </p:cNvSpPr>
          <p:nvPr/>
        </p:nvSpPr>
        <p:spPr bwMode="auto">
          <a:xfrm>
            <a:off x="3619740" y="2921282"/>
            <a:ext cx="652809" cy="564680"/>
          </a:xfrm>
          <a:prstGeom prst="hexagon">
            <a:avLst/>
          </a:prstGeom>
          <a:solidFill>
            <a:srgbClr val="0078D7">
              <a:lumMod val="5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87" name="Hexagon 86"/>
          <p:cNvSpPr>
            <a:spLocks noChangeAspect="1"/>
          </p:cNvSpPr>
          <p:nvPr/>
        </p:nvSpPr>
        <p:spPr bwMode="auto">
          <a:xfrm>
            <a:off x="4721265" y="2921282"/>
            <a:ext cx="652809" cy="564680"/>
          </a:xfrm>
          <a:prstGeom prst="hexagon">
            <a:avLst/>
          </a:prstGeom>
          <a:solidFill>
            <a:srgbClr val="0078D7">
              <a:lumMod val="5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88" name="Hexagon 87"/>
          <p:cNvSpPr>
            <a:spLocks noChangeAspect="1"/>
          </p:cNvSpPr>
          <p:nvPr/>
        </p:nvSpPr>
        <p:spPr bwMode="auto">
          <a:xfrm>
            <a:off x="5822790" y="2921282"/>
            <a:ext cx="652809" cy="564680"/>
          </a:xfrm>
          <a:prstGeom prst="hexagon">
            <a:avLst/>
          </a:prstGeom>
          <a:solidFill>
            <a:srgbClr val="0078D7">
              <a:lumMod val="5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89" name="Hexagon 88"/>
          <p:cNvSpPr>
            <a:spLocks noChangeAspect="1"/>
          </p:cNvSpPr>
          <p:nvPr/>
        </p:nvSpPr>
        <p:spPr bwMode="auto">
          <a:xfrm>
            <a:off x="6905213" y="2921282"/>
            <a:ext cx="652809" cy="564680"/>
          </a:xfrm>
          <a:prstGeom prst="hexagon">
            <a:avLst/>
          </a:prstGeom>
          <a:solidFill>
            <a:srgbClr val="0078D7">
              <a:lumMod val="5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90" name="Hexagon 89"/>
          <p:cNvSpPr>
            <a:spLocks noChangeAspect="1"/>
          </p:cNvSpPr>
          <p:nvPr/>
        </p:nvSpPr>
        <p:spPr bwMode="auto">
          <a:xfrm>
            <a:off x="7989775" y="2921282"/>
            <a:ext cx="652809" cy="564680"/>
          </a:xfrm>
          <a:prstGeom prst="hexagon">
            <a:avLst/>
          </a:prstGeom>
          <a:solidFill>
            <a:srgbClr val="0078D7">
              <a:lumMod val="5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91" name="Hexagon 90"/>
          <p:cNvSpPr>
            <a:spLocks noChangeAspect="1"/>
          </p:cNvSpPr>
          <p:nvPr/>
        </p:nvSpPr>
        <p:spPr bwMode="auto">
          <a:xfrm>
            <a:off x="9087921" y="2921282"/>
            <a:ext cx="652809" cy="564680"/>
          </a:xfrm>
          <a:prstGeom prst="hexagon">
            <a:avLst/>
          </a:prstGeom>
          <a:solidFill>
            <a:srgbClr val="0078D7">
              <a:lumMod val="5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92" name="Hexagon 91"/>
          <p:cNvSpPr>
            <a:spLocks noChangeAspect="1"/>
          </p:cNvSpPr>
          <p:nvPr/>
        </p:nvSpPr>
        <p:spPr bwMode="auto">
          <a:xfrm>
            <a:off x="10156508" y="2921282"/>
            <a:ext cx="652809" cy="564680"/>
          </a:xfrm>
          <a:prstGeom prst="hexagon">
            <a:avLst/>
          </a:prstGeom>
          <a:solidFill>
            <a:srgbClr val="0078D7">
              <a:lumMod val="5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93" name="Pentagon 92"/>
          <p:cNvSpPr/>
          <p:nvPr/>
        </p:nvSpPr>
        <p:spPr bwMode="auto">
          <a:xfrm rot="5400000">
            <a:off x="1119351" y="3625426"/>
            <a:ext cx="1112370" cy="1565320"/>
          </a:xfrm>
          <a:prstGeom prst="homePlate">
            <a:avLst>
              <a:gd name="adj" fmla="val 38432"/>
            </a:avLst>
          </a:prstGeom>
          <a:solidFill>
            <a:srgbClr val="0078D7">
              <a:lumMod val="5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94" name="Pentagon 93"/>
          <p:cNvSpPr/>
          <p:nvPr/>
        </p:nvSpPr>
        <p:spPr bwMode="auto">
          <a:xfrm rot="5400000">
            <a:off x="7016150" y="3625426"/>
            <a:ext cx="1112370" cy="1565320"/>
          </a:xfrm>
          <a:prstGeom prst="homePlate">
            <a:avLst>
              <a:gd name="adj" fmla="val 38432"/>
            </a:avLst>
          </a:prstGeom>
          <a:solidFill>
            <a:srgbClr val="0078D7">
              <a:lumMod val="5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95" name="Pentagon 94"/>
          <p:cNvSpPr/>
          <p:nvPr/>
        </p:nvSpPr>
        <p:spPr bwMode="auto">
          <a:xfrm rot="5400000">
            <a:off x="4089342" y="3625426"/>
            <a:ext cx="1112370" cy="1565320"/>
          </a:xfrm>
          <a:prstGeom prst="homePlate">
            <a:avLst>
              <a:gd name="adj" fmla="val 38432"/>
            </a:avLst>
          </a:prstGeom>
          <a:solidFill>
            <a:srgbClr val="0078D7">
              <a:lumMod val="5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96" name="Rectangle 95"/>
          <p:cNvSpPr/>
          <p:nvPr/>
        </p:nvSpPr>
        <p:spPr bwMode="auto">
          <a:xfrm>
            <a:off x="891714" y="3196409"/>
            <a:ext cx="10483048" cy="931544"/>
          </a:xfrm>
          <a:prstGeom prst="rect">
            <a:avLst/>
          </a:prstGeom>
          <a:solidFill>
            <a:srgbClr val="0078D7">
              <a:lumMod val="5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grpSp>
        <p:nvGrpSpPr>
          <p:cNvPr id="97" name="Group 96"/>
          <p:cNvGrpSpPr/>
          <p:nvPr/>
        </p:nvGrpSpPr>
        <p:grpSpPr>
          <a:xfrm>
            <a:off x="891712" y="1659191"/>
            <a:ext cx="10483060" cy="1481176"/>
            <a:chOff x="880533" y="1857930"/>
            <a:chExt cx="10706923" cy="1512807"/>
          </a:xfrm>
        </p:grpSpPr>
        <p:sp>
          <p:nvSpPr>
            <p:cNvPr id="98" name="Hexagon 97"/>
            <p:cNvSpPr>
              <a:spLocks noChangeAspect="1"/>
            </p:cNvSpPr>
            <p:nvPr/>
          </p:nvSpPr>
          <p:spPr bwMode="auto">
            <a:xfrm>
              <a:off x="880533" y="2175933"/>
              <a:ext cx="666750" cy="576739"/>
            </a:xfrm>
            <a:prstGeom prst="hexagon">
              <a:avLst/>
            </a:prstGeom>
            <a:solidFill>
              <a:srgbClr val="0078D7">
                <a:lumMod val="40000"/>
                <a:lumOff val="6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99" name="Hexagon 98"/>
            <p:cNvSpPr>
              <a:spLocks noChangeAspect="1"/>
            </p:cNvSpPr>
            <p:nvPr/>
          </p:nvSpPr>
          <p:spPr bwMode="auto">
            <a:xfrm>
              <a:off x="1438686" y="1866396"/>
              <a:ext cx="666750" cy="576739"/>
            </a:xfrm>
            <a:prstGeom prst="hexagon">
              <a:avLst/>
            </a:prstGeom>
            <a:solidFill>
              <a:srgbClr val="0078D7">
                <a:lumMod val="20000"/>
                <a:lumOff val="8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00" name="Hexagon 99"/>
            <p:cNvSpPr>
              <a:spLocks noChangeAspect="1"/>
            </p:cNvSpPr>
            <p:nvPr/>
          </p:nvSpPr>
          <p:spPr bwMode="auto">
            <a:xfrm>
              <a:off x="1438686" y="2484462"/>
              <a:ext cx="666750" cy="576739"/>
            </a:xfrm>
            <a:prstGeom prst="hexagon">
              <a:avLst/>
            </a:prstGeom>
            <a:solidFill>
              <a:srgbClr val="002050"/>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01" name="Hexagon 100"/>
            <p:cNvSpPr>
              <a:spLocks noChangeAspect="1"/>
            </p:cNvSpPr>
            <p:nvPr/>
          </p:nvSpPr>
          <p:spPr bwMode="auto">
            <a:xfrm>
              <a:off x="1996839" y="2175932"/>
              <a:ext cx="666750" cy="576739"/>
            </a:xfrm>
            <a:prstGeom prst="hexagon">
              <a:avLst/>
            </a:prstGeom>
            <a:solidFill>
              <a:srgbClr val="00BCF2"/>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02" name="Hexagon 101"/>
            <p:cNvSpPr>
              <a:spLocks noChangeAspect="1"/>
            </p:cNvSpPr>
            <p:nvPr/>
          </p:nvSpPr>
          <p:spPr bwMode="auto">
            <a:xfrm>
              <a:off x="1996839" y="2793998"/>
              <a:ext cx="666750" cy="576739"/>
            </a:xfrm>
            <a:prstGeom prst="hexagon">
              <a:avLst/>
            </a:prstGeom>
            <a:solidFill>
              <a:srgbClr val="0078D7">
                <a:lumMod val="60000"/>
                <a:lumOff val="4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03" name="Hexagon 102"/>
            <p:cNvSpPr>
              <a:spLocks noChangeAspect="1"/>
            </p:cNvSpPr>
            <p:nvPr/>
          </p:nvSpPr>
          <p:spPr bwMode="auto">
            <a:xfrm>
              <a:off x="880533" y="2793997"/>
              <a:ext cx="666750" cy="576739"/>
            </a:xfrm>
            <a:prstGeom prst="hexagon">
              <a:avLst/>
            </a:prstGeom>
            <a:solidFill>
              <a:srgbClr val="0078D7">
                <a:lumMod val="5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04" name="Hexagon 103"/>
            <p:cNvSpPr>
              <a:spLocks noChangeAspect="1"/>
            </p:cNvSpPr>
            <p:nvPr/>
          </p:nvSpPr>
          <p:spPr bwMode="auto">
            <a:xfrm>
              <a:off x="2554992" y="1866396"/>
              <a:ext cx="666750" cy="576739"/>
            </a:xfrm>
            <a:prstGeom prst="hexagon">
              <a:avLst/>
            </a:prstGeom>
            <a:solidFill>
              <a:srgbClr val="0078D7">
                <a:lumMod val="60000"/>
                <a:lumOff val="4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05" name="Hexagon 104"/>
            <p:cNvSpPr>
              <a:spLocks noChangeAspect="1"/>
            </p:cNvSpPr>
            <p:nvPr/>
          </p:nvSpPr>
          <p:spPr bwMode="auto">
            <a:xfrm>
              <a:off x="2554992" y="2484462"/>
              <a:ext cx="666750" cy="576739"/>
            </a:xfrm>
            <a:prstGeom prst="hexagon">
              <a:avLst/>
            </a:prstGeom>
            <a:solidFill>
              <a:srgbClr val="0078D7">
                <a:lumMod val="40000"/>
                <a:lumOff val="6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06" name="Hexagon 105"/>
            <p:cNvSpPr>
              <a:spLocks noChangeAspect="1"/>
            </p:cNvSpPr>
            <p:nvPr/>
          </p:nvSpPr>
          <p:spPr bwMode="auto">
            <a:xfrm>
              <a:off x="3113145" y="2175933"/>
              <a:ext cx="666750" cy="576739"/>
            </a:xfrm>
            <a:prstGeom prst="hexagon">
              <a:avLst/>
            </a:prstGeom>
            <a:solidFill>
              <a:srgbClr val="0078D7">
                <a:lumMod val="20000"/>
                <a:lumOff val="8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07" name="Hexagon 106"/>
            <p:cNvSpPr>
              <a:spLocks noChangeAspect="1"/>
            </p:cNvSpPr>
            <p:nvPr/>
          </p:nvSpPr>
          <p:spPr bwMode="auto">
            <a:xfrm>
              <a:off x="3671298" y="1866396"/>
              <a:ext cx="666750" cy="576739"/>
            </a:xfrm>
            <a:prstGeom prst="hexagon">
              <a:avLst/>
            </a:prstGeom>
            <a:solidFill>
              <a:srgbClr val="002050"/>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08" name="Hexagon 107"/>
            <p:cNvSpPr>
              <a:spLocks noChangeAspect="1"/>
            </p:cNvSpPr>
            <p:nvPr/>
          </p:nvSpPr>
          <p:spPr bwMode="auto">
            <a:xfrm>
              <a:off x="3671298" y="2484462"/>
              <a:ext cx="666750" cy="576739"/>
            </a:xfrm>
            <a:prstGeom prst="hexagon">
              <a:avLst/>
            </a:prstGeom>
            <a:solidFill>
              <a:srgbClr val="0078D7">
                <a:lumMod val="20000"/>
                <a:lumOff val="8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09" name="Hexagon 108"/>
            <p:cNvSpPr>
              <a:spLocks noChangeAspect="1"/>
            </p:cNvSpPr>
            <p:nvPr/>
          </p:nvSpPr>
          <p:spPr bwMode="auto">
            <a:xfrm>
              <a:off x="4229451" y="2175932"/>
              <a:ext cx="666750" cy="576739"/>
            </a:xfrm>
            <a:prstGeom prst="hexagon">
              <a:avLst/>
            </a:prstGeom>
            <a:solidFill>
              <a:srgbClr val="0078D7">
                <a:lumMod val="40000"/>
                <a:lumOff val="6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10" name="Hexagon 109"/>
            <p:cNvSpPr>
              <a:spLocks noChangeAspect="1"/>
            </p:cNvSpPr>
            <p:nvPr/>
          </p:nvSpPr>
          <p:spPr bwMode="auto">
            <a:xfrm>
              <a:off x="4229451" y="2793998"/>
              <a:ext cx="666750" cy="576739"/>
            </a:xfrm>
            <a:prstGeom prst="hexagon">
              <a:avLst/>
            </a:prstGeom>
            <a:solidFill>
              <a:srgbClr val="0078D7">
                <a:lumMod val="5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11" name="Hexagon 110"/>
            <p:cNvSpPr>
              <a:spLocks noChangeAspect="1"/>
            </p:cNvSpPr>
            <p:nvPr/>
          </p:nvSpPr>
          <p:spPr bwMode="auto">
            <a:xfrm>
              <a:off x="3113145" y="2793997"/>
              <a:ext cx="666750" cy="576739"/>
            </a:xfrm>
            <a:prstGeom prst="hexagon">
              <a:avLst/>
            </a:prstGeom>
            <a:solidFill>
              <a:srgbClr val="0078D7">
                <a:lumMod val="75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12" name="Hexagon 111"/>
            <p:cNvSpPr>
              <a:spLocks noChangeAspect="1"/>
            </p:cNvSpPr>
            <p:nvPr/>
          </p:nvSpPr>
          <p:spPr bwMode="auto">
            <a:xfrm>
              <a:off x="4787604" y="1866396"/>
              <a:ext cx="666750" cy="576739"/>
            </a:xfrm>
            <a:prstGeom prst="hexagon">
              <a:avLst/>
            </a:prstGeom>
            <a:solidFill>
              <a:srgbClr val="0078D7">
                <a:lumMod val="20000"/>
                <a:lumOff val="8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13" name="Hexagon 112"/>
            <p:cNvSpPr>
              <a:spLocks noChangeAspect="1"/>
            </p:cNvSpPr>
            <p:nvPr/>
          </p:nvSpPr>
          <p:spPr bwMode="auto">
            <a:xfrm>
              <a:off x="4787604" y="2484462"/>
              <a:ext cx="666750" cy="576739"/>
            </a:xfrm>
            <a:prstGeom prst="hexagon">
              <a:avLst/>
            </a:prstGeom>
            <a:solidFill>
              <a:srgbClr val="002050"/>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14" name="Hexagon 113"/>
            <p:cNvSpPr>
              <a:spLocks noChangeAspect="1"/>
            </p:cNvSpPr>
            <p:nvPr/>
          </p:nvSpPr>
          <p:spPr bwMode="auto">
            <a:xfrm>
              <a:off x="5342466" y="2167466"/>
              <a:ext cx="666750" cy="576739"/>
            </a:xfrm>
            <a:prstGeom prst="hexagon">
              <a:avLst/>
            </a:prstGeom>
            <a:solidFill>
              <a:srgbClr val="00BCF2"/>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15" name="Hexagon 114"/>
            <p:cNvSpPr>
              <a:spLocks noChangeAspect="1"/>
            </p:cNvSpPr>
            <p:nvPr/>
          </p:nvSpPr>
          <p:spPr bwMode="auto">
            <a:xfrm>
              <a:off x="5900619" y="1866396"/>
              <a:ext cx="666750" cy="576739"/>
            </a:xfrm>
            <a:prstGeom prst="hexagon">
              <a:avLst/>
            </a:prstGeom>
            <a:solidFill>
              <a:srgbClr val="0078D7">
                <a:lumMod val="60000"/>
                <a:lumOff val="4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16" name="Hexagon 115"/>
            <p:cNvSpPr>
              <a:spLocks noChangeAspect="1"/>
            </p:cNvSpPr>
            <p:nvPr/>
          </p:nvSpPr>
          <p:spPr bwMode="auto">
            <a:xfrm>
              <a:off x="5900619" y="2484462"/>
              <a:ext cx="666750" cy="576739"/>
            </a:xfrm>
            <a:prstGeom prst="hexagon">
              <a:avLst/>
            </a:prstGeom>
            <a:solidFill>
              <a:srgbClr val="0078D7">
                <a:lumMod val="40000"/>
                <a:lumOff val="6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17" name="Hexagon 116"/>
            <p:cNvSpPr>
              <a:spLocks noChangeAspect="1"/>
            </p:cNvSpPr>
            <p:nvPr/>
          </p:nvSpPr>
          <p:spPr bwMode="auto">
            <a:xfrm>
              <a:off x="6458772" y="2175932"/>
              <a:ext cx="666750" cy="576739"/>
            </a:xfrm>
            <a:prstGeom prst="hexagon">
              <a:avLst/>
            </a:prstGeom>
            <a:solidFill>
              <a:srgbClr val="0078D7">
                <a:lumMod val="20000"/>
                <a:lumOff val="8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18" name="Hexagon 117"/>
            <p:cNvSpPr>
              <a:spLocks noChangeAspect="1"/>
            </p:cNvSpPr>
            <p:nvPr/>
          </p:nvSpPr>
          <p:spPr bwMode="auto">
            <a:xfrm>
              <a:off x="6458772" y="2793998"/>
              <a:ext cx="666750" cy="576739"/>
            </a:xfrm>
            <a:prstGeom prst="hexagon">
              <a:avLst/>
            </a:prstGeom>
            <a:solidFill>
              <a:srgbClr val="0078D7">
                <a:lumMod val="75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19" name="Hexagon 118"/>
            <p:cNvSpPr>
              <a:spLocks noChangeAspect="1"/>
            </p:cNvSpPr>
            <p:nvPr/>
          </p:nvSpPr>
          <p:spPr bwMode="auto">
            <a:xfrm>
              <a:off x="5342466" y="2785530"/>
              <a:ext cx="666750" cy="576739"/>
            </a:xfrm>
            <a:prstGeom prst="hexagon">
              <a:avLst/>
            </a:prstGeom>
            <a:solidFill>
              <a:srgbClr val="0078D7">
                <a:lumMod val="60000"/>
                <a:lumOff val="4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20" name="Hexagon 119"/>
            <p:cNvSpPr>
              <a:spLocks noChangeAspect="1"/>
            </p:cNvSpPr>
            <p:nvPr/>
          </p:nvSpPr>
          <p:spPr bwMode="auto">
            <a:xfrm>
              <a:off x="7016925" y="1866396"/>
              <a:ext cx="666750" cy="576739"/>
            </a:xfrm>
            <a:prstGeom prst="hexagon">
              <a:avLst/>
            </a:prstGeom>
            <a:solidFill>
              <a:srgbClr val="002050"/>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21" name="Hexagon 120"/>
            <p:cNvSpPr>
              <a:spLocks noChangeAspect="1"/>
            </p:cNvSpPr>
            <p:nvPr/>
          </p:nvSpPr>
          <p:spPr bwMode="auto">
            <a:xfrm>
              <a:off x="7016925" y="2484462"/>
              <a:ext cx="666750" cy="576739"/>
            </a:xfrm>
            <a:prstGeom prst="hexagon">
              <a:avLst/>
            </a:prstGeom>
            <a:solidFill>
              <a:srgbClr val="0078D7">
                <a:lumMod val="20000"/>
                <a:lumOff val="8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22" name="Hexagon 121"/>
            <p:cNvSpPr>
              <a:spLocks noChangeAspect="1"/>
            </p:cNvSpPr>
            <p:nvPr/>
          </p:nvSpPr>
          <p:spPr bwMode="auto">
            <a:xfrm>
              <a:off x="7575078" y="2175933"/>
              <a:ext cx="666750" cy="576739"/>
            </a:xfrm>
            <a:prstGeom prst="hexagon">
              <a:avLst/>
            </a:prstGeom>
            <a:solidFill>
              <a:srgbClr val="0078D7">
                <a:lumMod val="40000"/>
                <a:lumOff val="6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23" name="Hexagon 122"/>
            <p:cNvSpPr>
              <a:spLocks noChangeAspect="1"/>
            </p:cNvSpPr>
            <p:nvPr/>
          </p:nvSpPr>
          <p:spPr bwMode="auto">
            <a:xfrm>
              <a:off x="8133231" y="1866396"/>
              <a:ext cx="666750" cy="576739"/>
            </a:xfrm>
            <a:prstGeom prst="hexagon">
              <a:avLst/>
            </a:prstGeom>
            <a:solidFill>
              <a:srgbClr val="0078D7">
                <a:lumMod val="20000"/>
                <a:lumOff val="8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24" name="Hexagon 123"/>
            <p:cNvSpPr>
              <a:spLocks noChangeAspect="1"/>
            </p:cNvSpPr>
            <p:nvPr/>
          </p:nvSpPr>
          <p:spPr bwMode="auto">
            <a:xfrm>
              <a:off x="8133231" y="2484462"/>
              <a:ext cx="666750" cy="576739"/>
            </a:xfrm>
            <a:prstGeom prst="hexagon">
              <a:avLst/>
            </a:prstGeom>
            <a:solidFill>
              <a:srgbClr val="002050"/>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25" name="Hexagon 124"/>
            <p:cNvSpPr>
              <a:spLocks noChangeAspect="1"/>
            </p:cNvSpPr>
            <p:nvPr/>
          </p:nvSpPr>
          <p:spPr bwMode="auto">
            <a:xfrm>
              <a:off x="8691384" y="2175932"/>
              <a:ext cx="666750" cy="576739"/>
            </a:xfrm>
            <a:prstGeom prst="hexagon">
              <a:avLst/>
            </a:prstGeom>
            <a:solidFill>
              <a:srgbClr val="00BCF2"/>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26" name="Hexagon 125"/>
            <p:cNvSpPr>
              <a:spLocks noChangeAspect="1"/>
            </p:cNvSpPr>
            <p:nvPr/>
          </p:nvSpPr>
          <p:spPr bwMode="auto">
            <a:xfrm>
              <a:off x="8691384" y="2793998"/>
              <a:ext cx="666750" cy="576739"/>
            </a:xfrm>
            <a:prstGeom prst="hexagon">
              <a:avLst/>
            </a:prstGeom>
            <a:solidFill>
              <a:srgbClr val="0078D7">
                <a:lumMod val="60000"/>
                <a:lumOff val="4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27" name="Hexagon 126"/>
            <p:cNvSpPr>
              <a:spLocks noChangeAspect="1"/>
            </p:cNvSpPr>
            <p:nvPr/>
          </p:nvSpPr>
          <p:spPr bwMode="auto">
            <a:xfrm>
              <a:off x="7575078" y="2793997"/>
              <a:ext cx="666750" cy="576739"/>
            </a:xfrm>
            <a:prstGeom prst="hexagon">
              <a:avLst/>
            </a:prstGeom>
            <a:solidFill>
              <a:srgbClr val="0078D7">
                <a:lumMod val="5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28" name="Hexagon 127"/>
            <p:cNvSpPr>
              <a:spLocks noChangeAspect="1"/>
            </p:cNvSpPr>
            <p:nvPr/>
          </p:nvSpPr>
          <p:spPr bwMode="auto">
            <a:xfrm>
              <a:off x="9249537" y="1866396"/>
              <a:ext cx="666750" cy="576739"/>
            </a:xfrm>
            <a:prstGeom prst="hexagon">
              <a:avLst/>
            </a:prstGeom>
            <a:solidFill>
              <a:srgbClr val="0078D7">
                <a:lumMod val="60000"/>
                <a:lumOff val="4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29" name="Hexagon 128"/>
            <p:cNvSpPr>
              <a:spLocks noChangeAspect="1"/>
            </p:cNvSpPr>
            <p:nvPr/>
          </p:nvSpPr>
          <p:spPr bwMode="auto">
            <a:xfrm>
              <a:off x="9249537" y="2484462"/>
              <a:ext cx="666750" cy="576739"/>
            </a:xfrm>
            <a:prstGeom prst="hexagon">
              <a:avLst/>
            </a:prstGeom>
            <a:solidFill>
              <a:srgbClr val="0078D7">
                <a:lumMod val="40000"/>
                <a:lumOff val="6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30" name="Hexagon 129"/>
            <p:cNvSpPr>
              <a:spLocks noChangeAspect="1"/>
            </p:cNvSpPr>
            <p:nvPr/>
          </p:nvSpPr>
          <p:spPr bwMode="auto">
            <a:xfrm>
              <a:off x="9804400" y="2167467"/>
              <a:ext cx="666750" cy="576739"/>
            </a:xfrm>
            <a:prstGeom prst="hexagon">
              <a:avLst/>
            </a:prstGeom>
            <a:solidFill>
              <a:srgbClr val="0078D7">
                <a:lumMod val="20000"/>
                <a:lumOff val="8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31" name="Hexagon 130"/>
            <p:cNvSpPr>
              <a:spLocks noChangeAspect="1"/>
            </p:cNvSpPr>
            <p:nvPr/>
          </p:nvSpPr>
          <p:spPr bwMode="auto">
            <a:xfrm>
              <a:off x="10362553" y="1857930"/>
              <a:ext cx="666750" cy="576739"/>
            </a:xfrm>
            <a:prstGeom prst="hexagon">
              <a:avLst/>
            </a:prstGeom>
            <a:solidFill>
              <a:srgbClr val="002050"/>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32" name="Hexagon 131"/>
            <p:cNvSpPr>
              <a:spLocks noChangeAspect="1"/>
            </p:cNvSpPr>
            <p:nvPr/>
          </p:nvSpPr>
          <p:spPr bwMode="auto">
            <a:xfrm>
              <a:off x="10362553" y="2475996"/>
              <a:ext cx="666750" cy="576739"/>
            </a:xfrm>
            <a:prstGeom prst="hexagon">
              <a:avLst/>
            </a:prstGeom>
            <a:solidFill>
              <a:srgbClr val="0078D7">
                <a:lumMod val="20000"/>
                <a:lumOff val="8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33" name="Hexagon 132"/>
            <p:cNvSpPr>
              <a:spLocks noChangeAspect="1"/>
            </p:cNvSpPr>
            <p:nvPr/>
          </p:nvSpPr>
          <p:spPr bwMode="auto">
            <a:xfrm>
              <a:off x="10920706" y="2167466"/>
              <a:ext cx="666750" cy="576739"/>
            </a:xfrm>
            <a:prstGeom prst="hexagon">
              <a:avLst/>
            </a:prstGeom>
            <a:solidFill>
              <a:srgbClr val="00BCF2"/>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34" name="Hexagon 133"/>
            <p:cNvSpPr>
              <a:spLocks noChangeAspect="1"/>
            </p:cNvSpPr>
            <p:nvPr/>
          </p:nvSpPr>
          <p:spPr bwMode="auto">
            <a:xfrm>
              <a:off x="10920706" y="2785532"/>
              <a:ext cx="666750" cy="576739"/>
            </a:xfrm>
            <a:prstGeom prst="hexagon">
              <a:avLst/>
            </a:prstGeom>
            <a:solidFill>
              <a:srgbClr val="0078D7">
                <a:lumMod val="50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135" name="Hexagon 134"/>
            <p:cNvSpPr>
              <a:spLocks noChangeAspect="1"/>
            </p:cNvSpPr>
            <p:nvPr/>
          </p:nvSpPr>
          <p:spPr bwMode="auto">
            <a:xfrm>
              <a:off x="9804400" y="2785531"/>
              <a:ext cx="666750" cy="576739"/>
            </a:xfrm>
            <a:prstGeom prst="hexagon">
              <a:avLst/>
            </a:prstGeom>
            <a:solidFill>
              <a:srgbClr val="0078D7">
                <a:lumMod val="75000"/>
              </a:srgbClr>
            </a:solidFill>
            <a:ln w="9525" cap="flat" cmpd="sng" algn="ctr">
              <a:noFill/>
              <a:prstDash val="solid"/>
              <a:headEnd type="none" w="med" len="med"/>
              <a:tailEnd type="none" w="med" len="med"/>
            </a:ln>
            <a:effectLst/>
          </p:spPr>
          <p:txBody>
            <a:bodyPr rot="0" spcFirstLastPara="0" vertOverflow="overflow" horzOverflow="overflow" vert="horz" wrap="square" lIns="179057" tIns="143245" rIns="179057" bIns="143245" numCol="1" spcCol="0" rtlCol="0" fromWordArt="0" anchor="t" anchorCtr="0" forceAA="0" compatLnSpc="1">
              <a:prstTxWarp prst="textNoShape">
                <a:avLst/>
              </a:prstTxWarp>
              <a:noAutofit/>
            </a:bodyPr>
            <a:lstStyle/>
            <a:p>
              <a:pPr marL="0" marR="0" lvl="0" indent="0" algn="ctr" defTabSz="912941" rtl="0" eaLnBrk="1" fontAlgn="base" latinLnBrk="0" hangingPunct="1">
                <a:lnSpc>
                  <a:spcPct val="90000"/>
                </a:lnSpc>
                <a:spcBef>
                  <a:spcPct val="0"/>
                </a:spcBef>
                <a:spcAft>
                  <a:spcPct val="0"/>
                </a:spcAft>
                <a:buClrTx/>
                <a:buSzTx/>
                <a:buFontTx/>
                <a:buNone/>
                <a:tabLst/>
                <a:defRPr/>
              </a:pPr>
              <a:endParaRPr kumimoji="0" lang="en-US" sz="235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grpSp>
      <p:sp>
        <p:nvSpPr>
          <p:cNvPr id="136" name="TextBox 135"/>
          <p:cNvSpPr txBox="1"/>
          <p:nvPr/>
        </p:nvSpPr>
        <p:spPr>
          <a:xfrm>
            <a:off x="4066424" y="6139169"/>
            <a:ext cx="1167100" cy="614761"/>
          </a:xfrm>
          <a:prstGeom prst="rect">
            <a:avLst/>
          </a:prstGeom>
          <a:noFill/>
        </p:spPr>
        <p:txBody>
          <a:bodyPr wrap="square" lIns="179057" tIns="143245" rIns="179057" bIns="143245" rtlCol="0">
            <a:spAutoFit/>
          </a:bodyPr>
          <a:lstStyle/>
          <a:p>
            <a:pPr algn="ctr" defTabSz="913205">
              <a:lnSpc>
                <a:spcPct val="90000"/>
              </a:lnSpc>
              <a:spcAft>
                <a:spcPts val="587"/>
              </a:spcAft>
              <a:defRPr/>
            </a:pPr>
            <a:r>
              <a:rPr lang="en-US" sz="2200" kern="0" dirty="0">
                <a:solidFill>
                  <a:sysClr val="windowText" lastClr="000000"/>
                </a:solidFill>
                <a:latin typeface="Segoe UI Semilight"/>
                <a:ea typeface="MS PGothic" panose="020B0600070205080204" pitchFamily="34" charset="-128"/>
              </a:rPr>
              <a:t>Azure</a:t>
            </a:r>
          </a:p>
        </p:txBody>
      </p:sp>
      <p:sp>
        <p:nvSpPr>
          <p:cNvPr id="137" name="Freeform 136"/>
          <p:cNvSpPr>
            <a:spLocks/>
          </p:cNvSpPr>
          <p:nvPr/>
        </p:nvSpPr>
        <p:spPr bwMode="auto">
          <a:xfrm>
            <a:off x="3773809" y="5221130"/>
            <a:ext cx="1755623" cy="971794"/>
          </a:xfrm>
          <a:custGeom>
            <a:avLst/>
            <a:gdLst>
              <a:gd name="T0" fmla="*/ 1662 w 2136"/>
              <a:gd name="T1" fmla="*/ 1181 h 1181"/>
              <a:gd name="T2" fmla="*/ 239 w 2136"/>
              <a:gd name="T3" fmla="*/ 1181 h 1181"/>
              <a:gd name="T4" fmla="*/ 0 w 2136"/>
              <a:gd name="T5" fmla="*/ 937 h 1181"/>
              <a:gd name="T6" fmla="*/ 181 w 2136"/>
              <a:gd name="T7" fmla="*/ 706 h 1181"/>
              <a:gd name="T8" fmla="*/ 462 w 2136"/>
              <a:gd name="T9" fmla="*/ 487 h 1181"/>
              <a:gd name="T10" fmla="*/ 974 w 2136"/>
              <a:gd name="T11" fmla="*/ 0 h 1181"/>
              <a:gd name="T12" fmla="*/ 1440 w 2136"/>
              <a:gd name="T13" fmla="*/ 294 h 1181"/>
              <a:gd name="T14" fmla="*/ 1662 w 2136"/>
              <a:gd name="T15" fmla="*/ 235 h 1181"/>
              <a:gd name="T16" fmla="*/ 2136 w 2136"/>
              <a:gd name="T17" fmla="*/ 710 h 1181"/>
              <a:gd name="T18" fmla="*/ 1662 w 2136"/>
              <a:gd name="T19" fmla="*/ 1181 h 1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6" h="1181">
                <a:moveTo>
                  <a:pt x="1662" y="1181"/>
                </a:moveTo>
                <a:cubicBezTo>
                  <a:pt x="239" y="1181"/>
                  <a:pt x="239" y="1181"/>
                  <a:pt x="239" y="1181"/>
                </a:cubicBezTo>
                <a:cubicBezTo>
                  <a:pt x="109" y="1181"/>
                  <a:pt x="0" y="1071"/>
                  <a:pt x="0" y="937"/>
                </a:cubicBezTo>
                <a:cubicBezTo>
                  <a:pt x="0" y="823"/>
                  <a:pt x="76" y="731"/>
                  <a:pt x="181" y="706"/>
                </a:cubicBezTo>
                <a:cubicBezTo>
                  <a:pt x="231" y="588"/>
                  <a:pt x="336" y="504"/>
                  <a:pt x="462" y="487"/>
                </a:cubicBezTo>
                <a:cubicBezTo>
                  <a:pt x="474" y="218"/>
                  <a:pt x="701" y="0"/>
                  <a:pt x="974" y="0"/>
                </a:cubicBezTo>
                <a:cubicBezTo>
                  <a:pt x="1175" y="0"/>
                  <a:pt x="1356" y="118"/>
                  <a:pt x="1440" y="294"/>
                </a:cubicBezTo>
                <a:cubicBezTo>
                  <a:pt x="1507" y="256"/>
                  <a:pt x="1582" y="235"/>
                  <a:pt x="1662" y="235"/>
                </a:cubicBezTo>
                <a:cubicBezTo>
                  <a:pt x="1922" y="235"/>
                  <a:pt x="2136" y="449"/>
                  <a:pt x="2136" y="710"/>
                </a:cubicBezTo>
                <a:cubicBezTo>
                  <a:pt x="2136" y="966"/>
                  <a:pt x="1922" y="1181"/>
                  <a:pt x="1662" y="1181"/>
                </a:cubicBezTo>
                <a:close/>
              </a:path>
            </a:pathLst>
          </a:custGeom>
          <a:solidFill>
            <a:srgbClr val="0078D7">
              <a:lumMod val="20000"/>
              <a:lumOff val="80000"/>
            </a:srgbClr>
          </a:solidFill>
          <a:ln>
            <a:noFill/>
          </a:ln>
        </p:spPr>
        <p:txBody>
          <a:bodyPr vert="horz" wrap="square" lIns="89528" tIns="44763" rIns="89528" bIns="44763" numCol="1" anchor="t" anchorCtr="0" compatLnSpc="1">
            <a:prstTxWarp prst="textNoShape">
              <a:avLst/>
            </a:prstTxWarp>
          </a:bodyPr>
          <a:lstStyle/>
          <a:p>
            <a:pPr marL="0" marR="0" lvl="0" indent="0" algn="l" defTabSz="913205" rtl="0" eaLnBrk="1" fontAlgn="auto" latinLnBrk="0" hangingPunct="1">
              <a:lnSpc>
                <a:spcPct val="100000"/>
              </a:lnSpc>
              <a:spcBef>
                <a:spcPts val="0"/>
              </a:spcBef>
              <a:spcAft>
                <a:spcPts val="0"/>
              </a:spcAft>
              <a:buClrTx/>
              <a:buSzTx/>
              <a:buFontTx/>
              <a:buNone/>
              <a:tabLst/>
              <a:defRPr/>
            </a:pPr>
            <a:endParaRPr kumimoji="0" lang="en-US" sz="1763" b="0" i="0" u="none" strike="noStrike" kern="0" cap="none" spc="0" normalizeH="0" baseline="0" noProof="0" dirty="0">
              <a:ln>
                <a:noFill/>
              </a:ln>
              <a:solidFill>
                <a:srgbClr val="505050"/>
              </a:solidFill>
              <a:effectLst/>
              <a:uLnTx/>
              <a:uFillTx/>
              <a:latin typeface="Segoe UI Semilight"/>
              <a:ea typeface="MS PGothic" panose="020B0600070205080204" pitchFamily="34" charset="-128"/>
              <a:cs typeface="+mn-cs"/>
            </a:endParaRPr>
          </a:p>
        </p:txBody>
      </p:sp>
      <p:sp>
        <p:nvSpPr>
          <p:cNvPr id="138" name="TextBox 137"/>
          <p:cNvSpPr txBox="1"/>
          <p:nvPr/>
        </p:nvSpPr>
        <p:spPr>
          <a:xfrm>
            <a:off x="9119312" y="6139169"/>
            <a:ext cx="2841141" cy="593987"/>
          </a:xfrm>
          <a:prstGeom prst="rect">
            <a:avLst/>
          </a:prstGeom>
          <a:noFill/>
        </p:spPr>
        <p:txBody>
          <a:bodyPr wrap="square" lIns="179057" tIns="143245" rIns="179057" bIns="143245" rtlCol="0">
            <a:spAutoFit/>
          </a:bodyPr>
          <a:lstStyle/>
          <a:p>
            <a:pPr algn="ctr" defTabSz="913205">
              <a:lnSpc>
                <a:spcPct val="90000"/>
              </a:lnSpc>
              <a:spcAft>
                <a:spcPts val="587"/>
              </a:spcAft>
              <a:defRPr/>
            </a:pPr>
            <a:r>
              <a:rPr lang="en-US" sz="2200" kern="0" dirty="0">
                <a:solidFill>
                  <a:sysClr val="windowText" lastClr="000000"/>
                </a:solidFill>
                <a:latin typeface="Segoe UI Semilight"/>
                <a:ea typeface="MS PGothic" panose="020B0600070205080204" pitchFamily="34" charset="-128"/>
              </a:rPr>
              <a:t>Other Clouds</a:t>
            </a:r>
          </a:p>
        </p:txBody>
      </p:sp>
      <p:sp>
        <p:nvSpPr>
          <p:cNvPr id="139" name="Freeform 138"/>
          <p:cNvSpPr>
            <a:spLocks/>
          </p:cNvSpPr>
          <p:nvPr/>
        </p:nvSpPr>
        <p:spPr bwMode="auto">
          <a:xfrm>
            <a:off x="9682277" y="5222060"/>
            <a:ext cx="1755623" cy="971794"/>
          </a:xfrm>
          <a:custGeom>
            <a:avLst/>
            <a:gdLst>
              <a:gd name="T0" fmla="*/ 1662 w 2136"/>
              <a:gd name="T1" fmla="*/ 1181 h 1181"/>
              <a:gd name="T2" fmla="*/ 239 w 2136"/>
              <a:gd name="T3" fmla="*/ 1181 h 1181"/>
              <a:gd name="T4" fmla="*/ 0 w 2136"/>
              <a:gd name="T5" fmla="*/ 937 h 1181"/>
              <a:gd name="T6" fmla="*/ 181 w 2136"/>
              <a:gd name="T7" fmla="*/ 706 h 1181"/>
              <a:gd name="T8" fmla="*/ 462 w 2136"/>
              <a:gd name="T9" fmla="*/ 487 h 1181"/>
              <a:gd name="T10" fmla="*/ 974 w 2136"/>
              <a:gd name="T11" fmla="*/ 0 h 1181"/>
              <a:gd name="T12" fmla="*/ 1440 w 2136"/>
              <a:gd name="T13" fmla="*/ 294 h 1181"/>
              <a:gd name="T14" fmla="*/ 1662 w 2136"/>
              <a:gd name="T15" fmla="*/ 235 h 1181"/>
              <a:gd name="T16" fmla="*/ 2136 w 2136"/>
              <a:gd name="T17" fmla="*/ 710 h 1181"/>
              <a:gd name="T18" fmla="*/ 1662 w 2136"/>
              <a:gd name="T19" fmla="*/ 1181 h 1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6" h="1181">
                <a:moveTo>
                  <a:pt x="1662" y="1181"/>
                </a:moveTo>
                <a:cubicBezTo>
                  <a:pt x="239" y="1181"/>
                  <a:pt x="239" y="1181"/>
                  <a:pt x="239" y="1181"/>
                </a:cubicBezTo>
                <a:cubicBezTo>
                  <a:pt x="109" y="1181"/>
                  <a:pt x="0" y="1071"/>
                  <a:pt x="0" y="937"/>
                </a:cubicBezTo>
                <a:cubicBezTo>
                  <a:pt x="0" y="823"/>
                  <a:pt x="76" y="731"/>
                  <a:pt x="181" y="706"/>
                </a:cubicBezTo>
                <a:cubicBezTo>
                  <a:pt x="231" y="588"/>
                  <a:pt x="336" y="504"/>
                  <a:pt x="462" y="487"/>
                </a:cubicBezTo>
                <a:cubicBezTo>
                  <a:pt x="474" y="218"/>
                  <a:pt x="701" y="0"/>
                  <a:pt x="974" y="0"/>
                </a:cubicBezTo>
                <a:cubicBezTo>
                  <a:pt x="1175" y="0"/>
                  <a:pt x="1356" y="118"/>
                  <a:pt x="1440" y="294"/>
                </a:cubicBezTo>
                <a:cubicBezTo>
                  <a:pt x="1507" y="256"/>
                  <a:pt x="1582" y="235"/>
                  <a:pt x="1662" y="235"/>
                </a:cubicBezTo>
                <a:cubicBezTo>
                  <a:pt x="1922" y="235"/>
                  <a:pt x="2136" y="449"/>
                  <a:pt x="2136" y="710"/>
                </a:cubicBezTo>
                <a:cubicBezTo>
                  <a:pt x="2136" y="966"/>
                  <a:pt x="1922" y="1181"/>
                  <a:pt x="1662" y="1181"/>
                </a:cubicBezTo>
                <a:close/>
              </a:path>
            </a:pathLst>
          </a:custGeom>
          <a:solidFill>
            <a:srgbClr val="FFC326"/>
          </a:solidFill>
          <a:ln>
            <a:noFill/>
          </a:ln>
        </p:spPr>
        <p:txBody>
          <a:bodyPr vert="horz" wrap="square" lIns="89528" tIns="44763" rIns="89528" bIns="44763" numCol="1" anchor="t" anchorCtr="0" compatLnSpc="1">
            <a:prstTxWarp prst="textNoShape">
              <a:avLst/>
            </a:prstTxWarp>
          </a:bodyPr>
          <a:lstStyle/>
          <a:p>
            <a:pPr marL="0" marR="0" lvl="0" indent="0" algn="l" defTabSz="913205" rtl="0" eaLnBrk="1" fontAlgn="auto" latinLnBrk="0" hangingPunct="1">
              <a:lnSpc>
                <a:spcPct val="100000"/>
              </a:lnSpc>
              <a:spcBef>
                <a:spcPts val="0"/>
              </a:spcBef>
              <a:spcAft>
                <a:spcPts val="0"/>
              </a:spcAft>
              <a:buClrTx/>
              <a:buSzTx/>
              <a:buFontTx/>
              <a:buNone/>
              <a:tabLst/>
              <a:defRPr/>
            </a:pPr>
            <a:endParaRPr kumimoji="0" lang="en-US" sz="1763" b="0" i="0" u="none" strike="noStrike" kern="0" cap="none" spc="0" normalizeH="0" baseline="0" noProof="0" dirty="0">
              <a:ln>
                <a:noFill/>
              </a:ln>
              <a:solidFill>
                <a:srgbClr val="505050"/>
              </a:solidFill>
              <a:effectLst/>
              <a:uLnTx/>
              <a:uFillTx/>
              <a:latin typeface="Segoe UI Semilight"/>
              <a:ea typeface="MS PGothic" panose="020B0600070205080204" pitchFamily="34" charset="-128"/>
              <a:cs typeface="+mn-cs"/>
            </a:endParaRPr>
          </a:p>
        </p:txBody>
      </p:sp>
      <p:sp>
        <p:nvSpPr>
          <p:cNvPr id="140" name="TextBox 139"/>
          <p:cNvSpPr txBox="1"/>
          <p:nvPr/>
        </p:nvSpPr>
        <p:spPr>
          <a:xfrm>
            <a:off x="6324973" y="6139169"/>
            <a:ext cx="2511197" cy="975629"/>
          </a:xfrm>
          <a:prstGeom prst="rect">
            <a:avLst/>
          </a:prstGeom>
          <a:noFill/>
        </p:spPr>
        <p:txBody>
          <a:bodyPr wrap="square" lIns="179057" tIns="143245" rIns="179057" bIns="143245" rtlCol="0">
            <a:spAutoFit/>
          </a:bodyPr>
          <a:lstStyle/>
          <a:p>
            <a:pPr algn="ctr" defTabSz="913205">
              <a:lnSpc>
                <a:spcPct val="90000"/>
              </a:lnSpc>
              <a:spcAft>
                <a:spcPts val="587"/>
              </a:spcAft>
              <a:defRPr/>
            </a:pPr>
            <a:r>
              <a:rPr lang="en-US" sz="2200" kern="0">
                <a:solidFill>
                  <a:sysClr val="windowText" lastClr="000000"/>
                </a:solidFill>
                <a:latin typeface="Segoe UI Semilight"/>
                <a:ea typeface="MS PGothic" panose="020B0600070205080204" pitchFamily="34" charset="-128"/>
              </a:rPr>
              <a:t>On-Premise</a:t>
            </a:r>
            <a:endParaRPr lang="en-US" sz="2200" kern="0" dirty="0">
              <a:solidFill>
                <a:sysClr val="windowText" lastClr="000000"/>
              </a:solidFill>
              <a:latin typeface="Segoe UI Semilight"/>
              <a:ea typeface="MS PGothic" panose="020B0600070205080204" pitchFamily="34" charset="-128"/>
            </a:endParaRPr>
          </a:p>
          <a:p>
            <a:pPr algn="ctr" defTabSz="913205">
              <a:lnSpc>
                <a:spcPct val="90000"/>
              </a:lnSpc>
              <a:spcAft>
                <a:spcPts val="587"/>
              </a:spcAft>
              <a:defRPr/>
            </a:pPr>
            <a:r>
              <a:rPr lang="en-US" sz="2200" kern="0" dirty="0">
                <a:solidFill>
                  <a:sysClr val="windowText" lastClr="000000"/>
                </a:solidFill>
                <a:latin typeface="Segoe UI Semilight"/>
                <a:ea typeface="MS PGothic" panose="020B0600070205080204" pitchFamily="34" charset="-128"/>
              </a:rPr>
              <a:t>Data centers</a:t>
            </a:r>
          </a:p>
        </p:txBody>
      </p:sp>
      <p:grpSp>
        <p:nvGrpSpPr>
          <p:cNvPr id="141" name="Group 8"/>
          <p:cNvGrpSpPr>
            <a:grpSpLocks noChangeAspect="1"/>
          </p:cNvGrpSpPr>
          <p:nvPr/>
        </p:nvGrpSpPr>
        <p:grpSpPr bwMode="auto">
          <a:xfrm>
            <a:off x="6686543" y="4790863"/>
            <a:ext cx="1771583" cy="1770485"/>
            <a:chOff x="4385" y="3099"/>
            <a:chExt cx="1613" cy="1612"/>
          </a:xfrm>
        </p:grpSpPr>
        <p:sp>
          <p:nvSpPr>
            <p:cNvPr id="142" name="AutoShape 7"/>
            <p:cNvSpPr>
              <a:spLocks noChangeAspect="1" noChangeArrowheads="1" noTextEdit="1"/>
            </p:cNvSpPr>
            <p:nvPr/>
          </p:nvSpPr>
          <p:spPr bwMode="auto">
            <a:xfrm>
              <a:off x="4385" y="3099"/>
              <a:ext cx="1613" cy="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9528" tIns="44763" rIns="89528" bIns="44763" numCol="1" anchor="t" anchorCtr="0" compatLnSpc="1">
              <a:prstTxWarp prst="textNoShape">
                <a:avLst/>
              </a:prstTxWarp>
            </a:bodyPr>
            <a:lstStyle/>
            <a:p>
              <a:pPr marL="0" marR="0" lvl="0" indent="0" algn="l" defTabSz="913205" rtl="0" eaLnBrk="1" fontAlgn="auto" latinLnBrk="0" hangingPunct="1">
                <a:lnSpc>
                  <a:spcPct val="100000"/>
                </a:lnSpc>
                <a:spcBef>
                  <a:spcPts val="0"/>
                </a:spcBef>
                <a:spcAft>
                  <a:spcPts val="0"/>
                </a:spcAft>
                <a:buClrTx/>
                <a:buSzTx/>
                <a:buFontTx/>
                <a:buNone/>
                <a:tabLst/>
                <a:defRPr/>
              </a:pPr>
              <a:endParaRPr kumimoji="0" lang="en-US" sz="1763" b="1" i="0" u="none" strike="noStrike" kern="0" cap="none" spc="0" normalizeH="0" baseline="0" noProof="0" dirty="0">
                <a:ln>
                  <a:noFill/>
                </a:ln>
                <a:solidFill>
                  <a:srgbClr val="505050"/>
                </a:solidFill>
                <a:effectLst/>
                <a:uLnTx/>
                <a:uFillTx/>
                <a:latin typeface="Segoe UI Semilight"/>
                <a:ea typeface="MS PGothic" panose="020B0600070205080204" pitchFamily="34" charset="-128"/>
                <a:cs typeface="+mn-cs"/>
              </a:endParaRPr>
            </a:p>
          </p:txBody>
        </p:sp>
        <p:sp>
          <p:nvSpPr>
            <p:cNvPr id="143" name="Rectangle 9"/>
            <p:cNvSpPr>
              <a:spLocks noChangeArrowheads="1"/>
            </p:cNvSpPr>
            <p:nvPr/>
          </p:nvSpPr>
          <p:spPr bwMode="auto">
            <a:xfrm>
              <a:off x="5494" y="3463"/>
              <a:ext cx="253" cy="891"/>
            </a:xfrm>
            <a:prstGeom prst="rect">
              <a:avLst/>
            </a:prstGeom>
            <a:solidFill>
              <a:srgbClr val="D2D2D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528" tIns="44763" rIns="89528" bIns="44763" numCol="1" anchor="t" anchorCtr="0" compatLnSpc="1">
              <a:prstTxWarp prst="textNoShape">
                <a:avLst/>
              </a:prstTxWarp>
            </a:bodyPr>
            <a:lstStyle/>
            <a:p>
              <a:pPr marL="0" marR="0" lvl="0" indent="0" algn="l" defTabSz="913205" rtl="0" eaLnBrk="1" fontAlgn="auto" latinLnBrk="0" hangingPunct="1">
                <a:lnSpc>
                  <a:spcPct val="100000"/>
                </a:lnSpc>
                <a:spcBef>
                  <a:spcPts val="0"/>
                </a:spcBef>
                <a:spcAft>
                  <a:spcPts val="0"/>
                </a:spcAft>
                <a:buClrTx/>
                <a:buSzTx/>
                <a:buFontTx/>
                <a:buNone/>
                <a:tabLst/>
                <a:defRPr/>
              </a:pPr>
              <a:endParaRPr kumimoji="0" lang="en-US" sz="1763" b="1" i="0" u="none" strike="noStrike" kern="0" cap="none" spc="0" normalizeH="0" baseline="0" noProof="0" dirty="0">
                <a:ln>
                  <a:noFill/>
                </a:ln>
                <a:solidFill>
                  <a:srgbClr val="505050"/>
                </a:solidFill>
                <a:effectLst/>
                <a:uLnTx/>
                <a:uFillTx/>
                <a:latin typeface="Segoe UI Semilight"/>
                <a:ea typeface="MS PGothic" panose="020B0600070205080204" pitchFamily="34" charset="-128"/>
                <a:cs typeface="+mn-cs"/>
              </a:endParaRPr>
            </a:p>
          </p:txBody>
        </p:sp>
        <p:sp>
          <p:nvSpPr>
            <p:cNvPr id="144" name="Rectangle 10"/>
            <p:cNvSpPr>
              <a:spLocks noChangeArrowheads="1"/>
            </p:cNvSpPr>
            <p:nvPr/>
          </p:nvSpPr>
          <p:spPr bwMode="auto">
            <a:xfrm>
              <a:off x="4638" y="3463"/>
              <a:ext cx="254" cy="891"/>
            </a:xfrm>
            <a:prstGeom prst="rect">
              <a:avLst/>
            </a:prstGeom>
            <a:solidFill>
              <a:srgbClr val="D2D2D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528" tIns="44763" rIns="89528" bIns="44763" numCol="1" anchor="t" anchorCtr="0" compatLnSpc="1">
              <a:prstTxWarp prst="textNoShape">
                <a:avLst/>
              </a:prstTxWarp>
            </a:bodyPr>
            <a:lstStyle/>
            <a:p>
              <a:pPr marL="0" marR="0" lvl="0" indent="0" algn="l" defTabSz="913205" rtl="0" eaLnBrk="1" fontAlgn="auto" latinLnBrk="0" hangingPunct="1">
                <a:lnSpc>
                  <a:spcPct val="100000"/>
                </a:lnSpc>
                <a:spcBef>
                  <a:spcPts val="0"/>
                </a:spcBef>
                <a:spcAft>
                  <a:spcPts val="0"/>
                </a:spcAft>
                <a:buClrTx/>
                <a:buSzTx/>
                <a:buFontTx/>
                <a:buNone/>
                <a:tabLst/>
                <a:defRPr/>
              </a:pPr>
              <a:endParaRPr kumimoji="0" lang="en-US" sz="1763" b="1" i="0" u="none" strike="noStrike" kern="0" cap="none" spc="0" normalizeH="0" baseline="0" noProof="0" dirty="0">
                <a:ln>
                  <a:noFill/>
                </a:ln>
                <a:solidFill>
                  <a:srgbClr val="505050"/>
                </a:solidFill>
                <a:effectLst/>
                <a:uLnTx/>
                <a:uFillTx/>
                <a:latin typeface="Segoe UI Semilight"/>
                <a:ea typeface="MS PGothic" panose="020B0600070205080204" pitchFamily="34" charset="-128"/>
                <a:cs typeface="+mn-cs"/>
              </a:endParaRPr>
            </a:p>
          </p:txBody>
        </p:sp>
        <p:sp>
          <p:nvSpPr>
            <p:cNvPr id="145" name="Rectangle 11"/>
            <p:cNvSpPr>
              <a:spLocks noChangeArrowheads="1"/>
            </p:cNvSpPr>
            <p:nvPr/>
          </p:nvSpPr>
          <p:spPr bwMode="auto">
            <a:xfrm>
              <a:off x="4704" y="3531"/>
              <a:ext cx="314" cy="823"/>
            </a:xfrm>
            <a:prstGeom prst="rect">
              <a:avLst/>
            </a:prstGeom>
            <a:solidFill>
              <a:srgbClr val="D2D2D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528" tIns="44763" rIns="89528" bIns="44763" numCol="1" anchor="t" anchorCtr="0" compatLnSpc="1">
              <a:prstTxWarp prst="textNoShape">
                <a:avLst/>
              </a:prstTxWarp>
            </a:bodyPr>
            <a:lstStyle/>
            <a:p>
              <a:pPr marL="0" marR="0" lvl="0" indent="0" algn="l" defTabSz="913205" rtl="0" eaLnBrk="1" fontAlgn="auto" latinLnBrk="0" hangingPunct="1">
                <a:lnSpc>
                  <a:spcPct val="100000"/>
                </a:lnSpc>
                <a:spcBef>
                  <a:spcPts val="0"/>
                </a:spcBef>
                <a:spcAft>
                  <a:spcPts val="0"/>
                </a:spcAft>
                <a:buClrTx/>
                <a:buSzTx/>
                <a:buFontTx/>
                <a:buNone/>
                <a:tabLst/>
                <a:defRPr/>
              </a:pPr>
              <a:endParaRPr kumimoji="0" lang="en-US" sz="1763" b="1" i="0" u="none" strike="noStrike" kern="0" cap="none" spc="0" normalizeH="0" baseline="0" noProof="0" dirty="0">
                <a:ln>
                  <a:noFill/>
                </a:ln>
                <a:solidFill>
                  <a:srgbClr val="505050"/>
                </a:solidFill>
                <a:effectLst/>
                <a:uLnTx/>
                <a:uFillTx/>
                <a:latin typeface="Segoe UI Semilight"/>
                <a:ea typeface="MS PGothic" panose="020B0600070205080204" pitchFamily="34" charset="-128"/>
                <a:cs typeface="+mn-cs"/>
              </a:endParaRPr>
            </a:p>
          </p:txBody>
        </p:sp>
        <p:sp>
          <p:nvSpPr>
            <p:cNvPr id="146" name="Rectangle 145"/>
            <p:cNvSpPr>
              <a:spLocks noChangeArrowheads="1"/>
            </p:cNvSpPr>
            <p:nvPr/>
          </p:nvSpPr>
          <p:spPr bwMode="auto">
            <a:xfrm>
              <a:off x="5367" y="3653"/>
              <a:ext cx="313" cy="701"/>
            </a:xfrm>
            <a:prstGeom prst="rect">
              <a:avLst/>
            </a:prstGeom>
            <a:solidFill>
              <a:srgbClr val="D2D2D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528" tIns="44763" rIns="89528" bIns="44763" numCol="1" anchor="t" anchorCtr="0" compatLnSpc="1">
              <a:prstTxWarp prst="textNoShape">
                <a:avLst/>
              </a:prstTxWarp>
            </a:bodyPr>
            <a:lstStyle/>
            <a:p>
              <a:pPr marL="0" marR="0" lvl="0" indent="0" algn="l" defTabSz="913205" rtl="0" eaLnBrk="1" fontAlgn="auto" latinLnBrk="0" hangingPunct="1">
                <a:lnSpc>
                  <a:spcPct val="100000"/>
                </a:lnSpc>
                <a:spcBef>
                  <a:spcPts val="0"/>
                </a:spcBef>
                <a:spcAft>
                  <a:spcPts val="0"/>
                </a:spcAft>
                <a:buClrTx/>
                <a:buSzTx/>
                <a:buFontTx/>
                <a:buNone/>
                <a:tabLst/>
                <a:defRPr/>
              </a:pPr>
              <a:endParaRPr kumimoji="0" lang="en-US" sz="1763" b="1" i="0" u="none" strike="noStrike" kern="0" cap="none" spc="0" normalizeH="0" baseline="0" noProof="0" dirty="0">
                <a:ln>
                  <a:noFill/>
                </a:ln>
                <a:solidFill>
                  <a:srgbClr val="505050"/>
                </a:solidFill>
                <a:effectLst/>
                <a:uLnTx/>
                <a:uFillTx/>
                <a:latin typeface="Segoe UI Semilight"/>
                <a:ea typeface="MS PGothic" panose="020B0600070205080204" pitchFamily="34" charset="-128"/>
                <a:cs typeface="+mn-cs"/>
              </a:endParaRPr>
            </a:p>
          </p:txBody>
        </p:sp>
        <p:sp>
          <p:nvSpPr>
            <p:cNvPr id="147" name="Rectangle 13"/>
            <p:cNvSpPr>
              <a:spLocks noChangeArrowheads="1"/>
            </p:cNvSpPr>
            <p:nvPr/>
          </p:nvSpPr>
          <p:spPr bwMode="auto">
            <a:xfrm>
              <a:off x="4968" y="3779"/>
              <a:ext cx="462" cy="5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528" tIns="44763" rIns="89528" bIns="44763" numCol="1" anchor="t" anchorCtr="0" compatLnSpc="1">
              <a:prstTxWarp prst="textNoShape">
                <a:avLst/>
              </a:prstTxWarp>
            </a:bodyPr>
            <a:lstStyle/>
            <a:p>
              <a:pPr marL="0" marR="0" lvl="0" indent="0" algn="l" defTabSz="913205" rtl="0" eaLnBrk="1" fontAlgn="auto" latinLnBrk="0" hangingPunct="1">
                <a:lnSpc>
                  <a:spcPct val="100000"/>
                </a:lnSpc>
                <a:spcBef>
                  <a:spcPts val="0"/>
                </a:spcBef>
                <a:spcAft>
                  <a:spcPts val="0"/>
                </a:spcAft>
                <a:buClrTx/>
                <a:buSzTx/>
                <a:buFontTx/>
                <a:buNone/>
                <a:tabLst/>
                <a:defRPr/>
              </a:pPr>
              <a:endParaRPr kumimoji="0" lang="en-US" sz="1763" b="1" i="0" u="none" strike="noStrike" kern="0" cap="none" spc="0" normalizeH="0" baseline="0" noProof="0" dirty="0">
                <a:ln>
                  <a:noFill/>
                </a:ln>
                <a:solidFill>
                  <a:srgbClr val="505050"/>
                </a:solidFill>
                <a:effectLst/>
                <a:uLnTx/>
                <a:uFillTx/>
                <a:latin typeface="Segoe UI Semilight"/>
                <a:ea typeface="MS PGothic" panose="020B0600070205080204" pitchFamily="34" charset="-128"/>
                <a:cs typeface="+mn-cs"/>
              </a:endParaRPr>
            </a:p>
          </p:txBody>
        </p:sp>
        <p:sp>
          <p:nvSpPr>
            <p:cNvPr id="148" name="Rectangle 14"/>
            <p:cNvSpPr>
              <a:spLocks noChangeArrowheads="1"/>
            </p:cNvSpPr>
            <p:nvPr/>
          </p:nvSpPr>
          <p:spPr bwMode="auto">
            <a:xfrm>
              <a:off x="4945" y="3761"/>
              <a:ext cx="508" cy="18"/>
            </a:xfrm>
            <a:prstGeom prst="rect">
              <a:avLst/>
            </a:prstGeom>
            <a:solidFill>
              <a:srgbClr val="0078D7">
                <a:lumMod val="20000"/>
                <a:lumOff val="8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528" tIns="44763" rIns="89528" bIns="44763" numCol="1" anchor="t" anchorCtr="0" compatLnSpc="1">
              <a:prstTxWarp prst="textNoShape">
                <a:avLst/>
              </a:prstTxWarp>
            </a:bodyPr>
            <a:lstStyle/>
            <a:p>
              <a:pPr marL="0" marR="0" lvl="0" indent="0" algn="l" defTabSz="913205" rtl="0" eaLnBrk="1" fontAlgn="auto" latinLnBrk="0" hangingPunct="1">
                <a:lnSpc>
                  <a:spcPct val="100000"/>
                </a:lnSpc>
                <a:spcBef>
                  <a:spcPts val="0"/>
                </a:spcBef>
                <a:spcAft>
                  <a:spcPts val="0"/>
                </a:spcAft>
                <a:buClrTx/>
                <a:buSzTx/>
                <a:buFontTx/>
                <a:buNone/>
                <a:tabLst/>
                <a:defRPr/>
              </a:pPr>
              <a:endParaRPr kumimoji="0" lang="en-US" sz="1763" b="1" i="0" u="none" strike="noStrike" kern="0" cap="none" spc="0" normalizeH="0" baseline="0" noProof="0" dirty="0">
                <a:ln>
                  <a:noFill/>
                </a:ln>
                <a:solidFill>
                  <a:srgbClr val="505050"/>
                </a:solidFill>
                <a:effectLst/>
                <a:uLnTx/>
                <a:uFillTx/>
                <a:latin typeface="Segoe UI Semilight"/>
                <a:ea typeface="MS PGothic" panose="020B0600070205080204" pitchFamily="34" charset="-128"/>
                <a:cs typeface="+mn-cs"/>
              </a:endParaRPr>
            </a:p>
          </p:txBody>
        </p:sp>
        <p:sp>
          <p:nvSpPr>
            <p:cNvPr id="149" name="Rectangle 15"/>
            <p:cNvSpPr>
              <a:spLocks noChangeArrowheads="1"/>
            </p:cNvSpPr>
            <p:nvPr/>
          </p:nvSpPr>
          <p:spPr bwMode="auto">
            <a:xfrm>
              <a:off x="5222" y="4238"/>
              <a:ext cx="61" cy="116"/>
            </a:xfrm>
            <a:prstGeom prst="rect">
              <a:avLst/>
            </a:prstGeom>
            <a:solidFill>
              <a:srgbClr val="0078D7">
                <a:lumMod val="75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528" tIns="44763" rIns="89528" bIns="44763" numCol="1" anchor="t" anchorCtr="0" compatLnSpc="1">
              <a:prstTxWarp prst="textNoShape">
                <a:avLst/>
              </a:prstTxWarp>
            </a:bodyPr>
            <a:lstStyle/>
            <a:p>
              <a:pPr marL="0" marR="0" lvl="0" indent="0" algn="l" defTabSz="913205" rtl="0" eaLnBrk="1" fontAlgn="auto" latinLnBrk="0" hangingPunct="1">
                <a:lnSpc>
                  <a:spcPct val="100000"/>
                </a:lnSpc>
                <a:spcBef>
                  <a:spcPts val="0"/>
                </a:spcBef>
                <a:spcAft>
                  <a:spcPts val="0"/>
                </a:spcAft>
                <a:buClrTx/>
                <a:buSzTx/>
                <a:buFontTx/>
                <a:buNone/>
                <a:tabLst/>
                <a:defRPr/>
              </a:pPr>
              <a:endParaRPr kumimoji="0" lang="en-US" sz="1763" b="1" i="0" u="none" strike="noStrike" kern="0" cap="none" spc="0" normalizeH="0" baseline="0" noProof="0" dirty="0">
                <a:ln>
                  <a:noFill/>
                </a:ln>
                <a:solidFill>
                  <a:srgbClr val="505050"/>
                </a:solidFill>
                <a:effectLst/>
                <a:uLnTx/>
                <a:uFillTx/>
                <a:latin typeface="Segoe UI Semilight"/>
                <a:ea typeface="MS PGothic" panose="020B0600070205080204" pitchFamily="34" charset="-128"/>
                <a:cs typeface="+mn-cs"/>
              </a:endParaRPr>
            </a:p>
          </p:txBody>
        </p:sp>
        <p:sp>
          <p:nvSpPr>
            <p:cNvPr id="150" name="Rectangle 16"/>
            <p:cNvSpPr>
              <a:spLocks noChangeArrowheads="1"/>
            </p:cNvSpPr>
            <p:nvPr/>
          </p:nvSpPr>
          <p:spPr bwMode="auto">
            <a:xfrm>
              <a:off x="5117" y="4238"/>
              <a:ext cx="61" cy="116"/>
            </a:xfrm>
            <a:prstGeom prst="rect">
              <a:avLst/>
            </a:prstGeom>
            <a:solidFill>
              <a:srgbClr val="0078D7">
                <a:lumMod val="75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528" tIns="44763" rIns="89528" bIns="44763" numCol="1" anchor="t" anchorCtr="0" compatLnSpc="1">
              <a:prstTxWarp prst="textNoShape">
                <a:avLst/>
              </a:prstTxWarp>
            </a:bodyPr>
            <a:lstStyle/>
            <a:p>
              <a:pPr marL="0" marR="0" lvl="0" indent="0" algn="l" defTabSz="913205" rtl="0" eaLnBrk="1" fontAlgn="auto" latinLnBrk="0" hangingPunct="1">
                <a:lnSpc>
                  <a:spcPct val="100000"/>
                </a:lnSpc>
                <a:spcBef>
                  <a:spcPts val="0"/>
                </a:spcBef>
                <a:spcAft>
                  <a:spcPts val="0"/>
                </a:spcAft>
                <a:buClrTx/>
                <a:buSzTx/>
                <a:buFontTx/>
                <a:buNone/>
                <a:tabLst/>
                <a:defRPr/>
              </a:pPr>
              <a:endParaRPr kumimoji="0" lang="en-US" sz="1763" b="1" i="0" u="none" strike="noStrike" kern="0" cap="none" spc="0" normalizeH="0" baseline="0" noProof="0" dirty="0">
                <a:ln>
                  <a:noFill/>
                </a:ln>
                <a:solidFill>
                  <a:srgbClr val="505050"/>
                </a:solidFill>
                <a:effectLst/>
                <a:uLnTx/>
                <a:uFillTx/>
                <a:latin typeface="Segoe UI Semilight"/>
                <a:ea typeface="MS PGothic" panose="020B0600070205080204" pitchFamily="34" charset="-128"/>
                <a:cs typeface="+mn-cs"/>
              </a:endParaRPr>
            </a:p>
          </p:txBody>
        </p:sp>
        <p:sp>
          <p:nvSpPr>
            <p:cNvPr id="151" name="Rectangle 17"/>
            <p:cNvSpPr>
              <a:spLocks noChangeArrowheads="1"/>
            </p:cNvSpPr>
            <p:nvPr/>
          </p:nvSpPr>
          <p:spPr bwMode="auto">
            <a:xfrm>
              <a:off x="5014" y="3831"/>
              <a:ext cx="372" cy="59"/>
            </a:xfrm>
            <a:prstGeom prst="rect">
              <a:avLst/>
            </a:prstGeom>
            <a:solidFill>
              <a:srgbClr val="0078D7">
                <a:lumMod val="75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528" tIns="44763" rIns="89528" bIns="44763" numCol="1" anchor="t" anchorCtr="0" compatLnSpc="1">
              <a:prstTxWarp prst="textNoShape">
                <a:avLst/>
              </a:prstTxWarp>
            </a:bodyPr>
            <a:lstStyle/>
            <a:p>
              <a:pPr marL="0" marR="0" lvl="0" indent="0" algn="l" defTabSz="913205" rtl="0" eaLnBrk="1" fontAlgn="auto" latinLnBrk="0" hangingPunct="1">
                <a:lnSpc>
                  <a:spcPct val="100000"/>
                </a:lnSpc>
                <a:spcBef>
                  <a:spcPts val="0"/>
                </a:spcBef>
                <a:spcAft>
                  <a:spcPts val="0"/>
                </a:spcAft>
                <a:buClrTx/>
                <a:buSzTx/>
                <a:buFontTx/>
                <a:buNone/>
                <a:tabLst/>
                <a:defRPr/>
              </a:pPr>
              <a:endParaRPr kumimoji="0" lang="en-US" sz="1763" b="1" i="0" u="none" strike="noStrike" kern="0" cap="none" spc="0" normalizeH="0" baseline="0" noProof="0" dirty="0">
                <a:ln>
                  <a:noFill/>
                </a:ln>
                <a:solidFill>
                  <a:srgbClr val="505050"/>
                </a:solidFill>
                <a:effectLst/>
                <a:uLnTx/>
                <a:uFillTx/>
                <a:latin typeface="Segoe UI Semilight"/>
                <a:ea typeface="MS PGothic" panose="020B0600070205080204" pitchFamily="34" charset="-128"/>
                <a:cs typeface="+mn-cs"/>
              </a:endParaRPr>
            </a:p>
          </p:txBody>
        </p:sp>
        <p:sp>
          <p:nvSpPr>
            <p:cNvPr id="152" name="Rectangle 18"/>
            <p:cNvSpPr>
              <a:spLocks noChangeArrowheads="1"/>
            </p:cNvSpPr>
            <p:nvPr/>
          </p:nvSpPr>
          <p:spPr bwMode="auto">
            <a:xfrm>
              <a:off x="5014" y="3934"/>
              <a:ext cx="372" cy="59"/>
            </a:xfrm>
            <a:prstGeom prst="rect">
              <a:avLst/>
            </a:prstGeom>
            <a:solidFill>
              <a:srgbClr val="0078D7">
                <a:lumMod val="75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528" tIns="44763" rIns="89528" bIns="44763" numCol="1" anchor="t" anchorCtr="0" compatLnSpc="1">
              <a:prstTxWarp prst="textNoShape">
                <a:avLst/>
              </a:prstTxWarp>
            </a:bodyPr>
            <a:lstStyle/>
            <a:p>
              <a:pPr marL="0" marR="0" lvl="0" indent="0" algn="l" defTabSz="913205" rtl="0" eaLnBrk="1" fontAlgn="auto" latinLnBrk="0" hangingPunct="1">
                <a:lnSpc>
                  <a:spcPct val="100000"/>
                </a:lnSpc>
                <a:spcBef>
                  <a:spcPts val="0"/>
                </a:spcBef>
                <a:spcAft>
                  <a:spcPts val="0"/>
                </a:spcAft>
                <a:buClrTx/>
                <a:buSzTx/>
                <a:buFontTx/>
                <a:buNone/>
                <a:tabLst/>
                <a:defRPr/>
              </a:pPr>
              <a:endParaRPr kumimoji="0" lang="en-US" sz="1763" b="1" i="0" u="none" strike="noStrike" kern="0" cap="none" spc="0" normalizeH="0" baseline="0" noProof="0" dirty="0">
                <a:ln>
                  <a:noFill/>
                </a:ln>
                <a:solidFill>
                  <a:srgbClr val="505050"/>
                </a:solidFill>
                <a:effectLst/>
                <a:uLnTx/>
                <a:uFillTx/>
                <a:latin typeface="Segoe UI Semilight"/>
                <a:ea typeface="MS PGothic" panose="020B0600070205080204" pitchFamily="34" charset="-128"/>
                <a:cs typeface="+mn-cs"/>
              </a:endParaRPr>
            </a:p>
          </p:txBody>
        </p:sp>
        <p:sp>
          <p:nvSpPr>
            <p:cNvPr id="153" name="Rectangle 19"/>
            <p:cNvSpPr>
              <a:spLocks noChangeArrowheads="1"/>
            </p:cNvSpPr>
            <p:nvPr/>
          </p:nvSpPr>
          <p:spPr bwMode="auto">
            <a:xfrm>
              <a:off x="5014" y="4038"/>
              <a:ext cx="372" cy="60"/>
            </a:xfrm>
            <a:prstGeom prst="rect">
              <a:avLst/>
            </a:prstGeom>
            <a:solidFill>
              <a:srgbClr val="0078D7">
                <a:lumMod val="75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528" tIns="44763" rIns="89528" bIns="44763" numCol="1" anchor="t" anchorCtr="0" compatLnSpc="1">
              <a:prstTxWarp prst="textNoShape">
                <a:avLst/>
              </a:prstTxWarp>
            </a:bodyPr>
            <a:lstStyle/>
            <a:p>
              <a:pPr marL="0" marR="0" lvl="0" indent="0" algn="l" defTabSz="913205" rtl="0" eaLnBrk="1" fontAlgn="auto" latinLnBrk="0" hangingPunct="1">
                <a:lnSpc>
                  <a:spcPct val="100000"/>
                </a:lnSpc>
                <a:spcBef>
                  <a:spcPts val="0"/>
                </a:spcBef>
                <a:spcAft>
                  <a:spcPts val="0"/>
                </a:spcAft>
                <a:buClrTx/>
                <a:buSzTx/>
                <a:buFontTx/>
                <a:buNone/>
                <a:tabLst/>
                <a:defRPr/>
              </a:pPr>
              <a:endParaRPr kumimoji="0" lang="en-US" sz="1763" b="1" i="0" u="none" strike="noStrike" kern="0" cap="none" spc="0" normalizeH="0" baseline="0" noProof="0" dirty="0">
                <a:ln>
                  <a:noFill/>
                </a:ln>
                <a:solidFill>
                  <a:srgbClr val="505050"/>
                </a:solidFill>
                <a:effectLst/>
                <a:uLnTx/>
                <a:uFillTx/>
                <a:latin typeface="Segoe UI Semilight"/>
                <a:ea typeface="MS PGothic" panose="020B0600070205080204" pitchFamily="34" charset="-128"/>
                <a:cs typeface="+mn-cs"/>
              </a:endParaRPr>
            </a:p>
          </p:txBody>
        </p:sp>
        <p:sp>
          <p:nvSpPr>
            <p:cNvPr id="154" name="Rectangle 20"/>
            <p:cNvSpPr>
              <a:spLocks noChangeArrowheads="1"/>
            </p:cNvSpPr>
            <p:nvPr/>
          </p:nvSpPr>
          <p:spPr bwMode="auto">
            <a:xfrm>
              <a:off x="5014" y="4141"/>
              <a:ext cx="372" cy="61"/>
            </a:xfrm>
            <a:prstGeom prst="rect">
              <a:avLst/>
            </a:prstGeom>
            <a:solidFill>
              <a:srgbClr val="0078D7">
                <a:lumMod val="75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528" tIns="44763" rIns="89528" bIns="44763" numCol="1" anchor="t" anchorCtr="0" compatLnSpc="1">
              <a:prstTxWarp prst="textNoShape">
                <a:avLst/>
              </a:prstTxWarp>
            </a:bodyPr>
            <a:lstStyle/>
            <a:p>
              <a:pPr marL="0" marR="0" lvl="0" indent="0" algn="l" defTabSz="913205" rtl="0" eaLnBrk="1" fontAlgn="auto" latinLnBrk="0" hangingPunct="1">
                <a:lnSpc>
                  <a:spcPct val="100000"/>
                </a:lnSpc>
                <a:spcBef>
                  <a:spcPts val="0"/>
                </a:spcBef>
                <a:spcAft>
                  <a:spcPts val="0"/>
                </a:spcAft>
                <a:buClrTx/>
                <a:buSzTx/>
                <a:buFontTx/>
                <a:buNone/>
                <a:tabLst/>
                <a:defRPr/>
              </a:pPr>
              <a:endParaRPr kumimoji="0" lang="en-US" sz="1763" b="1" i="0" u="none" strike="noStrike" kern="0" cap="none" spc="0" normalizeH="0" baseline="0" noProof="0" dirty="0">
                <a:ln>
                  <a:noFill/>
                </a:ln>
                <a:solidFill>
                  <a:srgbClr val="505050"/>
                </a:solidFill>
                <a:effectLst/>
                <a:uLnTx/>
                <a:uFillTx/>
                <a:latin typeface="Segoe UI Semilight"/>
                <a:ea typeface="MS PGothic" panose="020B0600070205080204" pitchFamily="34" charset="-128"/>
                <a:cs typeface="+mn-cs"/>
              </a:endParaRPr>
            </a:p>
          </p:txBody>
        </p:sp>
        <p:sp>
          <p:nvSpPr>
            <p:cNvPr id="155" name="Rectangle 21"/>
            <p:cNvSpPr>
              <a:spLocks noChangeArrowheads="1"/>
            </p:cNvSpPr>
            <p:nvPr/>
          </p:nvSpPr>
          <p:spPr bwMode="auto">
            <a:xfrm>
              <a:off x="5043" y="3689"/>
              <a:ext cx="179" cy="72"/>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528" tIns="44763" rIns="89528" bIns="44763" numCol="1" anchor="t" anchorCtr="0" compatLnSpc="1">
              <a:prstTxWarp prst="textNoShape">
                <a:avLst/>
              </a:prstTxWarp>
            </a:bodyPr>
            <a:lstStyle/>
            <a:p>
              <a:pPr marL="0" marR="0" lvl="0" indent="0" algn="l" defTabSz="913205" rtl="0" eaLnBrk="1" fontAlgn="auto" latinLnBrk="0" hangingPunct="1">
                <a:lnSpc>
                  <a:spcPct val="100000"/>
                </a:lnSpc>
                <a:spcBef>
                  <a:spcPts val="0"/>
                </a:spcBef>
                <a:spcAft>
                  <a:spcPts val="0"/>
                </a:spcAft>
                <a:buClrTx/>
                <a:buSzTx/>
                <a:buFontTx/>
                <a:buNone/>
                <a:tabLst/>
                <a:defRPr/>
              </a:pPr>
              <a:endParaRPr kumimoji="0" lang="en-US" sz="1763" b="1" i="0" u="none" strike="noStrike" kern="0" cap="none" spc="0" normalizeH="0" baseline="0" noProof="0" dirty="0">
                <a:ln>
                  <a:noFill/>
                </a:ln>
                <a:solidFill>
                  <a:srgbClr val="505050"/>
                </a:solidFill>
                <a:effectLst/>
                <a:uLnTx/>
                <a:uFillTx/>
                <a:latin typeface="Segoe UI Semilight"/>
                <a:ea typeface="MS PGothic" panose="020B0600070205080204" pitchFamily="34" charset="-128"/>
                <a:cs typeface="+mn-cs"/>
              </a:endParaRPr>
            </a:p>
          </p:txBody>
        </p:sp>
      </p:grpSp>
      <p:sp>
        <p:nvSpPr>
          <p:cNvPr id="156" name="TextBox 155"/>
          <p:cNvSpPr txBox="1"/>
          <p:nvPr/>
        </p:nvSpPr>
        <p:spPr>
          <a:xfrm>
            <a:off x="782436" y="3207643"/>
            <a:ext cx="1881474" cy="909329"/>
          </a:xfrm>
          <a:prstGeom prst="rect">
            <a:avLst/>
          </a:prstGeom>
          <a:noFill/>
        </p:spPr>
        <p:txBody>
          <a:bodyPr wrap="square" lIns="179057" tIns="143245" rIns="179057" bIns="143245" rtlCol="0">
            <a:spAutoFit/>
          </a:bodyPr>
          <a:lstStyle/>
          <a:p>
            <a:pPr marL="0" marR="0" lvl="0" indent="0" algn="ctr" defTabSz="913205" rtl="0" eaLnBrk="1" fontAlgn="auto" latinLnBrk="0" hangingPunct="1">
              <a:lnSpc>
                <a:spcPct val="90000"/>
              </a:lnSpc>
              <a:spcBef>
                <a:spcPts val="0"/>
              </a:spcBef>
              <a:spcAft>
                <a:spcPts val="587"/>
              </a:spcAft>
              <a:buClrTx/>
              <a:buSzTx/>
              <a:buFontTx/>
              <a:buNone/>
              <a:tabLst/>
              <a:defRPr/>
            </a:pPr>
            <a:r>
              <a:rPr kumimoji="0" lang="en-US" sz="1961" b="0" i="0" u="none" strike="noStrike" kern="0" cap="none" spc="0" normalizeH="0" baseline="0" noProof="0" dirty="0">
                <a:ln>
                  <a:noFill/>
                </a:ln>
                <a:gradFill>
                  <a:gsLst>
                    <a:gs pos="12097">
                      <a:srgbClr val="FFFFFF"/>
                    </a:gs>
                    <a:gs pos="34000">
                      <a:srgbClr val="FFFFFF"/>
                    </a:gs>
                  </a:gsLst>
                  <a:lin ang="5400000" scaled="0"/>
                </a:gradFill>
                <a:effectLst/>
                <a:uLnTx/>
                <a:uFillTx/>
                <a:latin typeface="Segoe UI Semilight"/>
                <a:ea typeface="MS PGothic" panose="020B0600070205080204" pitchFamily="34" charset="-128"/>
                <a:cs typeface="+mn-cs"/>
              </a:rPr>
              <a:t>Lifecycle</a:t>
            </a:r>
          </a:p>
          <a:p>
            <a:pPr marL="0" marR="0" lvl="0" indent="0" algn="ctr" defTabSz="913205" rtl="0" eaLnBrk="1" fontAlgn="auto" latinLnBrk="0" hangingPunct="1">
              <a:lnSpc>
                <a:spcPct val="90000"/>
              </a:lnSpc>
              <a:spcBef>
                <a:spcPts val="0"/>
              </a:spcBef>
              <a:spcAft>
                <a:spcPts val="587"/>
              </a:spcAft>
              <a:buClrTx/>
              <a:buSzTx/>
              <a:buFontTx/>
              <a:buNone/>
              <a:tabLst/>
              <a:defRPr/>
            </a:pPr>
            <a:r>
              <a:rPr kumimoji="0" lang="en-US" sz="1961" b="0" i="0" u="none" strike="noStrike" kern="0" cap="none" spc="0" normalizeH="0" baseline="0" noProof="0" dirty="0">
                <a:ln>
                  <a:noFill/>
                </a:ln>
                <a:gradFill>
                  <a:gsLst>
                    <a:gs pos="12097">
                      <a:srgbClr val="FFFFFF"/>
                    </a:gs>
                    <a:gs pos="34000">
                      <a:srgbClr val="FFFFFF"/>
                    </a:gs>
                  </a:gsLst>
                  <a:lin ang="5400000" scaled="0"/>
                </a:gradFill>
                <a:effectLst/>
                <a:uLnTx/>
                <a:uFillTx/>
                <a:latin typeface="Segoe UI Semilight"/>
                <a:ea typeface="MS PGothic" panose="020B0600070205080204" pitchFamily="34" charset="-128"/>
                <a:cs typeface="+mn-cs"/>
              </a:rPr>
              <a:t>Management</a:t>
            </a:r>
          </a:p>
        </p:txBody>
      </p:sp>
      <p:sp>
        <p:nvSpPr>
          <p:cNvPr id="157" name="TextBox 156"/>
          <p:cNvSpPr txBox="1"/>
          <p:nvPr/>
        </p:nvSpPr>
        <p:spPr>
          <a:xfrm>
            <a:off x="3887151" y="3372318"/>
            <a:ext cx="1915934" cy="560837"/>
          </a:xfrm>
          <a:prstGeom prst="rect">
            <a:avLst/>
          </a:prstGeom>
          <a:noFill/>
        </p:spPr>
        <p:txBody>
          <a:bodyPr wrap="square" lIns="179057" tIns="143245" rIns="179057" bIns="143245" rtlCol="0">
            <a:spAutoFit/>
          </a:bodyPr>
          <a:lstStyle/>
          <a:p>
            <a:pPr marL="0" marR="0" lvl="0" indent="0" algn="ctr" defTabSz="913205" rtl="0" eaLnBrk="1" fontAlgn="auto" latinLnBrk="0" hangingPunct="1">
              <a:lnSpc>
                <a:spcPct val="90000"/>
              </a:lnSpc>
              <a:spcBef>
                <a:spcPts val="0"/>
              </a:spcBef>
              <a:spcAft>
                <a:spcPts val="587"/>
              </a:spcAft>
              <a:buClrTx/>
              <a:buSzTx/>
              <a:buFontTx/>
              <a:buNone/>
              <a:tabLst/>
              <a:defRPr/>
            </a:pPr>
            <a:r>
              <a:rPr kumimoji="0" lang="en-US" sz="1961" b="0" i="0" u="none" strike="noStrike" kern="0" cap="none" spc="0" normalizeH="0" baseline="0" noProof="0" dirty="0">
                <a:ln>
                  <a:noFill/>
                </a:ln>
                <a:gradFill>
                  <a:gsLst>
                    <a:gs pos="12097">
                      <a:srgbClr val="FFFFFF"/>
                    </a:gs>
                    <a:gs pos="34000">
                      <a:srgbClr val="FFFFFF"/>
                    </a:gs>
                  </a:gsLst>
                  <a:lin ang="5400000" scaled="0"/>
                </a:gradFill>
                <a:effectLst/>
                <a:uLnTx/>
                <a:uFillTx/>
                <a:latin typeface="Segoe UI Semilight"/>
                <a:ea typeface="MS PGothic" panose="020B0600070205080204" pitchFamily="34" charset="-128"/>
                <a:cs typeface="+mn-cs"/>
              </a:rPr>
              <a:t>Orchestration</a:t>
            </a:r>
          </a:p>
        </p:txBody>
      </p:sp>
      <p:sp>
        <p:nvSpPr>
          <p:cNvPr id="158" name="TextBox 157"/>
          <p:cNvSpPr txBox="1"/>
          <p:nvPr/>
        </p:nvSpPr>
        <p:spPr>
          <a:xfrm>
            <a:off x="9788643" y="3215716"/>
            <a:ext cx="1915934" cy="909329"/>
          </a:xfrm>
          <a:prstGeom prst="rect">
            <a:avLst/>
          </a:prstGeom>
          <a:noFill/>
        </p:spPr>
        <p:txBody>
          <a:bodyPr wrap="square" lIns="179057" tIns="143245" rIns="179057" bIns="143245" rtlCol="0">
            <a:spAutoFit/>
          </a:bodyPr>
          <a:lstStyle/>
          <a:p>
            <a:pPr marL="0" marR="0" lvl="0" indent="0" algn="ctr" defTabSz="913205" rtl="0" eaLnBrk="1" fontAlgn="auto" latinLnBrk="0" hangingPunct="1">
              <a:lnSpc>
                <a:spcPct val="90000"/>
              </a:lnSpc>
              <a:spcBef>
                <a:spcPts val="0"/>
              </a:spcBef>
              <a:spcAft>
                <a:spcPts val="587"/>
              </a:spcAft>
              <a:buClrTx/>
              <a:buSzTx/>
              <a:buFontTx/>
              <a:buNone/>
              <a:tabLst/>
              <a:defRPr/>
            </a:pPr>
            <a:r>
              <a:rPr kumimoji="0" lang="en-US" sz="1961" b="0" i="0" u="none" strike="noStrike" kern="0" cap="none" spc="0" normalizeH="0" baseline="0" noProof="0" dirty="0">
                <a:ln>
                  <a:noFill/>
                </a:ln>
                <a:gradFill>
                  <a:gsLst>
                    <a:gs pos="12097">
                      <a:srgbClr val="FFFFFF"/>
                    </a:gs>
                    <a:gs pos="34000">
                      <a:srgbClr val="FFFFFF"/>
                    </a:gs>
                  </a:gsLst>
                  <a:lin ang="5400000" scaled="0"/>
                </a:gradFill>
                <a:effectLst/>
                <a:uLnTx/>
                <a:uFillTx/>
                <a:latin typeface="Segoe UI Semilight"/>
                <a:ea typeface="MS PGothic" panose="020B0600070205080204" pitchFamily="34" charset="-128"/>
                <a:cs typeface="+mn-cs"/>
              </a:rPr>
              <a:t>Auto</a:t>
            </a:r>
          </a:p>
          <a:p>
            <a:pPr marL="0" marR="0" lvl="0" indent="0" algn="ctr" defTabSz="913205" rtl="0" eaLnBrk="1" fontAlgn="auto" latinLnBrk="0" hangingPunct="1">
              <a:lnSpc>
                <a:spcPct val="90000"/>
              </a:lnSpc>
              <a:spcBef>
                <a:spcPts val="0"/>
              </a:spcBef>
              <a:spcAft>
                <a:spcPts val="587"/>
              </a:spcAft>
              <a:buClrTx/>
              <a:buSzTx/>
              <a:buFontTx/>
              <a:buNone/>
              <a:tabLst/>
              <a:defRPr/>
            </a:pPr>
            <a:r>
              <a:rPr kumimoji="0" lang="en-US" sz="1961" b="0" i="0" u="none" strike="noStrike" kern="0" cap="none" spc="0" normalizeH="0" baseline="0" noProof="0" dirty="0">
                <a:ln>
                  <a:noFill/>
                </a:ln>
                <a:gradFill>
                  <a:gsLst>
                    <a:gs pos="12097">
                      <a:srgbClr val="FFFFFF"/>
                    </a:gs>
                    <a:gs pos="34000">
                      <a:srgbClr val="FFFFFF"/>
                    </a:gs>
                  </a:gsLst>
                  <a:lin ang="5400000" scaled="0"/>
                </a:gradFill>
                <a:effectLst/>
                <a:uLnTx/>
                <a:uFillTx/>
                <a:latin typeface="Segoe UI Semilight"/>
                <a:ea typeface="MS PGothic" panose="020B0600070205080204" pitchFamily="34" charset="-128"/>
                <a:cs typeface="+mn-cs"/>
              </a:rPr>
              <a:t>scaling</a:t>
            </a:r>
          </a:p>
        </p:txBody>
      </p:sp>
      <p:sp>
        <p:nvSpPr>
          <p:cNvPr id="159" name="TextBox 158"/>
          <p:cNvSpPr txBox="1"/>
          <p:nvPr/>
        </p:nvSpPr>
        <p:spPr>
          <a:xfrm>
            <a:off x="2430561" y="3231386"/>
            <a:ext cx="1623593" cy="842703"/>
          </a:xfrm>
          <a:prstGeom prst="rect">
            <a:avLst/>
          </a:prstGeom>
          <a:noFill/>
        </p:spPr>
        <p:txBody>
          <a:bodyPr wrap="square" lIns="179057" tIns="143245" rIns="179057" bIns="143245" rtlCol="0">
            <a:spAutoFit/>
          </a:bodyPr>
          <a:lstStyle/>
          <a:p>
            <a:pPr marL="0" marR="0" lvl="0" indent="0" algn="ctr" defTabSz="913205" rtl="0" eaLnBrk="1" fontAlgn="auto" latinLnBrk="0" hangingPunct="1">
              <a:lnSpc>
                <a:spcPct val="90000"/>
              </a:lnSpc>
              <a:spcBef>
                <a:spcPts val="0"/>
              </a:spcBef>
              <a:spcAft>
                <a:spcPts val="587"/>
              </a:spcAft>
              <a:buClrTx/>
              <a:buSzTx/>
              <a:buFontTx/>
              <a:buNone/>
              <a:tabLst/>
              <a:defRPr/>
            </a:pPr>
            <a:r>
              <a:rPr kumimoji="0" lang="en-US" sz="1961" b="0" i="0" u="none" strike="noStrike" kern="0" cap="none" spc="0" normalizeH="0" baseline="0" noProof="0" dirty="0">
                <a:ln>
                  <a:noFill/>
                </a:ln>
                <a:gradFill>
                  <a:gsLst>
                    <a:gs pos="12097">
                      <a:srgbClr val="FFFFFF"/>
                    </a:gs>
                    <a:gs pos="34000">
                      <a:srgbClr val="FFFFFF"/>
                    </a:gs>
                  </a:gsLst>
                  <a:lin ang="5400000" scaled="0"/>
                </a:gradFill>
                <a:effectLst/>
                <a:uLnTx/>
                <a:uFillTx/>
                <a:latin typeface="Segoe UI Semilight"/>
                <a:ea typeface="MS PGothic" panose="020B0600070205080204" pitchFamily="34" charset="-128"/>
                <a:cs typeface="+mn-cs"/>
              </a:rPr>
              <a:t>Always On</a:t>
            </a:r>
            <a:br>
              <a:rPr kumimoji="0" lang="en-US" sz="1961" b="0" i="0" u="none" strike="noStrike" kern="0" cap="none" spc="0" normalizeH="0" baseline="0" noProof="0" dirty="0">
                <a:ln>
                  <a:noFill/>
                </a:ln>
                <a:gradFill>
                  <a:gsLst>
                    <a:gs pos="12097">
                      <a:srgbClr val="FFFFFF"/>
                    </a:gs>
                    <a:gs pos="34000">
                      <a:srgbClr val="FFFFFF"/>
                    </a:gs>
                  </a:gsLst>
                  <a:lin ang="5400000" scaled="0"/>
                </a:gradFill>
                <a:effectLst/>
                <a:uLnTx/>
                <a:uFillTx/>
                <a:latin typeface="Segoe UI Semilight"/>
                <a:ea typeface="MS PGothic" panose="020B0600070205080204" pitchFamily="34" charset="-128"/>
                <a:cs typeface="+mn-cs"/>
              </a:rPr>
            </a:br>
            <a:r>
              <a:rPr kumimoji="0" lang="en-US" sz="1961" b="0" i="0" u="none" strike="noStrike" kern="0" cap="none" spc="0" normalizeH="0" baseline="0" noProof="0" dirty="0">
                <a:ln>
                  <a:noFill/>
                </a:ln>
                <a:gradFill>
                  <a:gsLst>
                    <a:gs pos="12097">
                      <a:srgbClr val="FFFFFF"/>
                    </a:gs>
                    <a:gs pos="34000">
                      <a:srgbClr val="FFFFFF"/>
                    </a:gs>
                  </a:gsLst>
                  <a:lin ang="5400000" scaled="0"/>
                </a:gradFill>
                <a:effectLst/>
                <a:uLnTx/>
                <a:uFillTx/>
                <a:latin typeface="Segoe UI Semilight"/>
                <a:ea typeface="MS PGothic" panose="020B0600070205080204" pitchFamily="34" charset="-128"/>
                <a:cs typeface="+mn-cs"/>
              </a:rPr>
              <a:t>Availability</a:t>
            </a:r>
          </a:p>
        </p:txBody>
      </p:sp>
      <p:sp>
        <p:nvSpPr>
          <p:cNvPr id="160" name="TextBox 159"/>
          <p:cNvSpPr txBox="1"/>
          <p:nvPr/>
        </p:nvSpPr>
        <p:spPr>
          <a:xfrm>
            <a:off x="8524029" y="3228800"/>
            <a:ext cx="2036060" cy="832385"/>
          </a:xfrm>
          <a:prstGeom prst="rect">
            <a:avLst/>
          </a:prstGeom>
          <a:noFill/>
        </p:spPr>
        <p:txBody>
          <a:bodyPr wrap="square" lIns="179057" tIns="143245" rIns="179057" bIns="143245" rtlCol="0">
            <a:spAutoFit/>
          </a:bodyPr>
          <a:lstStyle/>
          <a:p>
            <a:pPr marL="0" marR="0" lvl="0" indent="0" algn="ctr" defTabSz="913205" rtl="0" eaLnBrk="1" fontAlgn="auto" latinLnBrk="0" hangingPunct="1">
              <a:lnSpc>
                <a:spcPct val="90000"/>
              </a:lnSpc>
              <a:spcBef>
                <a:spcPts val="0"/>
              </a:spcBef>
              <a:spcAft>
                <a:spcPts val="587"/>
              </a:spcAft>
              <a:buClrTx/>
              <a:buSzTx/>
              <a:buFontTx/>
              <a:buNone/>
              <a:tabLst/>
              <a:defRPr/>
            </a:pPr>
            <a:r>
              <a:rPr kumimoji="0" lang="en-US" sz="1961" b="0" i="0" u="none" strike="noStrike" kern="0" cap="none" spc="0" normalizeH="0" baseline="0" noProof="0" dirty="0">
                <a:ln>
                  <a:noFill/>
                </a:ln>
                <a:gradFill>
                  <a:gsLst>
                    <a:gs pos="12097">
                      <a:srgbClr val="FFFFFF"/>
                    </a:gs>
                    <a:gs pos="34000">
                      <a:srgbClr val="FFFFFF"/>
                    </a:gs>
                  </a:gsLst>
                  <a:lin ang="5400000" scaled="0"/>
                </a:gradFill>
                <a:effectLst/>
                <a:uLnTx/>
                <a:uFillTx/>
                <a:latin typeface="Segoe UI Semilight"/>
                <a:ea typeface="MS PGothic" panose="020B0600070205080204" pitchFamily="34" charset="-128"/>
                <a:cs typeface="+mn-cs"/>
              </a:rPr>
              <a:t>Dev &amp; Ops Tooling</a:t>
            </a:r>
          </a:p>
        </p:txBody>
      </p:sp>
      <p:sp>
        <p:nvSpPr>
          <p:cNvPr id="161" name="TextBox 160"/>
          <p:cNvSpPr txBox="1"/>
          <p:nvPr/>
        </p:nvSpPr>
        <p:spPr>
          <a:xfrm>
            <a:off x="5509755" y="3225915"/>
            <a:ext cx="1886585" cy="832385"/>
          </a:xfrm>
          <a:prstGeom prst="rect">
            <a:avLst/>
          </a:prstGeom>
          <a:noFill/>
        </p:spPr>
        <p:txBody>
          <a:bodyPr wrap="square" lIns="179057" tIns="143245" rIns="179057" bIns="143245" rtlCol="0">
            <a:spAutoFit/>
          </a:bodyPr>
          <a:lstStyle/>
          <a:p>
            <a:pPr marL="0" marR="0" lvl="0" indent="0" algn="ctr" defTabSz="913205" rtl="0" eaLnBrk="1" fontAlgn="auto" latinLnBrk="0" hangingPunct="1">
              <a:lnSpc>
                <a:spcPct val="90000"/>
              </a:lnSpc>
              <a:spcBef>
                <a:spcPts val="0"/>
              </a:spcBef>
              <a:spcAft>
                <a:spcPts val="587"/>
              </a:spcAft>
              <a:buClrTx/>
              <a:buSzTx/>
              <a:buFontTx/>
              <a:buNone/>
              <a:tabLst/>
              <a:defRPr/>
            </a:pPr>
            <a:r>
              <a:rPr kumimoji="0" lang="en-US" sz="1961" b="0" i="0" u="none" strike="noStrike" kern="0" cap="none" spc="0" normalizeH="0" baseline="0" noProof="0" dirty="0">
                <a:ln>
                  <a:noFill/>
                </a:ln>
                <a:gradFill>
                  <a:gsLst>
                    <a:gs pos="12097">
                      <a:srgbClr val="FFFFFF"/>
                    </a:gs>
                    <a:gs pos="34000">
                      <a:srgbClr val="FFFFFF"/>
                    </a:gs>
                  </a:gsLst>
                  <a:lin ang="5400000" scaled="0"/>
                </a:gradFill>
                <a:effectLst/>
                <a:uLnTx/>
                <a:uFillTx/>
                <a:latin typeface="Segoe UI Semilight"/>
                <a:ea typeface="MS PGothic" panose="020B0600070205080204" pitchFamily="34" charset="-128"/>
                <a:cs typeface="+mn-cs"/>
              </a:rPr>
              <a:t>Programming Models</a:t>
            </a:r>
          </a:p>
        </p:txBody>
      </p:sp>
      <p:sp>
        <p:nvSpPr>
          <p:cNvPr id="164" name="TextBox 163"/>
          <p:cNvSpPr txBox="1"/>
          <p:nvPr/>
        </p:nvSpPr>
        <p:spPr>
          <a:xfrm>
            <a:off x="699665" y="6130429"/>
            <a:ext cx="2126188" cy="602727"/>
          </a:xfrm>
          <a:prstGeom prst="rect">
            <a:avLst/>
          </a:prstGeom>
          <a:noFill/>
        </p:spPr>
        <p:txBody>
          <a:bodyPr wrap="square" lIns="175537" tIns="140429" rIns="175537" bIns="140429" rtlCol="0">
            <a:spAutoFit/>
          </a:bodyPr>
          <a:lstStyle/>
          <a:p>
            <a:pPr algn="ctr" defTabSz="895215">
              <a:lnSpc>
                <a:spcPct val="90000"/>
              </a:lnSpc>
              <a:spcAft>
                <a:spcPts val="575"/>
              </a:spcAft>
              <a:defRPr/>
            </a:pPr>
            <a:r>
              <a:rPr lang="en-US" sz="2200" kern="0" dirty="0">
                <a:solidFill>
                  <a:sysClr val="windowText" lastClr="000000"/>
                </a:solidFill>
                <a:latin typeface="Segoe UI Semilight"/>
                <a:ea typeface="MS PGothic" panose="020B0600070205080204" pitchFamily="34" charset="-128"/>
              </a:rPr>
              <a:t>Dev Box</a:t>
            </a:r>
          </a:p>
        </p:txBody>
      </p:sp>
      <p:pic>
        <p:nvPicPr>
          <p:cNvPr id="224" name="Picture 223"/>
          <p:cNvPicPr>
            <a:picLocks noChangeAspect="1"/>
          </p:cNvPicPr>
          <p:nvPr/>
        </p:nvPicPr>
        <p:blipFill>
          <a:blip r:embed="rId5">
            <a:extLst>
              <a:ext uri="{BEBA8EAE-BF5A-486C-A8C5-ECC9F3942E4B}">
                <a14:imgProps xmlns:a14="http://schemas.microsoft.com/office/drawing/2010/main">
                  <a14:imgLayer r:embed="rId6">
                    <a14:imgEffect>
                      <a14:backgroundRemoval t="0" b="100000" l="0" r="100000">
                        <a14:foregroundMark x1="83871" y1="9357" x2="83871" y2="9357"/>
                        <a14:foregroundMark x1="52903" y1="35673" x2="83871" y2="24561"/>
                        <a14:foregroundMark x1="92903" y1="17544" x2="77419" y2="9357"/>
                        <a14:foregroundMark x1="63871" y1="31579" x2="92903" y2="20468"/>
                        <a14:foregroundMark x1="16129" y1="30409" x2="17419" y2="23392"/>
                        <a14:foregroundMark x1="21935" y1="62573" x2="25161" y2="73684"/>
                      </a14:backgroundRemoval>
                    </a14:imgEffect>
                  </a14:imgLayer>
                </a14:imgProps>
              </a:ext>
            </a:extLst>
          </a:blip>
          <a:stretch>
            <a:fillRect/>
          </a:stretch>
        </p:blipFill>
        <p:spPr>
          <a:xfrm>
            <a:off x="8766419" y="4198049"/>
            <a:ext cx="643542" cy="709972"/>
          </a:xfrm>
          <a:prstGeom prst="rect">
            <a:avLst/>
          </a:prstGeom>
        </p:spPr>
      </p:pic>
      <p:pic>
        <p:nvPicPr>
          <p:cNvPr id="226" name="Picture 225"/>
          <p:cNvPicPr>
            <a:picLocks noChangeAspect="1"/>
          </p:cNvPicPr>
          <p:nvPr/>
        </p:nvPicPr>
        <p:blipFill>
          <a:blip r:embed="rId7">
            <a:extLst>
              <a:ext uri="{BEBA8EAE-BF5A-486C-A8C5-ECC9F3942E4B}">
                <a14:imgProps xmlns:a14="http://schemas.microsoft.com/office/drawing/2010/main">
                  <a14:imgLayer r:embed="rId8">
                    <a14:imgEffect>
                      <a14:backgroundRemoval t="0" b="100000" l="0" r="94667"/>
                    </a14:imgEffect>
                  </a14:imgLayer>
                </a14:imgProps>
              </a:ext>
            </a:extLst>
          </a:blip>
          <a:stretch>
            <a:fillRect/>
          </a:stretch>
        </p:blipFill>
        <p:spPr>
          <a:xfrm>
            <a:off x="2783040" y="4214673"/>
            <a:ext cx="758651" cy="905323"/>
          </a:xfrm>
          <a:prstGeom prst="rect">
            <a:avLst/>
          </a:prstGeom>
        </p:spPr>
      </p:pic>
      <p:sp>
        <p:nvSpPr>
          <p:cNvPr id="228" name="TextBox 227"/>
          <p:cNvSpPr txBox="1"/>
          <p:nvPr/>
        </p:nvSpPr>
        <p:spPr>
          <a:xfrm>
            <a:off x="7056873" y="3243341"/>
            <a:ext cx="1915934" cy="832385"/>
          </a:xfrm>
          <a:prstGeom prst="rect">
            <a:avLst/>
          </a:prstGeom>
          <a:noFill/>
        </p:spPr>
        <p:txBody>
          <a:bodyPr wrap="square" lIns="179057" tIns="143245" rIns="179057" bIns="143245" rtlCol="0">
            <a:spAutoFit/>
          </a:bodyPr>
          <a:lstStyle/>
          <a:p>
            <a:pPr marL="0" marR="0" lvl="0" indent="0" algn="ctr" defTabSz="913205" rtl="0" eaLnBrk="1" fontAlgn="auto" latinLnBrk="0" hangingPunct="1">
              <a:lnSpc>
                <a:spcPct val="90000"/>
              </a:lnSpc>
              <a:spcBef>
                <a:spcPts val="0"/>
              </a:spcBef>
              <a:spcAft>
                <a:spcPts val="587"/>
              </a:spcAft>
              <a:buClrTx/>
              <a:buSzTx/>
              <a:buFontTx/>
              <a:buNone/>
              <a:tabLst/>
              <a:defRPr/>
            </a:pPr>
            <a:r>
              <a:rPr kumimoji="0" lang="en-US" sz="1961" b="0" i="0" u="none" strike="noStrike" kern="0" cap="none" spc="0" normalizeH="0" baseline="0" noProof="0" dirty="0">
                <a:ln>
                  <a:noFill/>
                </a:ln>
                <a:gradFill>
                  <a:gsLst>
                    <a:gs pos="12097">
                      <a:srgbClr val="FFFFFF"/>
                    </a:gs>
                    <a:gs pos="34000">
                      <a:srgbClr val="FFFFFF"/>
                    </a:gs>
                  </a:gsLst>
                  <a:lin ang="5400000" scaled="0"/>
                </a:gradFill>
                <a:effectLst/>
                <a:uLnTx/>
                <a:uFillTx/>
                <a:latin typeface="Segoe UI Semilight"/>
                <a:ea typeface="MS PGothic" panose="020B0600070205080204" pitchFamily="34" charset="-128"/>
                <a:cs typeface="+mn-cs"/>
              </a:rPr>
              <a:t>Health &amp; Monitoring</a:t>
            </a:r>
          </a:p>
        </p:txBody>
      </p:sp>
      <p:sp>
        <p:nvSpPr>
          <p:cNvPr id="167" name="Rectangular Callout 166"/>
          <p:cNvSpPr/>
          <p:nvPr/>
        </p:nvSpPr>
        <p:spPr bwMode="auto">
          <a:xfrm>
            <a:off x="549019" y="1921875"/>
            <a:ext cx="2211936" cy="1036720"/>
          </a:xfrm>
          <a:prstGeom prst="wedgeRectCallout">
            <a:avLst>
              <a:gd name="adj1" fmla="val 130310"/>
              <a:gd name="adj2" fmla="val 318127"/>
            </a:avLst>
          </a:prstGeom>
          <a:solidFill>
            <a:schemeClr val="bg1">
              <a:lumMod val="65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marL="0" marR="0" lvl="0" indent="0" algn="ctr" defTabSz="932472" rtl="0" eaLnBrk="1" fontAlgn="base" latinLnBrk="0" hangingPunct="1">
              <a:lnSpc>
                <a:spcPct val="100000"/>
              </a:lnSpc>
              <a:spcBef>
                <a:spcPct val="0"/>
              </a:spcBef>
              <a:spcAft>
                <a:spcPct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Segoe UI Semilight"/>
                <a:ea typeface="+mn-ea"/>
                <a:cs typeface="+mn-cs"/>
              </a:rPr>
              <a:t>Service Fabric on Linux in Azure</a:t>
            </a:r>
          </a:p>
          <a:p>
            <a:pPr marL="0" marR="0" lvl="0" indent="0" algn="ctr" defTabSz="932472" rtl="0" eaLnBrk="1" fontAlgn="base" latinLnBrk="0" hangingPunct="1">
              <a:lnSpc>
                <a:spcPct val="100000"/>
              </a:lnSpc>
              <a:spcBef>
                <a:spcPct val="0"/>
              </a:spcBef>
              <a:spcAft>
                <a:spcPct val="0"/>
              </a:spcAft>
              <a:buClrTx/>
              <a:buSzTx/>
              <a:buFontTx/>
              <a:buNone/>
              <a:tabLst/>
              <a:defRPr/>
            </a:pPr>
            <a:r>
              <a:rPr kumimoji="0" lang="en-US" sz="2000" b="0" i="0" u="none" strike="noStrike" kern="0" cap="none" spc="0" normalizeH="0" baseline="0" noProof="0" dirty="0">
                <a:ln>
                  <a:noFill/>
                </a:ln>
                <a:solidFill>
                  <a:srgbClr val="FFC000"/>
                </a:solidFill>
                <a:effectLst/>
                <a:uLnTx/>
                <a:uFillTx/>
                <a:latin typeface="Segoe UI Semilight"/>
                <a:ea typeface="+mn-ea"/>
                <a:cs typeface="+mn-cs"/>
              </a:rPr>
              <a:t>Preview</a:t>
            </a:r>
          </a:p>
        </p:txBody>
      </p:sp>
      <p:sp>
        <p:nvSpPr>
          <p:cNvPr id="168" name="Rectangular Callout 167"/>
          <p:cNvSpPr/>
          <p:nvPr/>
        </p:nvSpPr>
        <p:spPr bwMode="auto">
          <a:xfrm>
            <a:off x="3094108" y="1872412"/>
            <a:ext cx="2272254" cy="1139673"/>
          </a:xfrm>
          <a:prstGeom prst="wedgeRectCallout">
            <a:avLst>
              <a:gd name="adj1" fmla="val 133867"/>
              <a:gd name="adj2" fmla="val 262473"/>
            </a:avLst>
          </a:prstGeom>
          <a:solidFill>
            <a:schemeClr val="bg1">
              <a:lumMod val="65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marL="0" marR="0" lvl="0" indent="0" algn="ctr" defTabSz="932472" rtl="0" eaLnBrk="1" fontAlgn="base" latinLnBrk="0" hangingPunct="1">
              <a:lnSpc>
                <a:spcPct val="100000"/>
              </a:lnSpc>
              <a:spcBef>
                <a:spcPct val="0"/>
              </a:spcBef>
              <a:spcAft>
                <a:spcPct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Segoe UI Semilight"/>
                <a:ea typeface="+mn-ea"/>
                <a:cs typeface="+mn-cs"/>
              </a:rPr>
              <a:t>Service Fabric for Linux</a:t>
            </a:r>
          </a:p>
          <a:p>
            <a:pPr marL="0" marR="0" lvl="0" indent="0" algn="ctr" defTabSz="932472" rtl="0" eaLnBrk="1" fontAlgn="base" latinLnBrk="0" hangingPunct="1">
              <a:lnSpc>
                <a:spcPct val="100000"/>
              </a:lnSpc>
              <a:spcBef>
                <a:spcPct val="0"/>
              </a:spcBef>
              <a:spcAft>
                <a:spcPct val="0"/>
              </a:spcAft>
              <a:buClrTx/>
              <a:buSzTx/>
              <a:buFontTx/>
              <a:buNone/>
              <a:tabLst/>
              <a:defRPr/>
            </a:pPr>
            <a:r>
              <a:rPr kumimoji="0" lang="en-US" sz="2000" b="0" i="0" u="none" strike="noStrike" kern="0" cap="none" spc="0" normalizeH="0" baseline="0" noProof="0" dirty="0">
                <a:ln>
                  <a:noFill/>
                </a:ln>
                <a:solidFill>
                  <a:srgbClr val="FFC000"/>
                </a:solidFill>
                <a:effectLst/>
                <a:uLnTx/>
                <a:uFillTx/>
                <a:latin typeface="Segoe UI Semilight"/>
                <a:ea typeface="+mn-ea"/>
                <a:cs typeface="+mn-cs"/>
              </a:rPr>
              <a:t>Coming 2017</a:t>
            </a:r>
          </a:p>
        </p:txBody>
      </p:sp>
      <p:sp>
        <p:nvSpPr>
          <p:cNvPr id="165" name="Rectangular Callout 164"/>
          <p:cNvSpPr/>
          <p:nvPr/>
        </p:nvSpPr>
        <p:spPr bwMode="auto">
          <a:xfrm>
            <a:off x="6767051" y="506432"/>
            <a:ext cx="2272254" cy="1139673"/>
          </a:xfrm>
          <a:prstGeom prst="wedgeRectCallout">
            <a:avLst>
              <a:gd name="adj1" fmla="val -257480"/>
              <a:gd name="adj2" fmla="val 377951"/>
            </a:avLst>
          </a:prstGeom>
          <a:solidFill>
            <a:schemeClr val="bg1">
              <a:lumMod val="65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marL="0" marR="0" lvl="0" indent="0" algn="ctr" defTabSz="932472" rtl="0" eaLnBrk="1" fontAlgn="base" latinLnBrk="0" hangingPunct="1">
              <a:lnSpc>
                <a:spcPct val="100000"/>
              </a:lnSpc>
              <a:spcBef>
                <a:spcPct val="0"/>
              </a:spcBef>
              <a:spcAft>
                <a:spcPct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Segoe UI Semilight"/>
                <a:ea typeface="+mn-ea"/>
                <a:cs typeface="+mn-cs"/>
              </a:rPr>
              <a:t>Service Fabric Windows SDK </a:t>
            </a:r>
          </a:p>
          <a:p>
            <a:pPr marL="0" marR="0" lvl="0" indent="0" algn="ctr" defTabSz="932472" rtl="0" eaLnBrk="1" fontAlgn="base" latinLnBrk="0" hangingPunct="1">
              <a:lnSpc>
                <a:spcPct val="100000"/>
              </a:lnSpc>
              <a:spcBef>
                <a:spcPct val="0"/>
              </a:spcBef>
              <a:spcAft>
                <a:spcPct val="0"/>
              </a:spcAft>
              <a:buClrTx/>
              <a:buSzTx/>
              <a:buFontTx/>
              <a:buNone/>
              <a:tabLst/>
              <a:defRPr/>
            </a:pPr>
            <a:r>
              <a:rPr kumimoji="0" lang="en-US" sz="2000" b="0" i="0" u="none" strike="noStrike" kern="0" cap="none" spc="0" normalizeH="0" baseline="0" noProof="0" dirty="0">
                <a:ln>
                  <a:noFill/>
                </a:ln>
                <a:solidFill>
                  <a:srgbClr val="00B050"/>
                </a:solidFill>
                <a:effectLst/>
                <a:uLnTx/>
                <a:uFillTx/>
                <a:latin typeface="Segoe UI Semilight"/>
                <a:ea typeface="+mn-ea"/>
                <a:cs typeface="+mn-cs"/>
              </a:rPr>
              <a:t>Available</a:t>
            </a:r>
          </a:p>
        </p:txBody>
      </p:sp>
      <p:sp>
        <p:nvSpPr>
          <p:cNvPr id="166" name="Rectangular Callout 165"/>
          <p:cNvSpPr/>
          <p:nvPr/>
        </p:nvSpPr>
        <p:spPr bwMode="auto">
          <a:xfrm>
            <a:off x="6762869" y="1924153"/>
            <a:ext cx="2272254" cy="1139673"/>
          </a:xfrm>
          <a:prstGeom prst="wedgeRectCallout">
            <a:avLst>
              <a:gd name="adj1" fmla="val -125190"/>
              <a:gd name="adj2" fmla="val 278350"/>
            </a:avLst>
          </a:prstGeom>
          <a:solidFill>
            <a:schemeClr val="bg1">
              <a:lumMod val="65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marL="0" marR="0" lvl="0" indent="0" algn="ctr" defTabSz="932472" rtl="0" eaLnBrk="1" fontAlgn="base" latinLnBrk="0" hangingPunct="1">
              <a:lnSpc>
                <a:spcPct val="100000"/>
              </a:lnSpc>
              <a:spcBef>
                <a:spcPct val="0"/>
              </a:spcBef>
              <a:spcAft>
                <a:spcPct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Segoe UI Semilight"/>
                <a:ea typeface="+mn-ea"/>
                <a:cs typeface="+mn-cs"/>
              </a:rPr>
              <a:t>Service Fabric on Windows in Azure</a:t>
            </a:r>
          </a:p>
          <a:p>
            <a:pPr lvl="0" algn="ctr" defTabSz="932472" fontAlgn="base">
              <a:spcBef>
                <a:spcPct val="0"/>
              </a:spcBef>
              <a:spcAft>
                <a:spcPct val="0"/>
              </a:spcAft>
              <a:defRPr/>
            </a:pPr>
            <a:r>
              <a:rPr lang="en-US" sz="2000" kern="0" dirty="0">
                <a:solidFill>
                  <a:srgbClr val="00B050"/>
                </a:solidFill>
              </a:rPr>
              <a:t>Available</a:t>
            </a:r>
            <a:endParaRPr kumimoji="0" lang="en-US" sz="2000" b="0" i="0" u="none" strike="noStrike" kern="0" cap="none" spc="0" normalizeH="0" baseline="0" noProof="0" dirty="0">
              <a:ln>
                <a:noFill/>
              </a:ln>
              <a:solidFill>
                <a:srgbClr val="00B050"/>
              </a:solidFill>
              <a:effectLst/>
              <a:uLnTx/>
              <a:uFillTx/>
              <a:latin typeface="Segoe UI Semilight"/>
              <a:ea typeface="+mn-ea"/>
              <a:cs typeface="+mn-cs"/>
            </a:endParaRPr>
          </a:p>
        </p:txBody>
      </p:sp>
      <p:sp>
        <p:nvSpPr>
          <p:cNvPr id="170" name="Rectangular Callout 168"/>
          <p:cNvSpPr/>
          <p:nvPr/>
        </p:nvSpPr>
        <p:spPr bwMode="auto">
          <a:xfrm>
            <a:off x="9800921" y="528533"/>
            <a:ext cx="2272254" cy="1139673"/>
          </a:xfrm>
          <a:prstGeom prst="wedgeRectCallout">
            <a:avLst>
              <a:gd name="adj1" fmla="val -146150"/>
              <a:gd name="adj2" fmla="val 351898"/>
            </a:avLst>
          </a:prstGeom>
          <a:solidFill>
            <a:schemeClr val="bg1">
              <a:lumMod val="65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marL="0" marR="0" lvl="0" indent="0" algn="ctr" defTabSz="932472" rtl="0" eaLnBrk="1" fontAlgn="base" latinLnBrk="0" hangingPunct="1">
              <a:lnSpc>
                <a:spcPct val="100000"/>
              </a:lnSpc>
              <a:spcBef>
                <a:spcPct val="0"/>
              </a:spcBef>
              <a:spcAft>
                <a:spcPct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Segoe UI Semilight"/>
                <a:ea typeface="+mn-ea"/>
                <a:cs typeface="+mn-cs"/>
              </a:rPr>
              <a:t>Service Fabric </a:t>
            </a:r>
            <a:r>
              <a:rPr lang="en-US" sz="2000" kern="0" dirty="0">
                <a:solidFill>
                  <a:sysClr val="windowText" lastClr="000000"/>
                </a:solidFill>
                <a:latin typeface="Segoe UI Semilight"/>
              </a:rPr>
              <a:t>in Azure Stack GA</a:t>
            </a:r>
            <a:endParaRPr kumimoji="0" lang="en-US" sz="2000" b="0" i="0" u="none" strike="noStrike" kern="0" cap="none" spc="0" normalizeH="0" baseline="0" noProof="0" dirty="0">
              <a:ln>
                <a:noFill/>
              </a:ln>
              <a:solidFill>
                <a:sysClr val="windowText" lastClr="000000"/>
              </a:solidFill>
              <a:effectLst/>
              <a:uLnTx/>
              <a:uFillTx/>
              <a:latin typeface="Segoe UI Semilight"/>
              <a:ea typeface="+mn-ea"/>
              <a:cs typeface="+mn-cs"/>
            </a:endParaRPr>
          </a:p>
          <a:p>
            <a:pPr marL="0" marR="0" lvl="0" indent="0" algn="ctr" defTabSz="932472" rtl="0" eaLnBrk="1" fontAlgn="base" latinLnBrk="0" hangingPunct="1">
              <a:lnSpc>
                <a:spcPct val="100000"/>
              </a:lnSpc>
              <a:spcBef>
                <a:spcPct val="0"/>
              </a:spcBef>
              <a:spcAft>
                <a:spcPct val="0"/>
              </a:spcAft>
              <a:buClrTx/>
              <a:buSzTx/>
              <a:buFontTx/>
              <a:buNone/>
              <a:tabLst/>
              <a:defRPr/>
            </a:pPr>
            <a:r>
              <a:rPr kumimoji="0" lang="en-US" sz="2000" b="0" i="0" u="none" strike="noStrike" kern="0" cap="none" spc="0" normalizeH="0" baseline="0" noProof="0" dirty="0">
                <a:ln>
                  <a:noFill/>
                </a:ln>
                <a:solidFill>
                  <a:srgbClr val="FFC000"/>
                </a:solidFill>
                <a:effectLst/>
                <a:uLnTx/>
                <a:uFillTx/>
                <a:latin typeface="Segoe UI Semilight"/>
                <a:ea typeface="+mn-ea"/>
                <a:cs typeface="+mn-cs"/>
              </a:rPr>
              <a:t> Coming 2017</a:t>
            </a:r>
          </a:p>
        </p:txBody>
      </p:sp>
      <p:sp>
        <p:nvSpPr>
          <p:cNvPr id="169" name="Rectangular Callout 168"/>
          <p:cNvSpPr/>
          <p:nvPr/>
        </p:nvSpPr>
        <p:spPr bwMode="auto">
          <a:xfrm>
            <a:off x="9817259" y="1983017"/>
            <a:ext cx="2272254" cy="1139673"/>
          </a:xfrm>
          <a:prstGeom prst="wedgeRectCallout">
            <a:avLst>
              <a:gd name="adj1" fmla="val -125610"/>
              <a:gd name="adj2" fmla="val 257456"/>
            </a:avLst>
          </a:prstGeom>
          <a:solidFill>
            <a:schemeClr val="bg1">
              <a:lumMod val="65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marL="0" marR="0" lvl="0" indent="0" algn="ctr" defTabSz="932472" rtl="0" eaLnBrk="1" fontAlgn="base" latinLnBrk="0" hangingPunct="1">
              <a:lnSpc>
                <a:spcPct val="100000"/>
              </a:lnSpc>
              <a:spcBef>
                <a:spcPct val="0"/>
              </a:spcBef>
              <a:spcAft>
                <a:spcPct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Segoe UI Semilight"/>
                <a:ea typeface="+mn-ea"/>
                <a:cs typeface="+mn-cs"/>
              </a:rPr>
              <a:t>Service Fabric for Windows Server</a:t>
            </a:r>
          </a:p>
          <a:p>
            <a:pPr lvl="0" algn="ctr" defTabSz="932472" fontAlgn="base">
              <a:spcBef>
                <a:spcPct val="0"/>
              </a:spcBef>
              <a:spcAft>
                <a:spcPct val="0"/>
              </a:spcAft>
              <a:defRPr/>
            </a:pPr>
            <a:r>
              <a:rPr kumimoji="0" lang="en-US" sz="2000" b="0" i="0" u="none" strike="noStrike" kern="0" cap="none" spc="0" normalizeH="0" baseline="0" noProof="0" dirty="0">
                <a:ln>
                  <a:noFill/>
                </a:ln>
                <a:solidFill>
                  <a:sysClr val="windowText" lastClr="000000"/>
                </a:solidFill>
                <a:effectLst/>
                <a:uLnTx/>
                <a:uFillTx/>
                <a:latin typeface="Segoe UI Semilight"/>
                <a:ea typeface="+mn-ea"/>
                <a:cs typeface="+mn-cs"/>
              </a:rPr>
              <a:t> </a:t>
            </a:r>
            <a:r>
              <a:rPr lang="en-US" sz="2000" kern="0" dirty="0">
                <a:solidFill>
                  <a:srgbClr val="00B050"/>
                </a:solidFill>
              </a:rPr>
              <a:t>Available</a:t>
            </a:r>
            <a:endParaRPr kumimoji="0" lang="en-US" sz="2000" b="0" i="0" u="none" strike="noStrike" kern="0" cap="none" spc="0" normalizeH="0" baseline="0" noProof="0" dirty="0">
              <a:ln>
                <a:noFill/>
              </a:ln>
              <a:solidFill>
                <a:srgbClr val="00B050"/>
              </a:solidFill>
              <a:effectLst/>
              <a:uLnTx/>
              <a:uFillTx/>
              <a:latin typeface="Segoe UI Semilight"/>
              <a:ea typeface="+mn-ea"/>
              <a:cs typeface="+mn-cs"/>
            </a:endParaRPr>
          </a:p>
        </p:txBody>
      </p:sp>
      <p:sp>
        <p:nvSpPr>
          <p:cNvPr id="171" name="Rectangular Callout 166"/>
          <p:cNvSpPr/>
          <p:nvPr/>
        </p:nvSpPr>
        <p:spPr bwMode="auto">
          <a:xfrm>
            <a:off x="559858" y="1932802"/>
            <a:ext cx="2211936" cy="1036720"/>
          </a:xfrm>
          <a:prstGeom prst="wedgeRectCallout">
            <a:avLst>
              <a:gd name="adj1" fmla="val -8780"/>
              <a:gd name="adj2" fmla="val 298833"/>
            </a:avLst>
          </a:prstGeom>
          <a:solidFill>
            <a:schemeClr val="bg1">
              <a:lumMod val="65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marL="0" marR="0" lvl="0" indent="0" algn="ctr" defTabSz="932472" rtl="0" eaLnBrk="1" fontAlgn="base" latinLnBrk="0" hangingPunct="1">
              <a:lnSpc>
                <a:spcPct val="100000"/>
              </a:lnSpc>
              <a:spcBef>
                <a:spcPct val="0"/>
              </a:spcBef>
              <a:spcAft>
                <a:spcPct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Segoe UI Semilight"/>
                <a:ea typeface="+mn-ea"/>
                <a:cs typeface="+mn-cs"/>
              </a:rPr>
              <a:t>Service Fabric on Linux in Azure</a:t>
            </a:r>
          </a:p>
          <a:p>
            <a:pPr marL="0" marR="0" lvl="0" indent="0" algn="ctr" defTabSz="932472" rtl="0" eaLnBrk="1" fontAlgn="base" latinLnBrk="0" hangingPunct="1">
              <a:lnSpc>
                <a:spcPct val="100000"/>
              </a:lnSpc>
              <a:spcBef>
                <a:spcPct val="0"/>
              </a:spcBef>
              <a:spcAft>
                <a:spcPct val="0"/>
              </a:spcAft>
              <a:buClrTx/>
              <a:buSzTx/>
              <a:buFontTx/>
              <a:buNone/>
              <a:tabLst/>
              <a:defRPr/>
            </a:pPr>
            <a:r>
              <a:rPr kumimoji="0" lang="en-US" sz="2000" b="0" i="0" u="none" strike="noStrike" kern="0" cap="none" spc="0" normalizeH="0" baseline="0" noProof="0" dirty="0">
                <a:ln>
                  <a:noFill/>
                </a:ln>
                <a:solidFill>
                  <a:srgbClr val="FFC000"/>
                </a:solidFill>
                <a:effectLst/>
                <a:uLnTx/>
                <a:uFillTx/>
                <a:latin typeface="Segoe UI Semilight"/>
                <a:ea typeface="+mn-ea"/>
                <a:cs typeface="+mn-cs"/>
              </a:rPr>
              <a:t>Preview</a:t>
            </a:r>
          </a:p>
        </p:txBody>
      </p:sp>
      <p:sp>
        <p:nvSpPr>
          <p:cNvPr id="3" name="Text Placeholder 2"/>
          <p:cNvSpPr>
            <a:spLocks noGrp="1"/>
          </p:cNvSpPr>
          <p:nvPr>
            <p:ph type="body" sz="quarter" idx="10"/>
          </p:nvPr>
        </p:nvSpPr>
        <p:spPr>
          <a:xfrm>
            <a:off x="274639" y="1004340"/>
            <a:ext cx="11887200" cy="517065"/>
          </a:xfrm>
        </p:spPr>
        <p:txBody>
          <a:bodyPr/>
          <a:lstStyle/>
          <a:p>
            <a:r>
              <a:rPr lang="en-US" sz="2400" dirty="0"/>
              <a:t>Any OS, Any Cloud</a:t>
            </a:r>
          </a:p>
        </p:txBody>
      </p:sp>
    </p:spTree>
    <p:extLst>
      <p:ext uri="{BB962C8B-B14F-4D97-AF65-F5344CB8AC3E}">
        <p14:creationId xmlns:p14="http://schemas.microsoft.com/office/powerpoint/2010/main" val="2800197481"/>
      </p:ext>
    </p:extLst>
  </p:cSld>
  <p:clrMapOvr>
    <a:masterClrMapping/>
  </p:clrMapOvr>
  <mc:AlternateContent xmlns:mc="http://schemas.openxmlformats.org/markup-compatibility/2006" xmlns:p14="http://schemas.microsoft.com/office/powerpoint/2010/main">
    <mc:Choice Requires="p14">
      <p:transition>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 grpId="0" animBg="1"/>
      <p:bldP spid="168" grpId="0" animBg="1"/>
      <p:bldP spid="165" grpId="0" animBg="1"/>
      <p:bldP spid="166" grpId="0" animBg="1"/>
      <p:bldP spid="170" grpId="0" animBg="1"/>
      <p:bldP spid="169" grpId="0" animBg="1"/>
      <p:bldP spid="17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249B1-DC76-48B4-82FE-946D7A3AF42C}"/>
              </a:ext>
            </a:extLst>
          </p:cNvPr>
          <p:cNvSpPr>
            <a:spLocks noGrp="1"/>
          </p:cNvSpPr>
          <p:nvPr>
            <p:ph type="title"/>
          </p:nvPr>
        </p:nvSpPr>
        <p:spPr/>
        <p:txBody>
          <a:bodyPr/>
          <a:lstStyle/>
          <a:p>
            <a:r>
              <a:rPr lang="en-US" dirty="0"/>
              <a:t>Service Fabric RM PowerShell Module</a:t>
            </a:r>
            <a:br>
              <a:rPr lang="en-US" dirty="0"/>
            </a:br>
            <a:endParaRPr lang="en-US" dirty="0"/>
          </a:p>
        </p:txBody>
      </p:sp>
      <p:sp>
        <p:nvSpPr>
          <p:cNvPr id="4" name="Text Placeholder 3">
            <a:extLst>
              <a:ext uri="{FF2B5EF4-FFF2-40B4-BE49-F238E27FC236}">
                <a16:creationId xmlns:a16="http://schemas.microsoft.com/office/drawing/2014/main" id="{ABE10786-2F72-425A-ADB5-763A6062849F}"/>
              </a:ext>
            </a:extLst>
          </p:cNvPr>
          <p:cNvSpPr>
            <a:spLocks noGrp="1"/>
          </p:cNvSpPr>
          <p:nvPr>
            <p:ph type="body" sz="quarter" idx="10"/>
          </p:nvPr>
        </p:nvSpPr>
        <p:spPr>
          <a:xfrm>
            <a:off x="274638" y="1212850"/>
            <a:ext cx="11887200" cy="4339650"/>
          </a:xfrm>
        </p:spPr>
        <p:txBody>
          <a:bodyPr/>
          <a:lstStyle/>
          <a:p>
            <a:pPr marL="571500" indent="-571500">
              <a:buFont typeface="Arial" panose="020B0604020202020204" pitchFamily="34" charset="0"/>
              <a:buChar char="•"/>
            </a:pPr>
            <a:r>
              <a:rPr lang="en-US" dirty="0"/>
              <a:t>Ships as a part of Azure PowerShell</a:t>
            </a:r>
          </a:p>
          <a:p>
            <a:pPr marL="571500" indent="-571500">
              <a:buFont typeface="Arial" panose="020B0604020202020204" pitchFamily="34" charset="0"/>
              <a:buChar char="•"/>
            </a:pPr>
            <a:r>
              <a:rPr lang="en-US" dirty="0"/>
              <a:t>In preview for now, so feedback is appreciated</a:t>
            </a:r>
          </a:p>
          <a:p>
            <a:pPr marL="571500" indent="-571500">
              <a:buFont typeface="Arial" panose="020B0604020202020204" pitchFamily="34" charset="0"/>
              <a:buChar char="•"/>
            </a:pPr>
            <a:r>
              <a:rPr lang="en-US" dirty="0"/>
              <a:t>Automates many E2E scenarios</a:t>
            </a:r>
          </a:p>
          <a:p>
            <a:pPr marL="1028700" lvl="3" indent="-571500">
              <a:buFont typeface="Arial" panose="020B0604020202020204" pitchFamily="34" charset="0"/>
              <a:buChar char="•"/>
            </a:pPr>
            <a:r>
              <a:rPr lang="en-US" sz="2400" dirty="0"/>
              <a:t>Creating a secure cluster</a:t>
            </a:r>
          </a:p>
          <a:p>
            <a:pPr marL="1028700" lvl="3" indent="-571500">
              <a:buFont typeface="Arial" panose="020B0604020202020204" pitchFamily="34" charset="0"/>
              <a:buChar char="•"/>
            </a:pPr>
            <a:r>
              <a:rPr lang="en-US" sz="2400" dirty="0"/>
              <a:t>Adding or removing nodes from a cluster</a:t>
            </a:r>
          </a:p>
          <a:p>
            <a:pPr marL="1028700" lvl="3" indent="-571500">
              <a:buFont typeface="Arial" panose="020B0604020202020204" pitchFamily="34" charset="0"/>
              <a:buChar char="•"/>
            </a:pPr>
            <a:r>
              <a:rPr lang="en-US" sz="2400" dirty="0"/>
              <a:t>Adding or removing </a:t>
            </a:r>
            <a:r>
              <a:rPr lang="en-US" sz="2400" dirty="0" err="1"/>
              <a:t>NodeTypes</a:t>
            </a:r>
            <a:r>
              <a:rPr lang="en-US" sz="2400" dirty="0"/>
              <a:t> from a cluster</a:t>
            </a:r>
          </a:p>
          <a:p>
            <a:pPr marL="1028700" lvl="3" indent="-571500">
              <a:buFont typeface="Arial" panose="020B0604020202020204" pitchFamily="34" charset="0"/>
              <a:buChar char="•"/>
            </a:pPr>
            <a:r>
              <a:rPr lang="en-US" sz="2400" dirty="0"/>
              <a:t>Adding new cluster and client certificates to a cluster</a:t>
            </a:r>
          </a:p>
          <a:p>
            <a:pPr marL="1028700" lvl="3" indent="-571500">
              <a:buFont typeface="Arial" panose="020B0604020202020204" pitchFamily="34" charset="0"/>
              <a:buChar char="•"/>
            </a:pPr>
            <a:r>
              <a:rPr lang="en-US" sz="2400" dirty="0"/>
              <a:t>Switching the cluster upgrade mode from Automatic to Manual or vice-versa</a:t>
            </a:r>
          </a:p>
          <a:p>
            <a:pPr marL="1028700" lvl="3" indent="-571500">
              <a:buFont typeface="Arial" panose="020B0604020202020204" pitchFamily="34" charset="0"/>
              <a:buChar char="•"/>
            </a:pPr>
            <a:r>
              <a:rPr lang="en-US" sz="2400" dirty="0"/>
              <a:t>Updating service fabric settings</a:t>
            </a:r>
          </a:p>
        </p:txBody>
      </p:sp>
    </p:spTree>
    <p:extLst>
      <p:ext uri="{BB962C8B-B14F-4D97-AF65-F5344CB8AC3E}">
        <p14:creationId xmlns:p14="http://schemas.microsoft.com/office/powerpoint/2010/main" val="6989361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249B1-DC76-48B4-82FE-946D7A3AF42C}"/>
              </a:ext>
            </a:extLst>
          </p:cNvPr>
          <p:cNvSpPr>
            <a:spLocks noGrp="1"/>
          </p:cNvSpPr>
          <p:nvPr>
            <p:ph type="title"/>
          </p:nvPr>
        </p:nvSpPr>
        <p:spPr/>
        <p:txBody>
          <a:bodyPr/>
          <a:lstStyle/>
          <a:p>
            <a:r>
              <a:rPr lang="en-US" dirty="0"/>
              <a:t>New-</a:t>
            </a:r>
            <a:r>
              <a:rPr lang="en-US" dirty="0" err="1"/>
              <a:t>AzureRmServiceFabricCluster</a:t>
            </a:r>
            <a:r>
              <a:rPr lang="en-US" dirty="0"/>
              <a:t> </a:t>
            </a:r>
            <a:br>
              <a:rPr lang="en-US" dirty="0"/>
            </a:br>
            <a:br>
              <a:rPr lang="en-US" dirty="0"/>
            </a:br>
            <a:endParaRPr lang="en-US" dirty="0"/>
          </a:p>
        </p:txBody>
      </p:sp>
      <p:sp>
        <p:nvSpPr>
          <p:cNvPr id="4" name="Text Placeholder 3">
            <a:extLst>
              <a:ext uri="{FF2B5EF4-FFF2-40B4-BE49-F238E27FC236}">
                <a16:creationId xmlns:a16="http://schemas.microsoft.com/office/drawing/2014/main" id="{ABE10786-2F72-425A-ADB5-763A6062849F}"/>
              </a:ext>
            </a:extLst>
          </p:cNvPr>
          <p:cNvSpPr>
            <a:spLocks noGrp="1"/>
          </p:cNvSpPr>
          <p:nvPr>
            <p:ph type="body" sz="quarter" idx="10"/>
          </p:nvPr>
        </p:nvSpPr>
        <p:spPr>
          <a:xfrm>
            <a:off x="274638" y="1212850"/>
            <a:ext cx="11658205" cy="5124480"/>
          </a:xfrm>
        </p:spPr>
        <p:txBody>
          <a:bodyPr/>
          <a:lstStyle/>
          <a:p>
            <a:r>
              <a:rPr lang="en-US" dirty="0"/>
              <a:t>Ships with four parameter sets</a:t>
            </a:r>
          </a:p>
          <a:p>
            <a:pPr marL="685800" lvl="2" indent="-457200">
              <a:buFont typeface="Arial" panose="020B0604020202020204" pitchFamily="34" charset="0"/>
              <a:buChar char="•"/>
            </a:pPr>
            <a:r>
              <a:rPr lang="en-US" sz="2800"/>
              <a:t>Supports majority of ‘create </a:t>
            </a:r>
            <a:r>
              <a:rPr lang="en-US" sz="2800" dirty="0"/>
              <a:t>new service fabric cluster’ scenarios</a:t>
            </a:r>
          </a:p>
          <a:p>
            <a:pPr marL="685800" lvl="2" indent="-457200">
              <a:buFont typeface="Arial" panose="020B0604020202020204" pitchFamily="34" charset="0"/>
              <a:buChar char="•"/>
            </a:pPr>
            <a:r>
              <a:rPr lang="en-US" sz="2800" dirty="0"/>
              <a:t>Example with minimum set of parameters - create a secure cluster </a:t>
            </a:r>
            <a:r>
              <a:rPr lang="en-US" sz="2800"/>
              <a:t>with </a:t>
            </a:r>
            <a:r>
              <a:rPr lang="en-US" sz="2800" dirty="0"/>
              <a:t>a</a:t>
            </a:r>
            <a:r>
              <a:rPr lang="en-US" sz="2800"/>
              <a:t> self </a:t>
            </a:r>
            <a:r>
              <a:rPr lang="en-US" sz="2800" dirty="0"/>
              <a:t>signed cert, and optionally downloading it locally:</a:t>
            </a:r>
          </a:p>
          <a:p>
            <a:pPr lvl="2"/>
            <a:endParaRPr lang="en-US" sz="1600" dirty="0">
              <a:solidFill>
                <a:srgbClr val="8B0000"/>
              </a:solidFill>
              <a:latin typeface="Lucida Console" panose="020B0609040504020204" pitchFamily="49" charset="0"/>
            </a:endParaRPr>
          </a:p>
          <a:p>
            <a:pPr lvl="2"/>
            <a:r>
              <a:rPr lang="en-US">
                <a:solidFill>
                  <a:srgbClr val="0000FF"/>
                </a:solidFill>
                <a:latin typeface="Lucida Console" panose="020B0609040504020204" pitchFamily="49" charset="0"/>
              </a:rPr>
              <a:t>New-AzureRmServiceFabricCluster</a:t>
            </a:r>
            <a:r>
              <a:rPr lang="en-US">
                <a:solidFill>
                  <a:prstClr val="black"/>
                </a:solidFill>
                <a:latin typeface="Lucida Console" panose="020B0609040504020204" pitchFamily="49" charset="0"/>
              </a:rPr>
              <a:t> </a:t>
            </a:r>
            <a:r>
              <a:rPr lang="en-US" dirty="0">
                <a:solidFill>
                  <a:srgbClr val="000080"/>
                </a:solidFill>
                <a:latin typeface="Lucida Console" panose="020B0609040504020204" pitchFamily="49" charset="0"/>
              </a:rPr>
              <a:t>-</a:t>
            </a:r>
            <a:r>
              <a:rPr lang="en-US" dirty="0" err="1">
                <a:solidFill>
                  <a:srgbClr val="000080"/>
                </a:solidFill>
                <a:latin typeface="Lucida Console" panose="020B0609040504020204" pitchFamily="49" charset="0"/>
              </a:rPr>
              <a:t>ResourceGroupName</a:t>
            </a:r>
            <a:r>
              <a:rPr lang="en-US" dirty="0">
                <a:solidFill>
                  <a:prstClr val="black"/>
                </a:solidFill>
                <a:latin typeface="Lucida Console" panose="020B0609040504020204" pitchFamily="49" charset="0"/>
              </a:rPr>
              <a:t> </a:t>
            </a:r>
            <a:r>
              <a:rPr lang="en-US" dirty="0">
                <a:solidFill>
                  <a:srgbClr val="FF4500"/>
                </a:solidFill>
                <a:latin typeface="Lucida Console" panose="020B0609040504020204" pitchFamily="49" charset="0"/>
              </a:rPr>
              <a:t>$</a:t>
            </a:r>
            <a:r>
              <a:rPr lang="en-US" dirty="0" err="1">
                <a:solidFill>
                  <a:srgbClr val="FF4500"/>
                </a:solidFill>
                <a:latin typeface="Lucida Console" panose="020B0609040504020204" pitchFamily="49" charset="0"/>
              </a:rPr>
              <a:t>RGname</a:t>
            </a:r>
            <a:r>
              <a:rPr lang="en-US" dirty="0">
                <a:solidFill>
                  <a:prstClr val="black"/>
                </a:solidFill>
                <a:latin typeface="Lucida Console" panose="020B0609040504020204" pitchFamily="49" charset="0"/>
              </a:rPr>
              <a:t> </a:t>
            </a:r>
            <a:r>
              <a:rPr lang="en-US" dirty="0">
                <a:solidFill>
                  <a:srgbClr val="000080"/>
                </a:solidFill>
                <a:latin typeface="Lucida Console" panose="020B0609040504020204" pitchFamily="49" charset="0"/>
              </a:rPr>
              <a:t>-Location</a:t>
            </a:r>
            <a:r>
              <a:rPr lang="en-US" dirty="0">
                <a:solidFill>
                  <a:prstClr val="black"/>
                </a:solidFill>
                <a:latin typeface="Lucida Console" panose="020B0609040504020204" pitchFamily="49" charset="0"/>
              </a:rPr>
              <a:t> </a:t>
            </a:r>
            <a:r>
              <a:rPr lang="en-US" dirty="0">
                <a:solidFill>
                  <a:srgbClr val="FF4500"/>
                </a:solidFill>
                <a:latin typeface="Lucida Console" panose="020B0609040504020204" pitchFamily="49" charset="0"/>
              </a:rPr>
              <a:t>$</a:t>
            </a:r>
            <a:r>
              <a:rPr lang="en-US" dirty="0" err="1">
                <a:solidFill>
                  <a:srgbClr val="FF4500"/>
                </a:solidFill>
                <a:latin typeface="Lucida Console" panose="020B0609040504020204" pitchFamily="49" charset="0"/>
              </a:rPr>
              <a:t>clusterloc</a:t>
            </a:r>
            <a:r>
              <a:rPr lang="en-US" dirty="0">
                <a:solidFill>
                  <a:prstClr val="black"/>
                </a:solidFill>
                <a:latin typeface="Lucida Console" panose="020B0609040504020204" pitchFamily="49" charset="0"/>
              </a:rPr>
              <a:t> </a:t>
            </a:r>
            <a:r>
              <a:rPr lang="en-US" dirty="0">
                <a:solidFill>
                  <a:srgbClr val="000080"/>
                </a:solidFill>
                <a:latin typeface="Lucida Console" panose="020B0609040504020204" pitchFamily="49" charset="0"/>
              </a:rPr>
              <a:t>-</a:t>
            </a:r>
            <a:r>
              <a:rPr lang="en-US" dirty="0" err="1">
                <a:solidFill>
                  <a:srgbClr val="000080"/>
                </a:solidFill>
                <a:latin typeface="Lucida Console" panose="020B0609040504020204" pitchFamily="49" charset="0"/>
              </a:rPr>
              <a:t>ClusterSize</a:t>
            </a:r>
            <a:r>
              <a:rPr lang="en-US" dirty="0">
                <a:solidFill>
                  <a:prstClr val="black"/>
                </a:solidFill>
                <a:latin typeface="Lucida Console" panose="020B0609040504020204" pitchFamily="49" charset="0"/>
              </a:rPr>
              <a:t> </a:t>
            </a:r>
            <a:r>
              <a:rPr lang="en-US" dirty="0">
                <a:solidFill>
                  <a:srgbClr val="FF4500"/>
                </a:solidFill>
                <a:latin typeface="Lucida Console" panose="020B0609040504020204" pitchFamily="49" charset="0"/>
              </a:rPr>
              <a:t>$</a:t>
            </a:r>
            <a:r>
              <a:rPr lang="en-US" err="1">
                <a:solidFill>
                  <a:srgbClr val="FF4500"/>
                </a:solidFill>
                <a:latin typeface="Lucida Console" panose="020B0609040504020204" pitchFamily="49" charset="0"/>
              </a:rPr>
              <a:t>numNodes</a:t>
            </a:r>
            <a:r>
              <a:rPr lang="en-US">
                <a:solidFill>
                  <a:prstClr val="black"/>
                </a:solidFill>
                <a:latin typeface="Lucida Console" panose="020B0609040504020204" pitchFamily="49" charset="0"/>
              </a:rPr>
              <a:t> </a:t>
            </a:r>
            <a:r>
              <a:rPr lang="en-US" dirty="0">
                <a:solidFill>
                  <a:prstClr val="black"/>
                </a:solidFill>
                <a:latin typeface="Lucida Console" panose="020B0609040504020204" pitchFamily="49" charset="0"/>
              </a:rPr>
              <a:t> </a:t>
            </a:r>
            <a:r>
              <a:rPr lang="en-US">
                <a:solidFill>
                  <a:prstClr val="black"/>
                </a:solidFill>
                <a:latin typeface="Lucida Console" panose="020B0609040504020204" pitchFamily="49" charset="0"/>
              </a:rPr>
              <a:t> </a:t>
            </a:r>
            <a:r>
              <a:rPr lang="en-US">
                <a:solidFill>
                  <a:srgbClr val="000080"/>
                </a:solidFill>
                <a:latin typeface="Lucida Console" panose="020B0609040504020204" pitchFamily="49" charset="0"/>
              </a:rPr>
              <a:t>-</a:t>
            </a:r>
            <a:r>
              <a:rPr lang="en-US" dirty="0" err="1">
                <a:solidFill>
                  <a:srgbClr val="000080"/>
                </a:solidFill>
                <a:latin typeface="Lucida Console" panose="020B0609040504020204" pitchFamily="49" charset="0"/>
              </a:rPr>
              <a:t>VmPassword</a:t>
            </a:r>
            <a:r>
              <a:rPr lang="en-US" dirty="0">
                <a:solidFill>
                  <a:prstClr val="black"/>
                </a:solidFill>
                <a:latin typeface="Lucida Console" panose="020B0609040504020204" pitchFamily="49" charset="0"/>
              </a:rPr>
              <a:t> </a:t>
            </a:r>
            <a:r>
              <a:rPr lang="en-US" dirty="0">
                <a:solidFill>
                  <a:srgbClr val="FF4500"/>
                </a:solidFill>
                <a:latin typeface="Lucida Console" panose="020B0609040504020204" pitchFamily="49" charset="0"/>
              </a:rPr>
              <a:t>$</a:t>
            </a:r>
            <a:r>
              <a:rPr lang="en-US" dirty="0" err="1">
                <a:solidFill>
                  <a:srgbClr val="FF4500"/>
                </a:solidFill>
                <a:latin typeface="Lucida Console" panose="020B0609040504020204" pitchFamily="49" charset="0"/>
              </a:rPr>
              <a:t>pwd</a:t>
            </a:r>
            <a:r>
              <a:rPr lang="en-US" dirty="0">
                <a:solidFill>
                  <a:prstClr val="black"/>
                </a:solidFill>
                <a:latin typeface="Lucida Console" panose="020B0609040504020204" pitchFamily="49" charset="0"/>
              </a:rPr>
              <a:t> </a:t>
            </a:r>
            <a:r>
              <a:rPr lang="en-US" dirty="0">
                <a:solidFill>
                  <a:srgbClr val="000080"/>
                </a:solidFill>
                <a:latin typeface="Lucida Console" panose="020B0609040504020204" pitchFamily="49" charset="0"/>
              </a:rPr>
              <a:t>-</a:t>
            </a:r>
            <a:r>
              <a:rPr lang="en-US" dirty="0" err="1">
                <a:solidFill>
                  <a:srgbClr val="000080"/>
                </a:solidFill>
                <a:latin typeface="Lucida Console" panose="020B0609040504020204" pitchFamily="49" charset="0"/>
              </a:rPr>
              <a:t>CertificateSubjectName</a:t>
            </a:r>
            <a:r>
              <a:rPr lang="en-US" dirty="0">
                <a:solidFill>
                  <a:prstClr val="black"/>
                </a:solidFill>
                <a:latin typeface="Lucida Console" panose="020B0609040504020204" pitchFamily="49" charset="0"/>
              </a:rPr>
              <a:t> </a:t>
            </a:r>
            <a:r>
              <a:rPr lang="en-US" dirty="0">
                <a:solidFill>
                  <a:srgbClr val="FF4500"/>
                </a:solidFill>
                <a:latin typeface="Lucida Console" panose="020B0609040504020204" pitchFamily="49" charset="0"/>
              </a:rPr>
              <a:t>$</a:t>
            </a:r>
            <a:r>
              <a:rPr lang="en-US" err="1">
                <a:solidFill>
                  <a:srgbClr val="FF4500"/>
                </a:solidFill>
                <a:latin typeface="Lucida Console" panose="020B0609040504020204" pitchFamily="49" charset="0"/>
              </a:rPr>
              <a:t>subname</a:t>
            </a:r>
            <a:r>
              <a:rPr lang="en-US">
                <a:solidFill>
                  <a:prstClr val="black"/>
                </a:solidFill>
                <a:latin typeface="Lucida Console" panose="020B0609040504020204" pitchFamily="49" charset="0"/>
              </a:rPr>
              <a:t> </a:t>
            </a:r>
            <a:br>
              <a:rPr lang="en-US" dirty="0">
                <a:solidFill>
                  <a:prstClr val="black"/>
                </a:solidFill>
                <a:latin typeface="Lucida Console" panose="020B0609040504020204" pitchFamily="49" charset="0"/>
              </a:rPr>
            </a:br>
            <a:r>
              <a:rPr lang="en-US">
                <a:solidFill>
                  <a:srgbClr val="000080"/>
                </a:solidFill>
                <a:latin typeface="Lucida Console" panose="020B0609040504020204" pitchFamily="49" charset="0"/>
              </a:rPr>
              <a:t>-</a:t>
            </a:r>
            <a:r>
              <a:rPr lang="en-US" dirty="0" err="1">
                <a:solidFill>
                  <a:srgbClr val="000080"/>
                </a:solidFill>
                <a:latin typeface="Lucida Console" panose="020B0609040504020204" pitchFamily="49" charset="0"/>
              </a:rPr>
              <a:t>CertificatePassword</a:t>
            </a:r>
            <a:r>
              <a:rPr lang="en-US" dirty="0">
                <a:solidFill>
                  <a:prstClr val="black"/>
                </a:solidFill>
                <a:latin typeface="Lucida Console" panose="020B0609040504020204" pitchFamily="49" charset="0"/>
              </a:rPr>
              <a:t> </a:t>
            </a:r>
            <a:r>
              <a:rPr lang="en-US" dirty="0">
                <a:solidFill>
                  <a:srgbClr val="FF4500"/>
                </a:solidFill>
                <a:latin typeface="Lucida Console" panose="020B0609040504020204" pitchFamily="49" charset="0"/>
              </a:rPr>
              <a:t>$</a:t>
            </a:r>
            <a:r>
              <a:rPr lang="en-US" dirty="0" err="1">
                <a:solidFill>
                  <a:srgbClr val="FF4500"/>
                </a:solidFill>
                <a:latin typeface="Lucida Console" panose="020B0609040504020204" pitchFamily="49" charset="0"/>
              </a:rPr>
              <a:t>pwd</a:t>
            </a:r>
            <a:r>
              <a:rPr lang="en-US" dirty="0">
                <a:solidFill>
                  <a:prstClr val="black"/>
                </a:solidFill>
                <a:latin typeface="Lucida Console" panose="020B0609040504020204" pitchFamily="49" charset="0"/>
              </a:rPr>
              <a:t> </a:t>
            </a:r>
            <a:r>
              <a:rPr lang="en-US" dirty="0">
                <a:solidFill>
                  <a:srgbClr val="000080"/>
                </a:solidFill>
                <a:latin typeface="Lucida Console" panose="020B0609040504020204" pitchFamily="49" charset="0"/>
              </a:rPr>
              <a:t>-</a:t>
            </a:r>
            <a:r>
              <a:rPr lang="en-US" dirty="0" err="1">
                <a:solidFill>
                  <a:srgbClr val="000080"/>
                </a:solidFill>
                <a:latin typeface="Lucida Console" panose="020B0609040504020204" pitchFamily="49" charset="0"/>
              </a:rPr>
              <a:t>CertificateOutputFolder</a:t>
            </a:r>
            <a:r>
              <a:rPr lang="en-US" dirty="0">
                <a:solidFill>
                  <a:prstClr val="black"/>
                </a:solidFill>
                <a:latin typeface="Lucida Console" panose="020B0609040504020204" pitchFamily="49" charset="0"/>
              </a:rPr>
              <a:t> </a:t>
            </a:r>
            <a:r>
              <a:rPr lang="en-US" dirty="0">
                <a:solidFill>
                  <a:srgbClr val="FF4500"/>
                </a:solidFill>
                <a:latin typeface="Lucida Console" panose="020B0609040504020204" pitchFamily="49" charset="0"/>
              </a:rPr>
              <a:t>$</a:t>
            </a:r>
            <a:r>
              <a:rPr lang="en-US" dirty="0" err="1">
                <a:solidFill>
                  <a:srgbClr val="FF4500"/>
                </a:solidFill>
                <a:latin typeface="Lucida Console" panose="020B0609040504020204" pitchFamily="49" charset="0"/>
              </a:rPr>
              <a:t>pfxfolder</a:t>
            </a:r>
            <a:r>
              <a:rPr lang="en-US" dirty="0">
                <a:solidFill>
                  <a:srgbClr val="FF4500"/>
                </a:solidFill>
                <a:latin typeface="Lucida Console" panose="020B0609040504020204" pitchFamily="49" charset="0"/>
              </a:rPr>
              <a:t> </a:t>
            </a:r>
          </a:p>
          <a:p>
            <a:endParaRPr lang="en-US" sz="1800" dirty="0">
              <a:solidFill>
                <a:srgbClr val="8B0000"/>
              </a:solidFill>
              <a:latin typeface="Lucida Console" panose="020B0609040504020204" pitchFamily="49" charset="0"/>
            </a:endParaRPr>
          </a:p>
          <a:p>
            <a:pPr lvl="2"/>
            <a:endParaRPr lang="en-US" dirty="0"/>
          </a:p>
        </p:txBody>
      </p:sp>
      <p:sp>
        <p:nvSpPr>
          <p:cNvPr id="3" name="TextBox 2">
            <a:extLst>
              <a:ext uri="{FF2B5EF4-FFF2-40B4-BE49-F238E27FC236}">
                <a16:creationId xmlns:a16="http://schemas.microsoft.com/office/drawing/2014/main" id="{4AE9E93A-C610-42F1-B057-2EDCF01FB182}"/>
              </a:ext>
            </a:extLst>
          </p:cNvPr>
          <p:cNvSpPr txBox="1"/>
          <p:nvPr/>
        </p:nvSpPr>
        <p:spPr>
          <a:xfrm>
            <a:off x="8428037" y="5672533"/>
            <a:ext cx="3504806" cy="664797"/>
          </a:xfrm>
          <a:prstGeom prst="rect">
            <a:avLst/>
          </a:prstGeom>
          <a:noFill/>
        </p:spPr>
        <p:txBody>
          <a:bodyPr wrap="none" lIns="182880" tIns="146304" rIns="182880" bIns="146304" rtlCol="0">
            <a:spAutoFit/>
          </a:bodyPr>
          <a:lstStyle/>
          <a:p>
            <a:r>
              <a:rPr lang="en-US" sz="2400" dirty="0"/>
              <a:t>Let us see this in action.</a:t>
            </a:r>
          </a:p>
        </p:txBody>
      </p:sp>
    </p:spTree>
    <p:extLst>
      <p:ext uri="{BB962C8B-B14F-4D97-AF65-F5344CB8AC3E}">
        <p14:creationId xmlns:p14="http://schemas.microsoft.com/office/powerpoint/2010/main" val="200458926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74127F3-3EEE-4C38-A638-316E2B626B20}"/>
              </a:ext>
            </a:extLst>
          </p:cNvPr>
          <p:cNvSpPr>
            <a:spLocks noGrp="1"/>
          </p:cNvSpPr>
          <p:nvPr>
            <p:ph type="title"/>
          </p:nvPr>
        </p:nvSpPr>
        <p:spPr>
          <a:xfrm>
            <a:off x="274638" y="2125662"/>
            <a:ext cx="11887200" cy="2179058"/>
          </a:xfrm>
        </p:spPr>
        <p:txBody>
          <a:bodyPr/>
          <a:lstStyle/>
          <a:p>
            <a:r>
              <a:rPr lang="en-US" dirty="0"/>
              <a:t>Create a secure cluster using PowerShell</a:t>
            </a:r>
          </a:p>
        </p:txBody>
      </p:sp>
      <p:sp>
        <p:nvSpPr>
          <p:cNvPr id="3" name="Text Placeholder 2">
            <a:extLst>
              <a:ext uri="{FF2B5EF4-FFF2-40B4-BE49-F238E27FC236}">
                <a16:creationId xmlns:a16="http://schemas.microsoft.com/office/drawing/2014/main" id="{C6AE6D16-33AF-4A47-ACA2-12F7C1010BE0}"/>
              </a:ext>
            </a:extLst>
          </p:cNvPr>
          <p:cNvSpPr txBox="1">
            <a:spLocks/>
          </p:cNvSpPr>
          <p:nvPr/>
        </p:nvSpPr>
        <p:spPr>
          <a:xfrm>
            <a:off x="10180637" y="6088062"/>
            <a:ext cx="2093075" cy="738664"/>
          </a:xfrm>
          <a:prstGeom prst="rect">
            <a:avLst/>
          </a:prstGeom>
          <a:noFill/>
        </p:spPr>
        <p:txBody>
          <a:bodyPr vert="horz" wrap="square" lIns="182880" tIns="146304" rIns="182880" bIns="146304" rtlCol="0">
            <a:spAutoFit/>
          </a:bodyPr>
          <a:lstStyle>
            <a:lvl1pPr marL="0" marR="0" indent="0" algn="l" defTabSz="932742" rtl="0" eaLnBrk="1" fontAlgn="auto" latinLnBrk="0" hangingPunct="1">
              <a:lnSpc>
                <a:spcPct val="90000"/>
              </a:lnSpc>
              <a:spcBef>
                <a:spcPts val="0"/>
              </a:spcBef>
              <a:spcAft>
                <a:spcPts val="0"/>
              </a:spcAft>
              <a:buClrTx/>
              <a:buSzPct val="90000"/>
              <a:buFont typeface="Arial" pitchFamily="34" charset="0"/>
              <a:buNone/>
              <a:tabLst/>
              <a:defRPr sz="3600" kern="1200" spc="0" baseline="0">
                <a:solidFill>
                  <a:schemeClr val="bg1"/>
                </a:solidFill>
                <a:latin typeface="+mj-lt"/>
                <a:ea typeface="+mn-ea"/>
                <a:cs typeface="+mn-cs"/>
              </a:defRPr>
            </a:lvl1pPr>
            <a:lvl2pPr marL="457200" marR="0" indent="-228600" algn="l" defTabSz="932742" rtl="0" eaLnBrk="1" fontAlgn="auto" latinLnBrk="0" hangingPunct="1">
              <a:lnSpc>
                <a:spcPct val="90000"/>
              </a:lnSpc>
              <a:spcBef>
                <a:spcPts val="6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2pPr>
            <a:lvl3pPr marL="685800" marR="0" indent="-228600" algn="l" defTabSz="932742" rtl="0" eaLnBrk="1" fontAlgn="auto" latinLnBrk="0" hangingPunct="1">
              <a:lnSpc>
                <a:spcPct val="90000"/>
              </a:lnSpc>
              <a:spcBef>
                <a:spcPts val="6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914400" marR="0" indent="-228600" algn="l" defTabSz="932742" rtl="0" eaLnBrk="1" fontAlgn="auto" latinLnBrk="0" hangingPunct="1">
              <a:lnSpc>
                <a:spcPct val="90000"/>
              </a:lnSpc>
              <a:spcBef>
                <a:spcPts val="6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4pPr>
            <a:lvl5pPr marL="1143000" marR="0" indent="-228600" algn="l" defTabSz="932742" rtl="0" eaLnBrk="1" fontAlgn="auto" latinLnBrk="0" hangingPunct="1">
              <a:lnSpc>
                <a:spcPct val="90000"/>
              </a:lnSpc>
              <a:spcBef>
                <a:spcPts val="6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3200" b="1" dirty="0"/>
              <a:t>Demo #1</a:t>
            </a:r>
          </a:p>
        </p:txBody>
      </p:sp>
      <p:sp>
        <p:nvSpPr>
          <p:cNvPr id="5" name="Title 2">
            <a:extLst>
              <a:ext uri="{FF2B5EF4-FFF2-40B4-BE49-F238E27FC236}">
                <a16:creationId xmlns:a16="http://schemas.microsoft.com/office/drawing/2014/main" id="{490DB9FB-8071-4ED6-BDBB-C874E363EFB3}"/>
              </a:ext>
            </a:extLst>
          </p:cNvPr>
          <p:cNvSpPr txBox="1">
            <a:spLocks/>
          </p:cNvSpPr>
          <p:nvPr/>
        </p:nvSpPr>
        <p:spPr>
          <a:xfrm>
            <a:off x="274638" y="959308"/>
            <a:ext cx="10056812" cy="1181862"/>
          </a:xfrm>
          <a:prstGeom prst="rect">
            <a:avLst/>
          </a:prstGeom>
          <a:noFill/>
        </p:spPr>
        <p:txBody>
          <a:bodyPr vert="horz" wrap="square" lIns="146304" tIns="91440" rIns="146304" bIns="91440" rtlCol="0" anchor="t" anchorCtr="0">
            <a:spAutoFit/>
          </a:bodyPr>
          <a:lstStyle>
            <a:lvl1pPr algn="l" defTabSz="932742" rtl="0" eaLnBrk="1" latinLnBrk="0" hangingPunct="1">
              <a:lnSpc>
                <a:spcPct val="90000"/>
              </a:lnSpc>
              <a:spcBef>
                <a:spcPct val="0"/>
              </a:spcBef>
              <a:buNone/>
              <a:defRPr lang="en-US" sz="7200" b="0" kern="1200" cap="none" spc="-100" baseline="0">
                <a:ln w="3175">
                  <a:noFill/>
                </a:ln>
                <a:gradFill>
                  <a:gsLst>
                    <a:gs pos="100000">
                      <a:schemeClr val="tx1"/>
                    </a:gs>
                    <a:gs pos="0">
                      <a:schemeClr val="tx1"/>
                    </a:gs>
                  </a:gsLst>
                  <a:lin ang="5400000" scaled="0"/>
                </a:gradFill>
                <a:effectLst/>
                <a:latin typeface="+mj-lt"/>
                <a:ea typeface="+mn-ea"/>
                <a:cs typeface="Segoe UI" pitchFamily="34" charset="0"/>
              </a:defRPr>
            </a:lvl1pPr>
          </a:lstStyle>
          <a:p>
            <a:r>
              <a:rPr lang="en-US" dirty="0"/>
              <a:t>Demo:</a:t>
            </a:r>
          </a:p>
        </p:txBody>
      </p:sp>
    </p:spTree>
    <p:extLst>
      <p:ext uri="{BB962C8B-B14F-4D97-AF65-F5344CB8AC3E}">
        <p14:creationId xmlns:p14="http://schemas.microsoft.com/office/powerpoint/2010/main" val="3152828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639" y="295274"/>
            <a:ext cx="10286998" cy="917575"/>
          </a:xfrm>
        </p:spPr>
        <p:txBody>
          <a:bodyPr/>
          <a:lstStyle/>
          <a:p>
            <a:r>
              <a:rPr lang="en-US" dirty="0"/>
              <a:t>Best practices</a:t>
            </a:r>
            <a:r>
              <a:rPr lang="en-US"/>
              <a:t>: </a:t>
            </a:r>
            <a:r>
              <a:rPr lang="en-US" dirty="0"/>
              <a:t>Cluster</a:t>
            </a:r>
            <a:r>
              <a:rPr lang="en-US"/>
              <a:t> </a:t>
            </a:r>
            <a:r>
              <a:rPr lang="en-US" dirty="0"/>
              <a:t>Security in</a:t>
            </a:r>
            <a:r>
              <a:rPr lang="en-US"/>
              <a:t> Windows Server (Standalone)</a:t>
            </a:r>
            <a:endParaRPr lang="en-US" dirty="0"/>
          </a:p>
        </p:txBody>
      </p:sp>
      <p:sp>
        <p:nvSpPr>
          <p:cNvPr id="3" name="Content Placeholder 2"/>
          <p:cNvSpPr>
            <a:spLocks noGrp="1"/>
          </p:cNvSpPr>
          <p:nvPr>
            <p:ph type="body" sz="quarter" idx="10"/>
          </p:nvPr>
        </p:nvSpPr>
        <p:spPr>
          <a:xfrm>
            <a:off x="277003" y="1668463"/>
            <a:ext cx="11887200" cy="5016758"/>
          </a:xfrm>
        </p:spPr>
        <p:txBody>
          <a:bodyPr/>
          <a:lstStyle/>
          <a:p>
            <a:r>
              <a:rPr lang="en-US" dirty="0"/>
              <a:t>Always use a secure cluster: use AD </a:t>
            </a:r>
          </a:p>
          <a:p>
            <a:pPr marL="571500" lvl="2" indent="-342900">
              <a:buFont typeface="Arial" panose="020B0604020202020204" pitchFamily="34" charset="0"/>
              <a:buChar char="•"/>
            </a:pPr>
            <a:r>
              <a:rPr lang="en-US" dirty="0"/>
              <a:t>Cluster security: </a:t>
            </a:r>
            <a:r>
              <a:rPr lang="en-US" dirty="0" err="1"/>
              <a:t>gMSA</a:t>
            </a:r>
            <a:endParaRPr lang="en-US" dirty="0"/>
          </a:p>
          <a:p>
            <a:pPr marL="571500" lvl="2" indent="-342900">
              <a:buFont typeface="Arial" panose="020B0604020202020204" pitchFamily="34" charset="0"/>
              <a:buChar char="•"/>
            </a:pPr>
            <a:r>
              <a:rPr lang="en-US" dirty="0"/>
              <a:t>Client access (Admin </a:t>
            </a:r>
            <a:r>
              <a:rPr lang="en-US"/>
              <a:t>and Read-only): </a:t>
            </a:r>
            <a:r>
              <a:rPr lang="en-US" dirty="0"/>
              <a:t>use AD </a:t>
            </a:r>
          </a:p>
          <a:p>
            <a:pPr lvl="1"/>
            <a:endParaRPr lang="en-US" dirty="0"/>
          </a:p>
          <a:p>
            <a:pPr lvl="0"/>
            <a:r>
              <a:rPr lang="en-US">
                <a:gradFill>
                  <a:gsLst>
                    <a:gs pos="1250">
                      <a:srgbClr val="0078D7"/>
                    </a:gs>
                    <a:gs pos="99000">
                      <a:srgbClr val="0078D7"/>
                    </a:gs>
                  </a:gsLst>
                  <a:lin ang="5400000" scaled="0"/>
                </a:gradFill>
              </a:rPr>
              <a:t>Use automated </a:t>
            </a:r>
            <a:r>
              <a:rPr lang="en-US" dirty="0">
                <a:gradFill>
                  <a:gsLst>
                    <a:gs pos="1250">
                      <a:srgbClr val="0078D7"/>
                    </a:gs>
                    <a:gs pos="99000">
                      <a:srgbClr val="0078D7"/>
                    </a:gs>
                  </a:gsLst>
                  <a:lin ang="5400000" scaled="0"/>
                </a:gradFill>
              </a:rPr>
              <a:t>deployments</a:t>
            </a:r>
          </a:p>
          <a:p>
            <a:pPr marL="571500" lvl="2" indent="-342900">
              <a:buFont typeface="Arial" panose="020B0604020202020204" pitchFamily="34" charset="0"/>
              <a:buChar char="•"/>
            </a:pPr>
            <a:r>
              <a:rPr lang="en-US" dirty="0"/>
              <a:t>Use scripts to generate</a:t>
            </a:r>
            <a:r>
              <a:rPr lang="en-US"/>
              <a:t>, deploy</a:t>
            </a:r>
            <a:r>
              <a:rPr lang="en-US" dirty="0"/>
              <a:t>,</a:t>
            </a:r>
            <a:r>
              <a:rPr lang="en-US"/>
              <a:t> </a:t>
            </a:r>
            <a:r>
              <a:rPr lang="en-US" dirty="0"/>
              <a:t>and rollover secrets</a:t>
            </a:r>
          </a:p>
          <a:p>
            <a:pPr marL="571500" lvl="2" indent="-342900">
              <a:buFont typeface="Arial" panose="020B0604020202020204" pitchFamily="34" charset="0"/>
              <a:buChar char="•"/>
            </a:pPr>
            <a:r>
              <a:rPr lang="en-US" dirty="0"/>
              <a:t>No human should have access </a:t>
            </a:r>
            <a:r>
              <a:rPr lang="en-US"/>
              <a:t>to them without authentication</a:t>
            </a:r>
            <a:endParaRPr lang="en-US" dirty="0"/>
          </a:p>
          <a:p>
            <a:endParaRPr lang="en-US" sz="2000" dirty="0"/>
          </a:p>
          <a:p>
            <a:r>
              <a:rPr lang="en-US" dirty="0"/>
              <a:t>Additionally consider </a:t>
            </a:r>
            <a:r>
              <a:rPr lang="en-US"/>
              <a:t>the following</a:t>
            </a:r>
            <a:r>
              <a:rPr lang="en-US" dirty="0"/>
              <a:t>:</a:t>
            </a:r>
          </a:p>
          <a:p>
            <a:pPr marL="571500" lvl="2" indent="-342900">
              <a:buFont typeface="Arial" panose="020B0604020202020204" pitchFamily="34" charset="0"/>
              <a:buChar char="•"/>
            </a:pPr>
            <a:r>
              <a:rPr lang="en-US" dirty="0"/>
              <a:t>Create DMZs using Network Security Groups </a:t>
            </a:r>
            <a:r>
              <a:rPr lang="en-US"/>
              <a:t>(NSGs)</a:t>
            </a:r>
            <a:r>
              <a:rPr lang="en-US" dirty="0"/>
              <a:t> </a:t>
            </a:r>
            <a:r>
              <a:rPr lang="en-US"/>
              <a:t>in </a:t>
            </a:r>
            <a:r>
              <a:rPr lang="en-US" dirty="0"/>
              <a:t>your load </a:t>
            </a:r>
            <a:r>
              <a:rPr lang="en-US"/>
              <a:t>balancer</a:t>
            </a:r>
            <a:endParaRPr lang="en-US" dirty="0"/>
          </a:p>
          <a:p>
            <a:pPr marL="571500" lvl="2" indent="-342900">
              <a:buFont typeface="Arial" panose="020B0604020202020204" pitchFamily="34" charset="0"/>
              <a:buChar char="•"/>
            </a:pPr>
            <a:r>
              <a:rPr lang="en-US" dirty="0"/>
              <a:t>Use Jump servers to RDP into cluster VMs or to manage the cluster</a:t>
            </a:r>
          </a:p>
        </p:txBody>
      </p:sp>
      <p:pic>
        <p:nvPicPr>
          <p:cNvPr id="5" name="Picture 4">
            <a:extLst>
              <a:ext uri="{FF2B5EF4-FFF2-40B4-BE49-F238E27FC236}">
                <a16:creationId xmlns:a16="http://schemas.microsoft.com/office/drawing/2014/main" id="{10B21B64-1E7F-421D-9A15-D940D424BC95}"/>
              </a:ext>
            </a:extLst>
          </p:cNvPr>
          <p:cNvPicPr>
            <a:picLocks noChangeAspect="1"/>
          </p:cNvPicPr>
          <p:nvPr/>
        </p:nvPicPr>
        <p:blipFill>
          <a:blip r:embed="rId3"/>
          <a:stretch>
            <a:fillRect/>
          </a:stretch>
        </p:blipFill>
        <p:spPr>
          <a:xfrm>
            <a:off x="8885237" y="1820862"/>
            <a:ext cx="2209800" cy="2209800"/>
          </a:xfrm>
          <a:prstGeom prst="rect">
            <a:avLst/>
          </a:prstGeom>
        </p:spPr>
      </p:pic>
    </p:spTree>
    <p:extLst>
      <p:ext uri="{BB962C8B-B14F-4D97-AF65-F5344CB8AC3E}">
        <p14:creationId xmlns:p14="http://schemas.microsoft.com/office/powerpoint/2010/main" val="1199516587"/>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practices: Cluster Security in Azure</a:t>
            </a:r>
          </a:p>
        </p:txBody>
      </p:sp>
      <p:sp>
        <p:nvSpPr>
          <p:cNvPr id="3" name="Content Placeholder 2"/>
          <p:cNvSpPr>
            <a:spLocks noGrp="1"/>
          </p:cNvSpPr>
          <p:nvPr>
            <p:ph type="body" sz="quarter" idx="10"/>
          </p:nvPr>
        </p:nvSpPr>
        <p:spPr>
          <a:xfrm>
            <a:off x="274638" y="1212850"/>
            <a:ext cx="11887200" cy="5423023"/>
          </a:xfrm>
        </p:spPr>
        <p:txBody>
          <a:bodyPr/>
          <a:lstStyle/>
          <a:p>
            <a:r>
              <a:rPr lang="en-US" dirty="0"/>
              <a:t>Always use a secure cluster</a:t>
            </a:r>
          </a:p>
          <a:p>
            <a:pPr marL="571500" lvl="2" indent="-342900">
              <a:buFont typeface="Arial" panose="020B0604020202020204" pitchFamily="34" charset="0"/>
              <a:buChar char="•"/>
            </a:pPr>
            <a:r>
              <a:rPr lang="en-US"/>
              <a:t>Cluster </a:t>
            </a:r>
            <a:r>
              <a:rPr lang="en-US" dirty="0"/>
              <a:t>node</a:t>
            </a:r>
            <a:r>
              <a:rPr lang="en-US"/>
              <a:t> </a:t>
            </a:r>
            <a:r>
              <a:rPr lang="en-US" dirty="0"/>
              <a:t>to node</a:t>
            </a:r>
            <a:r>
              <a:rPr lang="en-US"/>
              <a:t> security </a:t>
            </a:r>
            <a:r>
              <a:rPr lang="en-US" dirty="0"/>
              <a:t>– use Certificates</a:t>
            </a:r>
          </a:p>
          <a:p>
            <a:pPr marL="571500" lvl="2" indent="-342900">
              <a:buFont typeface="Arial" panose="020B0604020202020204" pitchFamily="34" charset="0"/>
              <a:buChar char="•"/>
            </a:pPr>
            <a:r>
              <a:rPr lang="en-US" dirty="0"/>
              <a:t>Client access (Admin and Read only) – use AAD </a:t>
            </a:r>
          </a:p>
          <a:p>
            <a:pPr lvl="1"/>
            <a:endParaRPr lang="en-US" dirty="0"/>
          </a:p>
          <a:p>
            <a:pPr lvl="0"/>
            <a:r>
              <a:rPr lang="en-US">
                <a:gradFill>
                  <a:gsLst>
                    <a:gs pos="1250">
                      <a:srgbClr val="0078D7"/>
                    </a:gs>
                    <a:gs pos="99000">
                      <a:srgbClr val="0078D7"/>
                    </a:gs>
                  </a:gsLst>
                  <a:lin ang="5400000" scaled="0"/>
                </a:gradFill>
              </a:rPr>
              <a:t>Use automated </a:t>
            </a:r>
            <a:r>
              <a:rPr lang="en-US" dirty="0">
                <a:gradFill>
                  <a:gsLst>
                    <a:gs pos="1250">
                      <a:srgbClr val="0078D7"/>
                    </a:gs>
                    <a:gs pos="99000">
                      <a:srgbClr val="0078D7"/>
                    </a:gs>
                  </a:gsLst>
                  <a:lin ang="5400000" scaled="0"/>
                </a:gradFill>
              </a:rPr>
              <a:t>deployments</a:t>
            </a:r>
          </a:p>
          <a:p>
            <a:pPr marL="571500" lvl="2" indent="-342900">
              <a:buFont typeface="Arial" panose="020B0604020202020204" pitchFamily="34" charset="0"/>
              <a:buChar char="•"/>
            </a:pPr>
            <a:r>
              <a:rPr lang="en-US" dirty="0"/>
              <a:t>Use scripts to generate, deploy and rollover secrets</a:t>
            </a:r>
          </a:p>
          <a:p>
            <a:pPr marL="571500" lvl="2" indent="-342900">
              <a:buFont typeface="Arial" panose="020B0604020202020204" pitchFamily="34" charset="0"/>
              <a:buChar char="•"/>
            </a:pPr>
            <a:r>
              <a:rPr lang="en-US" dirty="0"/>
              <a:t>Keep the secrets in KV, use AD for all other client access</a:t>
            </a:r>
          </a:p>
          <a:p>
            <a:pPr marL="571500" lvl="2" indent="-342900">
              <a:buFont typeface="Arial" panose="020B0604020202020204" pitchFamily="34" charset="0"/>
              <a:buChar char="•"/>
            </a:pPr>
            <a:r>
              <a:rPr lang="en-US" dirty="0"/>
              <a:t>No human should have access </a:t>
            </a:r>
            <a:r>
              <a:rPr lang="en-US"/>
              <a:t>to them</a:t>
            </a:r>
            <a:r>
              <a:rPr lang="en-US" dirty="0"/>
              <a:t> </a:t>
            </a:r>
            <a:r>
              <a:rPr lang="en-US"/>
              <a:t>without authentication</a:t>
            </a:r>
            <a:r>
              <a:rPr lang="en-US" dirty="0"/>
              <a:t>.</a:t>
            </a:r>
          </a:p>
          <a:p>
            <a:endParaRPr lang="en-US" sz="2000" dirty="0"/>
          </a:p>
          <a:p>
            <a:r>
              <a:rPr lang="en-US" dirty="0"/>
              <a:t>Additionally consider </a:t>
            </a:r>
            <a:r>
              <a:rPr lang="en-US"/>
              <a:t>the following</a:t>
            </a:r>
            <a:r>
              <a:rPr lang="en-US" dirty="0"/>
              <a:t>:</a:t>
            </a:r>
          </a:p>
          <a:p>
            <a:pPr marL="571500" lvl="2" indent="-342900">
              <a:buFont typeface="Arial" panose="020B0604020202020204" pitchFamily="34" charset="0"/>
              <a:buChar char="•"/>
            </a:pPr>
            <a:r>
              <a:rPr lang="en-US" dirty="0"/>
              <a:t>Create DMZs using Network Security Groups (NSGs)</a:t>
            </a:r>
          </a:p>
          <a:p>
            <a:pPr marL="571500" lvl="2" indent="-342900">
              <a:buFont typeface="Arial" panose="020B0604020202020204" pitchFamily="34" charset="0"/>
              <a:buChar char="•"/>
            </a:pPr>
            <a:r>
              <a:rPr lang="en-US" dirty="0"/>
              <a:t>Use Jump servers to RDP into cluster VMs or to manage your cluster</a:t>
            </a:r>
          </a:p>
        </p:txBody>
      </p:sp>
      <p:pic>
        <p:nvPicPr>
          <p:cNvPr id="6" name="Picture 5">
            <a:extLst/>
          </p:cNvPr>
          <p:cNvPicPr>
            <a:picLocks noChangeAspect="1"/>
          </p:cNvPicPr>
          <p:nvPr/>
        </p:nvPicPr>
        <p:blipFill>
          <a:blip r:embed="rId3"/>
          <a:stretch>
            <a:fillRect/>
          </a:stretch>
        </p:blipFill>
        <p:spPr>
          <a:xfrm>
            <a:off x="8885237" y="1820862"/>
            <a:ext cx="2209800" cy="2209800"/>
          </a:xfrm>
          <a:prstGeom prst="rect">
            <a:avLst/>
          </a:prstGeom>
        </p:spPr>
      </p:pic>
    </p:spTree>
    <p:extLst>
      <p:ext uri="{BB962C8B-B14F-4D97-AF65-F5344CB8AC3E}">
        <p14:creationId xmlns:p14="http://schemas.microsoft.com/office/powerpoint/2010/main" val="2464681638"/>
      </p:ext>
    </p:extLst>
  </p:cSld>
  <p:clrMapOvr>
    <a:masterClrMapping/>
  </p:clrMapOvr>
  <p:transition>
    <p:fade/>
  </p:transition>
</p:sld>
</file>

<file path=ppt/theme/theme1.xml><?xml version="1.0" encoding="utf-8"?>
<a:theme xmlns:a="http://schemas.openxmlformats.org/drawingml/2006/main" name="5-50111_Build 2017_LIGHT GRAY TEMPLATE">
  <a:themeElements>
    <a:clrScheme name="Build 2017 Colors">
      <a:dk1>
        <a:srgbClr val="505050"/>
      </a:dk1>
      <a:lt1>
        <a:srgbClr val="FFFFFF"/>
      </a:lt1>
      <a:dk2>
        <a:srgbClr val="0078D7"/>
      </a:dk2>
      <a:lt2>
        <a:srgbClr val="EAEAEA"/>
      </a:lt2>
      <a:accent1>
        <a:srgbClr val="0078D7"/>
      </a:accent1>
      <a:accent2>
        <a:srgbClr val="00BCF2"/>
      </a:accent2>
      <a:accent3>
        <a:srgbClr val="505050"/>
      </a:accent3>
      <a:accent4>
        <a:srgbClr val="002050"/>
      </a:accent4>
      <a:accent5>
        <a:srgbClr val="FFB900"/>
      </a:accent5>
      <a:accent6>
        <a:srgbClr val="D2D2D2"/>
      </a:accent6>
      <a:hlink>
        <a:srgbClr val="00BCF2"/>
      </a:hlink>
      <a:folHlink>
        <a:srgbClr val="00BCF2"/>
      </a:folHlink>
    </a:clrScheme>
    <a:fontScheme name="Segoe UI Light - Segoe UI Semilight">
      <a:majorFont>
        <a:latin typeface="Segoe UI Light"/>
        <a:ea typeface=""/>
        <a:cs typeface=""/>
      </a:majorFont>
      <a:minorFont>
        <a:latin typeface="Segoe UI Semilight"/>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Microsoft_Build2017_Template" id="{C75E2C68-7D9C-4944-B1E0-97B1CE3ACBEB}" vid="{9E781FE2-6817-452A-A849-714AE660AD1E}"/>
    </a:ext>
  </a:extLst>
</a:theme>
</file>

<file path=ppt/theme/theme2.xml><?xml version="1.0" encoding="utf-8"?>
<a:theme xmlns:a="http://schemas.openxmlformats.org/drawingml/2006/main" name="5-50111_Build 2017_DARK GRAY TEMPLATE">
  <a:themeElements>
    <a:clrScheme name="Build 2017 Colors (Dark Gray)">
      <a:dk1>
        <a:srgbClr val="505050"/>
      </a:dk1>
      <a:lt1>
        <a:srgbClr val="FFFFFF"/>
      </a:lt1>
      <a:dk2>
        <a:srgbClr val="0078D7"/>
      </a:dk2>
      <a:lt2>
        <a:srgbClr val="EAEAEA"/>
      </a:lt2>
      <a:accent1>
        <a:srgbClr val="0078D7"/>
      </a:accent1>
      <a:accent2>
        <a:srgbClr val="00BCF2"/>
      </a:accent2>
      <a:accent3>
        <a:srgbClr val="EAEAEA"/>
      </a:accent3>
      <a:accent4>
        <a:srgbClr val="002050"/>
      </a:accent4>
      <a:accent5>
        <a:srgbClr val="FFB900"/>
      </a:accent5>
      <a:accent6>
        <a:srgbClr val="737373"/>
      </a:accent6>
      <a:hlink>
        <a:srgbClr val="00BCF2"/>
      </a:hlink>
      <a:folHlink>
        <a:srgbClr val="00BCF2"/>
      </a:folHlink>
    </a:clrScheme>
    <a:fontScheme name="Segoe UI Light - Segoe UI Semilight">
      <a:majorFont>
        <a:latin typeface="Segoe UI Light"/>
        <a:ea typeface=""/>
        <a:cs typeface=""/>
      </a:majorFont>
      <a:minorFont>
        <a:latin typeface="Segoe UI Semilight"/>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Microsoft_Build2017_Template" id="{C75E2C68-7D9C-4944-B1E0-97B1CE3ACBEB}" vid="{8E86A57C-E4C0-4387-B85D-5EEE7FC042B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resentationsDoc" ma:contentTypeID="0x01010031DCF4CA090F824DB1E4CCBB6B9D64EA00101E8AAD132F8F4D96340D6376C8BB3E" ma:contentTypeVersion="26" ma:contentTypeDescription="" ma:contentTypeScope="" ma:versionID="d383a91d1b86d4650368c84defa1a2c1">
  <xsd:schema xmlns:xsd="http://www.w3.org/2001/XMLSchema" xmlns:xs="http://www.w3.org/2001/XMLSchema" xmlns:p="http://schemas.microsoft.com/office/2006/metadata/properties" xmlns:ns1="http://schemas.microsoft.com/sharepoint/v3" xmlns:ns2="01c77077-aee4-4b5f-bd4e-9cd40a6fff29" xmlns:ns3="230e9df3-be65-4c73-a93b-d1236ebd677e" xmlns:ns5="8ff673fc-3231-4e3a-893b-6d7f7cd32766" targetNamespace="http://schemas.microsoft.com/office/2006/metadata/properties" ma:root="true" ma:fieldsID="2cfdfd5a193d92c0d7e2d70576dfb5fb" ns1:_="" ns2:_="" ns3:_="" ns5:_="">
    <xsd:import namespace="http://schemas.microsoft.com/sharepoint/v3"/>
    <xsd:import namespace="01c77077-aee4-4b5f-bd4e-9cd40a6fff29"/>
    <xsd:import namespace="230e9df3-be65-4c73-a93b-d1236ebd677e"/>
    <xsd:import namespace="8ff673fc-3231-4e3a-893b-6d7f7cd32766"/>
    <xsd:element name="properties">
      <xsd:complexType>
        <xsd:sequence>
          <xsd:element name="documentManagement">
            <xsd:complexType>
              <xsd:all>
                <xsd:element ref="ns2:mb2e01f7e2d8413988e28e59aa226eec" minOccurs="0"/>
                <xsd:element ref="ns3:TaxCatchAll" minOccurs="0"/>
                <xsd:element ref="ns3:TaxCatchAllLabel" minOccurs="0"/>
                <xsd:element ref="ns2:iaa5f83406f94009a0f6a3e890699ff7" minOccurs="0"/>
                <xsd:element ref="ns2:d12e2661e9634d9aa98bbb375f31aced" minOccurs="0"/>
                <xsd:element ref="ns2:Event_x0020_Start_x0020_Date" minOccurs="0"/>
                <xsd:element ref="ns2:Event_x0020_End_x0020_Date" minOccurs="0"/>
                <xsd:element ref="ns2:Presentation_x0020_Date" minOccurs="0"/>
                <xsd:element ref="ns2:MS_x0020_Speaker" minOccurs="0"/>
                <xsd:element ref="ns2:External_x0020_Speaker" minOccurs="0"/>
                <xsd:element ref="ns2:o1010385baed4da9b5076a6aa651d1e5" minOccurs="0"/>
                <xsd:element ref="ns2:kc6d1bd9a46e4e5fbbbf99ca3de7a092" minOccurs="0"/>
                <xsd:element ref="ns2:Session_x0020_Code" minOccurs="0"/>
                <xsd:element ref="ns2:MS_x0020_Content_x0020_Owner" minOccurs="0"/>
                <xsd:element ref="ns2:m6878b9dd7994da4ba144f95347d99c6" minOccurs="0"/>
                <xsd:element ref="ns2:fc15c16204564de583b4c942b10d19ec" minOccurs="0"/>
                <xsd:element ref="ns1:AverageRating" minOccurs="0"/>
                <xsd:element ref="ns1:RatingCount" minOccurs="0"/>
                <xsd:element ref="ns1:LikesCount" minOccurs="0"/>
                <xsd:element ref="ns3:TaxKeywordTaxHTField" minOccurs="0"/>
                <xsd:element ref="ns5:Target_x0020_Audiences" minOccurs="0"/>
                <xsd:element ref="ns2:SharedWithUsers" minOccurs="0"/>
                <xsd:element ref="ns2:SharedWithDetails" minOccurs="0"/>
                <xsd:element ref="ns3:NumberofDownloads" minOccurs="0"/>
                <xsd:element ref="ns1:_ip_UnifiedCompliancePolicyProperties" minOccurs="0"/>
                <xsd:element ref="ns1:_ip_UnifiedCompliancePolicyUIAction" minOccurs="0"/>
                <xsd:element ref="ns2:LastSharedByUser" minOccurs="0"/>
                <xsd:element ref="ns2: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31" nillable="true" ma:displayName="Rating (0-5)" ma:decimals="2" ma:description="Average value of all the ratings that have been submitted" ma:internalName="AverageRating" ma:readOnly="true">
      <xsd:simpleType>
        <xsd:restriction base="dms:Number"/>
      </xsd:simpleType>
    </xsd:element>
    <xsd:element name="RatingCount" ma:index="32" nillable="true" ma:displayName="Number of Ratings" ma:decimals="0" ma:description="Number of ratings submitted" ma:internalName="RatingCount" ma:readOnly="true">
      <xsd:simpleType>
        <xsd:restriction base="dms:Number"/>
      </xsd:simpleType>
    </xsd:element>
    <xsd:element name="LikesCount" ma:index="33" nillable="true" ma:displayName="Number of Likes" ma:internalName="LikesCount">
      <xsd:simpleType>
        <xsd:restriction base="dms:Unknown"/>
      </xsd:simpleType>
    </xsd:element>
    <xsd:element name="_ip_UnifiedCompliancePolicyProperties" ma:index="41" nillable="true" ma:displayName="Unified Compliance Policy Properties" ma:hidden="true" ma:internalName="_ip_UnifiedCompliancePolicyProperties">
      <xsd:simpleType>
        <xsd:restriction base="dms:Note"/>
      </xsd:simpleType>
    </xsd:element>
    <xsd:element name="_ip_UnifiedCompliancePolicyUIAction" ma:index="4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1c77077-aee4-4b5f-bd4e-9cd40a6fff29" elementFormDefault="qualified">
    <xsd:import namespace="http://schemas.microsoft.com/office/2006/documentManagement/types"/>
    <xsd:import namespace="http://schemas.microsoft.com/office/infopath/2007/PartnerControls"/>
    <xsd:element name="mb2e01f7e2d8413988e28e59aa226eec" ma:index="8" nillable="true" ma:taxonomy="true" ma:internalName="mb2e01f7e2d8413988e28e59aa226eec" ma:taxonomyFieldName="Event_x0020_Name" ma:displayName="Event Name" ma:default="" ma:fieldId="{6b2e01f7-e2d8-4139-88e2-8e59aa226eec}" ma:sspId="e385fb40-52d4-4fae-9c5b-3e8ff8a5878e" ma:termSetId="32cfb7b5-aebe-4989-95ed-0d5619f5d6c0" ma:anchorId="eaa4d92a-3824-4a49-92be-7ef169e4e325" ma:open="false" ma:isKeyword="false">
      <xsd:complexType>
        <xsd:sequence>
          <xsd:element ref="pc:Terms" minOccurs="0" maxOccurs="1"/>
        </xsd:sequence>
      </xsd:complexType>
    </xsd:element>
    <xsd:element name="iaa5f83406f94009a0f6a3e890699ff7" ma:index="12" nillable="true" ma:taxonomy="true" ma:internalName="iaa5f83406f94009a0f6a3e890699ff7" ma:taxonomyFieldName="Event_x0020_Location" ma:displayName="Event Location" ma:default="" ma:fieldId="{2aa5f834-06f9-4009-a0f6-a3e890699ff7}" ma:sspId="e385fb40-52d4-4fae-9c5b-3e8ff8a5878e" ma:termSetId="ff02addd-433e-4baa-a831-22be402789db" ma:anchorId="00000000-0000-0000-0000-000000000000" ma:open="false" ma:isKeyword="false">
      <xsd:complexType>
        <xsd:sequence>
          <xsd:element ref="pc:Terms" minOccurs="0" maxOccurs="1"/>
        </xsd:sequence>
      </xsd:complexType>
    </xsd:element>
    <xsd:element name="d12e2661e9634d9aa98bbb375f31aced" ma:index="14" nillable="true" ma:taxonomy="true" ma:internalName="d12e2661e9634d9aa98bbb375f31aced" ma:taxonomyFieldName="Event_x0020_Venue" ma:displayName="Event Venue" ma:default="" ma:fieldId="{d12e2661-e963-4d9a-a98b-bb375f31aced}" ma:sspId="e385fb40-52d4-4fae-9c5b-3e8ff8a5878e" ma:termSetId="ff02addd-433e-4baa-a831-22be402789db" ma:anchorId="d989be80-0593-11e1-be50-0800200c9a66" ma:open="false" ma:isKeyword="false">
      <xsd:complexType>
        <xsd:sequence>
          <xsd:element ref="pc:Terms" minOccurs="0" maxOccurs="1"/>
        </xsd:sequence>
      </xsd:complexType>
    </xsd:element>
    <xsd:element name="Event_x0020_Start_x0020_Date" ma:index="16" nillable="true" ma:displayName="Event Start Date" ma:format="DateOnly" ma:internalName="Event_x0020_Start_x0020_Date">
      <xsd:simpleType>
        <xsd:restriction base="dms:DateTime"/>
      </xsd:simpleType>
    </xsd:element>
    <xsd:element name="Event_x0020_End_x0020_Date" ma:index="17" nillable="true" ma:displayName="Event End Date" ma:format="DateOnly" ma:internalName="Event_x0020_End_x0020_Date">
      <xsd:simpleType>
        <xsd:restriction base="dms:DateTime"/>
      </xsd:simpleType>
    </xsd:element>
    <xsd:element name="Presentation_x0020_Date" ma:index="18" nillable="true" ma:displayName="Presentation Date" ma:format="DateOnly" ma:internalName="Presentation_x0020_Date">
      <xsd:simpleType>
        <xsd:restriction base="dms:DateTime"/>
      </xsd:simpleType>
    </xsd:element>
    <xsd:element name="MS_x0020_Speaker" ma:index="19" nillable="true" ma:displayName="MS Speaker" ma:list="UserInfo" ma:SharePointGroup="0" ma:internalName="MS_x0020_Speaker"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20" nillable="true" ma:displayName="External Speaker" ma:internalName="External_x0020_Speaker">
      <xsd:simpleType>
        <xsd:restriction base="dms:Text">
          <xsd:maxLength value="255"/>
        </xsd:restriction>
      </xsd:simpleType>
    </xsd:element>
    <xsd:element name="o1010385baed4da9b5076a6aa651d1e5" ma:index="21" nillable="true" ma:taxonomy="true" ma:internalName="o1010385baed4da9b5076a6aa651d1e5" ma:taxonomyFieldName="Product" ma:displayName="Product" ma:default="" ma:fieldId="{81010385-baed-4da9-b507-6a6aa651d1e5}" ma:taxonomyMulti="true" ma:sspId="e385fb40-52d4-4fae-9c5b-3e8ff8a5878e" ma:termSetId="e8298524-23d5-441d-8e61-21bed1c2c470" ma:anchorId="00000000-0000-0000-0000-000000000000" ma:open="false" ma:isKeyword="false">
      <xsd:complexType>
        <xsd:sequence>
          <xsd:element ref="pc:Terms" minOccurs="0" maxOccurs="1"/>
        </xsd:sequence>
      </xsd:complexType>
    </xsd:element>
    <xsd:element name="kc6d1bd9a46e4e5fbbbf99ca3de7a092" ma:index="23" nillable="true" ma:taxonomy="true" ma:internalName="kc6d1bd9a46e4e5fbbbf99ca3de7a092" ma:taxonomyFieldName="Campaign" ma:displayName="Campaign" ma:default="" ma:fieldId="{4c6d1bd9-a46e-4e5f-bbbf-99ca3de7a092}" ma:taxonomyMulti="true" ma:sspId="e385fb40-52d4-4fae-9c5b-3e8ff8a5878e" ma:termSetId="eb6054b1-3a98-4c79-97b4-d20150dd266e" ma:anchorId="a7bf803d-fc4f-4bb4-903c-88e76437cc17" ma:open="false" ma:isKeyword="false">
      <xsd:complexType>
        <xsd:sequence>
          <xsd:element ref="pc:Terms" minOccurs="0" maxOccurs="1"/>
        </xsd:sequence>
      </xsd:complexType>
    </xsd:element>
    <xsd:element name="Session_x0020_Code" ma:index="25" nillable="true" ma:displayName="Session Code" ma:internalName="Session_x0020_Code">
      <xsd:simpleType>
        <xsd:restriction base="dms:Text">
          <xsd:maxLength value="255"/>
        </xsd:restriction>
      </xsd:simpleType>
    </xsd:element>
    <xsd:element name="MS_x0020_Content_x0020_Owner" ma:index="26"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6878b9dd7994da4ba144f95347d99c6" ma:index="27" nillable="true" ma:taxonomy="true" ma:internalName="m6878b9dd7994da4ba144f95347d99c6" ma:taxonomyFieldName="Track" ma:displayName="Track" ma:default="" ma:fieldId="{66878b9d-d799-4da4-ba14-4f95347d99c6}" ma:sspId="e385fb40-52d4-4fae-9c5b-3e8ff8a5878e" ma:termSetId="8113a965-58e2-4a85-99b9-55376be5482e" ma:anchorId="00000000-0000-0000-0000-000000000000" ma:open="true" ma:isKeyword="false">
      <xsd:complexType>
        <xsd:sequence>
          <xsd:element ref="pc:Terms" minOccurs="0" maxOccurs="1"/>
        </xsd:sequence>
      </xsd:complexType>
    </xsd:element>
    <xsd:element name="fc15c16204564de583b4c942b10d19ec" ma:index="29" nillable="true" ma:taxonomy="true" ma:internalName="fc15c16204564de583b4c942b10d19ec" ma:taxonomyFieldName="Audience1" ma:displayName="Audience" ma:default="" ma:fieldId="{fc15c162-0456-4de5-83b4-c942b10d19ec}" ma:taxonomyMulti="true" ma:sspId="e385fb40-52d4-4fae-9c5b-3e8ff8a5878e" ma:termSetId="02c0b350-7782-44ed-b079-a5ef0c1b9fe9" ma:anchorId="00000000-0000-0000-0000-000000000000" ma:open="false" ma:isKeyword="false">
      <xsd:complexType>
        <xsd:sequence>
          <xsd:element ref="pc:Terms" minOccurs="0" maxOccurs="1"/>
        </xsd:sequence>
      </xsd:complexType>
    </xsd:element>
    <xsd:element name="SharedWithUsers" ma:index="3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9" nillable="true" ma:displayName="Shared With Details" ma:description="" ma:internalName="SharedWithDetails" ma:readOnly="true">
      <xsd:simpleType>
        <xsd:restriction base="dms:Note">
          <xsd:maxLength value="255"/>
        </xsd:restriction>
      </xsd:simpleType>
    </xsd:element>
    <xsd:element name="LastSharedByUser" ma:index="43" nillable="true" ma:displayName="Last Shared By User" ma:description="" ma:internalName="LastSharedByUser" ma:readOnly="true">
      <xsd:simpleType>
        <xsd:restriction base="dms:Note">
          <xsd:maxLength value="255"/>
        </xsd:restriction>
      </xsd:simpleType>
    </xsd:element>
    <xsd:element name="LastSharedByTime" ma:index="44"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9" nillable="true" ma:displayName="Taxonomy Catch All Column" ma:description="" ma:hidden="true" ma:list="{0d8ba32e-6f24-4e39-985b-e3fd5ec6bdb7}" ma:internalName="TaxCatchAll" ma:showField="CatchAllData" ma:web="01c77077-aee4-4b5f-bd4e-9cd40a6fff29">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0d8ba32e-6f24-4e39-985b-e3fd5ec6bdb7}" ma:internalName="TaxCatchAllLabel" ma:readOnly="true" ma:showField="CatchAllDataLabel" ma:web="01c77077-aee4-4b5f-bd4e-9cd40a6fff29">
      <xsd:complexType>
        <xsd:complexContent>
          <xsd:extension base="dms:MultiChoiceLookup">
            <xsd:sequence>
              <xsd:element name="Value" type="dms:Lookup" maxOccurs="unbounded" minOccurs="0" nillable="true"/>
            </xsd:sequence>
          </xsd:extension>
        </xsd:complexContent>
      </xsd:complexType>
    </xsd:element>
    <xsd:element name="TaxKeywordTaxHTField" ma:index="35" nillable="true" ma:taxonomy="true" ma:internalName="TaxKeywordTaxHTField" ma:taxonomyFieldName="TaxKeyword" ma:displayName="Enterprise Keywords" ma:fieldId="{23f27201-bee3-471e-b2e7-b64fd8b7ca38}" ma:taxonomyMulti="true" ma:sspId="e385fb40-52d4-4fae-9c5b-3e8ff8a5878e" ma:termSetId="00000000-0000-0000-0000-000000000000" ma:anchorId="00000000-0000-0000-0000-000000000000" ma:open="true" ma:isKeyword="true">
      <xsd:complexType>
        <xsd:sequence>
          <xsd:element ref="pc:Terms" minOccurs="0" maxOccurs="1"/>
        </xsd:sequence>
      </xsd:complexType>
    </xsd:element>
    <xsd:element name="NumberofDownloads" ma:index="40" nillable="true" ma:displayName="NumberofDownloads" ma:internalName="NumberofDownload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ff673fc-3231-4e3a-893b-6d7f7cd32766" elementFormDefault="qualified">
    <xsd:import namespace="http://schemas.microsoft.com/office/2006/documentManagement/types"/>
    <xsd:import namespace="http://schemas.microsoft.com/office/infopath/2007/PartnerControls"/>
    <xsd:element name="Target_x0020_Audiences" ma:index="37" nillable="true" ma:displayName="Target Audiences" ma:internalName="Target_x0020_Audiences">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3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ikesCount xmlns="http://schemas.microsoft.com/sharepoint/v3" xsi:nil="true"/>
    <_ip_UnifiedCompliancePolicyUIAction xmlns="http://schemas.microsoft.com/sharepoint/v3" xsi:nil="true"/>
    <d12e2661e9634d9aa98bbb375f31aced xmlns="01c77077-aee4-4b5f-bd4e-9cd40a6fff29">
      <Terms xmlns="http://schemas.microsoft.com/office/infopath/2007/PartnerControls">
        <TermInfo xmlns="http://schemas.microsoft.com/office/infopath/2007/PartnerControls">
          <TermName xmlns="http://schemas.microsoft.com/office/infopath/2007/PartnerControls">Washington State Convention and Trade Center</TermName>
          <TermId xmlns="http://schemas.microsoft.com/office/infopath/2007/PartnerControls">2ebf141d-f871-4cc9-bf08-f87f112ab464</TermId>
        </TermInfo>
      </Terms>
    </d12e2661e9634d9aa98bbb375f31aced>
    <Event_x0020_Start_x0020_Date xmlns="01c77077-aee4-4b5f-bd4e-9cd40a6fff29">2017-05-10T07:00:00+00:00</Event_x0020_Start_x0020_Date>
    <Target_x0020_Audiences xmlns="8ff673fc-3231-4e3a-893b-6d7f7cd32766" xsi:nil="true"/>
    <iaa5f83406f94009a0f6a3e890699ff7 xmlns="01c77077-aee4-4b5f-bd4e-9cd40a6fff29">
      <Terms xmlns="http://schemas.microsoft.com/office/infopath/2007/PartnerControls">
        <TermInfo xmlns="http://schemas.microsoft.com/office/infopath/2007/PartnerControls">
          <TermName xmlns="http://schemas.microsoft.com/office/infopath/2007/PartnerControls">Seattle</TermName>
          <TermId xmlns="http://schemas.microsoft.com/office/infopath/2007/PartnerControls">54f46ed2-c77e-4a59-b182-a4171fdb0d11</TermId>
        </TermInfo>
      </Terms>
    </iaa5f83406f94009a0f6a3e890699ff7>
    <External_x0020_Speaker xmlns="01c77077-aee4-4b5f-bd4e-9cd40a6fff29" xsi:nil="true"/>
    <m6878b9dd7994da4ba144f95347d99c6 xmlns="01c77077-aee4-4b5f-bd4e-9cd40a6fff29">
      <Terms xmlns="http://schemas.microsoft.com/office/infopath/2007/PartnerControls"/>
    </m6878b9dd7994da4ba144f95347d99c6>
    <Presentation_x0020_Date xmlns="01c77077-aee4-4b5f-bd4e-9cd40a6fff29" xsi:nil="true"/>
    <fc15c16204564de583b4c942b10d19ec xmlns="01c77077-aee4-4b5f-bd4e-9cd40a6fff29">
      <Terms xmlns="http://schemas.microsoft.com/office/infopath/2007/PartnerControls">
        <TermInfo xmlns="http://schemas.microsoft.com/office/infopath/2007/PartnerControls">
          <TermName xmlns="http://schemas.microsoft.com/office/infopath/2007/PartnerControls">developers</TermName>
          <TermId xmlns="http://schemas.microsoft.com/office/infopath/2007/PartnerControls">8e4a08dc-5d95-4156-ab65-f22579a1592a</TermId>
        </TermInfo>
      </Terms>
    </fc15c16204564de583b4c942b10d19ec>
    <mb2e01f7e2d8413988e28e59aa226eec xmlns="01c77077-aee4-4b5f-bd4e-9cd40a6fff29">
      <Terms xmlns="http://schemas.microsoft.com/office/infopath/2007/PartnerControls">
        <TermInfo xmlns="http://schemas.microsoft.com/office/infopath/2007/PartnerControls">
          <TermName xmlns="http://schemas.microsoft.com/office/infopath/2007/PartnerControls">Build</TermName>
          <TermId xmlns="http://schemas.microsoft.com/office/infopath/2007/PartnerControls">58542b36-5bf5-46a6-a53f-a41fb7a73785</TermId>
        </TermInfo>
      </Terms>
    </mb2e01f7e2d8413988e28e59aa226eec>
    <MS_x0020_Content_x0020_Owner xmlns="01c77077-aee4-4b5f-bd4e-9cd40a6fff29">
      <UserInfo>
        <DisplayName/>
        <AccountId xsi:nil="true"/>
        <AccountType/>
      </UserInfo>
    </MS_x0020_Content_x0020_Owner>
    <_ip_UnifiedCompliancePolicyProperties xmlns="http://schemas.microsoft.com/sharepoint/v3" xsi:nil="true"/>
    <Session_x0020_Code xmlns="01c77077-aee4-4b5f-bd4e-9cd40a6fff29" xsi:nil="true"/>
    <Event_x0020_End_x0020_Date xmlns="01c77077-aee4-4b5f-bd4e-9cd40a6fff29">2017-05-12T07:00:00+00:00</Event_x0020_End_x0020_Date>
    <o1010385baed4da9b5076a6aa651d1e5 xmlns="01c77077-aee4-4b5f-bd4e-9cd40a6fff29">
      <Terms xmlns="http://schemas.microsoft.com/office/infopath/2007/PartnerControls"/>
    </o1010385baed4da9b5076a6aa651d1e5>
    <kc6d1bd9a46e4e5fbbbf99ca3de7a092 xmlns="01c77077-aee4-4b5f-bd4e-9cd40a6fff29">
      <Terms xmlns="http://schemas.microsoft.com/office/infopath/2007/PartnerControls"/>
    </kc6d1bd9a46e4e5fbbbf99ca3de7a092>
    <NumberofDownloads xmlns="230e9df3-be65-4c73-a93b-d1236ebd677e" xsi:nil="true"/>
    <MS_x0020_Speaker xmlns="01c77077-aee4-4b5f-bd4e-9cd40a6fff29">
      <UserInfo>
        <DisplayName/>
        <AccountId xsi:nil="true"/>
        <AccountType/>
      </UserInfo>
    </MS_x0020_Speaker>
    <TaxKeywordTaxHTField xmlns="230e9df3-be65-4c73-a93b-d1236ebd677e">
      <Terms xmlns="http://schemas.microsoft.com/office/infopath/2007/PartnerControls">
        <TermInfo xmlns="http://schemas.microsoft.com/office/infopath/2007/PartnerControls">
          <TermName xmlns="http://schemas.microsoft.com/office/infopath/2007/PartnerControls">Microsoft Build 2017</TermName>
          <TermId xmlns="http://schemas.microsoft.com/office/infopath/2007/PartnerControls">0407fc0d-d203-4d0a-848e-0398e286e7e2</TermId>
        </TermInfo>
      </Terms>
    </TaxKeywordTaxHTField>
    <TaxCatchAll xmlns="230e9df3-be65-4c73-a93b-d1236ebd677e">
      <Value>47</Value>
      <Value>53</Value>
      <Value>52</Value>
      <Value>316</Value>
      <Value>315</Value>
    </TaxCatchAl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08956B-D258-40C7-8C24-091EC53E30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1c77077-aee4-4b5f-bd4e-9cd40a6fff29"/>
    <ds:schemaRef ds:uri="230e9df3-be65-4c73-a93b-d1236ebd677e"/>
    <ds:schemaRef ds:uri="8ff673fc-3231-4e3a-893b-6d7f7cd327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990F116-B58F-4255-B05B-DA3808E0E5C6}">
  <ds:schemaRefs>
    <ds:schemaRef ds:uri="http://schemas.microsoft.com/office/2006/metadata/properties"/>
    <ds:schemaRef ds:uri="http://schemas.microsoft.com/office/2006/documentManagement/types"/>
    <ds:schemaRef ds:uri="http://purl.org/dc/terms/"/>
    <ds:schemaRef ds:uri="http://schemas.microsoft.com/office/infopath/2007/PartnerControls"/>
    <ds:schemaRef ds:uri="http://purl.org/dc/dcmitype/"/>
    <ds:schemaRef ds:uri="http://schemas.openxmlformats.org/package/2006/metadata/core-properties"/>
    <ds:schemaRef ds:uri="01c77077-aee4-4b5f-bd4e-9cd40a6fff29"/>
    <ds:schemaRef ds:uri="http://schemas.microsoft.com/sharepoint/v3"/>
    <ds:schemaRef ds:uri="http://purl.org/dc/elements/1.1/"/>
    <ds:schemaRef ds:uri="8ff673fc-3231-4e3a-893b-6d7f7cd32766"/>
    <ds:schemaRef ds:uri="230e9df3-be65-4c73-a93b-d1236ebd677e"/>
    <ds:schemaRef ds:uri="http://www.w3.org/XML/1998/namespace"/>
  </ds:schemaRefs>
</ds:datastoreItem>
</file>

<file path=customXml/itemProps3.xml><?xml version="1.0" encoding="utf-8"?>
<ds:datastoreItem xmlns:ds="http://schemas.openxmlformats.org/officeDocument/2006/customXml" ds:itemID="{758FDAC0-319D-4A54-8D8E-1D42CB1F80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Microsoft_Build2017_Template</Template>
  <TotalTime>3420</TotalTime>
  <Words>3156</Words>
  <Application>Microsoft Office PowerPoint</Application>
  <PresentationFormat>Custom</PresentationFormat>
  <Paragraphs>493</Paragraphs>
  <Slides>32</Slides>
  <Notes>32</Notes>
  <HiddenSlides>1</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32</vt:i4>
      </vt:variant>
    </vt:vector>
  </HeadingPairs>
  <TitlesOfParts>
    <vt:vector size="42" baseType="lpstr">
      <vt:lpstr>MS PGothic</vt:lpstr>
      <vt:lpstr>Arial</vt:lpstr>
      <vt:lpstr>Consolas</vt:lpstr>
      <vt:lpstr>Lucida Console</vt:lpstr>
      <vt:lpstr>Segoe UI</vt:lpstr>
      <vt:lpstr>Segoe UI Light</vt:lpstr>
      <vt:lpstr>Segoe UI Semilight</vt:lpstr>
      <vt:lpstr>Wingdings</vt:lpstr>
      <vt:lpstr>5-50111_Build 2017_LIGHT GRAY TEMPLATE</vt:lpstr>
      <vt:lpstr>5-50111_Build 2017_DARK GRAY TEMPLATE</vt:lpstr>
      <vt:lpstr>PowerPoint Presentation</vt:lpstr>
      <vt:lpstr>Managing Secure, Scalable, Azure Service Fabric Clusters and Applications</vt:lpstr>
      <vt:lpstr>Agenda</vt:lpstr>
      <vt:lpstr>Azure Service Fabric</vt:lpstr>
      <vt:lpstr>Service Fabric RM PowerShell Module </vt:lpstr>
      <vt:lpstr>New-AzureRmServiceFabricCluster   </vt:lpstr>
      <vt:lpstr>Create a secure cluster using PowerShell</vt:lpstr>
      <vt:lpstr>Best practices: Cluster Security in Windows Server (Standalone)</vt:lpstr>
      <vt:lpstr>Best practices: Cluster Security in Azure</vt:lpstr>
      <vt:lpstr>Best practices: Cluster Security in Azure</vt:lpstr>
      <vt:lpstr>NSG ports that need to be opened</vt:lpstr>
      <vt:lpstr>ARM template used: https://github.com/Azure/azure-quickstart-templates/tree/master/service-fabric-secure-nsg-cluster-65-node-3-nodetype </vt:lpstr>
      <vt:lpstr>Service Fabric Cluster Planning    </vt:lpstr>
      <vt:lpstr>Service Fabric Cluster Planning </vt:lpstr>
      <vt:lpstr>Service Fabric Cluster Planning</vt:lpstr>
      <vt:lpstr>Choosing the # of Fault Domains</vt:lpstr>
      <vt:lpstr>Choosing the # of Upgrade Domains</vt:lpstr>
      <vt:lpstr>Best practices: Capacity headroom</vt:lpstr>
      <vt:lpstr>Best practices: Cluster setup in Azure</vt:lpstr>
      <vt:lpstr>Options for Test Clusters in Azure</vt:lpstr>
      <vt:lpstr>PowerPoint Presentation</vt:lpstr>
      <vt:lpstr>Scaling an Azure cluster in or out</vt:lpstr>
      <vt:lpstr>Scaling an Azure cluster in or out</vt:lpstr>
      <vt:lpstr>PowerPoint Presentation</vt:lpstr>
      <vt:lpstr>Business Continuity Planning</vt:lpstr>
      <vt:lpstr>Disasters and suggested mitigations</vt:lpstr>
      <vt:lpstr>Scenarios to monitor and why</vt:lpstr>
      <vt:lpstr>Monitoring and Diagnostics</vt:lpstr>
      <vt:lpstr>PowerPoint Presentation</vt:lpstr>
      <vt:lpstr>The Road Ahead</vt:lpstr>
      <vt:lpstr>Recap</vt:lpstr>
      <vt:lpstr>PowerPoint Presentation</vt:lpstr>
    </vt:vector>
  </TitlesOfParts>
  <Manager/>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Microsoft Build 2017</dc:subject>
  <dc:creator>Chacko Daniel</dc:creator>
  <cp:keywords>Microsoft Build 2017</cp:keywords>
  <dc:description>Template: Mitchell Derrey, Silver Fox Productions_x000d_
Formatting: _x000d_
Audience Type:</dc:description>
  <cp:lastModifiedBy>Chacko Daniel</cp:lastModifiedBy>
  <cp:revision>60</cp:revision>
  <dcterms:created xsi:type="dcterms:W3CDTF">2017-04-28T16:39:45Z</dcterms:created>
  <dcterms:modified xsi:type="dcterms:W3CDTF">2017-05-05T00:28:22Z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0x01010031DCF4CA090F824DB1E4CCBB6B9D64EA00101E8AAD132F8F4D96340D6376C8BB3E</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53;#Washington State Convention and Trade Center|2ebf141d-f871-4cc9-bf08-f87f112ab464</vt:lpwstr>
  </property>
  <property fmtid="{D5CDD505-2E9C-101B-9397-08002B2CF9AE}" pid="7" name="Track">
    <vt:lpwstr/>
  </property>
  <property fmtid="{D5CDD505-2E9C-101B-9397-08002B2CF9AE}" pid="8" name="Event Location">
    <vt:lpwstr>52;#Seattle|54f46ed2-c77e-4a59-b182-a4171fdb0d11</vt:lpwstr>
  </property>
  <property fmtid="{D5CDD505-2E9C-101B-9397-08002B2CF9AE}" pid="9" name="Campaign">
    <vt:lpwstr/>
  </property>
  <property fmtid="{D5CDD505-2E9C-101B-9397-08002B2CF9AE}" pid="10" name="IsMyDocuments">
    <vt:bool>true</vt:bool>
  </property>
  <property fmtid="{D5CDD505-2E9C-101B-9397-08002B2CF9AE}" pid="11" name="TaxKeyword">
    <vt:lpwstr>315;#Microsoft Build 2017|0407fc0d-d203-4d0a-848e-0398e286e7e2</vt:lpwstr>
  </property>
  <property fmtid="{D5CDD505-2E9C-101B-9397-08002B2CF9AE}" pid="12" name="Audience1">
    <vt:lpwstr>316;#developers|8e4a08dc-5d95-4156-ab65-f22579a1592a</vt:lpwstr>
  </property>
  <property fmtid="{D5CDD505-2E9C-101B-9397-08002B2CF9AE}" pid="13" name="Event Name">
    <vt:lpwstr>47;#Build|58542b36-5bf5-46a6-a53f-a41fb7a73785</vt:lpwstr>
  </property>
  <property fmtid="{D5CDD505-2E9C-101B-9397-08002B2CF9AE}" pid="14" name="MSIP_Label_f42aa342-8706-4288-bd11-ebb85995028c_Enabled">
    <vt:lpwstr>True</vt:lpwstr>
  </property>
  <property fmtid="{D5CDD505-2E9C-101B-9397-08002B2CF9AE}" pid="15" name="MSIP_Label_f42aa342-8706-4288-bd11-ebb85995028c_SiteId">
    <vt:lpwstr>72f988bf-86f1-41af-91ab-2d7cd011db47</vt:lpwstr>
  </property>
  <property fmtid="{D5CDD505-2E9C-101B-9397-08002B2CF9AE}" pid="16" name="MSIP_Label_f42aa342-8706-4288-bd11-ebb85995028c_Ref">
    <vt:lpwstr>https://api.informationprotection.azure.com/api/72f988bf-86f1-41af-91ab-2d7cd011db47</vt:lpwstr>
  </property>
  <property fmtid="{D5CDD505-2E9C-101B-9397-08002B2CF9AE}" pid="17" name="MSIP_Label_f42aa342-8706-4288-bd11-ebb85995028c_SetBy">
    <vt:lpwstr>chackdan@microsoft.com</vt:lpwstr>
  </property>
  <property fmtid="{D5CDD505-2E9C-101B-9397-08002B2CF9AE}" pid="18" name="MSIP_Label_f42aa342-8706-4288-bd11-ebb85995028c_SetDate">
    <vt:lpwstr>2017-04-28T09:39:57.0167675-07:00</vt:lpwstr>
  </property>
  <property fmtid="{D5CDD505-2E9C-101B-9397-08002B2CF9AE}" pid="19" name="MSIP_Label_f42aa342-8706-4288-bd11-ebb85995028c_Name">
    <vt:lpwstr>General</vt:lpwstr>
  </property>
  <property fmtid="{D5CDD505-2E9C-101B-9397-08002B2CF9AE}" pid="20" name="MSIP_Label_f42aa342-8706-4288-bd11-ebb85995028c_Application">
    <vt:lpwstr>Microsoft Azure Information Protection</vt:lpwstr>
  </property>
  <property fmtid="{D5CDD505-2E9C-101B-9397-08002B2CF9AE}" pid="21" name="MSIP_Label_f42aa342-8706-4288-bd11-ebb85995028c_Extended_MSFT_Method">
    <vt:lpwstr>Automatic</vt:lpwstr>
  </property>
  <property fmtid="{D5CDD505-2E9C-101B-9397-08002B2CF9AE}" pid="22" name="Sensitivity">
    <vt:lpwstr>General</vt:lpwstr>
  </property>
</Properties>
</file>