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4"/>
    <p:sldMasterId id="2147484495" r:id="rId5"/>
    <p:sldMasterId id="2147484515" r:id="rId6"/>
    <p:sldMasterId id="2147484536" r:id="rId7"/>
  </p:sldMasterIdLst>
  <p:notesMasterIdLst>
    <p:notesMasterId r:id="rId18"/>
  </p:notesMasterIdLst>
  <p:handoutMasterIdLst>
    <p:handoutMasterId r:id="rId19"/>
  </p:handoutMasterIdLst>
  <p:sldIdLst>
    <p:sldId id="1486" r:id="rId8"/>
    <p:sldId id="1589" r:id="rId9"/>
    <p:sldId id="1594" r:id="rId10"/>
    <p:sldId id="1591" r:id="rId11"/>
    <p:sldId id="1595" r:id="rId12"/>
    <p:sldId id="1592" r:id="rId13"/>
    <p:sldId id="1590" r:id="rId14"/>
    <p:sldId id="1585" r:id="rId15"/>
    <p:sldId id="1516" r:id="rId16"/>
    <p:sldId id="1558" r:id="rId17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uild 2017 Light Gray Template" id="{E1C8FB21-FF75-44A0-8090-B2FB240B014B}">
          <p14:sldIdLst>
            <p14:sldId id="1486"/>
            <p14:sldId id="1589"/>
            <p14:sldId id="1594"/>
            <p14:sldId id="1591"/>
            <p14:sldId id="1595"/>
            <p14:sldId id="1592"/>
            <p14:sldId id="1590"/>
            <p14:sldId id="1585"/>
            <p14:sldId id="1516"/>
            <p14:sldId id="155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/>
  </p:cmAuthor>
  <p:cmAuthor id="3" name="Mary Feil-Jacobs" initials="MF" lastIdx="22" clrIdx="3">
    <p:extLst/>
  </p:cmAuthor>
  <p:cmAuthor id="4" name="Mitchell Derrey" initials="MD" lastIdx="8" clrIdx="4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7373"/>
    <a:srgbClr val="323232"/>
    <a:srgbClr val="000000"/>
    <a:srgbClr val="E6E6E6"/>
    <a:srgbClr val="D2D2D2"/>
    <a:srgbClr val="505050"/>
    <a:srgbClr val="525252"/>
    <a:srgbClr val="0078D7"/>
    <a:srgbClr val="FF8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77" autoAdjust="0"/>
    <p:restoredTop sz="72427" autoAdjust="0"/>
  </p:normalViewPr>
  <p:slideViewPr>
    <p:cSldViewPr>
      <p:cViewPr varScale="1">
        <p:scale>
          <a:sx n="78" d="100"/>
          <a:sy n="78" d="100"/>
        </p:scale>
        <p:origin x="1304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-2102"/>
    </p:cViewPr>
  </p:sorterViewPr>
  <p:notesViewPr>
    <p:cSldViewPr showGuides="1">
      <p:cViewPr varScale="1">
        <p:scale>
          <a:sx n="81" d="100"/>
          <a:sy n="81" d="100"/>
        </p:scale>
        <p:origin x="3042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20" Type="http://schemas.openxmlformats.org/officeDocument/2006/relationships/commentAuthors" Target="commentAuthors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1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Build 2017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0CB2F-F0BF-435A-A27A-2EC15087F634}" type="datetime8">
              <a:rPr lang="en-US" smtClean="0">
                <a:latin typeface="Segoe UI" pitchFamily="34" charset="0"/>
              </a:rPr>
              <a:t>5/5/17 7:25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Build 2017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18B56EA-E28F-4F92-9F16-7A6F2501B303}" type="datetime8">
              <a:rPr lang="en-US" smtClean="0"/>
              <a:t>5/5/17 7:25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1C3D530-3419-45A5-AB8A-2242E8FDFF4E}" type="datetime8">
              <a:rPr lang="en-US" smtClean="0"/>
              <a:t>5/5/17 7:25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969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</a:t>
            </a:r>
            <a:r>
              <a:rPr lang="en-US" baseline="0" dirty="0" smtClean="0"/>
              <a:t> that we’ve learned about some of the OSS tooling available for Continuous Integration and Deployment, let’s talk about provisioning infrastructure to Microsoft Cloud.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313C66B-7AF5-40BA-8933-D16874FF94CC}" type="datetime8">
              <a:rPr lang="en-US" smtClean="0"/>
              <a:t>5/5/17 7:25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585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Terraform is an open</a:t>
            </a:r>
            <a:r>
              <a:rPr lang="en-US" baseline="0" dirty="0" smtClean="0"/>
              <a:t> source tool that codifies Azure ARM APIs into </a:t>
            </a:r>
            <a:r>
              <a:rPr lang="en-US" baseline="0" dirty="0" err="1" smtClean="0"/>
              <a:t>config</a:t>
            </a:r>
            <a:r>
              <a:rPr lang="en-US" baseline="0" dirty="0" smtClean="0"/>
              <a:t> files that could then be treated as any other source code: shared, versioned, and collaborated on. Note the parallel between application development and the operations space </a:t>
            </a:r>
            <a:r>
              <a:rPr lang="mr-IN" baseline="0" dirty="0" smtClean="0"/>
              <a:t>–</a:t>
            </a:r>
            <a:r>
              <a:rPr lang="en-US" baseline="0" dirty="0" smtClean="0"/>
              <a:t> this is exactly what Terraform allows you to do.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Build 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8B56EA-E28F-4F92-9F16-7A6F2501B303}" type="datetime8">
              <a:rPr lang="en-US" smtClean="0"/>
              <a:t>5/5/17 7:25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852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 me show you how this works. </a:t>
            </a:r>
          </a:p>
          <a:p>
            <a:endParaRPr lang="en-US" dirty="0"/>
          </a:p>
          <a:p>
            <a:pPr defTabSz="932649">
              <a:defRPr/>
            </a:pPr>
            <a:endParaRPr lang="en-US" sz="900" dirty="0">
              <a:solidFill>
                <a:srgbClr val="353535"/>
              </a:solidFill>
              <a:latin typeface="Segoe UI Light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defTabSz="914099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kumimoji="0" lang="en-US" sz="400" b="0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effectLst/>
              <a:uLnTx/>
              <a:uFillTx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FAA446-E61B-4D43-A3B1-7749AA6DC131}" type="datetime8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5/5/17 7:25 AM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59016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All the links I showed in this demo are provided in this</a:t>
            </a:r>
            <a:r>
              <a:rPr lang="en-US" baseline="0" dirty="0"/>
              <a:t> slide along with links to deep dive videos around each step.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5A70A388-5CB4-42F2-85B9-1AE1F63398FA}" type="datetime8">
              <a:rPr lang="en-US" smtClean="0"/>
              <a:t>5/5/17 7:25 AM</a:t>
            </a:fld>
            <a:endParaRPr lang="en-US" dirty="0"/>
          </a:p>
        </p:txBody>
      </p:sp>
      <p:sp>
        <p:nvSpPr>
          <p:cNvPr id="12" name="Header Placeholder 11"/>
          <p:cNvSpPr>
            <a:spLocks noGrp="1"/>
          </p:cNvSpPr>
          <p:nvPr>
            <p:ph type="hd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7862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Please do let</a:t>
            </a:r>
            <a:r>
              <a:rPr lang="en-US" baseline="0" dirty="0"/>
              <a:t> us know if you have any questions as you try to use these tools. We take customer feedback seriously and will try to help you out as best we can. 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AB9A6D4-FB34-4BDB-BA1E-7271914431FC}" type="datetime8">
              <a:rPr lang="en-US" smtClean="0">
                <a:solidFill>
                  <a:prstClr val="black"/>
                </a:solidFill>
              </a:rPr>
              <a:t>5/5/17 7:25 AM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329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emf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emf"/><Relationship Id="rId3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emf"/><Relationship Id="rId3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jp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emf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emf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emf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emf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jp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6.png"/><Relationship Id="rId3" Type="http://schemas.openxmlformats.org/officeDocument/2006/relationships/image" Target="../media/image17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emf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9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1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0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2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102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1863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3832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38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1096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9038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77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102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112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Build 2017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436475" cy="5571636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1681" y="4960286"/>
            <a:ext cx="12434794" cy="2034239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60689" y="5357956"/>
            <a:ext cx="2648621" cy="11698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688" y="479424"/>
            <a:ext cx="1451843" cy="30965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523"/>
          <a:stretch/>
        </p:blipFill>
        <p:spPr>
          <a:xfrm>
            <a:off x="7752216" y="4960286"/>
            <a:ext cx="4684259" cy="2034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9315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7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86479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6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3002"/>
          <a:stretch/>
        </p:blipFill>
        <p:spPr>
          <a:xfrm>
            <a:off x="7752216" y="5084764"/>
            <a:ext cx="4684259" cy="1909762"/>
          </a:xfrm>
          <a:prstGeom prst="rect">
            <a:avLst/>
          </a:prstGeom>
        </p:spPr>
      </p:pic>
      <p:sp>
        <p:nvSpPr>
          <p:cNvPr id="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418638" y="296863"/>
            <a:ext cx="2743200" cy="461665"/>
          </a:xfrm>
        </p:spPr>
        <p:txBody>
          <a:bodyPr/>
          <a:lstStyle>
            <a:lvl1pPr marL="0" marR="0" indent="0" algn="r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lang="en-US" sz="20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282738" y="6041341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r>
              <a:rPr lang="en-US" sz="2400" dirty="0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2597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2597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678132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7570247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232157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 dirty="0"/>
              <a:t>Click to edit Master text styles</a:t>
            </a:r>
          </a:p>
          <a:p>
            <a:pPr marL="712788" marR="0" lvl="1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Second level</a:t>
            </a:r>
          </a:p>
          <a:p>
            <a:pPr marL="908050" marR="0" lvl="2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Third level</a:t>
            </a:r>
          </a:p>
          <a:p>
            <a:pPr marL="1109662" marR="0" lvl="3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Fourth level</a:t>
            </a:r>
          </a:p>
          <a:p>
            <a:pPr marL="1311275" marR="0" lvl="4" indent="-4572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4530601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Click to edit Master text styles</a:t>
            </a:r>
          </a:p>
          <a:p>
            <a:pPr marL="427038" marR="0" lvl="1" indent="-17145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Second level</a:t>
            </a:r>
          </a:p>
          <a:p>
            <a:pPr marL="639763" marR="0" lvl="2" indent="-1889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Third level</a:t>
            </a:r>
          </a:p>
          <a:p>
            <a:pPr marL="828675" marR="0" lvl="3" indent="-17621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Fourth level</a:t>
            </a:r>
          </a:p>
          <a:p>
            <a:pPr marL="1023938" marR="0" lvl="4" indent="-169863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7965013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102778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7962452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405076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744062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074542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2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6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5" y="0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67155633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2308324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31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42001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2058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1737675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9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82880" rIns="182880" bIns="18288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8" name="MS logo white - EM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60688" y="479425"/>
            <a:ext cx="1451843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12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7246813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(event name)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white">
          <a:xfrm>
            <a:off x="468309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 bwMode="white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8" name="Freeform 12"/>
            <p:cNvSpPr>
              <a:spLocks noEditPoints="1"/>
            </p:cNvSpPr>
            <p:nvPr/>
          </p:nvSpPr>
          <p:spPr bwMode="white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04631" y="493939"/>
            <a:ext cx="6959571" cy="132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22478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pos="288">
          <p15:clr>
            <a:srgbClr val="C35EA4"/>
          </p15:clr>
        </p15:guide>
        <p15:guide id="2" pos="7546">
          <p15:clr>
            <a:srgbClr val="C35EA4"/>
          </p15:clr>
        </p15:guide>
        <p15:guide id="3" orient="horz" pos="302">
          <p15:clr>
            <a:srgbClr val="C35EA4"/>
          </p15:clr>
        </p15:guide>
        <p15:guide id="4" orient="horz" pos="4104">
          <p15:clr>
            <a:srgbClr val="C35EA4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ANIMAT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 userDrawn="1"/>
        </p:nvSpPr>
        <p:spPr bwMode="auto">
          <a:xfrm>
            <a:off x="3176" y="4395790"/>
            <a:ext cx="12433300" cy="2601913"/>
          </a:xfrm>
          <a:prstGeom prst="rect">
            <a:avLst/>
          </a:prstGeom>
          <a:solidFill>
            <a:srgbClr val="4DA0E2"/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auto">
          <a:xfrm>
            <a:off x="1" y="5843590"/>
            <a:ext cx="12433301" cy="1154113"/>
          </a:xfrm>
          <a:prstGeom prst="rect">
            <a:avLst/>
          </a:prstGeom>
          <a:solidFill>
            <a:srgbClr val="00188F"/>
          </a:solidFill>
          <a:ln>
            <a:noFill/>
          </a:ln>
          <a:extLst/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1" name="Rectangle 8"/>
          <p:cNvSpPr>
            <a:spLocks noChangeArrowheads="1"/>
          </p:cNvSpPr>
          <p:nvPr userDrawn="1"/>
        </p:nvSpPr>
        <p:spPr bwMode="auto">
          <a:xfrm>
            <a:off x="3176" y="3409952"/>
            <a:ext cx="12430127" cy="282575"/>
          </a:xfrm>
          <a:prstGeom prst="rect">
            <a:avLst/>
          </a:prstGeom>
          <a:solidFill>
            <a:srgbClr val="25B9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22" name="Rectangle 21"/>
          <p:cNvSpPr/>
          <p:nvPr userDrawn="1"/>
        </p:nvSpPr>
        <p:spPr bwMode="white">
          <a:xfrm>
            <a:off x="0" y="-318"/>
            <a:ext cx="12435840" cy="6995160"/>
          </a:xfrm>
          <a:prstGeom prst="rect">
            <a:avLst/>
          </a:prstGeom>
          <a:solidFill>
            <a:srgbClr val="0078D7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57" tIns="146285" rIns="182857" bIns="146285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32379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err="1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" name="Rectangle 6"/>
          <p:cNvSpPr>
            <a:spLocks noChangeArrowheads="1"/>
          </p:cNvSpPr>
          <p:nvPr userDrawn="1"/>
        </p:nvSpPr>
        <p:spPr bwMode="auto">
          <a:xfrm>
            <a:off x="3176" y="4395790"/>
            <a:ext cx="124333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8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68309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1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+mn-lt"/>
              </a:rPr>
              <a:t>MICROSOFT CONFIDENTIAL – INTERNAL ONLY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506906" y="294304"/>
            <a:ext cx="3657600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866" indent="0">
              <a:buNone/>
              <a:defRPr sz="2000"/>
            </a:lvl2pPr>
            <a:lvl3pPr marL="571443" indent="0">
              <a:buNone/>
              <a:defRPr sz="2000"/>
            </a:lvl3pPr>
            <a:lvl4pPr marL="800020" indent="0">
              <a:buNone/>
              <a:defRPr sz="2000"/>
            </a:lvl4pPr>
            <a:lvl5pPr marL="1028597" indent="0">
              <a:buNone/>
              <a:defRPr sz="2000"/>
            </a:lvl5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74703" y="6122305"/>
            <a:ext cx="3657600" cy="572464"/>
          </a:xfrm>
        </p:spPr>
        <p:txBody>
          <a:bodyPr lIns="182880" tIns="146304" rIns="182880" bIns="146304" anchor="b"/>
          <a:lstStyle>
            <a:lvl1pPr marL="0" indent="0" algn="l">
              <a:buNone/>
              <a:defRPr sz="2000">
                <a:latin typeface="+mn-lt"/>
              </a:defRPr>
            </a:lvl1pPr>
            <a:lvl2pPr marL="342866" indent="0">
              <a:buNone/>
              <a:defRPr sz="2000"/>
            </a:lvl2pPr>
            <a:lvl3pPr marL="571443" indent="0">
              <a:buNone/>
              <a:defRPr sz="2000"/>
            </a:lvl3pPr>
            <a:lvl4pPr marL="800020" indent="0">
              <a:buNone/>
              <a:defRPr sz="2000"/>
            </a:lvl4pPr>
            <a:lvl5pPr marL="1028597" indent="0">
              <a:buNone/>
              <a:defRPr sz="2000"/>
            </a:lvl5pPr>
          </a:lstStyle>
          <a:p>
            <a:pPr lvl="0"/>
            <a:r>
              <a:rPr lang="en-US" dirty="0"/>
              <a:t>Yammer hashtag</a:t>
            </a:r>
          </a:p>
        </p:txBody>
      </p:sp>
    </p:spTree>
    <p:extLst>
      <p:ext uri="{BB962C8B-B14F-4D97-AF65-F5344CB8AC3E}">
        <p14:creationId xmlns:p14="http://schemas.microsoft.com/office/powerpoint/2010/main" val="36122548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24000" decel="7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24000" decel="7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24000" decel="76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0 3.25011E-6 L 1.00728 3.25011E-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7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9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455 4.96142E-6 L -4.34261E-6 4.96142E-6 " pathEditMode="relative" rAng="0" ptsTypes="AA">
                                      <p:cBhvr>
                                        <p:cTn id="17" dur="9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accel="100000" autoRev="1" fill="hold" grpId="2" nodeType="with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9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1455 2.42851E-6 L -3.02783E-6 2.42851E-6 " pathEditMode="relative" rAng="0" ptsTypes="AA">
                                      <p:cBhvr>
                                        <p:cTn id="24" dur="9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ccel="100000" autoRev="1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9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1455 -1.34362E-6 L -3.90605E-7 -1.34362E-6 " pathEditMode="relative" rAng="0" ptsTypes="AA">
                                      <p:cBhvr>
                                        <p:cTn id="31" dur="9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accel="10000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9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1455 -1.34362E-6 L -3.90605E-7 -1.34362E-6 " pathEditMode="relative" rAng="0" ptsTypes="AA">
                                      <p:cBhvr>
                                        <p:cTn id="38" dur="9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accel="100000" autoRev="1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9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455 2.13345E-6 L 1.62369E-6 2.13345E-6 " pathEditMode="relative" rAng="0" ptsTypes="AA">
                                      <p:cBhvr>
                                        <p:cTn id="45" dur="9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mp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9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455 -2.09714E-6 L -4.54174E-6 -2.09714E-6 " pathEditMode="relative" rAng="0" ptsTypes="AA">
                                      <p:cBhvr>
                                        <p:cTn id="52" dur="9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mph" presetSubtype="0" accel="10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9" grpId="0"/>
      <p:bldP spid="9" grpId="1"/>
      <p:bldP spid="9" grpId="2"/>
      <p:bldP spid="5" grpId="0">
        <p:tmplLst>
          <p:tmpl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1"/>
      <p:bldP spid="5" grpId="2"/>
      <p:bldP spid="11" grpId="0"/>
      <p:bldP spid="11" grpId="1"/>
      <p:bldP spid="11" grpId="2"/>
      <p:bldP spid="12" grpId="0">
        <p:tmplLst>
          <p:tmpl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1"/>
      <p:bldP spid="12" grpId="2"/>
      <p:bldP spid="13" grpId="0">
        <p:tmplLst>
          <p:tmpl>
            <p:tnLst>
              <p:par>
                <p:cTn presetID="10" presetClass="entr" presetSubtype="0" fill="hold" nodeType="withEffect">
                  <p:stCondLst>
                    <p:cond delay="7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95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1"/>
      <p:bldP spid="13" grpId="2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2125678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1" y="3955788"/>
            <a:ext cx="7315137" cy="1828007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grpSp>
        <p:nvGrpSpPr>
          <p:cNvPr id="7" name="Group 6"/>
          <p:cNvGrpSpPr>
            <a:grpSpLocks noChangeAspect="1"/>
          </p:cNvGrpSpPr>
          <p:nvPr userDrawn="1"/>
        </p:nvGrpSpPr>
        <p:grpSpPr bwMode="black">
          <a:xfrm>
            <a:off x="468309" y="479425"/>
            <a:ext cx="1448129" cy="310896"/>
            <a:chOff x="457200" y="1643393"/>
            <a:chExt cx="4492753" cy="96454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10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11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8506906" y="294304"/>
            <a:ext cx="3657600" cy="572464"/>
          </a:xfrm>
        </p:spPr>
        <p:txBody>
          <a:bodyPr lIns="182880" tIns="146304" rIns="182880" bIns="146304"/>
          <a:lstStyle>
            <a:lvl1pPr marL="0" indent="0" algn="r">
              <a:buNone/>
              <a:defRPr sz="2000">
                <a:latin typeface="+mn-lt"/>
              </a:defRPr>
            </a:lvl1pPr>
            <a:lvl2pPr marL="342866" indent="0">
              <a:buNone/>
              <a:defRPr sz="2000"/>
            </a:lvl2pPr>
            <a:lvl3pPr marL="571443" indent="0">
              <a:buNone/>
              <a:defRPr sz="2000"/>
            </a:lvl3pPr>
            <a:lvl4pPr marL="800020" indent="0">
              <a:buNone/>
              <a:defRPr sz="2000"/>
            </a:lvl4pPr>
            <a:lvl5pPr marL="1028597" indent="0">
              <a:buNone/>
              <a:defRPr sz="2000"/>
            </a:lvl5pPr>
          </a:lstStyle>
          <a:p>
            <a:pPr lvl="0"/>
            <a:r>
              <a:rPr lang="en-US" dirty="0"/>
              <a:t>Session Code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274703" y="6122305"/>
            <a:ext cx="3657600" cy="572464"/>
          </a:xfrm>
        </p:spPr>
        <p:txBody>
          <a:bodyPr lIns="182880" tIns="146304" rIns="182880" bIns="146304" anchor="b"/>
          <a:lstStyle>
            <a:lvl1pPr marL="0" indent="0" algn="l">
              <a:buNone/>
              <a:defRPr sz="2000">
                <a:latin typeface="+mn-lt"/>
              </a:defRPr>
            </a:lvl1pPr>
            <a:lvl2pPr marL="342866" indent="0">
              <a:buNone/>
              <a:defRPr sz="2000"/>
            </a:lvl2pPr>
            <a:lvl3pPr marL="571443" indent="0">
              <a:buNone/>
              <a:defRPr sz="2000"/>
            </a:lvl3pPr>
            <a:lvl4pPr marL="800020" indent="0">
              <a:buNone/>
              <a:defRPr sz="2000"/>
            </a:lvl4pPr>
            <a:lvl5pPr marL="1028597" indent="0">
              <a:buNone/>
              <a:defRPr sz="2000"/>
            </a:lvl5pPr>
          </a:lstStyle>
          <a:p>
            <a:pPr lvl="0"/>
            <a:r>
              <a:rPr lang="en-US" dirty="0"/>
              <a:t>Yammer hashtag</a:t>
            </a:r>
          </a:p>
        </p:txBody>
      </p:sp>
    </p:spTree>
    <p:extLst>
      <p:ext uri="{BB962C8B-B14F-4D97-AF65-F5344CB8AC3E}">
        <p14:creationId xmlns:p14="http://schemas.microsoft.com/office/powerpoint/2010/main" val="22189371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tiality Slide">
    <p:bg bwMode="gray"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4828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77" indent="0">
              <a:buNone/>
              <a:defRPr/>
            </a:lvl3pPr>
            <a:lvl4pPr marL="457154" indent="0">
              <a:buNone/>
              <a:defRPr/>
            </a:lvl4pPr>
            <a:lvl5pPr marL="685731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12725996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1888787" cy="54848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7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2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53979968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29" indent="0">
              <a:buNone/>
              <a:defRPr/>
            </a:lvl4pPr>
            <a:lvl5pPr marL="685731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29" indent="0">
              <a:buNone/>
              <a:defRPr/>
            </a:lvl4pPr>
            <a:lvl5pPr marL="685731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368134749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1982081"/>
          </a:xfrm>
        </p:spPr>
        <p:txBody>
          <a:bodyPr wrap="square">
            <a:spAutoFit/>
          </a:bodyPr>
          <a:lstStyle>
            <a:lvl1pPr marL="287309" indent="-287309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13" indent="-233172">
              <a:defRPr sz="2400"/>
            </a:lvl2pPr>
            <a:lvl3pPr marL="699515" indent="-168402">
              <a:tabLst/>
              <a:defRPr sz="2000"/>
            </a:lvl3pPr>
            <a:lvl4pPr marL="880870" indent="-181356">
              <a:defRPr/>
            </a:lvl4pPr>
            <a:lvl5pPr marL="1049272" indent="-168402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1982081"/>
          </a:xfrm>
        </p:spPr>
        <p:txBody>
          <a:bodyPr wrap="square">
            <a:spAutoFit/>
          </a:bodyPr>
          <a:lstStyle>
            <a:lvl1pPr marL="287309" indent="-287309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13" indent="-233172">
              <a:defRPr sz="2400"/>
            </a:lvl2pPr>
            <a:lvl3pPr marL="699515" indent="-168402">
              <a:tabLst/>
              <a:defRPr sz="2000"/>
            </a:lvl3pPr>
            <a:lvl4pPr marL="880870" indent="-181356">
              <a:defRPr/>
            </a:lvl4pPr>
            <a:lvl5pPr marL="1049272" indent="-168402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784466722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781937287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7315200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199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40" y="3954463"/>
            <a:ext cx="7315200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4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57448" y="304193"/>
            <a:ext cx="440944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8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73151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6" y="3410198"/>
            <a:ext cx="12435840" cy="310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1039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9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492873537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199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4160578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3072533"/>
            <a:ext cx="5486399" cy="849463"/>
          </a:xfrm>
        </p:spPr>
        <p:txBody>
          <a:bodyPr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2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71257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917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740134"/>
            <a:ext cx="4892040" cy="1514261"/>
          </a:xfrm>
        </p:spPr>
        <p:txBody>
          <a:bodyPr wrap="square" anchor="ctr">
            <a:spAutoFit/>
          </a:bodyPr>
          <a:lstStyle>
            <a:lvl1pPr>
              <a:defRPr sz="48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Square photo layout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0"/>
          </p:nvPr>
        </p:nvSpPr>
        <p:spPr bwMode="ltGray">
          <a:xfrm>
            <a:off x="5441316" y="2"/>
            <a:ext cx="6995160" cy="69925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1316" y="0"/>
            <a:ext cx="6995160" cy="699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1735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42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3000" b="0">
                <a:latin typeface="+mn-lt"/>
              </a:defRPr>
            </a:lvl1pPr>
            <a:lvl2pPr marL="255588" indent="0">
              <a:buFont typeface="Wingdings" panose="05000000000000000000" pitchFamily="2" charset="2"/>
              <a:buNone/>
              <a:defRPr sz="2400" b="0"/>
            </a:lvl2pPr>
            <a:lvl3pPr marL="450850" indent="0">
              <a:buFont typeface="Wingdings" panose="05000000000000000000" pitchFamily="2" charset="2"/>
              <a:buNone/>
              <a:tabLst/>
              <a:defRPr sz="2200" b="0"/>
            </a:lvl3pPr>
            <a:lvl4pPr marL="652462" indent="0">
              <a:buFont typeface="Wingdings" panose="05000000000000000000" pitchFamily="2" charset="2"/>
              <a:buNone/>
              <a:defRPr sz="2200" b="0"/>
            </a:lvl4pPr>
            <a:lvl5pPr marL="854075" indent="0">
              <a:buFont typeface="Wingdings" panose="05000000000000000000" pitchFamily="2" charset="2"/>
              <a:buNone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5588" indent="0">
              <a:buFont typeface="Arial" panose="020B0604020202020204" pitchFamily="34" charset="0"/>
              <a:buNone/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50850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52462" indent="0">
              <a:buFont typeface="Arial" panose="020B0604020202020204" pitchFamily="34" charset="0"/>
              <a:buNone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54075" indent="0">
              <a:buFont typeface="Arial" panose="020B0604020202020204" pitchFamily="34" charset="0"/>
              <a:buNone/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14350" marR="0" lvl="0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14350" marR="0" lvl="1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14350" marR="0" lvl="2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14350" marR="0" lvl="3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14350" marR="0" lvl="4" indent="-514350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365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2833204917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 txBox="1"/>
          <p:nvPr userDrawn="1"/>
        </p:nvSpPr>
        <p:spPr bwMode="white">
          <a:xfrm>
            <a:off x="4418867" y="6697629"/>
            <a:ext cx="3598742" cy="16158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0" spc="150" baseline="0" dirty="0">
                <a:gradFill>
                  <a:gsLst>
                    <a:gs pos="0">
                      <a:schemeClr val="tx1">
                        <a:alpha val="50000"/>
                      </a:schemeClr>
                    </a:gs>
                    <a:gs pos="86000">
                      <a:schemeClr val="tx1">
                        <a:alpha val="50000"/>
                      </a:schemeClr>
                    </a:gs>
                  </a:gsLst>
                  <a:lin ang="5400000" scaled="0"/>
                </a:gradFill>
                <a:latin typeface="Segoe UI" panose="020B0502040204020203" pitchFamily="34" charset="0"/>
              </a:rPr>
              <a:t>MICROSOFT CONFIDENTIAL – INTERNAL ONLY</a:t>
            </a:r>
          </a:p>
        </p:txBody>
      </p:sp>
    </p:spTree>
    <p:extLst>
      <p:ext uri="{BB962C8B-B14F-4D97-AF65-F5344CB8AC3E}">
        <p14:creationId xmlns:p14="http://schemas.microsoft.com/office/powerpoint/2010/main" val="36760218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3" tIns="46633" rIns="46633" bIns="4663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79" fontAlgn="base">
              <a:spcBef>
                <a:spcPct val="0"/>
              </a:spcBef>
              <a:spcAft>
                <a:spcPct val="0"/>
              </a:spcAft>
            </a:pPr>
            <a:endParaRPr lang="en-US" sz="18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9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18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549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82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892" indent="0">
              <a:buNone/>
              <a:defRPr>
                <a:gradFill>
                  <a:gsLst>
                    <a:gs pos="8718">
                      <a:srgbClr val="353535"/>
                    </a:gs>
                    <a:gs pos="34000">
                      <a:srgbClr val="353535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582012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 userDrawn="1"/>
        </p:nvGrpSpPr>
        <p:grpSpPr bwMode="black">
          <a:xfrm>
            <a:off x="468309" y="479425"/>
            <a:ext cx="1448129" cy="310896"/>
            <a:chOff x="457200" y="1643393"/>
            <a:chExt cx="4492753" cy="96454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 bwMode="black">
            <a:xfrm>
              <a:off x="457200" y="1643393"/>
              <a:ext cx="964540" cy="964540"/>
            </a:xfrm>
            <a:prstGeom prst="rect">
              <a:avLst/>
            </a:prstGeom>
          </p:spPr>
        </p:pic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1703514" y="1792710"/>
              <a:ext cx="3246439" cy="635329"/>
            </a:xfrm>
            <a:custGeom>
              <a:avLst/>
              <a:gdLst>
                <a:gd name="T0" fmla="*/ 218 w 1139"/>
                <a:gd name="T1" fmla="*/ 217 h 220"/>
                <a:gd name="T2" fmla="*/ 185 w 1139"/>
                <a:gd name="T3" fmla="*/ 52 h 220"/>
                <a:gd name="T4" fmla="*/ 120 w 1139"/>
                <a:gd name="T5" fmla="*/ 217 h 220"/>
                <a:gd name="T6" fmla="*/ 32 w 1139"/>
                <a:gd name="T7" fmla="*/ 52 h 220"/>
                <a:gd name="T8" fmla="*/ 33 w 1139"/>
                <a:gd name="T9" fmla="*/ 93 h 220"/>
                <a:gd name="T10" fmla="*/ 0 w 1139"/>
                <a:gd name="T11" fmla="*/ 15 h 220"/>
                <a:gd name="T12" fmla="*/ 109 w 1139"/>
                <a:gd name="T13" fmla="*/ 168 h 220"/>
                <a:gd name="T14" fmla="*/ 171 w 1139"/>
                <a:gd name="T15" fmla="*/ 15 h 220"/>
                <a:gd name="T16" fmla="*/ 285 w 1139"/>
                <a:gd name="T17" fmla="*/ 72 h 220"/>
                <a:gd name="T18" fmla="*/ 269 w 1139"/>
                <a:gd name="T19" fmla="*/ 11 h 220"/>
                <a:gd name="T20" fmla="*/ 254 w 1139"/>
                <a:gd name="T21" fmla="*/ 45 h 220"/>
                <a:gd name="T22" fmla="*/ 289 w 1139"/>
                <a:gd name="T23" fmla="*/ 31 h 220"/>
                <a:gd name="T24" fmla="*/ 405 w 1139"/>
                <a:gd name="T25" fmla="*/ 71 h 220"/>
                <a:gd name="T26" fmla="*/ 318 w 1139"/>
                <a:gd name="T27" fmla="*/ 107 h 220"/>
                <a:gd name="T28" fmla="*/ 343 w 1139"/>
                <a:gd name="T29" fmla="*/ 211 h 220"/>
                <a:gd name="T30" fmla="*/ 422 w 1139"/>
                <a:gd name="T31" fmla="*/ 210 h 220"/>
                <a:gd name="T32" fmla="*/ 404 w 1139"/>
                <a:gd name="T33" fmla="*/ 189 h 220"/>
                <a:gd name="T34" fmla="*/ 344 w 1139"/>
                <a:gd name="T35" fmla="*/ 145 h 220"/>
                <a:gd name="T36" fmla="*/ 420 w 1139"/>
                <a:gd name="T37" fmla="*/ 108 h 220"/>
                <a:gd name="T38" fmla="*/ 421 w 1139"/>
                <a:gd name="T39" fmla="*/ 76 h 220"/>
                <a:gd name="T40" fmla="*/ 495 w 1139"/>
                <a:gd name="T41" fmla="*/ 78 h 220"/>
                <a:gd name="T42" fmla="*/ 481 w 1139"/>
                <a:gd name="T43" fmla="*/ 72 h 220"/>
                <a:gd name="T44" fmla="*/ 481 w 1139"/>
                <a:gd name="T45" fmla="*/ 217 h 220"/>
                <a:gd name="T46" fmla="*/ 512 w 1139"/>
                <a:gd name="T47" fmla="*/ 100 h 220"/>
                <a:gd name="T48" fmla="*/ 531 w 1139"/>
                <a:gd name="T49" fmla="*/ 106 h 220"/>
                <a:gd name="T50" fmla="*/ 517 w 1139"/>
                <a:gd name="T51" fmla="*/ 70 h 220"/>
                <a:gd name="T52" fmla="*/ 661 w 1139"/>
                <a:gd name="T53" fmla="*/ 199 h 220"/>
                <a:gd name="T54" fmla="*/ 533 w 1139"/>
                <a:gd name="T55" fmla="*/ 146 h 220"/>
                <a:gd name="T56" fmla="*/ 663 w 1139"/>
                <a:gd name="T57" fmla="*/ 89 h 220"/>
                <a:gd name="T58" fmla="*/ 608 w 1139"/>
                <a:gd name="T59" fmla="*/ 97 h 220"/>
                <a:gd name="T60" fmla="*/ 579 w 1139"/>
                <a:gd name="T61" fmla="*/ 180 h 220"/>
                <a:gd name="T62" fmla="*/ 646 w 1139"/>
                <a:gd name="T63" fmla="*/ 144 h 220"/>
                <a:gd name="T64" fmla="*/ 732 w 1139"/>
                <a:gd name="T65" fmla="*/ 110 h 220"/>
                <a:gd name="T66" fmla="*/ 770 w 1139"/>
                <a:gd name="T67" fmla="*/ 98 h 220"/>
                <a:gd name="T68" fmla="*/ 786 w 1139"/>
                <a:gd name="T69" fmla="*/ 75 h 220"/>
                <a:gd name="T70" fmla="*/ 753 w 1139"/>
                <a:gd name="T71" fmla="*/ 69 h 220"/>
                <a:gd name="T72" fmla="*/ 701 w 1139"/>
                <a:gd name="T73" fmla="*/ 131 h 220"/>
                <a:gd name="T74" fmla="*/ 750 w 1139"/>
                <a:gd name="T75" fmla="*/ 164 h 220"/>
                <a:gd name="T76" fmla="*/ 738 w 1139"/>
                <a:gd name="T77" fmla="*/ 193 h 220"/>
                <a:gd name="T78" fmla="*/ 698 w 1139"/>
                <a:gd name="T79" fmla="*/ 179 h 220"/>
                <a:gd name="T80" fmla="*/ 717 w 1139"/>
                <a:gd name="T81" fmla="*/ 218 h 220"/>
                <a:gd name="T82" fmla="*/ 794 w 1139"/>
                <a:gd name="T83" fmla="*/ 175 h 220"/>
                <a:gd name="T84" fmla="*/ 938 w 1139"/>
                <a:gd name="T85" fmla="*/ 89 h 220"/>
                <a:gd name="T86" fmla="*/ 882 w 1139"/>
                <a:gd name="T87" fmla="*/ 220 h 220"/>
                <a:gd name="T88" fmla="*/ 829 w 1139"/>
                <a:gd name="T89" fmla="*/ 89 h 220"/>
                <a:gd name="T90" fmla="*/ 922 w 1139"/>
                <a:gd name="T91" fmla="*/ 144 h 220"/>
                <a:gd name="T92" fmla="*/ 855 w 1139"/>
                <a:gd name="T93" fmla="*/ 109 h 220"/>
                <a:gd name="T94" fmla="*/ 884 w 1139"/>
                <a:gd name="T95" fmla="*/ 192 h 220"/>
                <a:gd name="T96" fmla="*/ 1139 w 1139"/>
                <a:gd name="T97" fmla="*/ 100 h 220"/>
                <a:gd name="T98" fmla="*/ 1104 w 1139"/>
                <a:gd name="T99" fmla="*/ 29 h 220"/>
                <a:gd name="T100" fmla="*/ 1070 w 1139"/>
                <a:gd name="T101" fmla="*/ 40 h 220"/>
                <a:gd name="T102" fmla="*/ 1019 w 1139"/>
                <a:gd name="T103" fmla="*/ 54 h 220"/>
                <a:gd name="T104" fmla="*/ 1055 w 1139"/>
                <a:gd name="T105" fmla="*/ 32 h 220"/>
                <a:gd name="T106" fmla="*/ 1056 w 1139"/>
                <a:gd name="T107" fmla="*/ 3 h 220"/>
                <a:gd name="T108" fmla="*/ 991 w 1139"/>
                <a:gd name="T109" fmla="*/ 25 h 220"/>
                <a:gd name="T110" fmla="*/ 961 w 1139"/>
                <a:gd name="T111" fmla="*/ 72 h 220"/>
                <a:gd name="T112" fmla="*/ 985 w 1139"/>
                <a:gd name="T113" fmla="*/ 217 h 220"/>
                <a:gd name="T114" fmla="*/ 1070 w 1139"/>
                <a:gd name="T115" fmla="*/ 100 h 220"/>
                <a:gd name="T116" fmla="*/ 1127 w 1139"/>
                <a:gd name="T117" fmla="*/ 219 h 220"/>
                <a:gd name="T118" fmla="*/ 1139 w 1139"/>
                <a:gd name="T119" fmla="*/ 187 h 220"/>
                <a:gd name="T120" fmla="*/ 1123 w 1139"/>
                <a:gd name="T121" fmla="*/ 192 h 220"/>
                <a:gd name="T122" fmla="*/ 1104 w 1139"/>
                <a:gd name="T123" fmla="*/ 10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9" h="220">
                  <a:moveTo>
                    <a:pt x="171" y="15"/>
                  </a:moveTo>
                  <a:cubicBezTo>
                    <a:pt x="218" y="15"/>
                    <a:pt x="218" y="15"/>
                    <a:pt x="218" y="15"/>
                  </a:cubicBezTo>
                  <a:cubicBezTo>
                    <a:pt x="218" y="217"/>
                    <a:pt x="218" y="217"/>
                    <a:pt x="218" y="217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80"/>
                    <a:pt x="184" y="67"/>
                    <a:pt x="185" y="52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3" y="58"/>
                    <a:pt x="182" y="65"/>
                    <a:pt x="180" y="68"/>
                  </a:cubicBezTo>
                  <a:cubicBezTo>
                    <a:pt x="120" y="217"/>
                    <a:pt x="120" y="217"/>
                    <a:pt x="120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6" y="66"/>
                    <a:pt x="34" y="60"/>
                    <a:pt x="32" y="52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2" y="56"/>
                    <a:pt x="32" y="60"/>
                    <a:pt x="32" y="65"/>
                  </a:cubicBezTo>
                  <a:cubicBezTo>
                    <a:pt x="33" y="76"/>
                    <a:pt x="33" y="85"/>
                    <a:pt x="33" y="93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5" y="153"/>
                    <a:pt x="108" y="162"/>
                    <a:pt x="109" y="168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19" y="142"/>
                    <a:pt x="119" y="142"/>
                    <a:pt x="119" y="142"/>
                  </a:cubicBezTo>
                  <a:lnTo>
                    <a:pt x="171" y="15"/>
                  </a:lnTo>
                  <a:close/>
                  <a:moveTo>
                    <a:pt x="251" y="217"/>
                  </a:moveTo>
                  <a:cubicBezTo>
                    <a:pt x="285" y="217"/>
                    <a:pt x="285" y="217"/>
                    <a:pt x="285" y="217"/>
                  </a:cubicBezTo>
                  <a:cubicBezTo>
                    <a:pt x="285" y="72"/>
                    <a:pt x="285" y="72"/>
                    <a:pt x="285" y="72"/>
                  </a:cubicBezTo>
                  <a:cubicBezTo>
                    <a:pt x="251" y="72"/>
                    <a:pt x="251" y="72"/>
                    <a:pt x="251" y="72"/>
                  </a:cubicBezTo>
                  <a:lnTo>
                    <a:pt x="251" y="217"/>
                  </a:lnTo>
                  <a:close/>
                  <a:moveTo>
                    <a:pt x="269" y="11"/>
                  </a:moveTo>
                  <a:cubicBezTo>
                    <a:pt x="263" y="11"/>
                    <a:pt x="258" y="13"/>
                    <a:pt x="254" y="17"/>
                  </a:cubicBezTo>
                  <a:cubicBezTo>
                    <a:pt x="250" y="20"/>
                    <a:pt x="248" y="25"/>
                    <a:pt x="248" y="31"/>
                  </a:cubicBezTo>
                  <a:cubicBezTo>
                    <a:pt x="248" y="36"/>
                    <a:pt x="250" y="41"/>
                    <a:pt x="254" y="45"/>
                  </a:cubicBezTo>
                  <a:cubicBezTo>
                    <a:pt x="258" y="48"/>
                    <a:pt x="263" y="50"/>
                    <a:pt x="269" y="50"/>
                  </a:cubicBezTo>
                  <a:cubicBezTo>
                    <a:pt x="274" y="50"/>
                    <a:pt x="279" y="48"/>
                    <a:pt x="283" y="45"/>
                  </a:cubicBezTo>
                  <a:cubicBezTo>
                    <a:pt x="287" y="41"/>
                    <a:pt x="289" y="36"/>
                    <a:pt x="289" y="31"/>
                  </a:cubicBezTo>
                  <a:cubicBezTo>
                    <a:pt x="289" y="25"/>
                    <a:pt x="287" y="21"/>
                    <a:pt x="283" y="17"/>
                  </a:cubicBezTo>
                  <a:cubicBezTo>
                    <a:pt x="279" y="13"/>
                    <a:pt x="274" y="11"/>
                    <a:pt x="269" y="11"/>
                  </a:cubicBezTo>
                  <a:close/>
                  <a:moveTo>
                    <a:pt x="405" y="71"/>
                  </a:moveTo>
                  <a:cubicBezTo>
                    <a:pt x="399" y="69"/>
                    <a:pt x="393" y="69"/>
                    <a:pt x="386" y="69"/>
                  </a:cubicBezTo>
                  <a:cubicBezTo>
                    <a:pt x="371" y="69"/>
                    <a:pt x="357" y="72"/>
                    <a:pt x="345" y="79"/>
                  </a:cubicBezTo>
                  <a:cubicBezTo>
                    <a:pt x="333" y="85"/>
                    <a:pt x="324" y="95"/>
                    <a:pt x="318" y="107"/>
                  </a:cubicBezTo>
                  <a:cubicBezTo>
                    <a:pt x="312" y="119"/>
                    <a:pt x="309" y="133"/>
                    <a:pt x="309" y="148"/>
                  </a:cubicBezTo>
                  <a:cubicBezTo>
                    <a:pt x="309" y="162"/>
                    <a:pt x="312" y="174"/>
                    <a:pt x="318" y="185"/>
                  </a:cubicBezTo>
                  <a:cubicBezTo>
                    <a:pt x="324" y="196"/>
                    <a:pt x="332" y="205"/>
                    <a:pt x="343" y="211"/>
                  </a:cubicBezTo>
                  <a:cubicBezTo>
                    <a:pt x="354" y="217"/>
                    <a:pt x="366" y="220"/>
                    <a:pt x="380" y="220"/>
                  </a:cubicBezTo>
                  <a:cubicBezTo>
                    <a:pt x="396" y="220"/>
                    <a:pt x="410" y="217"/>
                    <a:pt x="421" y="211"/>
                  </a:cubicBezTo>
                  <a:cubicBezTo>
                    <a:pt x="422" y="210"/>
                    <a:pt x="422" y="210"/>
                    <a:pt x="422" y="210"/>
                  </a:cubicBezTo>
                  <a:cubicBezTo>
                    <a:pt x="422" y="179"/>
                    <a:pt x="422" y="179"/>
                    <a:pt x="422" y="179"/>
                  </a:cubicBezTo>
                  <a:cubicBezTo>
                    <a:pt x="420" y="180"/>
                    <a:pt x="420" y="180"/>
                    <a:pt x="420" y="180"/>
                  </a:cubicBezTo>
                  <a:cubicBezTo>
                    <a:pt x="415" y="184"/>
                    <a:pt x="410" y="187"/>
                    <a:pt x="404" y="189"/>
                  </a:cubicBezTo>
                  <a:cubicBezTo>
                    <a:pt x="398" y="191"/>
                    <a:pt x="392" y="192"/>
                    <a:pt x="387" y="192"/>
                  </a:cubicBezTo>
                  <a:cubicBezTo>
                    <a:pt x="374" y="192"/>
                    <a:pt x="363" y="188"/>
                    <a:pt x="355" y="180"/>
                  </a:cubicBezTo>
                  <a:cubicBezTo>
                    <a:pt x="348" y="171"/>
                    <a:pt x="344" y="160"/>
                    <a:pt x="344" y="145"/>
                  </a:cubicBezTo>
                  <a:cubicBezTo>
                    <a:pt x="344" y="131"/>
                    <a:pt x="348" y="119"/>
                    <a:pt x="356" y="110"/>
                  </a:cubicBezTo>
                  <a:cubicBezTo>
                    <a:pt x="364" y="101"/>
                    <a:pt x="375" y="97"/>
                    <a:pt x="388" y="97"/>
                  </a:cubicBezTo>
                  <a:cubicBezTo>
                    <a:pt x="399" y="97"/>
                    <a:pt x="410" y="101"/>
                    <a:pt x="420" y="108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2" y="76"/>
                    <a:pt x="422" y="76"/>
                    <a:pt x="422" y="76"/>
                  </a:cubicBezTo>
                  <a:cubicBezTo>
                    <a:pt x="421" y="76"/>
                    <a:pt x="421" y="76"/>
                    <a:pt x="421" y="76"/>
                  </a:cubicBezTo>
                  <a:cubicBezTo>
                    <a:pt x="417" y="74"/>
                    <a:pt x="412" y="72"/>
                    <a:pt x="405" y="71"/>
                  </a:cubicBezTo>
                  <a:close/>
                  <a:moveTo>
                    <a:pt x="517" y="70"/>
                  </a:moveTo>
                  <a:cubicBezTo>
                    <a:pt x="509" y="70"/>
                    <a:pt x="501" y="72"/>
                    <a:pt x="495" y="78"/>
                  </a:cubicBezTo>
                  <a:cubicBezTo>
                    <a:pt x="489" y="83"/>
                    <a:pt x="485" y="89"/>
                    <a:pt x="482" y="97"/>
                  </a:cubicBezTo>
                  <a:cubicBezTo>
                    <a:pt x="481" y="97"/>
                    <a:pt x="481" y="97"/>
                    <a:pt x="481" y="97"/>
                  </a:cubicBezTo>
                  <a:cubicBezTo>
                    <a:pt x="481" y="72"/>
                    <a:pt x="481" y="72"/>
                    <a:pt x="481" y="72"/>
                  </a:cubicBezTo>
                  <a:cubicBezTo>
                    <a:pt x="447" y="72"/>
                    <a:pt x="447" y="72"/>
                    <a:pt x="447" y="72"/>
                  </a:cubicBezTo>
                  <a:cubicBezTo>
                    <a:pt x="447" y="217"/>
                    <a:pt x="447" y="217"/>
                    <a:pt x="447" y="217"/>
                  </a:cubicBezTo>
                  <a:cubicBezTo>
                    <a:pt x="481" y="217"/>
                    <a:pt x="481" y="217"/>
                    <a:pt x="481" y="217"/>
                  </a:cubicBezTo>
                  <a:cubicBezTo>
                    <a:pt x="481" y="143"/>
                    <a:pt x="481" y="143"/>
                    <a:pt x="481" y="143"/>
                  </a:cubicBezTo>
                  <a:cubicBezTo>
                    <a:pt x="481" y="130"/>
                    <a:pt x="484" y="120"/>
                    <a:pt x="490" y="112"/>
                  </a:cubicBezTo>
                  <a:cubicBezTo>
                    <a:pt x="495" y="104"/>
                    <a:pt x="503" y="100"/>
                    <a:pt x="512" y="100"/>
                  </a:cubicBezTo>
                  <a:cubicBezTo>
                    <a:pt x="515" y="100"/>
                    <a:pt x="518" y="101"/>
                    <a:pt x="522" y="102"/>
                  </a:cubicBezTo>
                  <a:cubicBezTo>
                    <a:pt x="526" y="103"/>
                    <a:pt x="528" y="104"/>
                    <a:pt x="530" y="105"/>
                  </a:cubicBezTo>
                  <a:cubicBezTo>
                    <a:pt x="531" y="106"/>
                    <a:pt x="531" y="106"/>
                    <a:pt x="531" y="106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31" y="72"/>
                    <a:pt x="531" y="72"/>
                    <a:pt x="531" y="72"/>
                  </a:cubicBezTo>
                  <a:cubicBezTo>
                    <a:pt x="528" y="70"/>
                    <a:pt x="523" y="70"/>
                    <a:pt x="517" y="70"/>
                  </a:cubicBezTo>
                  <a:close/>
                  <a:moveTo>
                    <a:pt x="663" y="89"/>
                  </a:moveTo>
                  <a:cubicBezTo>
                    <a:pt x="675" y="102"/>
                    <a:pt x="682" y="120"/>
                    <a:pt x="682" y="143"/>
                  </a:cubicBezTo>
                  <a:cubicBezTo>
                    <a:pt x="682" y="166"/>
                    <a:pt x="675" y="185"/>
                    <a:pt x="661" y="199"/>
                  </a:cubicBezTo>
                  <a:cubicBezTo>
                    <a:pt x="648" y="213"/>
                    <a:pt x="629" y="220"/>
                    <a:pt x="606" y="220"/>
                  </a:cubicBezTo>
                  <a:cubicBezTo>
                    <a:pt x="584" y="220"/>
                    <a:pt x="566" y="213"/>
                    <a:pt x="553" y="200"/>
                  </a:cubicBezTo>
                  <a:cubicBezTo>
                    <a:pt x="540" y="187"/>
                    <a:pt x="533" y="169"/>
                    <a:pt x="533" y="146"/>
                  </a:cubicBezTo>
                  <a:cubicBezTo>
                    <a:pt x="533" y="122"/>
                    <a:pt x="540" y="103"/>
                    <a:pt x="553" y="89"/>
                  </a:cubicBezTo>
                  <a:cubicBezTo>
                    <a:pt x="567" y="76"/>
                    <a:pt x="586" y="69"/>
                    <a:pt x="610" y="69"/>
                  </a:cubicBezTo>
                  <a:cubicBezTo>
                    <a:pt x="632" y="69"/>
                    <a:pt x="650" y="75"/>
                    <a:pt x="663" y="89"/>
                  </a:cubicBezTo>
                  <a:close/>
                  <a:moveTo>
                    <a:pt x="646" y="144"/>
                  </a:moveTo>
                  <a:cubicBezTo>
                    <a:pt x="646" y="129"/>
                    <a:pt x="643" y="117"/>
                    <a:pt x="636" y="109"/>
                  </a:cubicBezTo>
                  <a:cubicBezTo>
                    <a:pt x="629" y="101"/>
                    <a:pt x="620" y="97"/>
                    <a:pt x="608" y="97"/>
                  </a:cubicBezTo>
                  <a:cubicBezTo>
                    <a:pt x="596" y="97"/>
                    <a:pt x="586" y="101"/>
                    <a:pt x="579" y="109"/>
                  </a:cubicBezTo>
                  <a:cubicBezTo>
                    <a:pt x="572" y="118"/>
                    <a:pt x="568" y="130"/>
                    <a:pt x="568" y="145"/>
                  </a:cubicBezTo>
                  <a:cubicBezTo>
                    <a:pt x="568" y="160"/>
                    <a:pt x="572" y="172"/>
                    <a:pt x="579" y="180"/>
                  </a:cubicBezTo>
                  <a:cubicBezTo>
                    <a:pt x="586" y="188"/>
                    <a:pt x="596" y="192"/>
                    <a:pt x="608" y="192"/>
                  </a:cubicBezTo>
                  <a:cubicBezTo>
                    <a:pt x="621" y="192"/>
                    <a:pt x="630" y="188"/>
                    <a:pt x="637" y="180"/>
                  </a:cubicBezTo>
                  <a:cubicBezTo>
                    <a:pt x="643" y="172"/>
                    <a:pt x="646" y="160"/>
                    <a:pt x="646" y="144"/>
                  </a:cubicBezTo>
                  <a:close/>
                  <a:moveTo>
                    <a:pt x="757" y="132"/>
                  </a:moveTo>
                  <a:cubicBezTo>
                    <a:pt x="746" y="128"/>
                    <a:pt x="739" y="124"/>
                    <a:pt x="737" y="121"/>
                  </a:cubicBezTo>
                  <a:cubicBezTo>
                    <a:pt x="734" y="119"/>
                    <a:pt x="732" y="115"/>
                    <a:pt x="732" y="110"/>
                  </a:cubicBezTo>
                  <a:cubicBezTo>
                    <a:pt x="732" y="106"/>
                    <a:pt x="734" y="103"/>
                    <a:pt x="738" y="100"/>
                  </a:cubicBezTo>
                  <a:cubicBezTo>
                    <a:pt x="741" y="97"/>
                    <a:pt x="746" y="96"/>
                    <a:pt x="752" y="96"/>
                  </a:cubicBezTo>
                  <a:cubicBezTo>
                    <a:pt x="758" y="96"/>
                    <a:pt x="764" y="97"/>
                    <a:pt x="770" y="98"/>
                  </a:cubicBezTo>
                  <a:cubicBezTo>
                    <a:pt x="776" y="100"/>
                    <a:pt x="781" y="103"/>
                    <a:pt x="785" y="105"/>
                  </a:cubicBezTo>
                  <a:cubicBezTo>
                    <a:pt x="786" y="106"/>
                    <a:pt x="786" y="106"/>
                    <a:pt x="786" y="106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6" y="75"/>
                    <a:pt x="786" y="75"/>
                    <a:pt x="786" y="75"/>
                  </a:cubicBezTo>
                  <a:cubicBezTo>
                    <a:pt x="782" y="73"/>
                    <a:pt x="777" y="72"/>
                    <a:pt x="770" y="70"/>
                  </a:cubicBezTo>
                  <a:cubicBezTo>
                    <a:pt x="764" y="69"/>
                    <a:pt x="758" y="69"/>
                    <a:pt x="753" y="69"/>
                  </a:cubicBezTo>
                  <a:cubicBezTo>
                    <a:pt x="737" y="69"/>
                    <a:pt x="724" y="73"/>
                    <a:pt x="714" y="81"/>
                  </a:cubicBezTo>
                  <a:cubicBezTo>
                    <a:pt x="703" y="89"/>
                    <a:pt x="698" y="100"/>
                    <a:pt x="698" y="113"/>
                  </a:cubicBezTo>
                  <a:cubicBezTo>
                    <a:pt x="698" y="120"/>
                    <a:pt x="699" y="126"/>
                    <a:pt x="701" y="131"/>
                  </a:cubicBezTo>
                  <a:cubicBezTo>
                    <a:pt x="704" y="136"/>
                    <a:pt x="707" y="141"/>
                    <a:pt x="712" y="144"/>
                  </a:cubicBezTo>
                  <a:cubicBezTo>
                    <a:pt x="716" y="148"/>
                    <a:pt x="723" y="152"/>
                    <a:pt x="733" y="156"/>
                  </a:cubicBezTo>
                  <a:cubicBezTo>
                    <a:pt x="740" y="159"/>
                    <a:pt x="746" y="162"/>
                    <a:pt x="750" y="164"/>
                  </a:cubicBezTo>
                  <a:cubicBezTo>
                    <a:pt x="754" y="166"/>
                    <a:pt x="756" y="168"/>
                    <a:pt x="758" y="171"/>
                  </a:cubicBezTo>
                  <a:cubicBezTo>
                    <a:pt x="759" y="173"/>
                    <a:pt x="760" y="175"/>
                    <a:pt x="760" y="179"/>
                  </a:cubicBezTo>
                  <a:cubicBezTo>
                    <a:pt x="760" y="188"/>
                    <a:pt x="753" y="193"/>
                    <a:pt x="738" y="193"/>
                  </a:cubicBezTo>
                  <a:cubicBezTo>
                    <a:pt x="732" y="193"/>
                    <a:pt x="726" y="192"/>
                    <a:pt x="719" y="190"/>
                  </a:cubicBezTo>
                  <a:cubicBezTo>
                    <a:pt x="712" y="187"/>
                    <a:pt x="705" y="184"/>
                    <a:pt x="700" y="180"/>
                  </a:cubicBezTo>
                  <a:cubicBezTo>
                    <a:pt x="698" y="179"/>
                    <a:pt x="698" y="179"/>
                    <a:pt x="698" y="179"/>
                  </a:cubicBezTo>
                  <a:cubicBezTo>
                    <a:pt x="698" y="212"/>
                    <a:pt x="698" y="212"/>
                    <a:pt x="698" y="212"/>
                  </a:cubicBezTo>
                  <a:cubicBezTo>
                    <a:pt x="699" y="212"/>
                    <a:pt x="699" y="212"/>
                    <a:pt x="699" y="212"/>
                  </a:cubicBezTo>
                  <a:cubicBezTo>
                    <a:pt x="703" y="215"/>
                    <a:pt x="710" y="216"/>
                    <a:pt x="717" y="218"/>
                  </a:cubicBezTo>
                  <a:cubicBezTo>
                    <a:pt x="724" y="219"/>
                    <a:pt x="731" y="220"/>
                    <a:pt x="736" y="220"/>
                  </a:cubicBezTo>
                  <a:cubicBezTo>
                    <a:pt x="754" y="220"/>
                    <a:pt x="768" y="216"/>
                    <a:pt x="778" y="208"/>
                  </a:cubicBezTo>
                  <a:cubicBezTo>
                    <a:pt x="789" y="199"/>
                    <a:pt x="794" y="188"/>
                    <a:pt x="794" y="175"/>
                  </a:cubicBezTo>
                  <a:cubicBezTo>
                    <a:pt x="794" y="165"/>
                    <a:pt x="791" y="157"/>
                    <a:pt x="786" y="150"/>
                  </a:cubicBezTo>
                  <a:cubicBezTo>
                    <a:pt x="780" y="143"/>
                    <a:pt x="770" y="137"/>
                    <a:pt x="757" y="132"/>
                  </a:cubicBezTo>
                  <a:close/>
                  <a:moveTo>
                    <a:pt x="938" y="89"/>
                  </a:moveTo>
                  <a:cubicBezTo>
                    <a:pt x="951" y="102"/>
                    <a:pt x="957" y="120"/>
                    <a:pt x="957" y="143"/>
                  </a:cubicBezTo>
                  <a:cubicBezTo>
                    <a:pt x="957" y="166"/>
                    <a:pt x="951" y="185"/>
                    <a:pt x="937" y="199"/>
                  </a:cubicBezTo>
                  <a:cubicBezTo>
                    <a:pt x="924" y="213"/>
                    <a:pt x="905" y="220"/>
                    <a:pt x="882" y="220"/>
                  </a:cubicBezTo>
                  <a:cubicBezTo>
                    <a:pt x="860" y="220"/>
                    <a:pt x="842" y="213"/>
                    <a:pt x="829" y="200"/>
                  </a:cubicBezTo>
                  <a:cubicBezTo>
                    <a:pt x="816" y="187"/>
                    <a:pt x="809" y="169"/>
                    <a:pt x="809" y="146"/>
                  </a:cubicBezTo>
                  <a:cubicBezTo>
                    <a:pt x="809" y="122"/>
                    <a:pt x="816" y="103"/>
                    <a:pt x="829" y="89"/>
                  </a:cubicBezTo>
                  <a:cubicBezTo>
                    <a:pt x="843" y="76"/>
                    <a:pt x="862" y="69"/>
                    <a:pt x="885" y="69"/>
                  </a:cubicBezTo>
                  <a:cubicBezTo>
                    <a:pt x="908" y="69"/>
                    <a:pt x="926" y="75"/>
                    <a:pt x="938" y="89"/>
                  </a:cubicBezTo>
                  <a:close/>
                  <a:moveTo>
                    <a:pt x="922" y="144"/>
                  </a:moveTo>
                  <a:cubicBezTo>
                    <a:pt x="922" y="129"/>
                    <a:pt x="919" y="117"/>
                    <a:pt x="912" y="109"/>
                  </a:cubicBezTo>
                  <a:cubicBezTo>
                    <a:pt x="905" y="101"/>
                    <a:pt x="896" y="97"/>
                    <a:pt x="884" y="97"/>
                  </a:cubicBezTo>
                  <a:cubicBezTo>
                    <a:pt x="871" y="97"/>
                    <a:pt x="862" y="101"/>
                    <a:pt x="855" y="109"/>
                  </a:cubicBezTo>
                  <a:cubicBezTo>
                    <a:pt x="848" y="118"/>
                    <a:pt x="844" y="130"/>
                    <a:pt x="844" y="145"/>
                  </a:cubicBezTo>
                  <a:cubicBezTo>
                    <a:pt x="844" y="160"/>
                    <a:pt x="848" y="172"/>
                    <a:pt x="855" y="180"/>
                  </a:cubicBezTo>
                  <a:cubicBezTo>
                    <a:pt x="862" y="188"/>
                    <a:pt x="871" y="192"/>
                    <a:pt x="884" y="192"/>
                  </a:cubicBezTo>
                  <a:cubicBezTo>
                    <a:pt x="896" y="192"/>
                    <a:pt x="906" y="188"/>
                    <a:pt x="912" y="180"/>
                  </a:cubicBezTo>
                  <a:cubicBezTo>
                    <a:pt x="919" y="172"/>
                    <a:pt x="922" y="160"/>
                    <a:pt x="922" y="144"/>
                  </a:cubicBezTo>
                  <a:close/>
                  <a:moveTo>
                    <a:pt x="1139" y="100"/>
                  </a:moveTo>
                  <a:cubicBezTo>
                    <a:pt x="1139" y="72"/>
                    <a:pt x="1139" y="72"/>
                    <a:pt x="1139" y="72"/>
                  </a:cubicBezTo>
                  <a:cubicBezTo>
                    <a:pt x="1104" y="72"/>
                    <a:pt x="1104" y="72"/>
                    <a:pt x="1104" y="72"/>
                  </a:cubicBezTo>
                  <a:cubicBezTo>
                    <a:pt x="1104" y="29"/>
                    <a:pt x="1104" y="29"/>
                    <a:pt x="1104" y="29"/>
                  </a:cubicBezTo>
                  <a:cubicBezTo>
                    <a:pt x="1103" y="29"/>
                    <a:pt x="1103" y="29"/>
                    <a:pt x="1103" y="29"/>
                  </a:cubicBezTo>
                  <a:cubicBezTo>
                    <a:pt x="1071" y="39"/>
                    <a:pt x="1071" y="39"/>
                    <a:pt x="1071" y="39"/>
                  </a:cubicBezTo>
                  <a:cubicBezTo>
                    <a:pt x="1070" y="40"/>
                    <a:pt x="1070" y="40"/>
                    <a:pt x="1070" y="40"/>
                  </a:cubicBezTo>
                  <a:cubicBezTo>
                    <a:pt x="1070" y="72"/>
                    <a:pt x="1070" y="72"/>
                    <a:pt x="1070" y="72"/>
                  </a:cubicBezTo>
                  <a:cubicBezTo>
                    <a:pt x="1019" y="72"/>
                    <a:pt x="1019" y="72"/>
                    <a:pt x="1019" y="72"/>
                  </a:cubicBezTo>
                  <a:cubicBezTo>
                    <a:pt x="1019" y="54"/>
                    <a:pt x="1019" y="54"/>
                    <a:pt x="1019" y="54"/>
                  </a:cubicBezTo>
                  <a:cubicBezTo>
                    <a:pt x="1019" y="46"/>
                    <a:pt x="1021" y="39"/>
                    <a:pt x="1025" y="35"/>
                  </a:cubicBezTo>
                  <a:cubicBezTo>
                    <a:pt x="1028" y="30"/>
                    <a:pt x="1034" y="28"/>
                    <a:pt x="1040" y="28"/>
                  </a:cubicBezTo>
                  <a:cubicBezTo>
                    <a:pt x="1045" y="28"/>
                    <a:pt x="1050" y="29"/>
                    <a:pt x="1055" y="32"/>
                  </a:cubicBezTo>
                  <a:cubicBezTo>
                    <a:pt x="1057" y="32"/>
                    <a:pt x="1057" y="32"/>
                    <a:pt x="1057" y="32"/>
                  </a:cubicBezTo>
                  <a:cubicBezTo>
                    <a:pt x="1057" y="3"/>
                    <a:pt x="1057" y="3"/>
                    <a:pt x="1057" y="3"/>
                  </a:cubicBezTo>
                  <a:cubicBezTo>
                    <a:pt x="1056" y="3"/>
                    <a:pt x="1056" y="3"/>
                    <a:pt x="1056" y="3"/>
                  </a:cubicBezTo>
                  <a:cubicBezTo>
                    <a:pt x="1051" y="1"/>
                    <a:pt x="1045" y="0"/>
                    <a:pt x="1037" y="0"/>
                  </a:cubicBezTo>
                  <a:cubicBezTo>
                    <a:pt x="1027" y="0"/>
                    <a:pt x="1018" y="3"/>
                    <a:pt x="1010" y="7"/>
                  </a:cubicBezTo>
                  <a:cubicBezTo>
                    <a:pt x="1002" y="11"/>
                    <a:pt x="996" y="17"/>
                    <a:pt x="991" y="25"/>
                  </a:cubicBezTo>
                  <a:cubicBezTo>
                    <a:pt x="987" y="33"/>
                    <a:pt x="985" y="42"/>
                    <a:pt x="985" y="52"/>
                  </a:cubicBezTo>
                  <a:cubicBezTo>
                    <a:pt x="985" y="72"/>
                    <a:pt x="985" y="72"/>
                    <a:pt x="985" y="72"/>
                  </a:cubicBezTo>
                  <a:cubicBezTo>
                    <a:pt x="961" y="72"/>
                    <a:pt x="961" y="72"/>
                    <a:pt x="961" y="72"/>
                  </a:cubicBezTo>
                  <a:cubicBezTo>
                    <a:pt x="961" y="100"/>
                    <a:pt x="961" y="100"/>
                    <a:pt x="961" y="100"/>
                  </a:cubicBezTo>
                  <a:cubicBezTo>
                    <a:pt x="985" y="100"/>
                    <a:pt x="985" y="100"/>
                    <a:pt x="985" y="100"/>
                  </a:cubicBezTo>
                  <a:cubicBezTo>
                    <a:pt x="985" y="217"/>
                    <a:pt x="985" y="217"/>
                    <a:pt x="985" y="217"/>
                  </a:cubicBezTo>
                  <a:cubicBezTo>
                    <a:pt x="1019" y="217"/>
                    <a:pt x="1019" y="217"/>
                    <a:pt x="1019" y="217"/>
                  </a:cubicBezTo>
                  <a:cubicBezTo>
                    <a:pt x="1019" y="100"/>
                    <a:pt x="1019" y="100"/>
                    <a:pt x="1019" y="100"/>
                  </a:cubicBezTo>
                  <a:cubicBezTo>
                    <a:pt x="1070" y="100"/>
                    <a:pt x="1070" y="100"/>
                    <a:pt x="1070" y="100"/>
                  </a:cubicBezTo>
                  <a:cubicBezTo>
                    <a:pt x="1070" y="174"/>
                    <a:pt x="1070" y="174"/>
                    <a:pt x="1070" y="174"/>
                  </a:cubicBezTo>
                  <a:cubicBezTo>
                    <a:pt x="1070" y="205"/>
                    <a:pt x="1084" y="220"/>
                    <a:pt x="1113" y="220"/>
                  </a:cubicBezTo>
                  <a:cubicBezTo>
                    <a:pt x="1118" y="220"/>
                    <a:pt x="1122" y="220"/>
                    <a:pt x="1127" y="219"/>
                  </a:cubicBezTo>
                  <a:cubicBezTo>
                    <a:pt x="1133" y="217"/>
                    <a:pt x="1136" y="216"/>
                    <a:pt x="1138" y="215"/>
                  </a:cubicBezTo>
                  <a:cubicBezTo>
                    <a:pt x="1139" y="215"/>
                    <a:pt x="1139" y="215"/>
                    <a:pt x="1139" y="215"/>
                  </a:cubicBezTo>
                  <a:cubicBezTo>
                    <a:pt x="1139" y="187"/>
                    <a:pt x="1139" y="187"/>
                    <a:pt x="1139" y="187"/>
                  </a:cubicBezTo>
                  <a:cubicBezTo>
                    <a:pt x="1137" y="188"/>
                    <a:pt x="1137" y="188"/>
                    <a:pt x="1137" y="188"/>
                  </a:cubicBezTo>
                  <a:cubicBezTo>
                    <a:pt x="1135" y="189"/>
                    <a:pt x="1133" y="190"/>
                    <a:pt x="1130" y="191"/>
                  </a:cubicBezTo>
                  <a:cubicBezTo>
                    <a:pt x="1127" y="192"/>
                    <a:pt x="1125" y="192"/>
                    <a:pt x="1123" y="192"/>
                  </a:cubicBezTo>
                  <a:cubicBezTo>
                    <a:pt x="1117" y="192"/>
                    <a:pt x="1112" y="190"/>
                    <a:pt x="1109" y="187"/>
                  </a:cubicBezTo>
                  <a:cubicBezTo>
                    <a:pt x="1106" y="183"/>
                    <a:pt x="1104" y="177"/>
                    <a:pt x="1104" y="168"/>
                  </a:cubicBezTo>
                  <a:cubicBezTo>
                    <a:pt x="1104" y="100"/>
                    <a:pt x="1104" y="100"/>
                    <a:pt x="1104" y="100"/>
                  </a:cubicBezTo>
                  <a:lnTo>
                    <a:pt x="1139" y="1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</p:grpSp>
      <p:sp>
        <p:nvSpPr>
          <p:cNvPr id="8" name="Text Box 3"/>
          <p:cNvSpPr txBox="1">
            <a:spLocks noChangeArrowheads="1"/>
          </p:cNvSpPr>
          <p:nvPr userDrawn="1"/>
        </p:nvSpPr>
        <p:spPr bwMode="blackWhite">
          <a:xfrm>
            <a:off x="274640" y="6220609"/>
            <a:ext cx="4572000" cy="4770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7" tIns="182857" rIns="182857" bIns="182857" numCol="1" anchor="t" anchorCtr="0" compatLnSpc="1">
            <a:prstTxWarp prst="textNoShape">
              <a:avLst/>
            </a:prstTxWarp>
            <a:spAutoFit/>
          </a:bodyPr>
          <a:lstStyle/>
          <a:p>
            <a:pPr defTabSz="932197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691832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9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484" indent="-290484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443" indent="-280960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927" indent="-290484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504" indent="-228577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081" indent="-228577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2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880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nkfurt title">
    <p:bg>
      <p:bgPr>
        <a:solidFill>
          <a:srgbClr val="00BC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74703" y="1759923"/>
            <a:ext cx="5943535" cy="2011665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680140"/>
            <a:ext cx="4846268" cy="1009740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9" y="5723729"/>
            <a:ext cx="2651731" cy="118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7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74703" y="1759923"/>
            <a:ext cx="5943535" cy="2011665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702" y="3680140"/>
            <a:ext cx="4846268" cy="1009740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9" y="5723729"/>
            <a:ext cx="2651731" cy="11885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765" y="1661869"/>
            <a:ext cx="7376710" cy="367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819860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text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77" indent="0">
              <a:buNone/>
              <a:defRPr/>
            </a:lvl3pPr>
            <a:lvl4pPr marL="457154" indent="0">
              <a:buNone/>
              <a:defRPr/>
            </a:lvl4pPr>
            <a:lvl5pPr marL="685731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826410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25170"/>
          </a:xfrm>
        </p:spPr>
        <p:txBody>
          <a:bodyPr>
            <a:spAutoFit/>
          </a:bodyPr>
          <a:lstStyle>
            <a:lvl1pPr>
              <a:defRPr sz="36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8734568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2425279"/>
          </a:xfrm>
        </p:spPr>
        <p:txBody>
          <a:bodyPr wrap="square">
            <a:spAutoFit/>
          </a:bodyPr>
          <a:lstStyle>
            <a:lvl1pPr marL="287309" indent="-287309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13" indent="-233172">
              <a:defRPr sz="2400"/>
            </a:lvl2pPr>
            <a:lvl3pPr marL="699515" indent="-168402">
              <a:tabLst/>
              <a:defRPr sz="2000"/>
            </a:lvl3pPr>
            <a:lvl4pPr marL="880870" indent="-181356">
              <a:defRPr/>
            </a:lvl4pPr>
            <a:lvl5pPr marL="1049272" indent="-168402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2425279"/>
          </a:xfrm>
        </p:spPr>
        <p:txBody>
          <a:bodyPr wrap="square">
            <a:spAutoFit/>
          </a:bodyPr>
          <a:lstStyle>
            <a:lvl1pPr marL="287309" indent="-287309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13" indent="-233172">
              <a:defRPr sz="2400"/>
            </a:lvl2pPr>
            <a:lvl3pPr marL="699515" indent="-168402">
              <a:tabLst/>
              <a:defRPr sz="2000"/>
            </a:lvl3pPr>
            <a:lvl4pPr marL="880870" indent="-181356">
              <a:defRPr/>
            </a:lvl4pPr>
            <a:lvl5pPr marL="1049272" indent="-168402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866395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1287"/>
            <a:ext cx="5486399" cy="2157514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3000" b="0">
                <a:latin typeface="+mn-lt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4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2200" b="0"/>
            </a:lvl3pPr>
            <a:lvl4pPr marL="828675" indent="-176213">
              <a:buFont typeface="Wingdings" panose="05000000000000000000" pitchFamily="2" charset="2"/>
              <a:buChar char=""/>
              <a:defRPr sz="22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22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1287"/>
            <a:ext cx="5486399" cy="2123658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lang="en-US" sz="30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98488" indent="-342900">
              <a:defRPr lang="en-US" sz="24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93750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95362" indent="-342900"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96975" indent="-342900">
              <a:tabLst/>
              <a:defRPr lang="en-US" sz="2200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31775" marR="0" lvl="0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31775" marR="0" lvl="1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31775" marR="0" lvl="2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31775" marR="0" lvl="3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31775" marR="0" lvl="4" indent="-231775" algn="l" defTabSz="932742" rtl="0" eaLnBrk="1" fontAlgn="auto" latinLnBrk="0" hangingPunct="1">
              <a:lnSpc>
                <a:spcPct val="90000"/>
              </a:lnSpc>
              <a:spcBef>
                <a:spcPts val="1224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29" indent="0">
              <a:buNone/>
              <a:defRPr/>
            </a:lvl4pPr>
            <a:lvl5pPr marL="685731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29" indent="0">
              <a:buNone/>
              <a:defRPr/>
            </a:lvl4pPr>
            <a:lvl5pPr marL="685731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996523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611207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759921"/>
            <a:ext cx="8046632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7310415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008" y="1873941"/>
            <a:ext cx="4096468" cy="5120584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759921"/>
            <a:ext cx="8046632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Demo title</a:t>
            </a:r>
          </a:p>
        </p:txBody>
      </p:sp>
    </p:spTree>
    <p:extLst>
      <p:ext uri="{BB962C8B-B14F-4D97-AF65-F5344CB8AC3E}">
        <p14:creationId xmlns:p14="http://schemas.microsoft.com/office/powerpoint/2010/main" val="1237437754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884" y="894318"/>
            <a:ext cx="10461592" cy="520588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74702" y="1759921"/>
            <a:ext cx="8046632" cy="1828786"/>
          </a:xfrm>
          <a:noFill/>
        </p:spPr>
        <p:txBody>
          <a:bodyPr lIns="146304" tIns="91440" rIns="146304" bIns="91440" anchor="t" anchorCtr="0"/>
          <a:lstStyle>
            <a:lvl1pPr>
              <a:defRPr sz="5399" spc="-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850247327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8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57" tIns="146285" rIns="182857" bIns="146285" numCol="1" anchor="t" anchorCtr="0" compatLnSpc="1">
            <a:prstTxWarp prst="textNoShape">
              <a:avLst/>
            </a:prstTxWarp>
            <a:spAutoFit/>
          </a:bodyPr>
          <a:lstStyle/>
          <a:p>
            <a:pPr defTabSz="932197" eaLnBrk="0" hangingPunct="0"/>
            <a:r>
              <a:rPr lang="en-US" sz="7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59230" y="3145042"/>
            <a:ext cx="3288506" cy="7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77079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77" indent="0">
              <a:buNone/>
              <a:defRPr/>
            </a:lvl3pPr>
            <a:lvl4pPr marL="457154" indent="0">
              <a:buNone/>
              <a:defRPr/>
            </a:lvl4pPr>
            <a:lvl5pPr marL="685731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598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Non-bullete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577" indent="0">
              <a:buNone/>
              <a:defRPr/>
            </a:lvl3pPr>
            <a:lvl4pPr marL="457154" indent="0">
              <a:buNone/>
              <a:defRPr/>
            </a:lvl4pPr>
            <a:lvl5pPr marL="685731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273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25170"/>
          </a:xfrm>
        </p:spPr>
        <p:txBody>
          <a:bodyPr>
            <a:spAutoFit/>
          </a:bodyPr>
          <a:lstStyle>
            <a:lvl1pPr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83934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50"/>
            <a:ext cx="11887200" cy="2025170"/>
          </a:xfrm>
        </p:spPr>
        <p:txBody>
          <a:bodyPr>
            <a:spAutoFit/>
          </a:bodyPr>
          <a:lstStyle>
            <a:lvl1pPr>
              <a:defRPr sz="3600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8588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29" indent="0">
              <a:buNone/>
              <a:defRPr/>
            </a:lvl4pPr>
            <a:lvl5pPr marL="685731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29" indent="0">
              <a:buNone/>
              <a:defRPr/>
            </a:lvl4pPr>
            <a:lvl5pPr marL="685731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4317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Non-bullete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29" indent="0">
              <a:buNone/>
              <a:defRPr/>
            </a:lvl4pPr>
            <a:lvl5pPr marL="685731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49"/>
            <a:ext cx="5486399" cy="2468368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29" indent="0">
              <a:buNone/>
              <a:defRPr/>
            </a:lvl4pPr>
            <a:lvl5pPr marL="685731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513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2425279"/>
          </a:xfrm>
        </p:spPr>
        <p:txBody>
          <a:bodyPr wrap="square">
            <a:spAutoFit/>
          </a:bodyPr>
          <a:lstStyle>
            <a:lvl1pPr marL="287309" indent="-287309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13" indent="-233172">
              <a:defRPr sz="2400"/>
            </a:lvl2pPr>
            <a:lvl3pPr marL="699515" indent="-168402">
              <a:tabLst/>
              <a:defRPr sz="2000"/>
            </a:lvl3pPr>
            <a:lvl4pPr marL="880870" indent="-181356">
              <a:defRPr/>
            </a:lvl4pPr>
            <a:lvl5pPr marL="1049272" indent="-168402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2425279"/>
          </a:xfrm>
        </p:spPr>
        <p:txBody>
          <a:bodyPr wrap="square">
            <a:spAutoFit/>
          </a:bodyPr>
          <a:lstStyle>
            <a:lvl1pPr marL="287309" indent="-287309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13" indent="-233172">
              <a:defRPr sz="2400"/>
            </a:lvl2pPr>
            <a:lvl3pPr marL="699515" indent="-168402">
              <a:tabLst/>
              <a:defRPr sz="2000"/>
            </a:lvl3pPr>
            <a:lvl4pPr marL="880870" indent="-181356">
              <a:defRPr/>
            </a:lvl4pPr>
            <a:lvl5pPr marL="1049272" indent="-168402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0802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Bullet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40" y="1212851"/>
            <a:ext cx="5486399" cy="2425279"/>
          </a:xfrm>
        </p:spPr>
        <p:txBody>
          <a:bodyPr wrap="square">
            <a:spAutoFit/>
          </a:bodyPr>
          <a:lstStyle>
            <a:lvl1pPr marL="287309" indent="-287309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13" indent="-233172">
              <a:defRPr sz="2400"/>
            </a:lvl2pPr>
            <a:lvl3pPr marL="699515" indent="-168402">
              <a:tabLst/>
              <a:defRPr sz="2000"/>
            </a:lvl3pPr>
            <a:lvl4pPr marL="880870" indent="-181356">
              <a:defRPr/>
            </a:lvl4pPr>
            <a:lvl5pPr marL="1049272" indent="-168402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40" y="1212851"/>
            <a:ext cx="5486399" cy="2425279"/>
          </a:xfrm>
        </p:spPr>
        <p:txBody>
          <a:bodyPr wrap="square">
            <a:spAutoFit/>
          </a:bodyPr>
          <a:lstStyle>
            <a:lvl1pPr marL="287309" indent="-287309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13" indent="-233172">
              <a:defRPr sz="2400"/>
            </a:lvl2pPr>
            <a:lvl3pPr marL="699515" indent="-168402">
              <a:tabLst/>
              <a:defRPr sz="2000"/>
            </a:lvl3pPr>
            <a:lvl4pPr marL="880870" indent="-181356">
              <a:defRPr/>
            </a:lvl4pPr>
            <a:lvl5pPr marL="1049272" indent="-168402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64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77394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540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5919933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2125677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200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280903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4.xml"/><Relationship Id="rId18" Type="http://schemas.openxmlformats.org/officeDocument/2006/relationships/theme" Target="../theme/theme2.xml"/><Relationship Id="rId19" Type="http://schemas.openxmlformats.org/officeDocument/2006/relationships/image" Target="../media/image1.emf"/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Relationship Id="rId3" Type="http://schemas.openxmlformats.org/officeDocument/2006/relationships/slideLayout" Target="../slideLayouts/slideLayout20.xml"/><Relationship Id="rId4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5.xml"/><Relationship Id="rId9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54.xml"/><Relationship Id="rId21" Type="http://schemas.openxmlformats.org/officeDocument/2006/relationships/theme" Target="../theme/theme3.xml"/><Relationship Id="rId22" Type="http://schemas.openxmlformats.org/officeDocument/2006/relationships/image" Target="../media/image1.emf"/><Relationship Id="rId10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53.xml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3.xml"/><Relationship Id="rId20" Type="http://schemas.openxmlformats.org/officeDocument/2006/relationships/slideLayout" Target="../slideLayouts/slideLayout74.xml"/><Relationship Id="rId21" Type="http://schemas.openxmlformats.org/officeDocument/2006/relationships/slideLayout" Target="../slideLayouts/slideLayout75.xml"/><Relationship Id="rId22" Type="http://schemas.openxmlformats.org/officeDocument/2006/relationships/theme" Target="../theme/theme4.xml"/><Relationship Id="rId23" Type="http://schemas.openxmlformats.org/officeDocument/2006/relationships/image" Target="../media/image18.png"/><Relationship Id="rId10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71.xml"/><Relationship Id="rId18" Type="http://schemas.openxmlformats.org/officeDocument/2006/relationships/slideLayout" Target="../slideLayouts/slideLayout72.xml"/><Relationship Id="rId19" Type="http://schemas.openxmlformats.org/officeDocument/2006/relationships/slideLayout" Target="../slideLayouts/slideLayout73.xml"/><Relationship Id="rId1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1.xml"/><Relationship Id="rId8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60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8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  <p:sldLayoutId id="2147484491" r:id="rId14"/>
    <p:sldLayoutId id="2147484492" r:id="rId15"/>
    <p:sldLayoutId id="2147484493" r:id="rId16"/>
    <p:sldLayoutId id="214748449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308324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4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96" r:id="rId1"/>
    <p:sldLayoutId id="2147484498" r:id="rId2"/>
    <p:sldLayoutId id="2147484500" r:id="rId3"/>
    <p:sldLayoutId id="2147484501" r:id="rId4"/>
    <p:sldLayoutId id="2147484502" r:id="rId5"/>
    <p:sldLayoutId id="2147484503" r:id="rId6"/>
    <p:sldLayoutId id="2147484504" r:id="rId7"/>
    <p:sldLayoutId id="2147484505" r:id="rId8"/>
    <p:sldLayoutId id="2147484506" r:id="rId9"/>
    <p:sldLayoutId id="2147484507" r:id="rId10"/>
    <p:sldLayoutId id="2147484508" r:id="rId11"/>
    <p:sldLayoutId id="2147484509" r:id="rId12"/>
    <p:sldLayoutId id="2147484510" r:id="rId13"/>
    <p:sldLayoutId id="2147484511" r:id="rId14"/>
    <p:sldLayoutId id="2147484512" r:id="rId15"/>
    <p:sldLayoutId id="2147484513" r:id="rId16"/>
    <p:sldLayoutId id="2147484514" r:id="rId17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572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858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9144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1430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2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0" y="295276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3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 rot="5400000">
            <a:off x="9371795" y="3072299"/>
            <a:ext cx="6995160" cy="84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42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6" r:id="rId1"/>
    <p:sldLayoutId id="2147484517" r:id="rId2"/>
    <p:sldLayoutId id="2147484518" r:id="rId3"/>
    <p:sldLayoutId id="2147484519" r:id="rId4"/>
    <p:sldLayoutId id="2147484520" r:id="rId5"/>
    <p:sldLayoutId id="2147484521" r:id="rId6"/>
    <p:sldLayoutId id="2147484522" r:id="rId7"/>
    <p:sldLayoutId id="2147484523" r:id="rId8"/>
    <p:sldLayoutId id="2147484524" r:id="rId9"/>
    <p:sldLayoutId id="2147484525" r:id="rId10"/>
    <p:sldLayoutId id="2147484526" r:id="rId11"/>
    <p:sldLayoutId id="2147484527" r:id="rId12"/>
    <p:sldLayoutId id="2147484528" r:id="rId13"/>
    <p:sldLayoutId id="2147484529" r:id="rId14"/>
    <p:sldLayoutId id="2147484530" r:id="rId15"/>
    <p:sldLayoutId id="2147484531" r:id="rId16"/>
    <p:sldLayoutId id="2147484532" r:id="rId17"/>
    <p:sldLayoutId id="2147484533" r:id="rId18"/>
    <p:sldLayoutId id="2147484534" r:id="rId19"/>
    <p:sldLayoutId id="2147484535" r:id="rId20"/>
  </p:sldLayoutIdLst>
  <p:transition>
    <p:fade/>
  </p:transition>
  <p:txStyles>
    <p:titleStyle>
      <a:lvl1pPr algn="l" defTabSz="932649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66" marR="0" indent="-342866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142" marR="0" indent="-241276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020" marR="0" indent="-228577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97" marR="0" indent="-228577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174" marR="0" indent="-228577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783" indent="-233163" algn="l" defTabSz="9326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09" indent="-233163" algn="l" defTabSz="9326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33" indent="-233163" algn="l" defTabSz="9326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759" indent="-233163" algn="l" defTabSz="9326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24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49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73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297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23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46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271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596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0" y="295276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1" y="1212853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5400000">
            <a:off x="9393899" y="3050513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028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37" r:id="rId1"/>
    <p:sldLayoutId id="2147484538" r:id="rId2"/>
    <p:sldLayoutId id="2147484539" r:id="rId3"/>
    <p:sldLayoutId id="2147484540" r:id="rId4"/>
    <p:sldLayoutId id="2147484541" r:id="rId5"/>
    <p:sldLayoutId id="2147484542" r:id="rId6"/>
    <p:sldLayoutId id="2147484543" r:id="rId7"/>
    <p:sldLayoutId id="2147484544" r:id="rId8"/>
    <p:sldLayoutId id="2147484545" r:id="rId9"/>
    <p:sldLayoutId id="2147484546" r:id="rId10"/>
    <p:sldLayoutId id="2147484547" r:id="rId11"/>
    <p:sldLayoutId id="2147484548" r:id="rId12"/>
    <p:sldLayoutId id="2147484549" r:id="rId13"/>
    <p:sldLayoutId id="2147484550" r:id="rId14"/>
    <p:sldLayoutId id="2147484551" r:id="rId15"/>
    <p:sldLayoutId id="2147484552" r:id="rId16"/>
    <p:sldLayoutId id="2147484553" r:id="rId17"/>
    <p:sldLayoutId id="2147484554" r:id="rId18"/>
    <p:sldLayoutId id="2147484555" r:id="rId19"/>
    <p:sldLayoutId id="2147484556" r:id="rId20"/>
    <p:sldLayoutId id="2147484557" r:id="rId21"/>
  </p:sldLayoutIdLst>
  <p:transition>
    <p:fade/>
  </p:transition>
  <p:txStyles>
    <p:titleStyle>
      <a:lvl1pPr algn="l" defTabSz="932649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66" marR="0" indent="-342866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142" marR="0" indent="-241276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020" marR="0" indent="-228577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97" marR="0" indent="-228577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174" marR="0" indent="-228577" algn="l" defTabSz="932649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783" indent="-233163" algn="l" defTabSz="9326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09" indent="-233163" algn="l" defTabSz="9326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33" indent="-233163" algn="l" defTabSz="9326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759" indent="-233163" algn="l" defTabSz="93264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24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49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73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297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23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46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271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596" algn="l" defTabSz="93264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microsoft.com/office/2007/relationships/hdphoto" Target="../media/hdphoto1.wdp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ka.ms/azureterraform" TargetMode="External"/><Relationship Id="rId4" Type="http://schemas.openxmlformats.org/officeDocument/2006/relationships/hyperlink" Target="https://aka.ms/tfquickstarts" TargetMode="External"/><Relationship Id="rId5" Type="http://schemas.openxmlformats.org/officeDocument/2006/relationships/hyperlink" Target="https://aka.ms/tfgettingstarted" TargetMode="External"/><Relationship Id="rId6" Type="http://schemas.openxmlformats.org/officeDocument/2006/relationships/hyperlink" Target="http://aka.ms/terraform" TargetMode="External"/><Relationship Id="rId7" Type="http://schemas.openxmlformats.org/officeDocument/2006/relationships/hyperlink" Target="mailto:azdevopspub@Microsoft.com" TargetMode="External"/><Relationship Id="rId8" Type="http://schemas.openxmlformats.org/officeDocument/2006/relationships/hyperlink" Target="https://channel9.msdn.com/Events/Build/2017" TargetMode="External"/><Relationship Id="rId9" Type="http://schemas.openxmlformats.org/officeDocument/2006/relationships/hyperlink" Target="http://microsoftvirtualacademy.com/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hyperlink" Target="mailto:azdevopspub@Microsoft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27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r="18502" b="7107"/>
          <a:stretch/>
        </p:blipFill>
        <p:spPr>
          <a:xfrm>
            <a:off x="2262263" y="754061"/>
            <a:ext cx="9459694" cy="60575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 l="15789" b="24812"/>
          <a:stretch/>
        </p:blipFill>
        <p:spPr>
          <a:xfrm>
            <a:off x="-1" y="3017284"/>
            <a:ext cx="5037229" cy="397724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Please Complete An Evaluation Form</a:t>
            </a:r>
            <a:br>
              <a:rPr lang="en-US" dirty="0"/>
            </a:br>
            <a:r>
              <a:rPr lang="en-US" dirty="0"/>
              <a:t>for every session you attend. </a:t>
            </a:r>
          </a:p>
        </p:txBody>
      </p:sp>
      <p:sp>
        <p:nvSpPr>
          <p:cNvPr id="7" name="Rectangle 6"/>
          <p:cNvSpPr/>
          <p:nvPr/>
        </p:nvSpPr>
        <p:spPr>
          <a:xfrm>
            <a:off x="292592" y="1816547"/>
            <a:ext cx="10954846" cy="757130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4400" spc="-102" dirty="0">
                <a:ln w="3175">
                  <a:noFill/>
                </a:ln>
                <a:gradFill>
                  <a:gsLst>
                    <a:gs pos="34416">
                      <a:schemeClr val="tx2"/>
                    </a:gs>
                    <a:gs pos="83000">
                      <a:schemeClr val="tx2"/>
                    </a:gs>
                  </a:gsLst>
                  <a:lin ang="5400000" scaled="0"/>
                </a:gradFill>
                <a:latin typeface="+mj-lt"/>
                <a:cs typeface="Segoe UI" pitchFamily="34" charset="0"/>
              </a:rPr>
              <a:t>Your input is important!</a:t>
            </a:r>
          </a:p>
        </p:txBody>
      </p:sp>
      <p:sp>
        <p:nvSpPr>
          <p:cNvPr id="8" name="Rectangle 7"/>
          <p:cNvSpPr/>
          <p:nvPr/>
        </p:nvSpPr>
        <p:spPr>
          <a:xfrm>
            <a:off x="10529777" y="6031402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pPr algn="r"/>
            <a:r>
              <a:rPr lang="en-US" sz="2400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9322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701" y="2125678"/>
            <a:ext cx="12161773" cy="1828786"/>
          </a:xfrm>
        </p:spPr>
        <p:txBody>
          <a:bodyPr/>
          <a:lstStyle/>
          <a:p>
            <a:r>
              <a:rPr lang="en-US" dirty="0"/>
              <a:t>Part </a:t>
            </a:r>
            <a:r>
              <a:rPr lang="en-US" dirty="0" smtClean="0"/>
              <a:t>II – Infrastructure as Code with Terraform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 smtClean="0"/>
              <a:t>Eugene Chuvyrov</a:t>
            </a:r>
            <a:endParaRPr lang="en-US" dirty="0"/>
          </a:p>
          <a:p>
            <a:r>
              <a:rPr lang="en-US" dirty="0" smtClean="0"/>
              <a:t>Senior Software Engineer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350837" y="1755024"/>
            <a:ext cx="4591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OSS-based DevOps - All roads lead to Azure</a:t>
            </a:r>
          </a:p>
        </p:txBody>
      </p:sp>
    </p:spTree>
    <p:extLst>
      <p:ext uri="{BB962C8B-B14F-4D97-AF65-F5344CB8AC3E}">
        <p14:creationId xmlns:p14="http://schemas.microsoft.com/office/powerpoint/2010/main" val="6991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Deploying Infrastructure to Azure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27037" y="1439862"/>
            <a:ext cx="10364788" cy="4542782"/>
          </a:xfrm>
        </p:spPr>
        <p:txBody>
          <a:bodyPr/>
          <a:lstStyle/>
          <a:p>
            <a:r>
              <a:rPr lang="en-US" dirty="0"/>
              <a:t>Azure Portal</a:t>
            </a:r>
          </a:p>
          <a:p>
            <a:endParaRPr lang="en-US" dirty="0" smtClean="0"/>
          </a:p>
          <a:p>
            <a:r>
              <a:rPr lang="en-US" dirty="0" smtClean="0"/>
              <a:t>ARM Templates + </a:t>
            </a:r>
            <a:r>
              <a:rPr lang="en-US" dirty="0" err="1" smtClean="0"/>
              <a:t>Powershell</a:t>
            </a:r>
            <a:r>
              <a:rPr lang="en-US" dirty="0" smtClean="0"/>
              <a:t>/Azure CLI</a:t>
            </a:r>
          </a:p>
          <a:p>
            <a:endParaRPr lang="en-US" dirty="0" smtClean="0"/>
          </a:p>
          <a:p>
            <a:r>
              <a:rPr lang="en-US" dirty="0" smtClean="0"/>
              <a:t>Terraform</a:t>
            </a:r>
          </a:p>
          <a:p>
            <a:pPr lvl="1"/>
            <a:r>
              <a:rPr lang="en-US" dirty="0" smtClean="0"/>
              <a:t>Fully </a:t>
            </a:r>
            <a:r>
              <a:rPr lang="en-US" dirty="0"/>
              <a:t>OSS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ulti-cloud</a:t>
            </a:r>
          </a:p>
          <a:p>
            <a:pPr lvl="1"/>
            <a:r>
              <a:rPr lang="en-US" dirty="0"/>
              <a:t>H</a:t>
            </a:r>
            <a:r>
              <a:rPr lang="en-US" dirty="0" smtClean="0"/>
              <a:t>ybrid</a:t>
            </a:r>
          </a:p>
        </p:txBody>
      </p:sp>
    </p:spTree>
    <p:extLst>
      <p:ext uri="{BB962C8B-B14F-4D97-AF65-F5344CB8AC3E}">
        <p14:creationId xmlns:p14="http://schemas.microsoft.com/office/powerpoint/2010/main" val="61947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Terraform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8787" cy="1292662"/>
          </a:xfrm>
        </p:spPr>
        <p:txBody>
          <a:bodyPr/>
          <a:lstStyle/>
          <a:p>
            <a:r>
              <a:rPr lang="en-US" dirty="0" smtClean="0"/>
              <a:t>Write, </a:t>
            </a:r>
            <a:r>
              <a:rPr lang="en-US" i="1" dirty="0" smtClean="0"/>
              <a:t>plan</a:t>
            </a:r>
            <a:r>
              <a:rPr lang="en-US" dirty="0" smtClean="0"/>
              <a:t> and create infrastructure as code</a:t>
            </a:r>
          </a:p>
          <a:p>
            <a:r>
              <a:rPr lang="en-US" dirty="0" smtClean="0"/>
              <a:t>Same workflow for all deployment scenarios</a:t>
            </a:r>
            <a:endParaRPr lang="en-US" dirty="0"/>
          </a:p>
        </p:txBody>
      </p:sp>
      <p:sp>
        <p:nvSpPr>
          <p:cNvPr id="73" name="Rectangle 72"/>
          <p:cNvSpPr/>
          <p:nvPr/>
        </p:nvSpPr>
        <p:spPr bwMode="auto">
          <a:xfrm flipV="1">
            <a:off x="2127054" y="4501609"/>
            <a:ext cx="7452000" cy="720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4" name="Rectangle 73"/>
          <p:cNvSpPr/>
          <p:nvPr/>
        </p:nvSpPr>
        <p:spPr bwMode="auto">
          <a:xfrm flipV="1">
            <a:off x="8832850" y="4499672"/>
            <a:ext cx="762000" cy="85027"/>
          </a:xfrm>
          <a:prstGeom prst="rect">
            <a:avLst/>
          </a:prstGeom>
          <a:solidFill>
            <a:srgbClr val="3D85C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5" name="Rectangle 74"/>
          <p:cNvSpPr/>
          <p:nvPr/>
        </p:nvSpPr>
        <p:spPr bwMode="auto">
          <a:xfrm flipV="1">
            <a:off x="7370234" y="4499674"/>
            <a:ext cx="1119716" cy="85025"/>
          </a:xfrm>
          <a:prstGeom prst="rect">
            <a:avLst/>
          </a:prstGeom>
          <a:solidFill>
            <a:srgbClr val="3D85C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6" name="Rectangle 75"/>
          <p:cNvSpPr/>
          <p:nvPr/>
        </p:nvSpPr>
        <p:spPr bwMode="auto">
          <a:xfrm flipV="1">
            <a:off x="5643034" y="4499674"/>
            <a:ext cx="1367366" cy="85025"/>
          </a:xfrm>
          <a:prstGeom prst="rect">
            <a:avLst/>
          </a:prstGeom>
          <a:solidFill>
            <a:srgbClr val="3D85C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7" name="Rectangle 76"/>
          <p:cNvSpPr/>
          <p:nvPr/>
        </p:nvSpPr>
        <p:spPr bwMode="auto">
          <a:xfrm flipV="1">
            <a:off x="3966634" y="4499674"/>
            <a:ext cx="1341966" cy="85025"/>
          </a:xfrm>
          <a:prstGeom prst="rect">
            <a:avLst/>
          </a:prstGeom>
          <a:solidFill>
            <a:srgbClr val="3D85C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9192" y="2282078"/>
            <a:ext cx="4449971" cy="4450143"/>
          </a:xfrm>
          <a:prstGeom prst="rect">
            <a:avLst/>
          </a:prstGeom>
        </p:spPr>
      </p:pic>
      <p:sp>
        <p:nvSpPr>
          <p:cNvPr id="79" name="Freeform 11"/>
          <p:cNvSpPr>
            <a:spLocks/>
          </p:cNvSpPr>
          <p:nvPr/>
        </p:nvSpPr>
        <p:spPr bwMode="auto">
          <a:xfrm>
            <a:off x="-14261" y="4506777"/>
            <a:ext cx="2305050" cy="2306638"/>
          </a:xfrm>
          <a:custGeom>
            <a:avLst/>
            <a:gdLst>
              <a:gd name="T0" fmla="*/ 0 w 2678"/>
              <a:gd name="T1" fmla="*/ 2679 h 2679"/>
              <a:gd name="T2" fmla="*/ 0 w 2678"/>
              <a:gd name="T3" fmla="*/ 2679 h 2679"/>
              <a:gd name="T4" fmla="*/ 0 w 2678"/>
              <a:gd name="T5" fmla="*/ 2599 h 2679"/>
              <a:gd name="T6" fmla="*/ 2598 w 2678"/>
              <a:gd name="T7" fmla="*/ 0 h 2679"/>
              <a:gd name="T8" fmla="*/ 2678 w 2678"/>
              <a:gd name="T9" fmla="*/ 0 h 2679"/>
              <a:gd name="T10" fmla="*/ 0 w 2678"/>
              <a:gd name="T11" fmla="*/ 2679 h 2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78" h="2679">
                <a:moveTo>
                  <a:pt x="0" y="2679"/>
                </a:moveTo>
                <a:lnTo>
                  <a:pt x="0" y="2679"/>
                </a:lnTo>
                <a:lnTo>
                  <a:pt x="0" y="2599"/>
                </a:lnTo>
                <a:cubicBezTo>
                  <a:pt x="1432" y="2599"/>
                  <a:pt x="2598" y="1433"/>
                  <a:pt x="2598" y="0"/>
                </a:cubicBezTo>
                <a:lnTo>
                  <a:pt x="2678" y="0"/>
                </a:lnTo>
                <a:cubicBezTo>
                  <a:pt x="2678" y="1477"/>
                  <a:pt x="1477" y="2679"/>
                  <a:pt x="0" y="2679"/>
                </a:cubicBezTo>
                <a:close/>
              </a:path>
            </a:pathLst>
          </a:custGeom>
          <a:solidFill>
            <a:srgbClr val="3D85CD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404040"/>
              </a:solidFill>
            </a:endParaRPr>
          </a:p>
        </p:txBody>
      </p:sp>
      <p:sp>
        <p:nvSpPr>
          <p:cNvPr id="80" name="Rectangle 79"/>
          <p:cNvSpPr/>
          <p:nvPr/>
        </p:nvSpPr>
        <p:spPr bwMode="auto">
          <a:xfrm flipV="1">
            <a:off x="2461684" y="4499675"/>
            <a:ext cx="1176866" cy="85024"/>
          </a:xfrm>
          <a:prstGeom prst="rect">
            <a:avLst/>
          </a:prstGeom>
          <a:solidFill>
            <a:srgbClr val="3D85C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6219813" y="2811462"/>
            <a:ext cx="1901202" cy="1701457"/>
            <a:chOff x="5701653" y="2798762"/>
            <a:chExt cx="1901202" cy="1701457"/>
          </a:xfrm>
        </p:grpSpPr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30454" y="3700379"/>
              <a:ext cx="1293456" cy="799840"/>
            </a:xfrm>
            <a:prstGeom prst="rect">
              <a:avLst/>
            </a:prstGeom>
          </p:spPr>
        </p:pic>
        <p:sp>
          <p:nvSpPr>
            <p:cNvPr id="84" name="Freeform 95"/>
            <p:cNvSpPr>
              <a:spLocks/>
            </p:cNvSpPr>
            <p:nvPr/>
          </p:nvSpPr>
          <p:spPr bwMode="auto">
            <a:xfrm flipH="1">
              <a:off x="5701653" y="2798762"/>
              <a:ext cx="1426107" cy="926144"/>
            </a:xfrm>
            <a:custGeom>
              <a:avLst/>
              <a:gdLst>
                <a:gd name="T0" fmla="*/ 618 w 736"/>
                <a:gd name="T1" fmla="*/ 213 h 484"/>
                <a:gd name="T2" fmla="*/ 618 w 736"/>
                <a:gd name="T3" fmla="*/ 203 h 484"/>
                <a:gd name="T4" fmla="*/ 415 w 736"/>
                <a:gd name="T5" fmla="*/ 0 h 484"/>
                <a:gd name="T6" fmla="*/ 246 w 736"/>
                <a:gd name="T7" fmla="*/ 91 h 484"/>
                <a:gd name="T8" fmla="*/ 191 w 736"/>
                <a:gd name="T9" fmla="*/ 76 h 484"/>
                <a:gd name="T10" fmla="*/ 125 w 736"/>
                <a:gd name="T11" fmla="*/ 96 h 484"/>
                <a:gd name="T12" fmla="*/ 73 w 736"/>
                <a:gd name="T13" fmla="*/ 191 h 484"/>
                <a:gd name="T14" fmla="*/ 0 w 736"/>
                <a:gd name="T15" fmla="*/ 325 h 484"/>
                <a:gd name="T16" fmla="*/ 142 w 736"/>
                <a:gd name="T17" fmla="*/ 484 h 484"/>
                <a:gd name="T18" fmla="*/ 160 w 736"/>
                <a:gd name="T19" fmla="*/ 484 h 484"/>
                <a:gd name="T20" fmla="*/ 176 w 736"/>
                <a:gd name="T21" fmla="*/ 484 h 484"/>
                <a:gd name="T22" fmla="*/ 507 w 736"/>
                <a:gd name="T23" fmla="*/ 484 h 484"/>
                <a:gd name="T24" fmla="*/ 514 w 736"/>
                <a:gd name="T25" fmla="*/ 484 h 484"/>
                <a:gd name="T26" fmla="*/ 522 w 736"/>
                <a:gd name="T27" fmla="*/ 484 h 484"/>
                <a:gd name="T28" fmla="*/ 546 w 736"/>
                <a:gd name="T29" fmla="*/ 484 h 484"/>
                <a:gd name="T30" fmla="*/ 599 w 736"/>
                <a:gd name="T31" fmla="*/ 484 h 484"/>
                <a:gd name="T32" fmla="*/ 736 w 736"/>
                <a:gd name="T33" fmla="*/ 348 h 484"/>
                <a:gd name="T34" fmla="*/ 618 w 736"/>
                <a:gd name="T35" fmla="*/ 21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6" h="484">
                  <a:moveTo>
                    <a:pt x="618" y="213"/>
                  </a:moveTo>
                  <a:cubicBezTo>
                    <a:pt x="618" y="210"/>
                    <a:pt x="618" y="206"/>
                    <a:pt x="618" y="203"/>
                  </a:cubicBezTo>
                  <a:cubicBezTo>
                    <a:pt x="618" y="91"/>
                    <a:pt x="527" y="0"/>
                    <a:pt x="415" y="0"/>
                  </a:cubicBezTo>
                  <a:cubicBezTo>
                    <a:pt x="345" y="0"/>
                    <a:pt x="283" y="37"/>
                    <a:pt x="246" y="91"/>
                  </a:cubicBezTo>
                  <a:cubicBezTo>
                    <a:pt x="230" y="82"/>
                    <a:pt x="211" y="76"/>
                    <a:pt x="191" y="76"/>
                  </a:cubicBezTo>
                  <a:cubicBezTo>
                    <a:pt x="167" y="76"/>
                    <a:pt x="144" y="83"/>
                    <a:pt x="125" y="96"/>
                  </a:cubicBezTo>
                  <a:cubicBezTo>
                    <a:pt x="94" y="116"/>
                    <a:pt x="74" y="151"/>
                    <a:pt x="73" y="191"/>
                  </a:cubicBezTo>
                  <a:cubicBezTo>
                    <a:pt x="30" y="219"/>
                    <a:pt x="0" y="269"/>
                    <a:pt x="0" y="325"/>
                  </a:cubicBezTo>
                  <a:cubicBezTo>
                    <a:pt x="0" y="407"/>
                    <a:pt x="62" y="475"/>
                    <a:pt x="142" y="484"/>
                  </a:cubicBezTo>
                  <a:cubicBezTo>
                    <a:pt x="148" y="484"/>
                    <a:pt x="154" y="484"/>
                    <a:pt x="160" y="484"/>
                  </a:cubicBezTo>
                  <a:cubicBezTo>
                    <a:pt x="165" y="484"/>
                    <a:pt x="171" y="484"/>
                    <a:pt x="176" y="484"/>
                  </a:cubicBezTo>
                  <a:cubicBezTo>
                    <a:pt x="250" y="484"/>
                    <a:pt x="425" y="484"/>
                    <a:pt x="507" y="484"/>
                  </a:cubicBezTo>
                  <a:cubicBezTo>
                    <a:pt x="510" y="484"/>
                    <a:pt x="512" y="484"/>
                    <a:pt x="514" y="484"/>
                  </a:cubicBezTo>
                  <a:cubicBezTo>
                    <a:pt x="522" y="484"/>
                    <a:pt x="522" y="484"/>
                    <a:pt x="522" y="484"/>
                  </a:cubicBezTo>
                  <a:cubicBezTo>
                    <a:pt x="526" y="484"/>
                    <a:pt x="538" y="484"/>
                    <a:pt x="546" y="484"/>
                  </a:cubicBezTo>
                  <a:cubicBezTo>
                    <a:pt x="599" y="484"/>
                    <a:pt x="599" y="484"/>
                    <a:pt x="599" y="484"/>
                  </a:cubicBezTo>
                  <a:cubicBezTo>
                    <a:pt x="675" y="483"/>
                    <a:pt x="736" y="422"/>
                    <a:pt x="736" y="348"/>
                  </a:cubicBezTo>
                  <a:cubicBezTo>
                    <a:pt x="736" y="279"/>
                    <a:pt x="684" y="222"/>
                    <a:pt x="618" y="213"/>
                  </a:cubicBezTo>
                  <a:close/>
                </a:path>
              </a:pathLst>
            </a:custGeom>
            <a:solidFill>
              <a:srgbClr val="0070C0">
                <a:alpha val="27000"/>
              </a:srgbClr>
            </a:solidFill>
            <a:ln>
              <a:noFill/>
            </a:ln>
            <a:extLst/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defTabSz="932418">
                <a:defRPr/>
              </a:pPr>
              <a:endParaRPr lang="en-US" sz="2800" kern="0">
                <a:solidFill>
                  <a:srgbClr val="000000"/>
                </a:solidFill>
              </a:endParaRPr>
            </a:p>
          </p:txBody>
        </p:sp>
        <p:sp>
          <p:nvSpPr>
            <p:cNvPr id="85" name="Freeform 95"/>
            <p:cNvSpPr>
              <a:spLocks/>
            </p:cNvSpPr>
            <p:nvPr/>
          </p:nvSpPr>
          <p:spPr bwMode="auto">
            <a:xfrm flipH="1">
              <a:off x="6053201" y="2873073"/>
              <a:ext cx="1549654" cy="1006377"/>
            </a:xfrm>
            <a:custGeom>
              <a:avLst/>
              <a:gdLst>
                <a:gd name="T0" fmla="*/ 618 w 736"/>
                <a:gd name="T1" fmla="*/ 213 h 484"/>
                <a:gd name="T2" fmla="*/ 618 w 736"/>
                <a:gd name="T3" fmla="*/ 203 h 484"/>
                <a:gd name="T4" fmla="*/ 415 w 736"/>
                <a:gd name="T5" fmla="*/ 0 h 484"/>
                <a:gd name="T6" fmla="*/ 246 w 736"/>
                <a:gd name="T7" fmla="*/ 91 h 484"/>
                <a:gd name="T8" fmla="*/ 191 w 736"/>
                <a:gd name="T9" fmla="*/ 76 h 484"/>
                <a:gd name="T10" fmla="*/ 125 w 736"/>
                <a:gd name="T11" fmla="*/ 96 h 484"/>
                <a:gd name="T12" fmla="*/ 73 w 736"/>
                <a:gd name="T13" fmla="*/ 191 h 484"/>
                <a:gd name="T14" fmla="*/ 0 w 736"/>
                <a:gd name="T15" fmla="*/ 325 h 484"/>
                <a:gd name="T16" fmla="*/ 142 w 736"/>
                <a:gd name="T17" fmla="*/ 484 h 484"/>
                <a:gd name="T18" fmla="*/ 160 w 736"/>
                <a:gd name="T19" fmla="*/ 484 h 484"/>
                <a:gd name="T20" fmla="*/ 176 w 736"/>
                <a:gd name="T21" fmla="*/ 484 h 484"/>
                <a:gd name="T22" fmla="*/ 507 w 736"/>
                <a:gd name="T23" fmla="*/ 484 h 484"/>
                <a:gd name="T24" fmla="*/ 514 w 736"/>
                <a:gd name="T25" fmla="*/ 484 h 484"/>
                <a:gd name="T26" fmla="*/ 522 w 736"/>
                <a:gd name="T27" fmla="*/ 484 h 484"/>
                <a:gd name="T28" fmla="*/ 546 w 736"/>
                <a:gd name="T29" fmla="*/ 484 h 484"/>
                <a:gd name="T30" fmla="*/ 599 w 736"/>
                <a:gd name="T31" fmla="*/ 484 h 484"/>
                <a:gd name="T32" fmla="*/ 736 w 736"/>
                <a:gd name="T33" fmla="*/ 348 h 484"/>
                <a:gd name="T34" fmla="*/ 618 w 736"/>
                <a:gd name="T35" fmla="*/ 21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6" h="484">
                  <a:moveTo>
                    <a:pt x="618" y="213"/>
                  </a:moveTo>
                  <a:cubicBezTo>
                    <a:pt x="618" y="210"/>
                    <a:pt x="618" y="206"/>
                    <a:pt x="618" y="203"/>
                  </a:cubicBezTo>
                  <a:cubicBezTo>
                    <a:pt x="618" y="91"/>
                    <a:pt x="527" y="0"/>
                    <a:pt x="415" y="0"/>
                  </a:cubicBezTo>
                  <a:cubicBezTo>
                    <a:pt x="345" y="0"/>
                    <a:pt x="283" y="37"/>
                    <a:pt x="246" y="91"/>
                  </a:cubicBezTo>
                  <a:cubicBezTo>
                    <a:pt x="230" y="82"/>
                    <a:pt x="211" y="76"/>
                    <a:pt x="191" y="76"/>
                  </a:cubicBezTo>
                  <a:cubicBezTo>
                    <a:pt x="167" y="76"/>
                    <a:pt x="144" y="83"/>
                    <a:pt x="125" y="96"/>
                  </a:cubicBezTo>
                  <a:cubicBezTo>
                    <a:pt x="94" y="116"/>
                    <a:pt x="74" y="151"/>
                    <a:pt x="73" y="191"/>
                  </a:cubicBezTo>
                  <a:cubicBezTo>
                    <a:pt x="30" y="219"/>
                    <a:pt x="0" y="269"/>
                    <a:pt x="0" y="325"/>
                  </a:cubicBezTo>
                  <a:cubicBezTo>
                    <a:pt x="0" y="407"/>
                    <a:pt x="62" y="475"/>
                    <a:pt x="142" y="484"/>
                  </a:cubicBezTo>
                  <a:cubicBezTo>
                    <a:pt x="148" y="484"/>
                    <a:pt x="154" y="484"/>
                    <a:pt x="160" y="484"/>
                  </a:cubicBezTo>
                  <a:cubicBezTo>
                    <a:pt x="165" y="484"/>
                    <a:pt x="171" y="484"/>
                    <a:pt x="176" y="484"/>
                  </a:cubicBezTo>
                  <a:cubicBezTo>
                    <a:pt x="250" y="484"/>
                    <a:pt x="425" y="484"/>
                    <a:pt x="507" y="484"/>
                  </a:cubicBezTo>
                  <a:cubicBezTo>
                    <a:pt x="510" y="484"/>
                    <a:pt x="512" y="484"/>
                    <a:pt x="514" y="484"/>
                  </a:cubicBezTo>
                  <a:cubicBezTo>
                    <a:pt x="522" y="484"/>
                    <a:pt x="522" y="484"/>
                    <a:pt x="522" y="484"/>
                  </a:cubicBezTo>
                  <a:cubicBezTo>
                    <a:pt x="526" y="484"/>
                    <a:pt x="538" y="484"/>
                    <a:pt x="546" y="484"/>
                  </a:cubicBezTo>
                  <a:cubicBezTo>
                    <a:pt x="599" y="484"/>
                    <a:pt x="599" y="484"/>
                    <a:pt x="599" y="484"/>
                  </a:cubicBezTo>
                  <a:cubicBezTo>
                    <a:pt x="675" y="483"/>
                    <a:pt x="736" y="422"/>
                    <a:pt x="736" y="348"/>
                  </a:cubicBezTo>
                  <a:cubicBezTo>
                    <a:pt x="736" y="279"/>
                    <a:pt x="684" y="222"/>
                    <a:pt x="618" y="213"/>
                  </a:cubicBezTo>
                  <a:close/>
                </a:path>
              </a:pathLst>
            </a:custGeom>
            <a:solidFill>
              <a:srgbClr val="23BDEF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defTabSz="932418">
                <a:defRPr/>
              </a:pPr>
              <a:endParaRPr lang="en-US" sz="2800" kern="0">
                <a:solidFill>
                  <a:srgbClr val="505050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105351" y="3261854"/>
              <a:ext cx="13065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600" kern="0" dirty="0" smtClean="0">
                  <a:solidFill>
                    <a:srgbClr val="FFFFFF"/>
                  </a:solidFill>
                  <a:latin typeface="Segoe UI Light"/>
                  <a:cs typeface="Arial" pitchFamily="34" charset="0"/>
                </a:rPr>
                <a:t>Azure</a:t>
              </a:r>
              <a:endParaRPr lang="en-US" sz="1600" kern="0" dirty="0">
                <a:solidFill>
                  <a:srgbClr val="FFFFFF"/>
                </a:solidFill>
                <a:latin typeface="Segoe UI Light"/>
                <a:cs typeface="Arial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529359" y="3008346"/>
            <a:ext cx="1868892" cy="1702699"/>
            <a:chOff x="3840480" y="3008346"/>
            <a:chExt cx="1868892" cy="1702699"/>
          </a:xfrm>
        </p:grpSpPr>
        <p:sp>
          <p:nvSpPr>
            <p:cNvPr id="88" name="TextBox 87"/>
            <p:cNvSpPr txBox="1"/>
            <p:nvPr/>
          </p:nvSpPr>
          <p:spPr>
            <a:xfrm>
              <a:off x="3840480" y="3008346"/>
              <a:ext cx="1868892" cy="58477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defRPr/>
              </a:pPr>
              <a:r>
                <a:rPr lang="en-US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Plan </a:t>
              </a:r>
              <a:r>
                <a:rPr lang="mr-IN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–</a:t>
              </a:r>
              <a:r>
                <a:rPr lang="en-US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 what will happen?</a:t>
              </a:r>
              <a:endParaRPr lang="en-US" sz="16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cs typeface="Arial" pitchFamily="34" charset="0"/>
              </a:endParaRPr>
            </a:p>
          </p:txBody>
        </p:sp>
        <p:cxnSp>
          <p:nvCxnSpPr>
            <p:cNvPr id="89" name="Straight Connector 88"/>
            <p:cNvCxnSpPr/>
            <p:nvPr/>
          </p:nvCxnSpPr>
          <p:spPr>
            <a:xfrm flipV="1">
              <a:off x="4774926" y="3726229"/>
              <a:ext cx="0" cy="695750"/>
            </a:xfrm>
            <a:prstGeom prst="line">
              <a:avLst/>
            </a:prstGeom>
            <a:ln w="38100" cap="rnd">
              <a:solidFill>
                <a:srgbClr val="3D85CD"/>
              </a:solidFill>
              <a:prstDash val="sysDot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/>
            <p:cNvSpPr/>
            <p:nvPr/>
          </p:nvSpPr>
          <p:spPr bwMode="auto">
            <a:xfrm>
              <a:off x="4592048" y="4345288"/>
              <a:ext cx="365757" cy="365757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3D85CD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696590" y="4345288"/>
            <a:ext cx="2202126" cy="1628029"/>
            <a:chOff x="2339395" y="4345288"/>
            <a:chExt cx="2202126" cy="1628029"/>
          </a:xfrm>
        </p:grpSpPr>
        <p:sp>
          <p:nvSpPr>
            <p:cNvPr id="92" name="TextBox 91"/>
            <p:cNvSpPr txBox="1"/>
            <p:nvPr/>
          </p:nvSpPr>
          <p:spPr>
            <a:xfrm>
              <a:off x="2339395" y="5634763"/>
              <a:ext cx="2202126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defRPr/>
              </a:pPr>
              <a:r>
                <a:rPr lang="en-US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Write </a:t>
              </a:r>
              <a:r>
                <a:rPr lang="en-US" sz="1600" kern="0" dirty="0" err="1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IaaC</a:t>
              </a:r>
              <a:endParaRPr lang="en-US" sz="16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cs typeface="Arial" pitchFamily="34" charset="0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>
              <a:off x="3440458" y="4700300"/>
              <a:ext cx="0" cy="695750"/>
            </a:xfrm>
            <a:prstGeom prst="line">
              <a:avLst/>
            </a:prstGeom>
            <a:ln w="38100" cap="rnd">
              <a:solidFill>
                <a:srgbClr val="3D85CD"/>
              </a:solidFill>
              <a:prstDash val="sysDot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Oval 93"/>
            <p:cNvSpPr/>
            <p:nvPr/>
          </p:nvSpPr>
          <p:spPr bwMode="auto">
            <a:xfrm>
              <a:off x="3257580" y="4345288"/>
              <a:ext cx="365757" cy="365757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3D85CD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95" name="Oval 94"/>
          <p:cNvSpPr/>
          <p:nvPr/>
        </p:nvSpPr>
        <p:spPr bwMode="auto">
          <a:xfrm>
            <a:off x="2044699" y="4334411"/>
            <a:ext cx="394343" cy="394343"/>
          </a:xfrm>
          <a:prstGeom prst="ellipse">
            <a:avLst/>
          </a:prstGeom>
          <a:solidFill>
            <a:srgbClr val="3D85CD"/>
          </a:solidFill>
          <a:ln w="76200">
            <a:solidFill>
              <a:srgbClr val="3D85CD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98000" tIns="146304" rIns="182880" bIns="10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srgbClr val="FFFFFF"/>
              </a:solidFill>
              <a:latin typeface="Segoe UI Ligh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6386089" y="4345288"/>
            <a:ext cx="1611833" cy="1587641"/>
            <a:chOff x="5882639" y="4345288"/>
            <a:chExt cx="1611833" cy="1587641"/>
          </a:xfrm>
        </p:grpSpPr>
        <p:cxnSp>
          <p:nvCxnSpPr>
            <p:cNvPr id="97" name="Straight Connector 96"/>
            <p:cNvCxnSpPr/>
            <p:nvPr/>
          </p:nvCxnSpPr>
          <p:spPr>
            <a:xfrm>
              <a:off x="6688555" y="4700300"/>
              <a:ext cx="0" cy="695750"/>
            </a:xfrm>
            <a:prstGeom prst="line">
              <a:avLst/>
            </a:prstGeom>
            <a:ln w="38100" cap="rnd">
              <a:solidFill>
                <a:srgbClr val="3D85CD"/>
              </a:solidFill>
              <a:prstDash val="sysDot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/>
            <p:cNvSpPr txBox="1"/>
            <p:nvPr/>
          </p:nvSpPr>
          <p:spPr>
            <a:xfrm>
              <a:off x="5882639" y="5594375"/>
              <a:ext cx="1611833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defRPr/>
              </a:pPr>
              <a:r>
                <a:rPr lang="en-US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Deploy</a:t>
              </a:r>
              <a:endParaRPr lang="en-US" sz="16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cs typeface="Arial" pitchFamily="34" charset="0"/>
              </a:endParaRPr>
            </a:p>
          </p:txBody>
        </p:sp>
        <p:sp>
          <p:nvSpPr>
            <p:cNvPr id="99" name="Oval 98"/>
            <p:cNvSpPr/>
            <p:nvPr/>
          </p:nvSpPr>
          <p:spPr bwMode="auto">
            <a:xfrm>
              <a:off x="6505677" y="4345288"/>
              <a:ext cx="365757" cy="365757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3D85CD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985759" y="3134844"/>
            <a:ext cx="1320801" cy="1576201"/>
            <a:chOff x="8310879" y="3134844"/>
            <a:chExt cx="1320801" cy="1576201"/>
          </a:xfrm>
        </p:grpSpPr>
        <p:cxnSp>
          <p:nvCxnSpPr>
            <p:cNvPr id="101" name="Straight Connector 100"/>
            <p:cNvCxnSpPr/>
            <p:nvPr/>
          </p:nvCxnSpPr>
          <p:spPr>
            <a:xfrm flipV="1">
              <a:off x="8971279" y="3726229"/>
              <a:ext cx="0" cy="695750"/>
            </a:xfrm>
            <a:prstGeom prst="line">
              <a:avLst/>
            </a:prstGeom>
            <a:ln w="38100" cap="rnd">
              <a:solidFill>
                <a:srgbClr val="3D85CD"/>
              </a:solidFill>
              <a:prstDash val="sysDot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Oval 101"/>
            <p:cNvSpPr/>
            <p:nvPr/>
          </p:nvSpPr>
          <p:spPr bwMode="auto">
            <a:xfrm>
              <a:off x="8788401" y="4345288"/>
              <a:ext cx="365757" cy="365757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3D85CD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310879" y="3134844"/>
              <a:ext cx="1320801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defRPr/>
              </a:pPr>
              <a:r>
                <a:rPr lang="en-US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Change</a:t>
              </a:r>
              <a:endParaRPr lang="en-US" sz="16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cs typeface="Arial" pitchFamily="34" charset="0"/>
              </a:endParaRPr>
            </a:p>
          </p:txBody>
        </p:sp>
      </p:grpSp>
      <p:sp>
        <p:nvSpPr>
          <p:cNvPr id="107" name="Rectangle 106"/>
          <p:cNvSpPr/>
          <p:nvPr/>
        </p:nvSpPr>
        <p:spPr bwMode="auto">
          <a:xfrm flipV="1">
            <a:off x="12055475" y="4498081"/>
            <a:ext cx="762000" cy="85027"/>
          </a:xfrm>
          <a:prstGeom prst="rect">
            <a:avLst/>
          </a:prstGeom>
          <a:solidFill>
            <a:srgbClr val="3D85C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8" name="Rectangle 107"/>
          <p:cNvSpPr/>
          <p:nvPr/>
        </p:nvSpPr>
        <p:spPr bwMode="auto">
          <a:xfrm flipV="1">
            <a:off x="10592859" y="4498083"/>
            <a:ext cx="1119716" cy="85025"/>
          </a:xfrm>
          <a:prstGeom prst="rect">
            <a:avLst/>
          </a:prstGeom>
          <a:solidFill>
            <a:srgbClr val="3D85C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 flipV="1">
            <a:off x="8865659" y="4498083"/>
            <a:ext cx="1367366" cy="85025"/>
          </a:xfrm>
          <a:prstGeom prst="rect">
            <a:avLst/>
          </a:prstGeom>
          <a:solidFill>
            <a:srgbClr val="3D85CD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10" name="Group 109"/>
          <p:cNvGrpSpPr/>
          <p:nvPr/>
        </p:nvGrpSpPr>
        <p:grpSpPr>
          <a:xfrm>
            <a:off x="10946435" y="2796624"/>
            <a:ext cx="1901202" cy="1701457"/>
            <a:chOff x="5701653" y="2798762"/>
            <a:chExt cx="1901202" cy="1701457"/>
          </a:xfrm>
        </p:grpSpPr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30454" y="3700379"/>
              <a:ext cx="1293456" cy="799840"/>
            </a:xfrm>
            <a:prstGeom prst="rect">
              <a:avLst/>
            </a:prstGeom>
          </p:spPr>
        </p:pic>
        <p:sp>
          <p:nvSpPr>
            <p:cNvPr id="112" name="Freeform 95"/>
            <p:cNvSpPr>
              <a:spLocks/>
            </p:cNvSpPr>
            <p:nvPr/>
          </p:nvSpPr>
          <p:spPr bwMode="auto">
            <a:xfrm flipH="1">
              <a:off x="5701653" y="2798762"/>
              <a:ext cx="1426107" cy="926144"/>
            </a:xfrm>
            <a:custGeom>
              <a:avLst/>
              <a:gdLst>
                <a:gd name="T0" fmla="*/ 618 w 736"/>
                <a:gd name="T1" fmla="*/ 213 h 484"/>
                <a:gd name="T2" fmla="*/ 618 w 736"/>
                <a:gd name="T3" fmla="*/ 203 h 484"/>
                <a:gd name="T4" fmla="*/ 415 w 736"/>
                <a:gd name="T5" fmla="*/ 0 h 484"/>
                <a:gd name="T6" fmla="*/ 246 w 736"/>
                <a:gd name="T7" fmla="*/ 91 h 484"/>
                <a:gd name="T8" fmla="*/ 191 w 736"/>
                <a:gd name="T9" fmla="*/ 76 h 484"/>
                <a:gd name="T10" fmla="*/ 125 w 736"/>
                <a:gd name="T11" fmla="*/ 96 h 484"/>
                <a:gd name="T12" fmla="*/ 73 w 736"/>
                <a:gd name="T13" fmla="*/ 191 h 484"/>
                <a:gd name="T14" fmla="*/ 0 w 736"/>
                <a:gd name="T15" fmla="*/ 325 h 484"/>
                <a:gd name="T16" fmla="*/ 142 w 736"/>
                <a:gd name="T17" fmla="*/ 484 h 484"/>
                <a:gd name="T18" fmla="*/ 160 w 736"/>
                <a:gd name="T19" fmla="*/ 484 h 484"/>
                <a:gd name="T20" fmla="*/ 176 w 736"/>
                <a:gd name="T21" fmla="*/ 484 h 484"/>
                <a:gd name="T22" fmla="*/ 507 w 736"/>
                <a:gd name="T23" fmla="*/ 484 h 484"/>
                <a:gd name="T24" fmla="*/ 514 w 736"/>
                <a:gd name="T25" fmla="*/ 484 h 484"/>
                <a:gd name="T26" fmla="*/ 522 w 736"/>
                <a:gd name="T27" fmla="*/ 484 h 484"/>
                <a:gd name="T28" fmla="*/ 546 w 736"/>
                <a:gd name="T29" fmla="*/ 484 h 484"/>
                <a:gd name="T30" fmla="*/ 599 w 736"/>
                <a:gd name="T31" fmla="*/ 484 h 484"/>
                <a:gd name="T32" fmla="*/ 736 w 736"/>
                <a:gd name="T33" fmla="*/ 348 h 484"/>
                <a:gd name="T34" fmla="*/ 618 w 736"/>
                <a:gd name="T35" fmla="*/ 21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6" h="484">
                  <a:moveTo>
                    <a:pt x="618" y="213"/>
                  </a:moveTo>
                  <a:cubicBezTo>
                    <a:pt x="618" y="210"/>
                    <a:pt x="618" y="206"/>
                    <a:pt x="618" y="203"/>
                  </a:cubicBezTo>
                  <a:cubicBezTo>
                    <a:pt x="618" y="91"/>
                    <a:pt x="527" y="0"/>
                    <a:pt x="415" y="0"/>
                  </a:cubicBezTo>
                  <a:cubicBezTo>
                    <a:pt x="345" y="0"/>
                    <a:pt x="283" y="37"/>
                    <a:pt x="246" y="91"/>
                  </a:cubicBezTo>
                  <a:cubicBezTo>
                    <a:pt x="230" y="82"/>
                    <a:pt x="211" y="76"/>
                    <a:pt x="191" y="76"/>
                  </a:cubicBezTo>
                  <a:cubicBezTo>
                    <a:pt x="167" y="76"/>
                    <a:pt x="144" y="83"/>
                    <a:pt x="125" y="96"/>
                  </a:cubicBezTo>
                  <a:cubicBezTo>
                    <a:pt x="94" y="116"/>
                    <a:pt x="74" y="151"/>
                    <a:pt x="73" y="191"/>
                  </a:cubicBezTo>
                  <a:cubicBezTo>
                    <a:pt x="30" y="219"/>
                    <a:pt x="0" y="269"/>
                    <a:pt x="0" y="325"/>
                  </a:cubicBezTo>
                  <a:cubicBezTo>
                    <a:pt x="0" y="407"/>
                    <a:pt x="62" y="475"/>
                    <a:pt x="142" y="484"/>
                  </a:cubicBezTo>
                  <a:cubicBezTo>
                    <a:pt x="148" y="484"/>
                    <a:pt x="154" y="484"/>
                    <a:pt x="160" y="484"/>
                  </a:cubicBezTo>
                  <a:cubicBezTo>
                    <a:pt x="165" y="484"/>
                    <a:pt x="171" y="484"/>
                    <a:pt x="176" y="484"/>
                  </a:cubicBezTo>
                  <a:cubicBezTo>
                    <a:pt x="250" y="484"/>
                    <a:pt x="425" y="484"/>
                    <a:pt x="507" y="484"/>
                  </a:cubicBezTo>
                  <a:cubicBezTo>
                    <a:pt x="510" y="484"/>
                    <a:pt x="512" y="484"/>
                    <a:pt x="514" y="484"/>
                  </a:cubicBezTo>
                  <a:cubicBezTo>
                    <a:pt x="522" y="484"/>
                    <a:pt x="522" y="484"/>
                    <a:pt x="522" y="484"/>
                  </a:cubicBezTo>
                  <a:cubicBezTo>
                    <a:pt x="526" y="484"/>
                    <a:pt x="538" y="484"/>
                    <a:pt x="546" y="484"/>
                  </a:cubicBezTo>
                  <a:cubicBezTo>
                    <a:pt x="599" y="484"/>
                    <a:pt x="599" y="484"/>
                    <a:pt x="599" y="484"/>
                  </a:cubicBezTo>
                  <a:cubicBezTo>
                    <a:pt x="675" y="483"/>
                    <a:pt x="736" y="422"/>
                    <a:pt x="736" y="348"/>
                  </a:cubicBezTo>
                  <a:cubicBezTo>
                    <a:pt x="736" y="279"/>
                    <a:pt x="684" y="222"/>
                    <a:pt x="618" y="213"/>
                  </a:cubicBezTo>
                  <a:close/>
                </a:path>
              </a:pathLst>
            </a:custGeom>
            <a:solidFill>
              <a:srgbClr val="0070C0">
                <a:alpha val="27000"/>
              </a:srgbClr>
            </a:solidFill>
            <a:ln>
              <a:noFill/>
            </a:ln>
            <a:extLst/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defTabSz="932418">
                <a:defRPr/>
              </a:pPr>
              <a:endParaRPr lang="en-US" sz="2800" kern="0">
                <a:solidFill>
                  <a:srgbClr val="000000"/>
                </a:solidFill>
              </a:endParaRPr>
            </a:p>
          </p:txBody>
        </p:sp>
        <p:sp>
          <p:nvSpPr>
            <p:cNvPr id="113" name="Freeform 95"/>
            <p:cNvSpPr>
              <a:spLocks/>
            </p:cNvSpPr>
            <p:nvPr/>
          </p:nvSpPr>
          <p:spPr bwMode="auto">
            <a:xfrm flipH="1">
              <a:off x="6053201" y="2873073"/>
              <a:ext cx="1549654" cy="1006377"/>
            </a:xfrm>
            <a:custGeom>
              <a:avLst/>
              <a:gdLst>
                <a:gd name="T0" fmla="*/ 618 w 736"/>
                <a:gd name="T1" fmla="*/ 213 h 484"/>
                <a:gd name="T2" fmla="*/ 618 w 736"/>
                <a:gd name="T3" fmla="*/ 203 h 484"/>
                <a:gd name="T4" fmla="*/ 415 w 736"/>
                <a:gd name="T5" fmla="*/ 0 h 484"/>
                <a:gd name="T6" fmla="*/ 246 w 736"/>
                <a:gd name="T7" fmla="*/ 91 h 484"/>
                <a:gd name="T8" fmla="*/ 191 w 736"/>
                <a:gd name="T9" fmla="*/ 76 h 484"/>
                <a:gd name="T10" fmla="*/ 125 w 736"/>
                <a:gd name="T11" fmla="*/ 96 h 484"/>
                <a:gd name="T12" fmla="*/ 73 w 736"/>
                <a:gd name="T13" fmla="*/ 191 h 484"/>
                <a:gd name="T14" fmla="*/ 0 w 736"/>
                <a:gd name="T15" fmla="*/ 325 h 484"/>
                <a:gd name="T16" fmla="*/ 142 w 736"/>
                <a:gd name="T17" fmla="*/ 484 h 484"/>
                <a:gd name="T18" fmla="*/ 160 w 736"/>
                <a:gd name="T19" fmla="*/ 484 h 484"/>
                <a:gd name="T20" fmla="*/ 176 w 736"/>
                <a:gd name="T21" fmla="*/ 484 h 484"/>
                <a:gd name="T22" fmla="*/ 507 w 736"/>
                <a:gd name="T23" fmla="*/ 484 h 484"/>
                <a:gd name="T24" fmla="*/ 514 w 736"/>
                <a:gd name="T25" fmla="*/ 484 h 484"/>
                <a:gd name="T26" fmla="*/ 522 w 736"/>
                <a:gd name="T27" fmla="*/ 484 h 484"/>
                <a:gd name="T28" fmla="*/ 546 w 736"/>
                <a:gd name="T29" fmla="*/ 484 h 484"/>
                <a:gd name="T30" fmla="*/ 599 w 736"/>
                <a:gd name="T31" fmla="*/ 484 h 484"/>
                <a:gd name="T32" fmla="*/ 736 w 736"/>
                <a:gd name="T33" fmla="*/ 348 h 484"/>
                <a:gd name="T34" fmla="*/ 618 w 736"/>
                <a:gd name="T35" fmla="*/ 21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36" h="484">
                  <a:moveTo>
                    <a:pt x="618" y="213"/>
                  </a:moveTo>
                  <a:cubicBezTo>
                    <a:pt x="618" y="210"/>
                    <a:pt x="618" y="206"/>
                    <a:pt x="618" y="203"/>
                  </a:cubicBezTo>
                  <a:cubicBezTo>
                    <a:pt x="618" y="91"/>
                    <a:pt x="527" y="0"/>
                    <a:pt x="415" y="0"/>
                  </a:cubicBezTo>
                  <a:cubicBezTo>
                    <a:pt x="345" y="0"/>
                    <a:pt x="283" y="37"/>
                    <a:pt x="246" y="91"/>
                  </a:cubicBezTo>
                  <a:cubicBezTo>
                    <a:pt x="230" y="82"/>
                    <a:pt x="211" y="76"/>
                    <a:pt x="191" y="76"/>
                  </a:cubicBezTo>
                  <a:cubicBezTo>
                    <a:pt x="167" y="76"/>
                    <a:pt x="144" y="83"/>
                    <a:pt x="125" y="96"/>
                  </a:cubicBezTo>
                  <a:cubicBezTo>
                    <a:pt x="94" y="116"/>
                    <a:pt x="74" y="151"/>
                    <a:pt x="73" y="191"/>
                  </a:cubicBezTo>
                  <a:cubicBezTo>
                    <a:pt x="30" y="219"/>
                    <a:pt x="0" y="269"/>
                    <a:pt x="0" y="325"/>
                  </a:cubicBezTo>
                  <a:cubicBezTo>
                    <a:pt x="0" y="407"/>
                    <a:pt x="62" y="475"/>
                    <a:pt x="142" y="484"/>
                  </a:cubicBezTo>
                  <a:cubicBezTo>
                    <a:pt x="148" y="484"/>
                    <a:pt x="154" y="484"/>
                    <a:pt x="160" y="484"/>
                  </a:cubicBezTo>
                  <a:cubicBezTo>
                    <a:pt x="165" y="484"/>
                    <a:pt x="171" y="484"/>
                    <a:pt x="176" y="484"/>
                  </a:cubicBezTo>
                  <a:cubicBezTo>
                    <a:pt x="250" y="484"/>
                    <a:pt x="425" y="484"/>
                    <a:pt x="507" y="484"/>
                  </a:cubicBezTo>
                  <a:cubicBezTo>
                    <a:pt x="510" y="484"/>
                    <a:pt x="512" y="484"/>
                    <a:pt x="514" y="484"/>
                  </a:cubicBezTo>
                  <a:cubicBezTo>
                    <a:pt x="522" y="484"/>
                    <a:pt x="522" y="484"/>
                    <a:pt x="522" y="484"/>
                  </a:cubicBezTo>
                  <a:cubicBezTo>
                    <a:pt x="526" y="484"/>
                    <a:pt x="538" y="484"/>
                    <a:pt x="546" y="484"/>
                  </a:cubicBezTo>
                  <a:cubicBezTo>
                    <a:pt x="599" y="484"/>
                    <a:pt x="599" y="484"/>
                    <a:pt x="599" y="484"/>
                  </a:cubicBezTo>
                  <a:cubicBezTo>
                    <a:pt x="675" y="483"/>
                    <a:pt x="736" y="422"/>
                    <a:pt x="736" y="348"/>
                  </a:cubicBezTo>
                  <a:cubicBezTo>
                    <a:pt x="736" y="279"/>
                    <a:pt x="684" y="222"/>
                    <a:pt x="618" y="213"/>
                  </a:cubicBezTo>
                  <a:close/>
                </a:path>
              </a:pathLst>
            </a:custGeom>
            <a:solidFill>
              <a:srgbClr val="23BDEF">
                <a:alpha val="9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3247" tIns="46623" rIns="93247" bIns="46623" numCol="1" anchor="t" anchorCtr="0" compatLnSpc="1">
              <a:prstTxWarp prst="textNoShape">
                <a:avLst/>
              </a:prstTxWarp>
            </a:bodyPr>
            <a:lstStyle/>
            <a:p>
              <a:pPr defTabSz="932418">
                <a:defRPr/>
              </a:pPr>
              <a:endParaRPr lang="en-US" sz="2800" kern="0">
                <a:solidFill>
                  <a:srgbClr val="505050"/>
                </a:solidFill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105351" y="3261854"/>
              <a:ext cx="13065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600" kern="0" dirty="0" smtClean="0">
                  <a:solidFill>
                    <a:srgbClr val="FFFFFF"/>
                  </a:solidFill>
                  <a:latin typeface="Segoe UI Light"/>
                  <a:cs typeface="Arial" pitchFamily="34" charset="0"/>
                </a:rPr>
                <a:t>Azure</a:t>
              </a:r>
              <a:endParaRPr lang="en-US" sz="1600" kern="0" dirty="0">
                <a:solidFill>
                  <a:srgbClr val="FFFFFF"/>
                </a:solidFill>
                <a:latin typeface="Segoe UI Light"/>
                <a:cs typeface="Arial" pitchFamily="34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9476560" y="2993508"/>
            <a:ext cx="1868892" cy="1702699"/>
            <a:chOff x="3840480" y="3008346"/>
            <a:chExt cx="1868892" cy="1702699"/>
          </a:xfrm>
        </p:grpSpPr>
        <p:sp>
          <p:nvSpPr>
            <p:cNvPr id="116" name="TextBox 115"/>
            <p:cNvSpPr txBox="1"/>
            <p:nvPr/>
          </p:nvSpPr>
          <p:spPr>
            <a:xfrm>
              <a:off x="3840480" y="3008346"/>
              <a:ext cx="1868892" cy="584775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defRPr/>
              </a:pPr>
              <a:r>
                <a:rPr lang="en-US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Plan </a:t>
              </a:r>
              <a:r>
                <a:rPr lang="mr-IN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–</a:t>
              </a:r>
              <a:r>
                <a:rPr lang="en-US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 what will happen?</a:t>
              </a:r>
              <a:endParaRPr lang="en-US" sz="16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cs typeface="Arial" pitchFamily="34" charset="0"/>
              </a:endParaRPr>
            </a:p>
          </p:txBody>
        </p:sp>
        <p:cxnSp>
          <p:nvCxnSpPr>
            <p:cNvPr id="117" name="Straight Connector 116"/>
            <p:cNvCxnSpPr/>
            <p:nvPr/>
          </p:nvCxnSpPr>
          <p:spPr>
            <a:xfrm flipV="1">
              <a:off x="4774926" y="3726229"/>
              <a:ext cx="0" cy="695750"/>
            </a:xfrm>
            <a:prstGeom prst="line">
              <a:avLst/>
            </a:prstGeom>
            <a:ln w="38100" cap="rnd">
              <a:solidFill>
                <a:srgbClr val="3D85CD"/>
              </a:solidFill>
              <a:prstDash val="sysDot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Oval 117"/>
            <p:cNvSpPr/>
            <p:nvPr/>
          </p:nvSpPr>
          <p:spPr bwMode="auto">
            <a:xfrm>
              <a:off x="4592048" y="4345288"/>
              <a:ext cx="365757" cy="365757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3D85CD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1112711" y="4330450"/>
            <a:ext cx="1611833" cy="1587641"/>
            <a:chOff x="5882639" y="4345288"/>
            <a:chExt cx="1611833" cy="1587641"/>
          </a:xfrm>
        </p:grpSpPr>
        <p:cxnSp>
          <p:nvCxnSpPr>
            <p:cNvPr id="120" name="Straight Connector 119"/>
            <p:cNvCxnSpPr/>
            <p:nvPr/>
          </p:nvCxnSpPr>
          <p:spPr>
            <a:xfrm>
              <a:off x="6688555" y="4700300"/>
              <a:ext cx="0" cy="695750"/>
            </a:xfrm>
            <a:prstGeom prst="line">
              <a:avLst/>
            </a:prstGeom>
            <a:ln w="38100" cap="rnd">
              <a:solidFill>
                <a:srgbClr val="3D85CD"/>
              </a:solidFill>
              <a:prstDash val="sysDot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TextBox 120"/>
            <p:cNvSpPr txBox="1"/>
            <p:nvPr/>
          </p:nvSpPr>
          <p:spPr>
            <a:xfrm>
              <a:off x="5882639" y="5594375"/>
              <a:ext cx="1611833" cy="338554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defRPr/>
              </a:pPr>
              <a:r>
                <a:rPr lang="en-US" sz="1600" kern="0" dirty="0" smtClean="0">
                  <a:gradFill>
                    <a:gsLst>
                      <a:gs pos="0">
                        <a:schemeClr val="accent1"/>
                      </a:gs>
                      <a:gs pos="100000">
                        <a:schemeClr val="accent1"/>
                      </a:gs>
                    </a:gsLst>
                  </a:gradFill>
                  <a:cs typeface="Arial" pitchFamily="34" charset="0"/>
                </a:rPr>
                <a:t>Deploy</a:t>
              </a:r>
              <a:endParaRPr lang="en-US" sz="1600" kern="0" dirty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</a:gradFill>
                <a:cs typeface="Arial" pitchFamily="34" charset="0"/>
              </a:endParaRPr>
            </a:p>
          </p:txBody>
        </p:sp>
        <p:sp>
          <p:nvSpPr>
            <p:cNvPr id="122" name="Oval 121"/>
            <p:cNvSpPr/>
            <p:nvPr/>
          </p:nvSpPr>
          <p:spPr bwMode="auto">
            <a:xfrm>
              <a:off x="6505677" y="4345288"/>
              <a:ext cx="365757" cy="365757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3D85CD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95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9" grpId="0" animBg="1"/>
      <p:bldP spid="80" grpId="0" animBg="1"/>
      <p:bldP spid="95" grpId="0" animBg="1"/>
      <p:bldP spid="107" grpId="0" animBg="1"/>
      <p:bldP spid="108" grpId="0" animBg="1"/>
      <p:bldP spid="1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Terraform Templates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3" y="1439862"/>
            <a:ext cx="12436475" cy="481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43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 Parity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5282267" y="1599152"/>
            <a:ext cx="2141103" cy="1592653"/>
          </a:xfrm>
          <a:prstGeom prst="roundRect">
            <a:avLst>
              <a:gd name="adj" fmla="val 5175"/>
            </a:avLst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599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DEV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48555" y="2735262"/>
            <a:ext cx="4389482" cy="3391655"/>
          </a:xfrm>
          <a:prstGeom prst="rect">
            <a:avLst/>
          </a:prstGeom>
          <a:noFill/>
        </p:spPr>
        <p:txBody>
          <a:bodyPr wrap="none" lIns="182854" tIns="146283" rIns="182854" bIns="146283" rtlCol="0">
            <a:spAutoFit/>
          </a:bodyPr>
          <a:lstStyle/>
          <a:p>
            <a:pPr defTabSz="932563">
              <a:lnSpc>
                <a:spcPct val="90000"/>
              </a:lnSpc>
              <a:spcAft>
                <a:spcPts val="1199"/>
              </a:spcAft>
              <a:buSzPct val="90000"/>
            </a:pPr>
            <a:r>
              <a:rPr lang="en-US" sz="28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latin typeface="Segoe UI Light"/>
              </a:rPr>
              <a:t>Same Terraform Code</a:t>
            </a:r>
          </a:p>
          <a:p>
            <a:pPr defTabSz="932563">
              <a:lnSpc>
                <a:spcPct val="90000"/>
              </a:lnSpc>
              <a:spcAft>
                <a:spcPts val="1199"/>
              </a:spcAft>
              <a:buSzPct val="90000"/>
            </a:pPr>
            <a:endParaRPr lang="en-US" sz="2800" dirty="0" smtClean="0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Segoe UI Light"/>
            </a:endParaRPr>
          </a:p>
          <a:p>
            <a:pPr defTabSz="932563">
              <a:lnSpc>
                <a:spcPct val="90000"/>
              </a:lnSpc>
              <a:spcAft>
                <a:spcPts val="1199"/>
              </a:spcAft>
              <a:buSzPct val="90000"/>
            </a:pPr>
            <a:r>
              <a:rPr lang="en-US" sz="28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latin typeface="Segoe UI Light"/>
              </a:rPr>
              <a:t>Replace Dedicated Staging </a:t>
            </a:r>
            <a:endParaRPr lang="en-US" sz="2800" dirty="0" smtClea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 Light"/>
            </a:endParaRPr>
          </a:p>
          <a:p>
            <a:pPr defTabSz="932563">
              <a:lnSpc>
                <a:spcPct val="90000"/>
              </a:lnSpc>
              <a:spcAft>
                <a:spcPts val="1199"/>
              </a:spcAft>
              <a:buSzPct val="90000"/>
            </a:pPr>
            <a:endParaRPr lang="en-US" sz="2800" dirty="0" smtClean="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latin typeface="Segoe UI Light"/>
            </a:endParaRPr>
          </a:p>
          <a:p>
            <a:pPr defTabSz="932563">
              <a:lnSpc>
                <a:spcPct val="90000"/>
              </a:lnSpc>
              <a:spcAft>
                <a:spcPts val="1199"/>
              </a:spcAft>
              <a:buSzPct val="90000"/>
            </a:pPr>
            <a:r>
              <a:rPr lang="en-US" sz="2800" dirty="0" smtClean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latin typeface="Segoe UI Light"/>
              </a:rPr>
              <a:t>Speed </a:t>
            </a:r>
            <a:r>
              <a:rPr lang="en-US" sz="2800" dirty="0"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</a:gradFill>
                <a:latin typeface="Segoe UI Light"/>
              </a:rPr>
              <a:t>Up Infra provisioning</a:t>
            </a:r>
          </a:p>
          <a:p>
            <a:pPr defTabSz="932563">
              <a:lnSpc>
                <a:spcPct val="90000"/>
              </a:lnSpc>
              <a:spcAft>
                <a:spcPts val="1199"/>
              </a:spcAft>
              <a:buSzPct val="90000"/>
            </a:pPr>
            <a:endParaRPr lang="en-US" sz="2800" dirty="0" smtClean="0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Segoe UI Light"/>
            </a:endParaRPr>
          </a:p>
        </p:txBody>
      </p:sp>
      <p:sp>
        <p:nvSpPr>
          <p:cNvPr id="7" name="Rectangle 155"/>
          <p:cNvSpPr>
            <a:spLocks noChangeArrowheads="1"/>
          </p:cNvSpPr>
          <p:nvPr/>
        </p:nvSpPr>
        <p:spPr bwMode="auto">
          <a:xfrm>
            <a:off x="1295808" y="5371696"/>
            <a:ext cx="1487482" cy="101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325754" y="5293710"/>
            <a:ext cx="1939818" cy="1118892"/>
            <a:chOff x="511109" y="5814543"/>
            <a:chExt cx="1041729" cy="600871"/>
          </a:xfrm>
        </p:grpSpPr>
        <p:sp>
          <p:nvSpPr>
            <p:cNvPr id="9" name="Rectangle 154"/>
            <p:cNvSpPr>
              <a:spLocks noChangeArrowheads="1"/>
            </p:cNvSpPr>
            <p:nvPr/>
          </p:nvSpPr>
          <p:spPr bwMode="auto">
            <a:xfrm>
              <a:off x="635204" y="5814543"/>
              <a:ext cx="808238" cy="55188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" name="Rectangle 156"/>
            <p:cNvSpPr>
              <a:spLocks noChangeArrowheads="1"/>
            </p:cNvSpPr>
            <p:nvPr/>
          </p:nvSpPr>
          <p:spPr bwMode="auto">
            <a:xfrm>
              <a:off x="662962" y="5849648"/>
              <a:ext cx="751090" cy="481677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1" name="Freeform 158"/>
            <p:cNvSpPr>
              <a:spLocks/>
            </p:cNvSpPr>
            <p:nvPr/>
          </p:nvSpPr>
          <p:spPr bwMode="auto">
            <a:xfrm>
              <a:off x="511109" y="6374593"/>
              <a:ext cx="1041729" cy="40821"/>
            </a:xfrm>
            <a:custGeom>
              <a:avLst/>
              <a:gdLst>
                <a:gd name="T0" fmla="*/ 0 w 1454"/>
                <a:gd name="T1" fmla="*/ 0 h 57"/>
                <a:gd name="T2" fmla="*/ 0 w 1454"/>
                <a:gd name="T3" fmla="*/ 4 h 57"/>
                <a:gd name="T4" fmla="*/ 53 w 1454"/>
                <a:gd name="T5" fmla="*/ 57 h 57"/>
                <a:gd name="T6" fmla="*/ 1400 w 1454"/>
                <a:gd name="T7" fmla="*/ 57 h 57"/>
                <a:gd name="T8" fmla="*/ 1454 w 1454"/>
                <a:gd name="T9" fmla="*/ 4 h 57"/>
                <a:gd name="T10" fmla="*/ 1454 w 1454"/>
                <a:gd name="T11" fmla="*/ 0 h 57"/>
                <a:gd name="T12" fmla="*/ 0 w 1454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4" h="57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3"/>
                    <a:pt x="24" y="57"/>
                    <a:pt x="53" y="57"/>
                  </a:cubicBezTo>
                  <a:cubicBezTo>
                    <a:pt x="1400" y="57"/>
                    <a:pt x="1400" y="57"/>
                    <a:pt x="1400" y="57"/>
                  </a:cubicBezTo>
                  <a:cubicBezTo>
                    <a:pt x="1430" y="57"/>
                    <a:pt x="1454" y="33"/>
                    <a:pt x="1454" y="4"/>
                  </a:cubicBezTo>
                  <a:cubicBezTo>
                    <a:pt x="1454" y="0"/>
                    <a:pt x="1454" y="0"/>
                    <a:pt x="145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" name="Rounded Rectangle 11"/>
          <p:cNvSpPr/>
          <p:nvPr/>
        </p:nvSpPr>
        <p:spPr bwMode="auto">
          <a:xfrm>
            <a:off x="5282267" y="3313548"/>
            <a:ext cx="2141103" cy="1592653"/>
          </a:xfrm>
          <a:prstGeom prst="roundRect">
            <a:avLst>
              <a:gd name="adj" fmla="val 5175"/>
            </a:avLst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599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STAGE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5282267" y="5027943"/>
            <a:ext cx="2141103" cy="1592653"/>
          </a:xfrm>
          <a:prstGeom prst="roundRect">
            <a:avLst>
              <a:gd name="adj" fmla="val 5175"/>
            </a:avLst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54" tIns="146283" rIns="182854" bIns="146283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293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599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PRODUCTION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885836" y="4001840"/>
            <a:ext cx="0" cy="1179610"/>
          </a:xfrm>
          <a:prstGeom prst="line">
            <a:avLst/>
          </a:prstGeom>
          <a:ln w="38100">
            <a:solidFill>
              <a:schemeClr val="tx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CODE 1"/>
          <p:cNvGrpSpPr/>
          <p:nvPr/>
        </p:nvGrpSpPr>
        <p:grpSpPr>
          <a:xfrm>
            <a:off x="1548260" y="3098092"/>
            <a:ext cx="781048" cy="814079"/>
            <a:chOff x="2328300" y="3506767"/>
            <a:chExt cx="551703" cy="575034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30370" y="3507272"/>
              <a:ext cx="543013" cy="555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328300" y="3506767"/>
              <a:ext cx="551703" cy="575034"/>
              <a:chOff x="3937001" y="4448175"/>
              <a:chExt cx="638175" cy="665163"/>
            </a:xfrm>
          </p:grpSpPr>
          <p:grpSp>
            <p:nvGrpSpPr>
              <p:cNvPr id="18" name="Group 10"/>
              <p:cNvGrpSpPr>
                <a:grpSpLocks noChangeAspect="1"/>
              </p:cNvGrpSpPr>
              <p:nvPr/>
            </p:nvGrpSpPr>
            <p:grpSpPr bwMode="auto">
              <a:xfrm>
                <a:off x="3937001" y="4448175"/>
                <a:ext cx="638175" cy="665163"/>
                <a:chOff x="2480" y="2802"/>
                <a:chExt cx="402" cy="419"/>
              </a:xfrm>
            </p:grpSpPr>
            <p:sp>
              <p:nvSpPr>
                <p:cNvPr id="22" name="AutoShape 9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481" y="2802"/>
                  <a:ext cx="400" cy="4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3" name="Freeform 11"/>
                <p:cNvSpPr>
                  <a:spLocks/>
                </p:cNvSpPr>
                <p:nvPr/>
              </p:nvSpPr>
              <p:spPr bwMode="auto">
                <a:xfrm>
                  <a:off x="2480" y="2802"/>
                  <a:ext cx="402" cy="418"/>
                </a:xfrm>
                <a:custGeom>
                  <a:avLst/>
                  <a:gdLst>
                    <a:gd name="T0" fmla="*/ 67 w 644"/>
                    <a:gd name="T1" fmla="*/ 0 h 671"/>
                    <a:gd name="T2" fmla="*/ 0 w 644"/>
                    <a:gd name="T3" fmla="*/ 68 h 671"/>
                    <a:gd name="T4" fmla="*/ 0 w 644"/>
                    <a:gd name="T5" fmla="*/ 603 h 671"/>
                    <a:gd name="T6" fmla="*/ 67 w 644"/>
                    <a:gd name="T7" fmla="*/ 671 h 671"/>
                    <a:gd name="T8" fmla="*/ 576 w 644"/>
                    <a:gd name="T9" fmla="*/ 671 h 671"/>
                    <a:gd name="T10" fmla="*/ 644 w 644"/>
                    <a:gd name="T11" fmla="*/ 603 h 671"/>
                    <a:gd name="T12" fmla="*/ 644 w 644"/>
                    <a:gd name="T13" fmla="*/ 193 h 671"/>
                    <a:gd name="T14" fmla="*/ 644 w 644"/>
                    <a:gd name="T15" fmla="*/ 127 h 671"/>
                    <a:gd name="T16" fmla="*/ 515 w 644"/>
                    <a:gd name="T17" fmla="*/ 0 h 671"/>
                    <a:gd name="T18" fmla="*/ 445 w 644"/>
                    <a:gd name="T19" fmla="*/ 0 h 671"/>
                    <a:gd name="T20" fmla="*/ 67 w 644"/>
                    <a:gd name="T21" fmla="*/ 0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4" h="671">
                      <a:moveTo>
                        <a:pt x="67" y="0"/>
                      </a:moveTo>
                      <a:cubicBezTo>
                        <a:pt x="30" y="0"/>
                        <a:pt x="0" y="30"/>
                        <a:pt x="0" y="68"/>
                      </a:cubicBezTo>
                      <a:cubicBezTo>
                        <a:pt x="0" y="603"/>
                        <a:pt x="0" y="603"/>
                        <a:pt x="0" y="603"/>
                      </a:cubicBezTo>
                      <a:cubicBezTo>
                        <a:pt x="0" y="641"/>
                        <a:pt x="30" y="671"/>
                        <a:pt x="67" y="671"/>
                      </a:cubicBezTo>
                      <a:cubicBezTo>
                        <a:pt x="576" y="671"/>
                        <a:pt x="576" y="671"/>
                        <a:pt x="576" y="671"/>
                      </a:cubicBezTo>
                      <a:cubicBezTo>
                        <a:pt x="613" y="671"/>
                        <a:pt x="644" y="641"/>
                        <a:pt x="644" y="603"/>
                      </a:cubicBezTo>
                      <a:cubicBezTo>
                        <a:pt x="644" y="193"/>
                        <a:pt x="644" y="193"/>
                        <a:pt x="644" y="193"/>
                      </a:cubicBezTo>
                      <a:cubicBezTo>
                        <a:pt x="644" y="156"/>
                        <a:pt x="644" y="127"/>
                        <a:pt x="644" y="127"/>
                      </a:cubicBezTo>
                      <a:cubicBezTo>
                        <a:pt x="515" y="0"/>
                        <a:pt x="515" y="0"/>
                        <a:pt x="515" y="0"/>
                      </a:cubicBezTo>
                      <a:cubicBezTo>
                        <a:pt x="515" y="0"/>
                        <a:pt x="482" y="0"/>
                        <a:pt x="445" y="0"/>
                      </a:cubicBez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B9B9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" name="Freeform 12"/>
                <p:cNvSpPr>
                  <a:spLocks/>
                </p:cNvSpPr>
                <p:nvPr/>
              </p:nvSpPr>
              <p:spPr bwMode="auto">
                <a:xfrm>
                  <a:off x="2801" y="2802"/>
                  <a:ext cx="81" cy="79"/>
                </a:xfrm>
                <a:custGeom>
                  <a:avLst/>
                  <a:gdLst>
                    <a:gd name="T0" fmla="*/ 81 w 81"/>
                    <a:gd name="T1" fmla="*/ 79 h 79"/>
                    <a:gd name="T2" fmla="*/ 0 w 81"/>
                    <a:gd name="T3" fmla="*/ 0 h 79"/>
                    <a:gd name="T4" fmla="*/ 0 w 81"/>
                    <a:gd name="T5" fmla="*/ 79 h 79"/>
                    <a:gd name="T6" fmla="*/ 81 w 81"/>
                    <a:gd name="T7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79">
                      <a:moveTo>
                        <a:pt x="81" y="79"/>
                      </a:moveTo>
                      <a:lnTo>
                        <a:pt x="0" y="0"/>
                      </a:lnTo>
                      <a:lnTo>
                        <a:pt x="0" y="79"/>
                      </a:lnTo>
                      <a:lnTo>
                        <a:pt x="81" y="79"/>
                      </a:lnTo>
                      <a:close/>
                    </a:path>
                  </a:pathLst>
                </a:custGeom>
                <a:solidFill>
                  <a:srgbClr val="9696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" name="Group 18"/>
              <p:cNvGrpSpPr/>
              <p:nvPr/>
            </p:nvGrpSpPr>
            <p:grpSpPr>
              <a:xfrm>
                <a:off x="4120302" y="4618868"/>
                <a:ext cx="293550" cy="349134"/>
                <a:chOff x="4662074" y="4335997"/>
                <a:chExt cx="234105" cy="278433"/>
              </a:xfrm>
            </p:grpSpPr>
            <p:sp>
              <p:nvSpPr>
                <p:cNvPr id="20" name="Freeform 6"/>
                <p:cNvSpPr>
                  <a:spLocks/>
                </p:cNvSpPr>
                <p:nvPr/>
              </p:nvSpPr>
              <p:spPr bwMode="auto">
                <a:xfrm>
                  <a:off x="4662074" y="4335997"/>
                  <a:ext cx="90040" cy="278433"/>
                </a:xfrm>
                <a:custGeom>
                  <a:avLst/>
                  <a:gdLst>
                    <a:gd name="T0" fmla="*/ 23 w 86"/>
                    <a:gd name="T1" fmla="*/ 56 h 265"/>
                    <a:gd name="T2" fmla="*/ 23 w 86"/>
                    <a:gd name="T3" fmla="*/ 90 h 265"/>
                    <a:gd name="T4" fmla="*/ 0 w 86"/>
                    <a:gd name="T5" fmla="*/ 119 h 265"/>
                    <a:gd name="T6" fmla="*/ 0 w 86"/>
                    <a:gd name="T7" fmla="*/ 146 h 265"/>
                    <a:gd name="T8" fmla="*/ 23 w 86"/>
                    <a:gd name="T9" fmla="*/ 174 h 265"/>
                    <a:gd name="T10" fmla="*/ 23 w 86"/>
                    <a:gd name="T11" fmla="*/ 210 h 265"/>
                    <a:gd name="T12" fmla="*/ 36 w 86"/>
                    <a:gd name="T13" fmla="*/ 251 h 265"/>
                    <a:gd name="T14" fmla="*/ 86 w 86"/>
                    <a:gd name="T15" fmla="*/ 265 h 265"/>
                    <a:gd name="T16" fmla="*/ 86 w 86"/>
                    <a:gd name="T17" fmla="*/ 237 h 265"/>
                    <a:gd name="T18" fmla="*/ 67 w 86"/>
                    <a:gd name="T19" fmla="*/ 231 h 265"/>
                    <a:gd name="T20" fmla="*/ 62 w 86"/>
                    <a:gd name="T21" fmla="*/ 210 h 265"/>
                    <a:gd name="T22" fmla="*/ 62 w 86"/>
                    <a:gd name="T23" fmla="*/ 179 h 265"/>
                    <a:gd name="T24" fmla="*/ 39 w 86"/>
                    <a:gd name="T25" fmla="*/ 133 h 265"/>
                    <a:gd name="T26" fmla="*/ 39 w 86"/>
                    <a:gd name="T27" fmla="*/ 132 h 265"/>
                    <a:gd name="T28" fmla="*/ 62 w 86"/>
                    <a:gd name="T29" fmla="*/ 87 h 265"/>
                    <a:gd name="T30" fmla="*/ 62 w 86"/>
                    <a:gd name="T31" fmla="*/ 55 h 265"/>
                    <a:gd name="T32" fmla="*/ 86 w 86"/>
                    <a:gd name="T33" fmla="*/ 28 h 265"/>
                    <a:gd name="T34" fmla="*/ 86 w 86"/>
                    <a:gd name="T35" fmla="*/ 0 h 265"/>
                    <a:gd name="T36" fmla="*/ 36 w 86"/>
                    <a:gd name="T37" fmla="*/ 14 h 265"/>
                    <a:gd name="T38" fmla="*/ 23 w 86"/>
                    <a:gd name="T39" fmla="*/ 56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6" h="265">
                      <a:moveTo>
                        <a:pt x="23" y="56"/>
                      </a:moveTo>
                      <a:lnTo>
                        <a:pt x="23" y="90"/>
                      </a:lnTo>
                      <a:cubicBezTo>
                        <a:pt x="23" y="109"/>
                        <a:pt x="16" y="119"/>
                        <a:pt x="0" y="119"/>
                      </a:cubicBezTo>
                      <a:lnTo>
                        <a:pt x="0" y="146"/>
                      </a:lnTo>
                      <a:cubicBezTo>
                        <a:pt x="16" y="146"/>
                        <a:pt x="23" y="156"/>
                        <a:pt x="23" y="174"/>
                      </a:cubicBezTo>
                      <a:lnTo>
                        <a:pt x="23" y="210"/>
                      </a:lnTo>
                      <a:cubicBezTo>
                        <a:pt x="23" y="229"/>
                        <a:pt x="27" y="243"/>
                        <a:pt x="36" y="251"/>
                      </a:cubicBezTo>
                      <a:cubicBezTo>
                        <a:pt x="45" y="260"/>
                        <a:pt x="62" y="265"/>
                        <a:pt x="86" y="265"/>
                      </a:cubicBezTo>
                      <a:lnTo>
                        <a:pt x="86" y="237"/>
                      </a:lnTo>
                      <a:cubicBezTo>
                        <a:pt x="77" y="237"/>
                        <a:pt x="71" y="235"/>
                        <a:pt x="67" y="231"/>
                      </a:cubicBezTo>
                      <a:cubicBezTo>
                        <a:pt x="64" y="227"/>
                        <a:pt x="62" y="220"/>
                        <a:pt x="62" y="210"/>
                      </a:cubicBezTo>
                      <a:lnTo>
                        <a:pt x="62" y="179"/>
                      </a:lnTo>
                      <a:cubicBezTo>
                        <a:pt x="62" y="154"/>
                        <a:pt x="54" y="139"/>
                        <a:pt x="39" y="133"/>
                      </a:cubicBezTo>
                      <a:lnTo>
                        <a:pt x="39" y="132"/>
                      </a:lnTo>
                      <a:cubicBezTo>
                        <a:pt x="54" y="126"/>
                        <a:pt x="62" y="111"/>
                        <a:pt x="62" y="87"/>
                      </a:cubicBezTo>
                      <a:lnTo>
                        <a:pt x="62" y="55"/>
                      </a:lnTo>
                      <a:cubicBezTo>
                        <a:pt x="62" y="37"/>
                        <a:pt x="70" y="28"/>
                        <a:pt x="86" y="28"/>
                      </a:cubicBezTo>
                      <a:lnTo>
                        <a:pt x="86" y="0"/>
                      </a:lnTo>
                      <a:cubicBezTo>
                        <a:pt x="62" y="0"/>
                        <a:pt x="46" y="5"/>
                        <a:pt x="36" y="14"/>
                      </a:cubicBezTo>
                      <a:cubicBezTo>
                        <a:pt x="28" y="23"/>
                        <a:pt x="23" y="37"/>
                        <a:pt x="23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Freeform 7"/>
                <p:cNvSpPr>
                  <a:spLocks/>
                </p:cNvSpPr>
                <p:nvPr/>
              </p:nvSpPr>
              <p:spPr bwMode="auto">
                <a:xfrm>
                  <a:off x="4806139" y="4335997"/>
                  <a:ext cx="90040" cy="278433"/>
                </a:xfrm>
                <a:custGeom>
                  <a:avLst/>
                  <a:gdLst>
                    <a:gd name="T0" fmla="*/ 62 w 85"/>
                    <a:gd name="T1" fmla="*/ 90 h 265"/>
                    <a:gd name="T2" fmla="*/ 62 w 85"/>
                    <a:gd name="T3" fmla="*/ 56 h 265"/>
                    <a:gd name="T4" fmla="*/ 50 w 85"/>
                    <a:gd name="T5" fmla="*/ 15 h 265"/>
                    <a:gd name="T6" fmla="*/ 0 w 85"/>
                    <a:gd name="T7" fmla="*/ 0 h 265"/>
                    <a:gd name="T8" fmla="*/ 0 w 85"/>
                    <a:gd name="T9" fmla="*/ 28 h 265"/>
                    <a:gd name="T10" fmla="*/ 24 w 85"/>
                    <a:gd name="T11" fmla="*/ 55 h 265"/>
                    <a:gd name="T12" fmla="*/ 24 w 85"/>
                    <a:gd name="T13" fmla="*/ 85 h 265"/>
                    <a:gd name="T14" fmla="*/ 47 w 85"/>
                    <a:gd name="T15" fmla="*/ 132 h 265"/>
                    <a:gd name="T16" fmla="*/ 47 w 85"/>
                    <a:gd name="T17" fmla="*/ 133 h 265"/>
                    <a:gd name="T18" fmla="*/ 24 w 85"/>
                    <a:gd name="T19" fmla="*/ 178 h 265"/>
                    <a:gd name="T20" fmla="*/ 24 w 85"/>
                    <a:gd name="T21" fmla="*/ 210 h 265"/>
                    <a:gd name="T22" fmla="*/ 19 w 85"/>
                    <a:gd name="T23" fmla="*/ 231 h 265"/>
                    <a:gd name="T24" fmla="*/ 0 w 85"/>
                    <a:gd name="T25" fmla="*/ 237 h 265"/>
                    <a:gd name="T26" fmla="*/ 0 w 85"/>
                    <a:gd name="T27" fmla="*/ 265 h 265"/>
                    <a:gd name="T28" fmla="*/ 50 w 85"/>
                    <a:gd name="T29" fmla="*/ 251 h 265"/>
                    <a:gd name="T30" fmla="*/ 62 w 85"/>
                    <a:gd name="T31" fmla="*/ 209 h 265"/>
                    <a:gd name="T32" fmla="*/ 62 w 85"/>
                    <a:gd name="T33" fmla="*/ 174 h 265"/>
                    <a:gd name="T34" fmla="*/ 85 w 85"/>
                    <a:gd name="T35" fmla="*/ 146 h 265"/>
                    <a:gd name="T36" fmla="*/ 85 w 85"/>
                    <a:gd name="T37" fmla="*/ 119 h 265"/>
                    <a:gd name="T38" fmla="*/ 62 w 85"/>
                    <a:gd name="T39" fmla="*/ 9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265">
                      <a:moveTo>
                        <a:pt x="62" y="90"/>
                      </a:moveTo>
                      <a:lnTo>
                        <a:pt x="62" y="56"/>
                      </a:lnTo>
                      <a:cubicBezTo>
                        <a:pt x="62" y="37"/>
                        <a:pt x="58" y="23"/>
                        <a:pt x="50" y="15"/>
                      </a:cubicBezTo>
                      <a:cubicBezTo>
                        <a:pt x="40" y="5"/>
                        <a:pt x="23" y="0"/>
                        <a:pt x="0" y="0"/>
                      </a:cubicBezTo>
                      <a:lnTo>
                        <a:pt x="0" y="28"/>
                      </a:lnTo>
                      <a:cubicBezTo>
                        <a:pt x="16" y="28"/>
                        <a:pt x="24" y="37"/>
                        <a:pt x="24" y="55"/>
                      </a:cubicBezTo>
                      <a:lnTo>
                        <a:pt x="24" y="85"/>
                      </a:lnTo>
                      <a:cubicBezTo>
                        <a:pt x="24" y="110"/>
                        <a:pt x="32" y="126"/>
                        <a:pt x="47" y="132"/>
                      </a:cubicBezTo>
                      <a:lnTo>
                        <a:pt x="47" y="133"/>
                      </a:lnTo>
                      <a:cubicBezTo>
                        <a:pt x="32" y="139"/>
                        <a:pt x="24" y="154"/>
                        <a:pt x="24" y="178"/>
                      </a:cubicBezTo>
                      <a:lnTo>
                        <a:pt x="24" y="210"/>
                      </a:lnTo>
                      <a:cubicBezTo>
                        <a:pt x="24" y="219"/>
                        <a:pt x="22" y="226"/>
                        <a:pt x="19" y="231"/>
                      </a:cubicBezTo>
                      <a:cubicBezTo>
                        <a:pt x="15" y="235"/>
                        <a:pt x="9" y="237"/>
                        <a:pt x="0" y="237"/>
                      </a:cubicBezTo>
                      <a:lnTo>
                        <a:pt x="0" y="265"/>
                      </a:lnTo>
                      <a:cubicBezTo>
                        <a:pt x="24" y="265"/>
                        <a:pt x="41" y="260"/>
                        <a:pt x="50" y="251"/>
                      </a:cubicBezTo>
                      <a:cubicBezTo>
                        <a:pt x="58" y="242"/>
                        <a:pt x="62" y="229"/>
                        <a:pt x="62" y="209"/>
                      </a:cubicBezTo>
                      <a:lnTo>
                        <a:pt x="62" y="174"/>
                      </a:lnTo>
                      <a:cubicBezTo>
                        <a:pt x="62" y="156"/>
                        <a:pt x="70" y="146"/>
                        <a:pt x="85" y="146"/>
                      </a:cubicBezTo>
                      <a:lnTo>
                        <a:pt x="85" y="119"/>
                      </a:lnTo>
                      <a:cubicBezTo>
                        <a:pt x="70" y="119"/>
                        <a:pt x="62" y="109"/>
                        <a:pt x="62" y="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25" name="CODE 2"/>
          <p:cNvGrpSpPr/>
          <p:nvPr/>
        </p:nvGrpSpPr>
        <p:grpSpPr>
          <a:xfrm>
            <a:off x="1548260" y="3098092"/>
            <a:ext cx="781048" cy="814079"/>
            <a:chOff x="2328300" y="3506767"/>
            <a:chExt cx="551703" cy="575034"/>
          </a:xfrm>
        </p:grpSpPr>
        <p:sp>
          <p:nvSpPr>
            <p:cNvPr id="2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30370" y="3507272"/>
              <a:ext cx="543013" cy="555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2328300" y="3506767"/>
              <a:ext cx="551703" cy="575034"/>
              <a:chOff x="3937001" y="4448175"/>
              <a:chExt cx="638175" cy="665163"/>
            </a:xfrm>
          </p:grpSpPr>
          <p:grpSp>
            <p:nvGrpSpPr>
              <p:cNvPr id="28" name="Group 10"/>
              <p:cNvGrpSpPr>
                <a:grpSpLocks noChangeAspect="1"/>
              </p:cNvGrpSpPr>
              <p:nvPr/>
            </p:nvGrpSpPr>
            <p:grpSpPr bwMode="auto">
              <a:xfrm>
                <a:off x="3937001" y="4448175"/>
                <a:ext cx="638175" cy="665163"/>
                <a:chOff x="2480" y="2802"/>
                <a:chExt cx="402" cy="419"/>
              </a:xfrm>
            </p:grpSpPr>
            <p:sp>
              <p:nvSpPr>
                <p:cNvPr id="32" name="AutoShape 9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481" y="2802"/>
                  <a:ext cx="400" cy="4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3" name="Freeform 11"/>
                <p:cNvSpPr>
                  <a:spLocks/>
                </p:cNvSpPr>
                <p:nvPr/>
              </p:nvSpPr>
              <p:spPr bwMode="auto">
                <a:xfrm>
                  <a:off x="2480" y="2802"/>
                  <a:ext cx="402" cy="418"/>
                </a:xfrm>
                <a:custGeom>
                  <a:avLst/>
                  <a:gdLst>
                    <a:gd name="T0" fmla="*/ 67 w 644"/>
                    <a:gd name="T1" fmla="*/ 0 h 671"/>
                    <a:gd name="T2" fmla="*/ 0 w 644"/>
                    <a:gd name="T3" fmla="*/ 68 h 671"/>
                    <a:gd name="T4" fmla="*/ 0 w 644"/>
                    <a:gd name="T5" fmla="*/ 603 h 671"/>
                    <a:gd name="T6" fmla="*/ 67 w 644"/>
                    <a:gd name="T7" fmla="*/ 671 h 671"/>
                    <a:gd name="T8" fmla="*/ 576 w 644"/>
                    <a:gd name="T9" fmla="*/ 671 h 671"/>
                    <a:gd name="T10" fmla="*/ 644 w 644"/>
                    <a:gd name="T11" fmla="*/ 603 h 671"/>
                    <a:gd name="T12" fmla="*/ 644 w 644"/>
                    <a:gd name="T13" fmla="*/ 193 h 671"/>
                    <a:gd name="T14" fmla="*/ 644 w 644"/>
                    <a:gd name="T15" fmla="*/ 127 h 671"/>
                    <a:gd name="T16" fmla="*/ 515 w 644"/>
                    <a:gd name="T17" fmla="*/ 0 h 671"/>
                    <a:gd name="T18" fmla="*/ 445 w 644"/>
                    <a:gd name="T19" fmla="*/ 0 h 671"/>
                    <a:gd name="T20" fmla="*/ 67 w 644"/>
                    <a:gd name="T21" fmla="*/ 0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4" h="671">
                      <a:moveTo>
                        <a:pt x="67" y="0"/>
                      </a:moveTo>
                      <a:cubicBezTo>
                        <a:pt x="30" y="0"/>
                        <a:pt x="0" y="30"/>
                        <a:pt x="0" y="68"/>
                      </a:cubicBezTo>
                      <a:cubicBezTo>
                        <a:pt x="0" y="603"/>
                        <a:pt x="0" y="603"/>
                        <a:pt x="0" y="603"/>
                      </a:cubicBezTo>
                      <a:cubicBezTo>
                        <a:pt x="0" y="641"/>
                        <a:pt x="30" y="671"/>
                        <a:pt x="67" y="671"/>
                      </a:cubicBezTo>
                      <a:cubicBezTo>
                        <a:pt x="576" y="671"/>
                        <a:pt x="576" y="671"/>
                        <a:pt x="576" y="671"/>
                      </a:cubicBezTo>
                      <a:cubicBezTo>
                        <a:pt x="613" y="671"/>
                        <a:pt x="644" y="641"/>
                        <a:pt x="644" y="603"/>
                      </a:cubicBezTo>
                      <a:cubicBezTo>
                        <a:pt x="644" y="193"/>
                        <a:pt x="644" y="193"/>
                        <a:pt x="644" y="193"/>
                      </a:cubicBezTo>
                      <a:cubicBezTo>
                        <a:pt x="644" y="156"/>
                        <a:pt x="644" y="127"/>
                        <a:pt x="644" y="127"/>
                      </a:cubicBezTo>
                      <a:cubicBezTo>
                        <a:pt x="515" y="0"/>
                        <a:pt x="515" y="0"/>
                        <a:pt x="515" y="0"/>
                      </a:cubicBezTo>
                      <a:cubicBezTo>
                        <a:pt x="515" y="0"/>
                        <a:pt x="482" y="0"/>
                        <a:pt x="445" y="0"/>
                      </a:cubicBez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B9B9B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" name="Freeform 12"/>
                <p:cNvSpPr>
                  <a:spLocks/>
                </p:cNvSpPr>
                <p:nvPr/>
              </p:nvSpPr>
              <p:spPr bwMode="auto">
                <a:xfrm>
                  <a:off x="2801" y="2802"/>
                  <a:ext cx="81" cy="79"/>
                </a:xfrm>
                <a:custGeom>
                  <a:avLst/>
                  <a:gdLst>
                    <a:gd name="T0" fmla="*/ 81 w 81"/>
                    <a:gd name="T1" fmla="*/ 79 h 79"/>
                    <a:gd name="T2" fmla="*/ 0 w 81"/>
                    <a:gd name="T3" fmla="*/ 0 h 79"/>
                    <a:gd name="T4" fmla="*/ 0 w 81"/>
                    <a:gd name="T5" fmla="*/ 79 h 79"/>
                    <a:gd name="T6" fmla="*/ 81 w 81"/>
                    <a:gd name="T7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79">
                      <a:moveTo>
                        <a:pt x="81" y="79"/>
                      </a:moveTo>
                      <a:lnTo>
                        <a:pt x="0" y="0"/>
                      </a:lnTo>
                      <a:lnTo>
                        <a:pt x="0" y="79"/>
                      </a:lnTo>
                      <a:lnTo>
                        <a:pt x="81" y="79"/>
                      </a:lnTo>
                      <a:close/>
                    </a:path>
                  </a:pathLst>
                </a:custGeom>
                <a:solidFill>
                  <a:srgbClr val="9C9C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9" name="Group 28"/>
              <p:cNvGrpSpPr/>
              <p:nvPr/>
            </p:nvGrpSpPr>
            <p:grpSpPr>
              <a:xfrm>
                <a:off x="4120302" y="4618868"/>
                <a:ext cx="293550" cy="349134"/>
                <a:chOff x="4662074" y="4335997"/>
                <a:chExt cx="234105" cy="278433"/>
              </a:xfrm>
            </p:grpSpPr>
            <p:sp>
              <p:nvSpPr>
                <p:cNvPr id="30" name="Freeform 6"/>
                <p:cNvSpPr>
                  <a:spLocks/>
                </p:cNvSpPr>
                <p:nvPr/>
              </p:nvSpPr>
              <p:spPr bwMode="auto">
                <a:xfrm>
                  <a:off x="4662074" y="4335997"/>
                  <a:ext cx="90040" cy="278433"/>
                </a:xfrm>
                <a:custGeom>
                  <a:avLst/>
                  <a:gdLst>
                    <a:gd name="T0" fmla="*/ 23 w 86"/>
                    <a:gd name="T1" fmla="*/ 56 h 265"/>
                    <a:gd name="T2" fmla="*/ 23 w 86"/>
                    <a:gd name="T3" fmla="*/ 90 h 265"/>
                    <a:gd name="T4" fmla="*/ 0 w 86"/>
                    <a:gd name="T5" fmla="*/ 119 h 265"/>
                    <a:gd name="T6" fmla="*/ 0 w 86"/>
                    <a:gd name="T7" fmla="*/ 146 h 265"/>
                    <a:gd name="T8" fmla="*/ 23 w 86"/>
                    <a:gd name="T9" fmla="*/ 174 h 265"/>
                    <a:gd name="T10" fmla="*/ 23 w 86"/>
                    <a:gd name="T11" fmla="*/ 210 h 265"/>
                    <a:gd name="T12" fmla="*/ 36 w 86"/>
                    <a:gd name="T13" fmla="*/ 251 h 265"/>
                    <a:gd name="T14" fmla="*/ 86 w 86"/>
                    <a:gd name="T15" fmla="*/ 265 h 265"/>
                    <a:gd name="T16" fmla="*/ 86 w 86"/>
                    <a:gd name="T17" fmla="*/ 237 h 265"/>
                    <a:gd name="T18" fmla="*/ 67 w 86"/>
                    <a:gd name="T19" fmla="*/ 231 h 265"/>
                    <a:gd name="T20" fmla="*/ 62 w 86"/>
                    <a:gd name="T21" fmla="*/ 210 h 265"/>
                    <a:gd name="T22" fmla="*/ 62 w 86"/>
                    <a:gd name="T23" fmla="*/ 179 h 265"/>
                    <a:gd name="T24" fmla="*/ 39 w 86"/>
                    <a:gd name="T25" fmla="*/ 133 h 265"/>
                    <a:gd name="T26" fmla="*/ 39 w 86"/>
                    <a:gd name="T27" fmla="*/ 132 h 265"/>
                    <a:gd name="T28" fmla="*/ 62 w 86"/>
                    <a:gd name="T29" fmla="*/ 87 h 265"/>
                    <a:gd name="T30" fmla="*/ 62 w 86"/>
                    <a:gd name="T31" fmla="*/ 55 h 265"/>
                    <a:gd name="T32" fmla="*/ 86 w 86"/>
                    <a:gd name="T33" fmla="*/ 28 h 265"/>
                    <a:gd name="T34" fmla="*/ 86 w 86"/>
                    <a:gd name="T35" fmla="*/ 0 h 265"/>
                    <a:gd name="T36" fmla="*/ 36 w 86"/>
                    <a:gd name="T37" fmla="*/ 14 h 265"/>
                    <a:gd name="T38" fmla="*/ 23 w 86"/>
                    <a:gd name="T39" fmla="*/ 56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6" h="265">
                      <a:moveTo>
                        <a:pt x="23" y="56"/>
                      </a:moveTo>
                      <a:lnTo>
                        <a:pt x="23" y="90"/>
                      </a:lnTo>
                      <a:cubicBezTo>
                        <a:pt x="23" y="109"/>
                        <a:pt x="16" y="119"/>
                        <a:pt x="0" y="119"/>
                      </a:cubicBezTo>
                      <a:lnTo>
                        <a:pt x="0" y="146"/>
                      </a:lnTo>
                      <a:cubicBezTo>
                        <a:pt x="16" y="146"/>
                        <a:pt x="23" y="156"/>
                        <a:pt x="23" y="174"/>
                      </a:cubicBezTo>
                      <a:lnTo>
                        <a:pt x="23" y="210"/>
                      </a:lnTo>
                      <a:cubicBezTo>
                        <a:pt x="23" y="229"/>
                        <a:pt x="27" y="243"/>
                        <a:pt x="36" y="251"/>
                      </a:cubicBezTo>
                      <a:cubicBezTo>
                        <a:pt x="45" y="260"/>
                        <a:pt x="62" y="265"/>
                        <a:pt x="86" y="265"/>
                      </a:cubicBezTo>
                      <a:lnTo>
                        <a:pt x="86" y="237"/>
                      </a:lnTo>
                      <a:cubicBezTo>
                        <a:pt x="77" y="237"/>
                        <a:pt x="71" y="235"/>
                        <a:pt x="67" y="231"/>
                      </a:cubicBezTo>
                      <a:cubicBezTo>
                        <a:pt x="64" y="227"/>
                        <a:pt x="62" y="220"/>
                        <a:pt x="62" y="210"/>
                      </a:cubicBezTo>
                      <a:lnTo>
                        <a:pt x="62" y="179"/>
                      </a:lnTo>
                      <a:cubicBezTo>
                        <a:pt x="62" y="154"/>
                        <a:pt x="54" y="139"/>
                        <a:pt x="39" y="133"/>
                      </a:cubicBezTo>
                      <a:lnTo>
                        <a:pt x="39" y="132"/>
                      </a:lnTo>
                      <a:cubicBezTo>
                        <a:pt x="54" y="126"/>
                        <a:pt x="62" y="111"/>
                        <a:pt x="62" y="87"/>
                      </a:cubicBezTo>
                      <a:lnTo>
                        <a:pt x="62" y="55"/>
                      </a:lnTo>
                      <a:cubicBezTo>
                        <a:pt x="62" y="37"/>
                        <a:pt x="70" y="28"/>
                        <a:pt x="86" y="28"/>
                      </a:cubicBezTo>
                      <a:lnTo>
                        <a:pt x="86" y="0"/>
                      </a:lnTo>
                      <a:cubicBezTo>
                        <a:pt x="62" y="0"/>
                        <a:pt x="46" y="5"/>
                        <a:pt x="36" y="14"/>
                      </a:cubicBezTo>
                      <a:cubicBezTo>
                        <a:pt x="28" y="23"/>
                        <a:pt x="23" y="37"/>
                        <a:pt x="23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1" name="Freeform 7"/>
                <p:cNvSpPr>
                  <a:spLocks/>
                </p:cNvSpPr>
                <p:nvPr/>
              </p:nvSpPr>
              <p:spPr bwMode="auto">
                <a:xfrm>
                  <a:off x="4806139" y="4335997"/>
                  <a:ext cx="90040" cy="278433"/>
                </a:xfrm>
                <a:custGeom>
                  <a:avLst/>
                  <a:gdLst>
                    <a:gd name="T0" fmla="*/ 62 w 85"/>
                    <a:gd name="T1" fmla="*/ 90 h 265"/>
                    <a:gd name="T2" fmla="*/ 62 w 85"/>
                    <a:gd name="T3" fmla="*/ 56 h 265"/>
                    <a:gd name="T4" fmla="*/ 50 w 85"/>
                    <a:gd name="T5" fmla="*/ 15 h 265"/>
                    <a:gd name="T6" fmla="*/ 0 w 85"/>
                    <a:gd name="T7" fmla="*/ 0 h 265"/>
                    <a:gd name="T8" fmla="*/ 0 w 85"/>
                    <a:gd name="T9" fmla="*/ 28 h 265"/>
                    <a:gd name="T10" fmla="*/ 24 w 85"/>
                    <a:gd name="T11" fmla="*/ 55 h 265"/>
                    <a:gd name="T12" fmla="*/ 24 w 85"/>
                    <a:gd name="T13" fmla="*/ 85 h 265"/>
                    <a:gd name="T14" fmla="*/ 47 w 85"/>
                    <a:gd name="T15" fmla="*/ 132 h 265"/>
                    <a:gd name="T16" fmla="*/ 47 w 85"/>
                    <a:gd name="T17" fmla="*/ 133 h 265"/>
                    <a:gd name="T18" fmla="*/ 24 w 85"/>
                    <a:gd name="T19" fmla="*/ 178 h 265"/>
                    <a:gd name="T20" fmla="*/ 24 w 85"/>
                    <a:gd name="T21" fmla="*/ 210 h 265"/>
                    <a:gd name="T22" fmla="*/ 19 w 85"/>
                    <a:gd name="T23" fmla="*/ 231 h 265"/>
                    <a:gd name="T24" fmla="*/ 0 w 85"/>
                    <a:gd name="T25" fmla="*/ 237 h 265"/>
                    <a:gd name="T26" fmla="*/ 0 w 85"/>
                    <a:gd name="T27" fmla="*/ 265 h 265"/>
                    <a:gd name="T28" fmla="*/ 50 w 85"/>
                    <a:gd name="T29" fmla="*/ 251 h 265"/>
                    <a:gd name="T30" fmla="*/ 62 w 85"/>
                    <a:gd name="T31" fmla="*/ 209 h 265"/>
                    <a:gd name="T32" fmla="*/ 62 w 85"/>
                    <a:gd name="T33" fmla="*/ 174 h 265"/>
                    <a:gd name="T34" fmla="*/ 85 w 85"/>
                    <a:gd name="T35" fmla="*/ 146 h 265"/>
                    <a:gd name="T36" fmla="*/ 85 w 85"/>
                    <a:gd name="T37" fmla="*/ 119 h 265"/>
                    <a:gd name="T38" fmla="*/ 62 w 85"/>
                    <a:gd name="T39" fmla="*/ 9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265">
                      <a:moveTo>
                        <a:pt x="62" y="90"/>
                      </a:moveTo>
                      <a:lnTo>
                        <a:pt x="62" y="56"/>
                      </a:lnTo>
                      <a:cubicBezTo>
                        <a:pt x="62" y="37"/>
                        <a:pt x="58" y="23"/>
                        <a:pt x="50" y="15"/>
                      </a:cubicBezTo>
                      <a:cubicBezTo>
                        <a:pt x="40" y="5"/>
                        <a:pt x="23" y="0"/>
                        <a:pt x="0" y="0"/>
                      </a:cubicBezTo>
                      <a:lnTo>
                        <a:pt x="0" y="28"/>
                      </a:lnTo>
                      <a:cubicBezTo>
                        <a:pt x="16" y="28"/>
                        <a:pt x="24" y="37"/>
                        <a:pt x="24" y="55"/>
                      </a:cubicBezTo>
                      <a:lnTo>
                        <a:pt x="24" y="85"/>
                      </a:lnTo>
                      <a:cubicBezTo>
                        <a:pt x="24" y="110"/>
                        <a:pt x="32" y="126"/>
                        <a:pt x="47" y="132"/>
                      </a:cubicBezTo>
                      <a:lnTo>
                        <a:pt x="47" y="133"/>
                      </a:lnTo>
                      <a:cubicBezTo>
                        <a:pt x="32" y="139"/>
                        <a:pt x="24" y="154"/>
                        <a:pt x="24" y="178"/>
                      </a:cubicBezTo>
                      <a:lnTo>
                        <a:pt x="24" y="210"/>
                      </a:lnTo>
                      <a:cubicBezTo>
                        <a:pt x="24" y="219"/>
                        <a:pt x="22" y="226"/>
                        <a:pt x="19" y="231"/>
                      </a:cubicBezTo>
                      <a:cubicBezTo>
                        <a:pt x="15" y="235"/>
                        <a:pt x="9" y="237"/>
                        <a:pt x="0" y="237"/>
                      </a:cubicBezTo>
                      <a:lnTo>
                        <a:pt x="0" y="265"/>
                      </a:lnTo>
                      <a:cubicBezTo>
                        <a:pt x="24" y="265"/>
                        <a:pt x="41" y="260"/>
                        <a:pt x="50" y="251"/>
                      </a:cubicBezTo>
                      <a:cubicBezTo>
                        <a:pt x="58" y="242"/>
                        <a:pt x="62" y="229"/>
                        <a:pt x="62" y="209"/>
                      </a:cubicBezTo>
                      <a:lnTo>
                        <a:pt x="62" y="174"/>
                      </a:lnTo>
                      <a:cubicBezTo>
                        <a:pt x="62" y="156"/>
                        <a:pt x="70" y="146"/>
                        <a:pt x="85" y="146"/>
                      </a:cubicBezTo>
                      <a:lnTo>
                        <a:pt x="85" y="119"/>
                      </a:lnTo>
                      <a:cubicBezTo>
                        <a:pt x="70" y="119"/>
                        <a:pt x="62" y="109"/>
                        <a:pt x="62" y="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grpSp>
        <p:nvGrpSpPr>
          <p:cNvPr id="35" name="CODE 3"/>
          <p:cNvGrpSpPr/>
          <p:nvPr/>
        </p:nvGrpSpPr>
        <p:grpSpPr>
          <a:xfrm>
            <a:off x="1542108" y="3098092"/>
            <a:ext cx="781048" cy="814079"/>
            <a:chOff x="2328300" y="3506767"/>
            <a:chExt cx="551703" cy="575034"/>
          </a:xfrm>
        </p:grpSpPr>
        <p:sp>
          <p:nvSpPr>
            <p:cNvPr id="3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30370" y="3507272"/>
              <a:ext cx="543013" cy="555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37" name="Group 36"/>
            <p:cNvGrpSpPr/>
            <p:nvPr/>
          </p:nvGrpSpPr>
          <p:grpSpPr>
            <a:xfrm>
              <a:off x="2328300" y="3506767"/>
              <a:ext cx="551703" cy="575034"/>
              <a:chOff x="3937001" y="4448175"/>
              <a:chExt cx="638175" cy="665163"/>
            </a:xfrm>
          </p:grpSpPr>
          <p:grpSp>
            <p:nvGrpSpPr>
              <p:cNvPr id="38" name="Group 10"/>
              <p:cNvGrpSpPr>
                <a:grpSpLocks noChangeAspect="1"/>
              </p:cNvGrpSpPr>
              <p:nvPr/>
            </p:nvGrpSpPr>
            <p:grpSpPr bwMode="auto">
              <a:xfrm>
                <a:off x="3937001" y="4448175"/>
                <a:ext cx="638175" cy="665163"/>
                <a:chOff x="2480" y="2802"/>
                <a:chExt cx="402" cy="419"/>
              </a:xfrm>
            </p:grpSpPr>
            <p:sp>
              <p:nvSpPr>
                <p:cNvPr id="42" name="AutoShape 9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481" y="2802"/>
                  <a:ext cx="400" cy="4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3" name="Freeform 11"/>
                <p:cNvSpPr>
                  <a:spLocks/>
                </p:cNvSpPr>
                <p:nvPr/>
              </p:nvSpPr>
              <p:spPr bwMode="auto">
                <a:xfrm>
                  <a:off x="2480" y="2802"/>
                  <a:ext cx="402" cy="418"/>
                </a:xfrm>
                <a:custGeom>
                  <a:avLst/>
                  <a:gdLst>
                    <a:gd name="T0" fmla="*/ 67 w 644"/>
                    <a:gd name="T1" fmla="*/ 0 h 671"/>
                    <a:gd name="T2" fmla="*/ 0 w 644"/>
                    <a:gd name="T3" fmla="*/ 68 h 671"/>
                    <a:gd name="T4" fmla="*/ 0 w 644"/>
                    <a:gd name="T5" fmla="*/ 603 h 671"/>
                    <a:gd name="T6" fmla="*/ 67 w 644"/>
                    <a:gd name="T7" fmla="*/ 671 h 671"/>
                    <a:gd name="T8" fmla="*/ 576 w 644"/>
                    <a:gd name="T9" fmla="*/ 671 h 671"/>
                    <a:gd name="T10" fmla="*/ 644 w 644"/>
                    <a:gd name="T11" fmla="*/ 603 h 671"/>
                    <a:gd name="T12" fmla="*/ 644 w 644"/>
                    <a:gd name="T13" fmla="*/ 193 h 671"/>
                    <a:gd name="T14" fmla="*/ 644 w 644"/>
                    <a:gd name="T15" fmla="*/ 127 h 671"/>
                    <a:gd name="T16" fmla="*/ 515 w 644"/>
                    <a:gd name="T17" fmla="*/ 0 h 671"/>
                    <a:gd name="T18" fmla="*/ 445 w 644"/>
                    <a:gd name="T19" fmla="*/ 0 h 671"/>
                    <a:gd name="T20" fmla="*/ 67 w 644"/>
                    <a:gd name="T21" fmla="*/ 0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4" h="671">
                      <a:moveTo>
                        <a:pt x="67" y="0"/>
                      </a:moveTo>
                      <a:cubicBezTo>
                        <a:pt x="30" y="0"/>
                        <a:pt x="0" y="30"/>
                        <a:pt x="0" y="68"/>
                      </a:cubicBezTo>
                      <a:cubicBezTo>
                        <a:pt x="0" y="603"/>
                        <a:pt x="0" y="603"/>
                        <a:pt x="0" y="603"/>
                      </a:cubicBezTo>
                      <a:cubicBezTo>
                        <a:pt x="0" y="641"/>
                        <a:pt x="30" y="671"/>
                        <a:pt x="67" y="671"/>
                      </a:cubicBezTo>
                      <a:cubicBezTo>
                        <a:pt x="576" y="671"/>
                        <a:pt x="576" y="671"/>
                        <a:pt x="576" y="671"/>
                      </a:cubicBezTo>
                      <a:cubicBezTo>
                        <a:pt x="613" y="671"/>
                        <a:pt x="644" y="641"/>
                        <a:pt x="644" y="603"/>
                      </a:cubicBezTo>
                      <a:cubicBezTo>
                        <a:pt x="644" y="193"/>
                        <a:pt x="644" y="193"/>
                        <a:pt x="644" y="193"/>
                      </a:cubicBezTo>
                      <a:cubicBezTo>
                        <a:pt x="644" y="156"/>
                        <a:pt x="644" y="127"/>
                        <a:pt x="644" y="127"/>
                      </a:cubicBezTo>
                      <a:cubicBezTo>
                        <a:pt x="515" y="0"/>
                        <a:pt x="515" y="0"/>
                        <a:pt x="515" y="0"/>
                      </a:cubicBezTo>
                      <a:cubicBezTo>
                        <a:pt x="515" y="0"/>
                        <a:pt x="482" y="0"/>
                        <a:pt x="445" y="0"/>
                      </a:cubicBez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chemeClr val="tx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4" name="Freeform 12"/>
                <p:cNvSpPr>
                  <a:spLocks/>
                </p:cNvSpPr>
                <p:nvPr/>
              </p:nvSpPr>
              <p:spPr bwMode="auto">
                <a:xfrm>
                  <a:off x="2801" y="2802"/>
                  <a:ext cx="81" cy="79"/>
                </a:xfrm>
                <a:custGeom>
                  <a:avLst/>
                  <a:gdLst>
                    <a:gd name="T0" fmla="*/ 81 w 81"/>
                    <a:gd name="T1" fmla="*/ 79 h 79"/>
                    <a:gd name="T2" fmla="*/ 0 w 81"/>
                    <a:gd name="T3" fmla="*/ 0 h 79"/>
                    <a:gd name="T4" fmla="*/ 0 w 81"/>
                    <a:gd name="T5" fmla="*/ 79 h 79"/>
                    <a:gd name="T6" fmla="*/ 81 w 81"/>
                    <a:gd name="T7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79">
                      <a:moveTo>
                        <a:pt x="81" y="79"/>
                      </a:moveTo>
                      <a:lnTo>
                        <a:pt x="0" y="0"/>
                      </a:lnTo>
                      <a:lnTo>
                        <a:pt x="0" y="79"/>
                      </a:lnTo>
                      <a:lnTo>
                        <a:pt x="81" y="79"/>
                      </a:lnTo>
                      <a:close/>
                    </a:path>
                  </a:pathLst>
                </a:custGeom>
                <a:solidFill>
                  <a:schemeClr val="tx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9" name="Group 38"/>
              <p:cNvGrpSpPr/>
              <p:nvPr/>
            </p:nvGrpSpPr>
            <p:grpSpPr>
              <a:xfrm>
                <a:off x="4120302" y="4618868"/>
                <a:ext cx="293550" cy="349134"/>
                <a:chOff x="4662074" y="4335997"/>
                <a:chExt cx="234105" cy="278433"/>
              </a:xfrm>
            </p:grpSpPr>
            <p:sp>
              <p:nvSpPr>
                <p:cNvPr id="40" name="Freeform 6"/>
                <p:cNvSpPr>
                  <a:spLocks/>
                </p:cNvSpPr>
                <p:nvPr/>
              </p:nvSpPr>
              <p:spPr bwMode="auto">
                <a:xfrm>
                  <a:off x="4662074" y="4335997"/>
                  <a:ext cx="90040" cy="278433"/>
                </a:xfrm>
                <a:custGeom>
                  <a:avLst/>
                  <a:gdLst>
                    <a:gd name="T0" fmla="*/ 23 w 86"/>
                    <a:gd name="T1" fmla="*/ 56 h 265"/>
                    <a:gd name="T2" fmla="*/ 23 w 86"/>
                    <a:gd name="T3" fmla="*/ 90 h 265"/>
                    <a:gd name="T4" fmla="*/ 0 w 86"/>
                    <a:gd name="T5" fmla="*/ 119 h 265"/>
                    <a:gd name="T6" fmla="*/ 0 w 86"/>
                    <a:gd name="T7" fmla="*/ 146 h 265"/>
                    <a:gd name="T8" fmla="*/ 23 w 86"/>
                    <a:gd name="T9" fmla="*/ 174 h 265"/>
                    <a:gd name="T10" fmla="*/ 23 w 86"/>
                    <a:gd name="T11" fmla="*/ 210 h 265"/>
                    <a:gd name="T12" fmla="*/ 36 w 86"/>
                    <a:gd name="T13" fmla="*/ 251 h 265"/>
                    <a:gd name="T14" fmla="*/ 86 w 86"/>
                    <a:gd name="T15" fmla="*/ 265 h 265"/>
                    <a:gd name="T16" fmla="*/ 86 w 86"/>
                    <a:gd name="T17" fmla="*/ 237 h 265"/>
                    <a:gd name="T18" fmla="*/ 67 w 86"/>
                    <a:gd name="T19" fmla="*/ 231 h 265"/>
                    <a:gd name="T20" fmla="*/ 62 w 86"/>
                    <a:gd name="T21" fmla="*/ 210 h 265"/>
                    <a:gd name="T22" fmla="*/ 62 w 86"/>
                    <a:gd name="T23" fmla="*/ 179 h 265"/>
                    <a:gd name="T24" fmla="*/ 39 w 86"/>
                    <a:gd name="T25" fmla="*/ 133 h 265"/>
                    <a:gd name="T26" fmla="*/ 39 w 86"/>
                    <a:gd name="T27" fmla="*/ 132 h 265"/>
                    <a:gd name="T28" fmla="*/ 62 w 86"/>
                    <a:gd name="T29" fmla="*/ 87 h 265"/>
                    <a:gd name="T30" fmla="*/ 62 w 86"/>
                    <a:gd name="T31" fmla="*/ 55 h 265"/>
                    <a:gd name="T32" fmla="*/ 86 w 86"/>
                    <a:gd name="T33" fmla="*/ 28 h 265"/>
                    <a:gd name="T34" fmla="*/ 86 w 86"/>
                    <a:gd name="T35" fmla="*/ 0 h 265"/>
                    <a:gd name="T36" fmla="*/ 36 w 86"/>
                    <a:gd name="T37" fmla="*/ 14 h 265"/>
                    <a:gd name="T38" fmla="*/ 23 w 86"/>
                    <a:gd name="T39" fmla="*/ 56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6" h="265">
                      <a:moveTo>
                        <a:pt x="23" y="56"/>
                      </a:moveTo>
                      <a:lnTo>
                        <a:pt x="23" y="90"/>
                      </a:lnTo>
                      <a:cubicBezTo>
                        <a:pt x="23" y="109"/>
                        <a:pt x="16" y="119"/>
                        <a:pt x="0" y="119"/>
                      </a:cubicBezTo>
                      <a:lnTo>
                        <a:pt x="0" y="146"/>
                      </a:lnTo>
                      <a:cubicBezTo>
                        <a:pt x="16" y="146"/>
                        <a:pt x="23" y="156"/>
                        <a:pt x="23" y="174"/>
                      </a:cubicBezTo>
                      <a:lnTo>
                        <a:pt x="23" y="210"/>
                      </a:lnTo>
                      <a:cubicBezTo>
                        <a:pt x="23" y="229"/>
                        <a:pt x="27" y="243"/>
                        <a:pt x="36" y="251"/>
                      </a:cubicBezTo>
                      <a:cubicBezTo>
                        <a:pt x="45" y="260"/>
                        <a:pt x="62" y="265"/>
                        <a:pt x="86" y="265"/>
                      </a:cubicBezTo>
                      <a:lnTo>
                        <a:pt x="86" y="237"/>
                      </a:lnTo>
                      <a:cubicBezTo>
                        <a:pt x="77" y="237"/>
                        <a:pt x="71" y="235"/>
                        <a:pt x="67" y="231"/>
                      </a:cubicBezTo>
                      <a:cubicBezTo>
                        <a:pt x="64" y="227"/>
                        <a:pt x="62" y="220"/>
                        <a:pt x="62" y="210"/>
                      </a:cubicBezTo>
                      <a:lnTo>
                        <a:pt x="62" y="179"/>
                      </a:lnTo>
                      <a:cubicBezTo>
                        <a:pt x="62" y="154"/>
                        <a:pt x="54" y="139"/>
                        <a:pt x="39" y="133"/>
                      </a:cubicBezTo>
                      <a:lnTo>
                        <a:pt x="39" y="132"/>
                      </a:lnTo>
                      <a:cubicBezTo>
                        <a:pt x="54" y="126"/>
                        <a:pt x="62" y="111"/>
                        <a:pt x="62" y="87"/>
                      </a:cubicBezTo>
                      <a:lnTo>
                        <a:pt x="62" y="55"/>
                      </a:lnTo>
                      <a:cubicBezTo>
                        <a:pt x="62" y="37"/>
                        <a:pt x="70" y="28"/>
                        <a:pt x="86" y="28"/>
                      </a:cubicBezTo>
                      <a:lnTo>
                        <a:pt x="86" y="0"/>
                      </a:lnTo>
                      <a:cubicBezTo>
                        <a:pt x="62" y="0"/>
                        <a:pt x="46" y="5"/>
                        <a:pt x="36" y="14"/>
                      </a:cubicBezTo>
                      <a:cubicBezTo>
                        <a:pt x="28" y="23"/>
                        <a:pt x="23" y="37"/>
                        <a:pt x="23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" name="Freeform 7"/>
                <p:cNvSpPr>
                  <a:spLocks/>
                </p:cNvSpPr>
                <p:nvPr/>
              </p:nvSpPr>
              <p:spPr bwMode="auto">
                <a:xfrm>
                  <a:off x="4806139" y="4335997"/>
                  <a:ext cx="90040" cy="278433"/>
                </a:xfrm>
                <a:custGeom>
                  <a:avLst/>
                  <a:gdLst>
                    <a:gd name="T0" fmla="*/ 62 w 85"/>
                    <a:gd name="T1" fmla="*/ 90 h 265"/>
                    <a:gd name="T2" fmla="*/ 62 w 85"/>
                    <a:gd name="T3" fmla="*/ 56 h 265"/>
                    <a:gd name="T4" fmla="*/ 50 w 85"/>
                    <a:gd name="T5" fmla="*/ 15 h 265"/>
                    <a:gd name="T6" fmla="*/ 0 w 85"/>
                    <a:gd name="T7" fmla="*/ 0 h 265"/>
                    <a:gd name="T8" fmla="*/ 0 w 85"/>
                    <a:gd name="T9" fmla="*/ 28 h 265"/>
                    <a:gd name="T10" fmla="*/ 24 w 85"/>
                    <a:gd name="T11" fmla="*/ 55 h 265"/>
                    <a:gd name="T12" fmla="*/ 24 w 85"/>
                    <a:gd name="T13" fmla="*/ 85 h 265"/>
                    <a:gd name="T14" fmla="*/ 47 w 85"/>
                    <a:gd name="T15" fmla="*/ 132 h 265"/>
                    <a:gd name="T16" fmla="*/ 47 w 85"/>
                    <a:gd name="T17" fmla="*/ 133 h 265"/>
                    <a:gd name="T18" fmla="*/ 24 w 85"/>
                    <a:gd name="T19" fmla="*/ 178 h 265"/>
                    <a:gd name="T20" fmla="*/ 24 w 85"/>
                    <a:gd name="T21" fmla="*/ 210 h 265"/>
                    <a:gd name="T22" fmla="*/ 19 w 85"/>
                    <a:gd name="T23" fmla="*/ 231 h 265"/>
                    <a:gd name="T24" fmla="*/ 0 w 85"/>
                    <a:gd name="T25" fmla="*/ 237 h 265"/>
                    <a:gd name="T26" fmla="*/ 0 w 85"/>
                    <a:gd name="T27" fmla="*/ 265 h 265"/>
                    <a:gd name="T28" fmla="*/ 50 w 85"/>
                    <a:gd name="T29" fmla="*/ 251 h 265"/>
                    <a:gd name="T30" fmla="*/ 62 w 85"/>
                    <a:gd name="T31" fmla="*/ 209 h 265"/>
                    <a:gd name="T32" fmla="*/ 62 w 85"/>
                    <a:gd name="T33" fmla="*/ 174 h 265"/>
                    <a:gd name="T34" fmla="*/ 85 w 85"/>
                    <a:gd name="T35" fmla="*/ 146 h 265"/>
                    <a:gd name="T36" fmla="*/ 85 w 85"/>
                    <a:gd name="T37" fmla="*/ 119 h 265"/>
                    <a:gd name="T38" fmla="*/ 62 w 85"/>
                    <a:gd name="T39" fmla="*/ 9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265">
                      <a:moveTo>
                        <a:pt x="62" y="90"/>
                      </a:moveTo>
                      <a:lnTo>
                        <a:pt x="62" y="56"/>
                      </a:lnTo>
                      <a:cubicBezTo>
                        <a:pt x="62" y="37"/>
                        <a:pt x="58" y="23"/>
                        <a:pt x="50" y="15"/>
                      </a:cubicBezTo>
                      <a:cubicBezTo>
                        <a:pt x="40" y="5"/>
                        <a:pt x="23" y="0"/>
                        <a:pt x="0" y="0"/>
                      </a:cubicBezTo>
                      <a:lnTo>
                        <a:pt x="0" y="28"/>
                      </a:lnTo>
                      <a:cubicBezTo>
                        <a:pt x="16" y="28"/>
                        <a:pt x="24" y="37"/>
                        <a:pt x="24" y="55"/>
                      </a:cubicBezTo>
                      <a:lnTo>
                        <a:pt x="24" y="85"/>
                      </a:lnTo>
                      <a:cubicBezTo>
                        <a:pt x="24" y="110"/>
                        <a:pt x="32" y="126"/>
                        <a:pt x="47" y="132"/>
                      </a:cubicBezTo>
                      <a:lnTo>
                        <a:pt x="47" y="133"/>
                      </a:lnTo>
                      <a:cubicBezTo>
                        <a:pt x="32" y="139"/>
                        <a:pt x="24" y="154"/>
                        <a:pt x="24" y="178"/>
                      </a:cubicBezTo>
                      <a:lnTo>
                        <a:pt x="24" y="210"/>
                      </a:lnTo>
                      <a:cubicBezTo>
                        <a:pt x="24" y="219"/>
                        <a:pt x="22" y="226"/>
                        <a:pt x="19" y="231"/>
                      </a:cubicBezTo>
                      <a:cubicBezTo>
                        <a:pt x="15" y="235"/>
                        <a:pt x="9" y="237"/>
                        <a:pt x="0" y="237"/>
                      </a:cubicBezTo>
                      <a:lnTo>
                        <a:pt x="0" y="265"/>
                      </a:lnTo>
                      <a:cubicBezTo>
                        <a:pt x="24" y="265"/>
                        <a:pt x="41" y="260"/>
                        <a:pt x="50" y="251"/>
                      </a:cubicBezTo>
                      <a:cubicBezTo>
                        <a:pt x="58" y="242"/>
                        <a:pt x="62" y="229"/>
                        <a:pt x="62" y="209"/>
                      </a:cubicBezTo>
                      <a:lnTo>
                        <a:pt x="62" y="174"/>
                      </a:lnTo>
                      <a:cubicBezTo>
                        <a:pt x="62" y="156"/>
                        <a:pt x="70" y="146"/>
                        <a:pt x="85" y="146"/>
                      </a:cubicBezTo>
                      <a:lnTo>
                        <a:pt x="85" y="119"/>
                      </a:lnTo>
                      <a:cubicBezTo>
                        <a:pt x="70" y="119"/>
                        <a:pt x="62" y="109"/>
                        <a:pt x="62" y="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45" name="APP 1"/>
          <p:cNvSpPr>
            <a:spLocks noEditPoints="1"/>
          </p:cNvSpPr>
          <p:nvPr/>
        </p:nvSpPr>
        <p:spPr bwMode="auto">
          <a:xfrm>
            <a:off x="5954287" y="2165722"/>
            <a:ext cx="797056" cy="822504"/>
          </a:xfrm>
          <a:custGeom>
            <a:avLst/>
            <a:gdLst>
              <a:gd name="T0" fmla="*/ 364 w 371"/>
              <a:gd name="T1" fmla="*/ 103 h 383"/>
              <a:gd name="T2" fmla="*/ 216 w 371"/>
              <a:gd name="T3" fmla="*/ 3 h 383"/>
              <a:gd name="T4" fmla="*/ 203 w 371"/>
              <a:gd name="T5" fmla="*/ 1 h 383"/>
              <a:gd name="T6" fmla="*/ 13 w 371"/>
              <a:gd name="T7" fmla="*/ 50 h 383"/>
              <a:gd name="T8" fmla="*/ 0 w 371"/>
              <a:gd name="T9" fmla="*/ 66 h 383"/>
              <a:gd name="T10" fmla="*/ 0 w 371"/>
              <a:gd name="T11" fmla="*/ 243 h 383"/>
              <a:gd name="T12" fmla="*/ 5 w 371"/>
              <a:gd name="T13" fmla="*/ 255 h 383"/>
              <a:gd name="T14" fmla="*/ 125 w 371"/>
              <a:gd name="T15" fmla="*/ 379 h 383"/>
              <a:gd name="T16" fmla="*/ 137 w 371"/>
              <a:gd name="T17" fmla="*/ 383 h 383"/>
              <a:gd name="T18" fmla="*/ 142 w 371"/>
              <a:gd name="T19" fmla="*/ 383 h 383"/>
              <a:gd name="T20" fmla="*/ 351 w 371"/>
              <a:gd name="T21" fmla="*/ 310 h 383"/>
              <a:gd name="T22" fmla="*/ 362 w 371"/>
              <a:gd name="T23" fmla="*/ 296 h 383"/>
              <a:gd name="T24" fmla="*/ 371 w 371"/>
              <a:gd name="T25" fmla="*/ 117 h 383"/>
              <a:gd name="T26" fmla="*/ 364 w 371"/>
              <a:gd name="T27" fmla="*/ 103 h 383"/>
              <a:gd name="T28" fmla="*/ 204 w 371"/>
              <a:gd name="T29" fmla="*/ 34 h 383"/>
              <a:gd name="T30" fmla="*/ 321 w 371"/>
              <a:gd name="T31" fmla="*/ 113 h 383"/>
              <a:gd name="T32" fmla="*/ 251 w 371"/>
              <a:gd name="T33" fmla="*/ 134 h 383"/>
              <a:gd name="T34" fmla="*/ 139 w 371"/>
              <a:gd name="T35" fmla="*/ 51 h 383"/>
              <a:gd name="T36" fmla="*/ 204 w 371"/>
              <a:gd name="T37" fmla="*/ 34 h 383"/>
              <a:gd name="T38" fmla="*/ 143 w 371"/>
              <a:gd name="T39" fmla="*/ 167 h 383"/>
              <a:gd name="T40" fmla="*/ 42 w 371"/>
              <a:gd name="T41" fmla="*/ 76 h 383"/>
              <a:gd name="T42" fmla="*/ 113 w 371"/>
              <a:gd name="T43" fmla="*/ 58 h 383"/>
              <a:gd name="T44" fmla="*/ 225 w 371"/>
              <a:gd name="T45" fmla="*/ 142 h 383"/>
              <a:gd name="T46" fmla="*/ 143 w 371"/>
              <a:gd name="T47" fmla="*/ 167 h 383"/>
              <a:gd name="T48" fmla="*/ 33 w 371"/>
              <a:gd name="T49" fmla="*/ 237 h 383"/>
              <a:gd name="T50" fmla="*/ 33 w 371"/>
              <a:gd name="T51" fmla="*/ 96 h 383"/>
              <a:gd name="T52" fmla="*/ 130 w 371"/>
              <a:gd name="T53" fmla="*/ 184 h 383"/>
              <a:gd name="T54" fmla="*/ 130 w 371"/>
              <a:gd name="T55" fmla="*/ 338 h 383"/>
              <a:gd name="T56" fmla="*/ 33 w 371"/>
              <a:gd name="T57" fmla="*/ 237 h 383"/>
              <a:gd name="T58" fmla="*/ 152 w 371"/>
              <a:gd name="T59" fmla="*/ 345 h 383"/>
              <a:gd name="T60" fmla="*/ 152 w 371"/>
              <a:gd name="T61" fmla="*/ 187 h 383"/>
              <a:gd name="T62" fmla="*/ 338 w 371"/>
              <a:gd name="T63" fmla="*/ 130 h 383"/>
              <a:gd name="T64" fmla="*/ 330 w 371"/>
              <a:gd name="T65" fmla="*/ 283 h 383"/>
              <a:gd name="T66" fmla="*/ 152 w 371"/>
              <a:gd name="T67" fmla="*/ 345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1" h="383">
                <a:moveTo>
                  <a:pt x="364" y="103"/>
                </a:moveTo>
                <a:cubicBezTo>
                  <a:pt x="216" y="3"/>
                  <a:pt x="216" y="3"/>
                  <a:pt x="216" y="3"/>
                </a:cubicBezTo>
                <a:cubicBezTo>
                  <a:pt x="213" y="1"/>
                  <a:pt x="208" y="0"/>
                  <a:pt x="203" y="1"/>
                </a:cubicBezTo>
                <a:cubicBezTo>
                  <a:pt x="13" y="50"/>
                  <a:pt x="13" y="50"/>
                  <a:pt x="13" y="50"/>
                </a:cubicBezTo>
                <a:cubicBezTo>
                  <a:pt x="5" y="52"/>
                  <a:pt x="0" y="58"/>
                  <a:pt x="0" y="66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48"/>
                  <a:pt x="2" y="252"/>
                  <a:pt x="5" y="255"/>
                </a:cubicBezTo>
                <a:cubicBezTo>
                  <a:pt x="125" y="379"/>
                  <a:pt x="125" y="379"/>
                  <a:pt x="125" y="379"/>
                </a:cubicBezTo>
                <a:cubicBezTo>
                  <a:pt x="128" y="382"/>
                  <a:pt x="132" y="383"/>
                  <a:pt x="137" y="383"/>
                </a:cubicBezTo>
                <a:cubicBezTo>
                  <a:pt x="138" y="383"/>
                  <a:pt x="140" y="383"/>
                  <a:pt x="142" y="383"/>
                </a:cubicBezTo>
                <a:cubicBezTo>
                  <a:pt x="351" y="310"/>
                  <a:pt x="351" y="310"/>
                  <a:pt x="351" y="310"/>
                </a:cubicBezTo>
                <a:cubicBezTo>
                  <a:pt x="357" y="308"/>
                  <a:pt x="362" y="302"/>
                  <a:pt x="362" y="296"/>
                </a:cubicBezTo>
                <a:cubicBezTo>
                  <a:pt x="371" y="117"/>
                  <a:pt x="371" y="117"/>
                  <a:pt x="371" y="117"/>
                </a:cubicBezTo>
                <a:cubicBezTo>
                  <a:pt x="371" y="112"/>
                  <a:pt x="369" y="106"/>
                  <a:pt x="364" y="103"/>
                </a:cubicBezTo>
                <a:close/>
                <a:moveTo>
                  <a:pt x="204" y="34"/>
                </a:moveTo>
                <a:cubicBezTo>
                  <a:pt x="321" y="113"/>
                  <a:pt x="321" y="113"/>
                  <a:pt x="321" y="113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139" y="51"/>
                  <a:pt x="139" y="51"/>
                  <a:pt x="139" y="51"/>
                </a:cubicBezTo>
                <a:lnTo>
                  <a:pt x="204" y="34"/>
                </a:lnTo>
                <a:close/>
                <a:moveTo>
                  <a:pt x="143" y="167"/>
                </a:moveTo>
                <a:cubicBezTo>
                  <a:pt x="42" y="76"/>
                  <a:pt x="42" y="76"/>
                  <a:pt x="42" y="76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225" y="142"/>
                  <a:pt x="225" y="142"/>
                  <a:pt x="225" y="142"/>
                </a:cubicBezTo>
                <a:lnTo>
                  <a:pt x="143" y="167"/>
                </a:lnTo>
                <a:close/>
                <a:moveTo>
                  <a:pt x="33" y="237"/>
                </a:moveTo>
                <a:cubicBezTo>
                  <a:pt x="33" y="96"/>
                  <a:pt x="33" y="96"/>
                  <a:pt x="33" y="96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130" y="338"/>
                  <a:pt x="130" y="338"/>
                  <a:pt x="130" y="338"/>
                </a:cubicBezTo>
                <a:lnTo>
                  <a:pt x="33" y="237"/>
                </a:lnTo>
                <a:close/>
                <a:moveTo>
                  <a:pt x="152" y="345"/>
                </a:moveTo>
                <a:cubicBezTo>
                  <a:pt x="152" y="187"/>
                  <a:pt x="152" y="187"/>
                  <a:pt x="152" y="187"/>
                </a:cubicBezTo>
                <a:cubicBezTo>
                  <a:pt x="338" y="130"/>
                  <a:pt x="338" y="130"/>
                  <a:pt x="338" y="130"/>
                </a:cubicBezTo>
                <a:cubicBezTo>
                  <a:pt x="330" y="283"/>
                  <a:pt x="330" y="283"/>
                  <a:pt x="330" y="283"/>
                </a:cubicBezTo>
                <a:lnTo>
                  <a:pt x="152" y="3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14009"/>
            <a:endParaRPr lang="en-US" sz="1700">
              <a:solidFill>
                <a:srgbClr val="000000"/>
              </a:solidFill>
            </a:endParaRPr>
          </a:p>
        </p:txBody>
      </p:sp>
      <p:sp>
        <p:nvSpPr>
          <p:cNvPr id="46" name="APP 2"/>
          <p:cNvSpPr>
            <a:spLocks noEditPoints="1"/>
          </p:cNvSpPr>
          <p:nvPr/>
        </p:nvSpPr>
        <p:spPr bwMode="auto">
          <a:xfrm>
            <a:off x="5954287" y="3871906"/>
            <a:ext cx="797056" cy="822504"/>
          </a:xfrm>
          <a:custGeom>
            <a:avLst/>
            <a:gdLst>
              <a:gd name="T0" fmla="*/ 364 w 371"/>
              <a:gd name="T1" fmla="*/ 103 h 383"/>
              <a:gd name="T2" fmla="*/ 216 w 371"/>
              <a:gd name="T3" fmla="*/ 3 h 383"/>
              <a:gd name="T4" fmla="*/ 203 w 371"/>
              <a:gd name="T5" fmla="*/ 1 h 383"/>
              <a:gd name="T6" fmla="*/ 13 w 371"/>
              <a:gd name="T7" fmla="*/ 50 h 383"/>
              <a:gd name="T8" fmla="*/ 0 w 371"/>
              <a:gd name="T9" fmla="*/ 66 h 383"/>
              <a:gd name="T10" fmla="*/ 0 w 371"/>
              <a:gd name="T11" fmla="*/ 243 h 383"/>
              <a:gd name="T12" fmla="*/ 5 w 371"/>
              <a:gd name="T13" fmla="*/ 255 h 383"/>
              <a:gd name="T14" fmla="*/ 125 w 371"/>
              <a:gd name="T15" fmla="*/ 379 h 383"/>
              <a:gd name="T16" fmla="*/ 137 w 371"/>
              <a:gd name="T17" fmla="*/ 383 h 383"/>
              <a:gd name="T18" fmla="*/ 142 w 371"/>
              <a:gd name="T19" fmla="*/ 383 h 383"/>
              <a:gd name="T20" fmla="*/ 351 w 371"/>
              <a:gd name="T21" fmla="*/ 310 h 383"/>
              <a:gd name="T22" fmla="*/ 362 w 371"/>
              <a:gd name="T23" fmla="*/ 296 h 383"/>
              <a:gd name="T24" fmla="*/ 371 w 371"/>
              <a:gd name="T25" fmla="*/ 117 h 383"/>
              <a:gd name="T26" fmla="*/ 364 w 371"/>
              <a:gd name="T27" fmla="*/ 103 h 383"/>
              <a:gd name="T28" fmla="*/ 204 w 371"/>
              <a:gd name="T29" fmla="*/ 34 h 383"/>
              <a:gd name="T30" fmla="*/ 321 w 371"/>
              <a:gd name="T31" fmla="*/ 113 h 383"/>
              <a:gd name="T32" fmla="*/ 251 w 371"/>
              <a:gd name="T33" fmla="*/ 134 h 383"/>
              <a:gd name="T34" fmla="*/ 139 w 371"/>
              <a:gd name="T35" fmla="*/ 51 h 383"/>
              <a:gd name="T36" fmla="*/ 204 w 371"/>
              <a:gd name="T37" fmla="*/ 34 h 383"/>
              <a:gd name="T38" fmla="*/ 143 w 371"/>
              <a:gd name="T39" fmla="*/ 167 h 383"/>
              <a:gd name="T40" fmla="*/ 42 w 371"/>
              <a:gd name="T41" fmla="*/ 76 h 383"/>
              <a:gd name="T42" fmla="*/ 113 w 371"/>
              <a:gd name="T43" fmla="*/ 58 h 383"/>
              <a:gd name="T44" fmla="*/ 225 w 371"/>
              <a:gd name="T45" fmla="*/ 142 h 383"/>
              <a:gd name="T46" fmla="*/ 143 w 371"/>
              <a:gd name="T47" fmla="*/ 167 h 383"/>
              <a:gd name="T48" fmla="*/ 33 w 371"/>
              <a:gd name="T49" fmla="*/ 237 h 383"/>
              <a:gd name="T50" fmla="*/ 33 w 371"/>
              <a:gd name="T51" fmla="*/ 96 h 383"/>
              <a:gd name="T52" fmla="*/ 130 w 371"/>
              <a:gd name="T53" fmla="*/ 184 h 383"/>
              <a:gd name="T54" fmla="*/ 130 w 371"/>
              <a:gd name="T55" fmla="*/ 338 h 383"/>
              <a:gd name="T56" fmla="*/ 33 w 371"/>
              <a:gd name="T57" fmla="*/ 237 h 383"/>
              <a:gd name="T58" fmla="*/ 152 w 371"/>
              <a:gd name="T59" fmla="*/ 345 h 383"/>
              <a:gd name="T60" fmla="*/ 152 w 371"/>
              <a:gd name="T61" fmla="*/ 187 h 383"/>
              <a:gd name="T62" fmla="*/ 338 w 371"/>
              <a:gd name="T63" fmla="*/ 130 h 383"/>
              <a:gd name="T64" fmla="*/ 330 w 371"/>
              <a:gd name="T65" fmla="*/ 283 h 383"/>
              <a:gd name="T66" fmla="*/ 152 w 371"/>
              <a:gd name="T67" fmla="*/ 345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1" h="383">
                <a:moveTo>
                  <a:pt x="364" y="103"/>
                </a:moveTo>
                <a:cubicBezTo>
                  <a:pt x="216" y="3"/>
                  <a:pt x="216" y="3"/>
                  <a:pt x="216" y="3"/>
                </a:cubicBezTo>
                <a:cubicBezTo>
                  <a:pt x="213" y="1"/>
                  <a:pt x="208" y="0"/>
                  <a:pt x="203" y="1"/>
                </a:cubicBezTo>
                <a:cubicBezTo>
                  <a:pt x="13" y="50"/>
                  <a:pt x="13" y="50"/>
                  <a:pt x="13" y="50"/>
                </a:cubicBezTo>
                <a:cubicBezTo>
                  <a:pt x="5" y="52"/>
                  <a:pt x="0" y="58"/>
                  <a:pt x="0" y="66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48"/>
                  <a:pt x="2" y="252"/>
                  <a:pt x="5" y="255"/>
                </a:cubicBezTo>
                <a:cubicBezTo>
                  <a:pt x="125" y="379"/>
                  <a:pt x="125" y="379"/>
                  <a:pt x="125" y="379"/>
                </a:cubicBezTo>
                <a:cubicBezTo>
                  <a:pt x="128" y="382"/>
                  <a:pt x="132" y="383"/>
                  <a:pt x="137" y="383"/>
                </a:cubicBezTo>
                <a:cubicBezTo>
                  <a:pt x="138" y="383"/>
                  <a:pt x="140" y="383"/>
                  <a:pt x="142" y="383"/>
                </a:cubicBezTo>
                <a:cubicBezTo>
                  <a:pt x="351" y="310"/>
                  <a:pt x="351" y="310"/>
                  <a:pt x="351" y="310"/>
                </a:cubicBezTo>
                <a:cubicBezTo>
                  <a:pt x="357" y="308"/>
                  <a:pt x="362" y="302"/>
                  <a:pt x="362" y="296"/>
                </a:cubicBezTo>
                <a:cubicBezTo>
                  <a:pt x="371" y="117"/>
                  <a:pt x="371" y="117"/>
                  <a:pt x="371" y="117"/>
                </a:cubicBezTo>
                <a:cubicBezTo>
                  <a:pt x="371" y="112"/>
                  <a:pt x="369" y="106"/>
                  <a:pt x="364" y="103"/>
                </a:cubicBezTo>
                <a:close/>
                <a:moveTo>
                  <a:pt x="204" y="34"/>
                </a:moveTo>
                <a:cubicBezTo>
                  <a:pt x="321" y="113"/>
                  <a:pt x="321" y="113"/>
                  <a:pt x="321" y="113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139" y="51"/>
                  <a:pt x="139" y="51"/>
                  <a:pt x="139" y="51"/>
                </a:cubicBezTo>
                <a:lnTo>
                  <a:pt x="204" y="34"/>
                </a:lnTo>
                <a:close/>
                <a:moveTo>
                  <a:pt x="143" y="167"/>
                </a:moveTo>
                <a:cubicBezTo>
                  <a:pt x="42" y="76"/>
                  <a:pt x="42" y="76"/>
                  <a:pt x="42" y="76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225" y="142"/>
                  <a:pt x="225" y="142"/>
                  <a:pt x="225" y="142"/>
                </a:cubicBezTo>
                <a:lnTo>
                  <a:pt x="143" y="167"/>
                </a:lnTo>
                <a:close/>
                <a:moveTo>
                  <a:pt x="33" y="237"/>
                </a:moveTo>
                <a:cubicBezTo>
                  <a:pt x="33" y="96"/>
                  <a:pt x="33" y="96"/>
                  <a:pt x="33" y="96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130" y="338"/>
                  <a:pt x="130" y="338"/>
                  <a:pt x="130" y="338"/>
                </a:cubicBezTo>
                <a:lnTo>
                  <a:pt x="33" y="237"/>
                </a:lnTo>
                <a:close/>
                <a:moveTo>
                  <a:pt x="152" y="345"/>
                </a:moveTo>
                <a:cubicBezTo>
                  <a:pt x="152" y="187"/>
                  <a:pt x="152" y="187"/>
                  <a:pt x="152" y="187"/>
                </a:cubicBezTo>
                <a:cubicBezTo>
                  <a:pt x="338" y="130"/>
                  <a:pt x="338" y="130"/>
                  <a:pt x="338" y="130"/>
                </a:cubicBezTo>
                <a:cubicBezTo>
                  <a:pt x="330" y="283"/>
                  <a:pt x="330" y="283"/>
                  <a:pt x="330" y="283"/>
                </a:cubicBezTo>
                <a:lnTo>
                  <a:pt x="152" y="3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14009"/>
            <a:endParaRPr lang="en-US" sz="1700">
              <a:solidFill>
                <a:srgbClr val="000000"/>
              </a:solidFill>
            </a:endParaRPr>
          </a:p>
        </p:txBody>
      </p:sp>
      <p:sp>
        <p:nvSpPr>
          <p:cNvPr id="47" name="APP 3"/>
          <p:cNvSpPr>
            <a:spLocks noEditPoints="1"/>
          </p:cNvSpPr>
          <p:nvPr/>
        </p:nvSpPr>
        <p:spPr bwMode="auto">
          <a:xfrm>
            <a:off x="5954287" y="5593362"/>
            <a:ext cx="797056" cy="822504"/>
          </a:xfrm>
          <a:custGeom>
            <a:avLst/>
            <a:gdLst>
              <a:gd name="T0" fmla="*/ 364 w 371"/>
              <a:gd name="T1" fmla="*/ 103 h 383"/>
              <a:gd name="T2" fmla="*/ 216 w 371"/>
              <a:gd name="T3" fmla="*/ 3 h 383"/>
              <a:gd name="T4" fmla="*/ 203 w 371"/>
              <a:gd name="T5" fmla="*/ 1 h 383"/>
              <a:gd name="T6" fmla="*/ 13 w 371"/>
              <a:gd name="T7" fmla="*/ 50 h 383"/>
              <a:gd name="T8" fmla="*/ 0 w 371"/>
              <a:gd name="T9" fmla="*/ 66 h 383"/>
              <a:gd name="T10" fmla="*/ 0 w 371"/>
              <a:gd name="T11" fmla="*/ 243 h 383"/>
              <a:gd name="T12" fmla="*/ 5 w 371"/>
              <a:gd name="T13" fmla="*/ 255 h 383"/>
              <a:gd name="T14" fmla="*/ 125 w 371"/>
              <a:gd name="T15" fmla="*/ 379 h 383"/>
              <a:gd name="T16" fmla="*/ 137 w 371"/>
              <a:gd name="T17" fmla="*/ 383 h 383"/>
              <a:gd name="T18" fmla="*/ 142 w 371"/>
              <a:gd name="T19" fmla="*/ 383 h 383"/>
              <a:gd name="T20" fmla="*/ 351 w 371"/>
              <a:gd name="T21" fmla="*/ 310 h 383"/>
              <a:gd name="T22" fmla="*/ 362 w 371"/>
              <a:gd name="T23" fmla="*/ 296 h 383"/>
              <a:gd name="T24" fmla="*/ 371 w 371"/>
              <a:gd name="T25" fmla="*/ 117 h 383"/>
              <a:gd name="T26" fmla="*/ 364 w 371"/>
              <a:gd name="T27" fmla="*/ 103 h 383"/>
              <a:gd name="T28" fmla="*/ 204 w 371"/>
              <a:gd name="T29" fmla="*/ 34 h 383"/>
              <a:gd name="T30" fmla="*/ 321 w 371"/>
              <a:gd name="T31" fmla="*/ 113 h 383"/>
              <a:gd name="T32" fmla="*/ 251 w 371"/>
              <a:gd name="T33" fmla="*/ 134 h 383"/>
              <a:gd name="T34" fmla="*/ 139 w 371"/>
              <a:gd name="T35" fmla="*/ 51 h 383"/>
              <a:gd name="T36" fmla="*/ 204 w 371"/>
              <a:gd name="T37" fmla="*/ 34 h 383"/>
              <a:gd name="T38" fmla="*/ 143 w 371"/>
              <a:gd name="T39" fmla="*/ 167 h 383"/>
              <a:gd name="T40" fmla="*/ 42 w 371"/>
              <a:gd name="T41" fmla="*/ 76 h 383"/>
              <a:gd name="T42" fmla="*/ 113 w 371"/>
              <a:gd name="T43" fmla="*/ 58 h 383"/>
              <a:gd name="T44" fmla="*/ 225 w 371"/>
              <a:gd name="T45" fmla="*/ 142 h 383"/>
              <a:gd name="T46" fmla="*/ 143 w 371"/>
              <a:gd name="T47" fmla="*/ 167 h 383"/>
              <a:gd name="T48" fmla="*/ 33 w 371"/>
              <a:gd name="T49" fmla="*/ 237 h 383"/>
              <a:gd name="T50" fmla="*/ 33 w 371"/>
              <a:gd name="T51" fmla="*/ 96 h 383"/>
              <a:gd name="T52" fmla="*/ 130 w 371"/>
              <a:gd name="T53" fmla="*/ 184 h 383"/>
              <a:gd name="T54" fmla="*/ 130 w 371"/>
              <a:gd name="T55" fmla="*/ 338 h 383"/>
              <a:gd name="T56" fmla="*/ 33 w 371"/>
              <a:gd name="T57" fmla="*/ 237 h 383"/>
              <a:gd name="T58" fmla="*/ 152 w 371"/>
              <a:gd name="T59" fmla="*/ 345 h 383"/>
              <a:gd name="T60" fmla="*/ 152 w 371"/>
              <a:gd name="T61" fmla="*/ 187 h 383"/>
              <a:gd name="T62" fmla="*/ 338 w 371"/>
              <a:gd name="T63" fmla="*/ 130 h 383"/>
              <a:gd name="T64" fmla="*/ 330 w 371"/>
              <a:gd name="T65" fmla="*/ 283 h 383"/>
              <a:gd name="T66" fmla="*/ 152 w 371"/>
              <a:gd name="T67" fmla="*/ 345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1" h="383">
                <a:moveTo>
                  <a:pt x="364" y="103"/>
                </a:moveTo>
                <a:cubicBezTo>
                  <a:pt x="216" y="3"/>
                  <a:pt x="216" y="3"/>
                  <a:pt x="216" y="3"/>
                </a:cubicBezTo>
                <a:cubicBezTo>
                  <a:pt x="213" y="1"/>
                  <a:pt x="208" y="0"/>
                  <a:pt x="203" y="1"/>
                </a:cubicBezTo>
                <a:cubicBezTo>
                  <a:pt x="13" y="50"/>
                  <a:pt x="13" y="50"/>
                  <a:pt x="13" y="50"/>
                </a:cubicBezTo>
                <a:cubicBezTo>
                  <a:pt x="5" y="52"/>
                  <a:pt x="0" y="58"/>
                  <a:pt x="0" y="66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48"/>
                  <a:pt x="2" y="252"/>
                  <a:pt x="5" y="255"/>
                </a:cubicBezTo>
                <a:cubicBezTo>
                  <a:pt x="125" y="379"/>
                  <a:pt x="125" y="379"/>
                  <a:pt x="125" y="379"/>
                </a:cubicBezTo>
                <a:cubicBezTo>
                  <a:pt x="128" y="382"/>
                  <a:pt x="132" y="383"/>
                  <a:pt x="137" y="383"/>
                </a:cubicBezTo>
                <a:cubicBezTo>
                  <a:pt x="138" y="383"/>
                  <a:pt x="140" y="383"/>
                  <a:pt x="142" y="383"/>
                </a:cubicBezTo>
                <a:cubicBezTo>
                  <a:pt x="351" y="310"/>
                  <a:pt x="351" y="310"/>
                  <a:pt x="351" y="310"/>
                </a:cubicBezTo>
                <a:cubicBezTo>
                  <a:pt x="357" y="308"/>
                  <a:pt x="362" y="302"/>
                  <a:pt x="362" y="296"/>
                </a:cubicBezTo>
                <a:cubicBezTo>
                  <a:pt x="371" y="117"/>
                  <a:pt x="371" y="117"/>
                  <a:pt x="371" y="117"/>
                </a:cubicBezTo>
                <a:cubicBezTo>
                  <a:pt x="371" y="112"/>
                  <a:pt x="369" y="106"/>
                  <a:pt x="364" y="103"/>
                </a:cubicBezTo>
                <a:close/>
                <a:moveTo>
                  <a:pt x="204" y="34"/>
                </a:moveTo>
                <a:cubicBezTo>
                  <a:pt x="321" y="113"/>
                  <a:pt x="321" y="113"/>
                  <a:pt x="321" y="113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139" y="51"/>
                  <a:pt x="139" y="51"/>
                  <a:pt x="139" y="51"/>
                </a:cubicBezTo>
                <a:lnTo>
                  <a:pt x="204" y="34"/>
                </a:lnTo>
                <a:close/>
                <a:moveTo>
                  <a:pt x="143" y="167"/>
                </a:moveTo>
                <a:cubicBezTo>
                  <a:pt x="42" y="76"/>
                  <a:pt x="42" y="76"/>
                  <a:pt x="42" y="76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225" y="142"/>
                  <a:pt x="225" y="142"/>
                  <a:pt x="225" y="142"/>
                </a:cubicBezTo>
                <a:lnTo>
                  <a:pt x="143" y="167"/>
                </a:lnTo>
                <a:close/>
                <a:moveTo>
                  <a:pt x="33" y="237"/>
                </a:moveTo>
                <a:cubicBezTo>
                  <a:pt x="33" y="96"/>
                  <a:pt x="33" y="96"/>
                  <a:pt x="33" y="96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130" y="338"/>
                  <a:pt x="130" y="338"/>
                  <a:pt x="130" y="338"/>
                </a:cubicBezTo>
                <a:lnTo>
                  <a:pt x="33" y="237"/>
                </a:lnTo>
                <a:close/>
                <a:moveTo>
                  <a:pt x="152" y="345"/>
                </a:moveTo>
                <a:cubicBezTo>
                  <a:pt x="152" y="187"/>
                  <a:pt x="152" y="187"/>
                  <a:pt x="152" y="187"/>
                </a:cubicBezTo>
                <a:cubicBezTo>
                  <a:pt x="338" y="130"/>
                  <a:pt x="338" y="130"/>
                  <a:pt x="338" y="130"/>
                </a:cubicBezTo>
                <a:cubicBezTo>
                  <a:pt x="330" y="283"/>
                  <a:pt x="330" y="283"/>
                  <a:pt x="330" y="283"/>
                </a:cubicBezTo>
                <a:lnTo>
                  <a:pt x="152" y="3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14009"/>
            <a:endParaRPr lang="en-US" sz="1700">
              <a:solidFill>
                <a:srgbClr val="000000"/>
              </a:solidFill>
            </a:endParaRPr>
          </a:p>
        </p:txBody>
      </p:sp>
      <p:sp>
        <p:nvSpPr>
          <p:cNvPr id="48" name="AutoShape 3"/>
          <p:cNvSpPr>
            <a:spLocks noChangeAspect="1" noChangeArrowheads="1" noTextEdit="1"/>
          </p:cNvSpPr>
          <p:nvPr/>
        </p:nvSpPr>
        <p:spPr bwMode="auto">
          <a:xfrm>
            <a:off x="382052" y="1599867"/>
            <a:ext cx="768746" cy="786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US">
              <a:solidFill>
                <a:srgbClr val="FFFFFF"/>
              </a:solidFill>
            </a:endParaRPr>
          </a:p>
        </p:txBody>
      </p:sp>
      <p:sp>
        <p:nvSpPr>
          <p:cNvPr id="49" name="AutoShape 9"/>
          <p:cNvSpPr>
            <a:spLocks noChangeAspect="1" noChangeArrowheads="1" noTextEdit="1"/>
          </p:cNvSpPr>
          <p:nvPr/>
        </p:nvSpPr>
        <p:spPr bwMode="auto">
          <a:xfrm>
            <a:off x="381064" y="1599152"/>
            <a:ext cx="777162" cy="81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defTabSz="932563"/>
            <a:endParaRPr lang="en-US">
              <a:solidFill>
                <a:srgbClr val="FFFFFF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48426" y="5023359"/>
            <a:ext cx="354777" cy="1976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32563">
              <a:lnSpc>
                <a:spcPct val="90000"/>
              </a:lnSpc>
              <a:spcAft>
                <a:spcPts val="600"/>
              </a:spcAft>
            </a:pPr>
            <a:r>
              <a:rPr lang="en-US" sz="1399" b="1" dirty="0"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</a:rPr>
              <a:t>OPS</a:t>
            </a:r>
          </a:p>
        </p:txBody>
      </p:sp>
      <p:grpSp>
        <p:nvGrpSpPr>
          <p:cNvPr id="51" name="CODE 3"/>
          <p:cNvGrpSpPr/>
          <p:nvPr/>
        </p:nvGrpSpPr>
        <p:grpSpPr>
          <a:xfrm>
            <a:off x="1548261" y="3086960"/>
            <a:ext cx="781048" cy="814079"/>
            <a:chOff x="2328300" y="3506767"/>
            <a:chExt cx="551703" cy="575034"/>
          </a:xfrm>
        </p:grpSpPr>
        <p:sp>
          <p:nvSpPr>
            <p:cNvPr id="52" name="AutoShape 3"/>
            <p:cNvSpPr>
              <a:spLocks noChangeAspect="1" noChangeArrowheads="1" noTextEdit="1"/>
            </p:cNvSpPr>
            <p:nvPr/>
          </p:nvSpPr>
          <p:spPr bwMode="auto">
            <a:xfrm>
              <a:off x="2330370" y="3507272"/>
              <a:ext cx="543013" cy="555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32563"/>
              <a:endParaRPr lang="en-US">
                <a:solidFill>
                  <a:srgbClr val="FFFFFF"/>
                </a:solidFill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2328300" y="3506767"/>
              <a:ext cx="551703" cy="575034"/>
              <a:chOff x="3937001" y="4448175"/>
              <a:chExt cx="638175" cy="665163"/>
            </a:xfrm>
          </p:grpSpPr>
          <p:grpSp>
            <p:nvGrpSpPr>
              <p:cNvPr id="54" name="Group 10"/>
              <p:cNvGrpSpPr>
                <a:grpSpLocks noChangeAspect="1"/>
              </p:cNvGrpSpPr>
              <p:nvPr/>
            </p:nvGrpSpPr>
            <p:grpSpPr bwMode="auto">
              <a:xfrm>
                <a:off x="3937001" y="4448175"/>
                <a:ext cx="638175" cy="665163"/>
                <a:chOff x="2480" y="2802"/>
                <a:chExt cx="402" cy="419"/>
              </a:xfrm>
            </p:grpSpPr>
            <p:sp>
              <p:nvSpPr>
                <p:cNvPr id="58" name="AutoShape 9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2481" y="2802"/>
                  <a:ext cx="400" cy="4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9" name="Freeform 11"/>
                <p:cNvSpPr>
                  <a:spLocks/>
                </p:cNvSpPr>
                <p:nvPr/>
              </p:nvSpPr>
              <p:spPr bwMode="auto">
                <a:xfrm>
                  <a:off x="2480" y="2802"/>
                  <a:ext cx="402" cy="418"/>
                </a:xfrm>
                <a:custGeom>
                  <a:avLst/>
                  <a:gdLst>
                    <a:gd name="T0" fmla="*/ 67 w 644"/>
                    <a:gd name="T1" fmla="*/ 0 h 671"/>
                    <a:gd name="T2" fmla="*/ 0 w 644"/>
                    <a:gd name="T3" fmla="*/ 68 h 671"/>
                    <a:gd name="T4" fmla="*/ 0 w 644"/>
                    <a:gd name="T5" fmla="*/ 603 h 671"/>
                    <a:gd name="T6" fmla="*/ 67 w 644"/>
                    <a:gd name="T7" fmla="*/ 671 h 671"/>
                    <a:gd name="T8" fmla="*/ 576 w 644"/>
                    <a:gd name="T9" fmla="*/ 671 h 671"/>
                    <a:gd name="T10" fmla="*/ 644 w 644"/>
                    <a:gd name="T11" fmla="*/ 603 h 671"/>
                    <a:gd name="T12" fmla="*/ 644 w 644"/>
                    <a:gd name="T13" fmla="*/ 193 h 671"/>
                    <a:gd name="T14" fmla="*/ 644 w 644"/>
                    <a:gd name="T15" fmla="*/ 127 h 671"/>
                    <a:gd name="T16" fmla="*/ 515 w 644"/>
                    <a:gd name="T17" fmla="*/ 0 h 671"/>
                    <a:gd name="T18" fmla="*/ 445 w 644"/>
                    <a:gd name="T19" fmla="*/ 0 h 671"/>
                    <a:gd name="T20" fmla="*/ 67 w 644"/>
                    <a:gd name="T21" fmla="*/ 0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44" h="671">
                      <a:moveTo>
                        <a:pt x="67" y="0"/>
                      </a:moveTo>
                      <a:cubicBezTo>
                        <a:pt x="30" y="0"/>
                        <a:pt x="0" y="30"/>
                        <a:pt x="0" y="68"/>
                      </a:cubicBezTo>
                      <a:cubicBezTo>
                        <a:pt x="0" y="603"/>
                        <a:pt x="0" y="603"/>
                        <a:pt x="0" y="603"/>
                      </a:cubicBezTo>
                      <a:cubicBezTo>
                        <a:pt x="0" y="641"/>
                        <a:pt x="30" y="671"/>
                        <a:pt x="67" y="671"/>
                      </a:cubicBezTo>
                      <a:cubicBezTo>
                        <a:pt x="576" y="671"/>
                        <a:pt x="576" y="671"/>
                        <a:pt x="576" y="671"/>
                      </a:cubicBezTo>
                      <a:cubicBezTo>
                        <a:pt x="613" y="671"/>
                        <a:pt x="644" y="641"/>
                        <a:pt x="644" y="603"/>
                      </a:cubicBezTo>
                      <a:cubicBezTo>
                        <a:pt x="644" y="193"/>
                        <a:pt x="644" y="193"/>
                        <a:pt x="644" y="193"/>
                      </a:cubicBezTo>
                      <a:cubicBezTo>
                        <a:pt x="644" y="156"/>
                        <a:pt x="644" y="127"/>
                        <a:pt x="644" y="127"/>
                      </a:cubicBezTo>
                      <a:cubicBezTo>
                        <a:pt x="515" y="0"/>
                        <a:pt x="515" y="0"/>
                        <a:pt x="515" y="0"/>
                      </a:cubicBezTo>
                      <a:cubicBezTo>
                        <a:pt x="515" y="0"/>
                        <a:pt x="482" y="0"/>
                        <a:pt x="445" y="0"/>
                      </a:cubicBez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chemeClr val="tx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60" name="Freeform 12"/>
                <p:cNvSpPr>
                  <a:spLocks/>
                </p:cNvSpPr>
                <p:nvPr/>
              </p:nvSpPr>
              <p:spPr bwMode="auto">
                <a:xfrm>
                  <a:off x="2801" y="2802"/>
                  <a:ext cx="81" cy="79"/>
                </a:xfrm>
                <a:custGeom>
                  <a:avLst/>
                  <a:gdLst>
                    <a:gd name="T0" fmla="*/ 81 w 81"/>
                    <a:gd name="T1" fmla="*/ 79 h 79"/>
                    <a:gd name="T2" fmla="*/ 0 w 81"/>
                    <a:gd name="T3" fmla="*/ 0 h 79"/>
                    <a:gd name="T4" fmla="*/ 0 w 81"/>
                    <a:gd name="T5" fmla="*/ 79 h 79"/>
                    <a:gd name="T6" fmla="*/ 81 w 81"/>
                    <a:gd name="T7" fmla="*/ 7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79">
                      <a:moveTo>
                        <a:pt x="81" y="79"/>
                      </a:moveTo>
                      <a:lnTo>
                        <a:pt x="0" y="0"/>
                      </a:lnTo>
                      <a:lnTo>
                        <a:pt x="0" y="79"/>
                      </a:lnTo>
                      <a:lnTo>
                        <a:pt x="81" y="79"/>
                      </a:lnTo>
                      <a:close/>
                    </a:path>
                  </a:pathLst>
                </a:custGeom>
                <a:solidFill>
                  <a:schemeClr val="tx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5" name="Group 54"/>
              <p:cNvGrpSpPr/>
              <p:nvPr/>
            </p:nvGrpSpPr>
            <p:grpSpPr>
              <a:xfrm>
                <a:off x="4120302" y="4618868"/>
                <a:ext cx="293550" cy="349134"/>
                <a:chOff x="4662074" y="4335997"/>
                <a:chExt cx="234105" cy="278433"/>
              </a:xfrm>
            </p:grpSpPr>
            <p:sp>
              <p:nvSpPr>
                <p:cNvPr id="56" name="Freeform 6"/>
                <p:cNvSpPr>
                  <a:spLocks/>
                </p:cNvSpPr>
                <p:nvPr/>
              </p:nvSpPr>
              <p:spPr bwMode="auto">
                <a:xfrm>
                  <a:off x="4662074" y="4335997"/>
                  <a:ext cx="90040" cy="278433"/>
                </a:xfrm>
                <a:custGeom>
                  <a:avLst/>
                  <a:gdLst>
                    <a:gd name="T0" fmla="*/ 23 w 86"/>
                    <a:gd name="T1" fmla="*/ 56 h 265"/>
                    <a:gd name="T2" fmla="*/ 23 w 86"/>
                    <a:gd name="T3" fmla="*/ 90 h 265"/>
                    <a:gd name="T4" fmla="*/ 0 w 86"/>
                    <a:gd name="T5" fmla="*/ 119 h 265"/>
                    <a:gd name="T6" fmla="*/ 0 w 86"/>
                    <a:gd name="T7" fmla="*/ 146 h 265"/>
                    <a:gd name="T8" fmla="*/ 23 w 86"/>
                    <a:gd name="T9" fmla="*/ 174 h 265"/>
                    <a:gd name="T10" fmla="*/ 23 w 86"/>
                    <a:gd name="T11" fmla="*/ 210 h 265"/>
                    <a:gd name="T12" fmla="*/ 36 w 86"/>
                    <a:gd name="T13" fmla="*/ 251 h 265"/>
                    <a:gd name="T14" fmla="*/ 86 w 86"/>
                    <a:gd name="T15" fmla="*/ 265 h 265"/>
                    <a:gd name="T16" fmla="*/ 86 w 86"/>
                    <a:gd name="T17" fmla="*/ 237 h 265"/>
                    <a:gd name="T18" fmla="*/ 67 w 86"/>
                    <a:gd name="T19" fmla="*/ 231 h 265"/>
                    <a:gd name="T20" fmla="*/ 62 w 86"/>
                    <a:gd name="T21" fmla="*/ 210 h 265"/>
                    <a:gd name="T22" fmla="*/ 62 w 86"/>
                    <a:gd name="T23" fmla="*/ 179 h 265"/>
                    <a:gd name="T24" fmla="*/ 39 w 86"/>
                    <a:gd name="T25" fmla="*/ 133 h 265"/>
                    <a:gd name="T26" fmla="*/ 39 w 86"/>
                    <a:gd name="T27" fmla="*/ 132 h 265"/>
                    <a:gd name="T28" fmla="*/ 62 w 86"/>
                    <a:gd name="T29" fmla="*/ 87 h 265"/>
                    <a:gd name="T30" fmla="*/ 62 w 86"/>
                    <a:gd name="T31" fmla="*/ 55 h 265"/>
                    <a:gd name="T32" fmla="*/ 86 w 86"/>
                    <a:gd name="T33" fmla="*/ 28 h 265"/>
                    <a:gd name="T34" fmla="*/ 86 w 86"/>
                    <a:gd name="T35" fmla="*/ 0 h 265"/>
                    <a:gd name="T36" fmla="*/ 36 w 86"/>
                    <a:gd name="T37" fmla="*/ 14 h 265"/>
                    <a:gd name="T38" fmla="*/ 23 w 86"/>
                    <a:gd name="T39" fmla="*/ 56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6" h="265">
                      <a:moveTo>
                        <a:pt x="23" y="56"/>
                      </a:moveTo>
                      <a:lnTo>
                        <a:pt x="23" y="90"/>
                      </a:lnTo>
                      <a:cubicBezTo>
                        <a:pt x="23" y="109"/>
                        <a:pt x="16" y="119"/>
                        <a:pt x="0" y="119"/>
                      </a:cubicBezTo>
                      <a:lnTo>
                        <a:pt x="0" y="146"/>
                      </a:lnTo>
                      <a:cubicBezTo>
                        <a:pt x="16" y="146"/>
                        <a:pt x="23" y="156"/>
                        <a:pt x="23" y="174"/>
                      </a:cubicBezTo>
                      <a:lnTo>
                        <a:pt x="23" y="210"/>
                      </a:lnTo>
                      <a:cubicBezTo>
                        <a:pt x="23" y="229"/>
                        <a:pt x="27" y="243"/>
                        <a:pt x="36" y="251"/>
                      </a:cubicBezTo>
                      <a:cubicBezTo>
                        <a:pt x="45" y="260"/>
                        <a:pt x="62" y="265"/>
                        <a:pt x="86" y="265"/>
                      </a:cubicBezTo>
                      <a:lnTo>
                        <a:pt x="86" y="237"/>
                      </a:lnTo>
                      <a:cubicBezTo>
                        <a:pt x="77" y="237"/>
                        <a:pt x="71" y="235"/>
                        <a:pt x="67" y="231"/>
                      </a:cubicBezTo>
                      <a:cubicBezTo>
                        <a:pt x="64" y="227"/>
                        <a:pt x="62" y="220"/>
                        <a:pt x="62" y="210"/>
                      </a:cubicBezTo>
                      <a:lnTo>
                        <a:pt x="62" y="179"/>
                      </a:lnTo>
                      <a:cubicBezTo>
                        <a:pt x="62" y="154"/>
                        <a:pt x="54" y="139"/>
                        <a:pt x="39" y="133"/>
                      </a:cubicBezTo>
                      <a:lnTo>
                        <a:pt x="39" y="132"/>
                      </a:lnTo>
                      <a:cubicBezTo>
                        <a:pt x="54" y="126"/>
                        <a:pt x="62" y="111"/>
                        <a:pt x="62" y="87"/>
                      </a:cubicBezTo>
                      <a:lnTo>
                        <a:pt x="62" y="55"/>
                      </a:lnTo>
                      <a:cubicBezTo>
                        <a:pt x="62" y="37"/>
                        <a:pt x="70" y="28"/>
                        <a:pt x="86" y="28"/>
                      </a:cubicBezTo>
                      <a:lnTo>
                        <a:pt x="86" y="0"/>
                      </a:lnTo>
                      <a:cubicBezTo>
                        <a:pt x="62" y="0"/>
                        <a:pt x="46" y="5"/>
                        <a:pt x="36" y="14"/>
                      </a:cubicBezTo>
                      <a:cubicBezTo>
                        <a:pt x="28" y="23"/>
                        <a:pt x="23" y="37"/>
                        <a:pt x="23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57" name="Freeform 7"/>
                <p:cNvSpPr>
                  <a:spLocks/>
                </p:cNvSpPr>
                <p:nvPr/>
              </p:nvSpPr>
              <p:spPr bwMode="auto">
                <a:xfrm>
                  <a:off x="4806139" y="4335997"/>
                  <a:ext cx="90040" cy="278433"/>
                </a:xfrm>
                <a:custGeom>
                  <a:avLst/>
                  <a:gdLst>
                    <a:gd name="T0" fmla="*/ 62 w 85"/>
                    <a:gd name="T1" fmla="*/ 90 h 265"/>
                    <a:gd name="T2" fmla="*/ 62 w 85"/>
                    <a:gd name="T3" fmla="*/ 56 h 265"/>
                    <a:gd name="T4" fmla="*/ 50 w 85"/>
                    <a:gd name="T5" fmla="*/ 15 h 265"/>
                    <a:gd name="T6" fmla="*/ 0 w 85"/>
                    <a:gd name="T7" fmla="*/ 0 h 265"/>
                    <a:gd name="T8" fmla="*/ 0 w 85"/>
                    <a:gd name="T9" fmla="*/ 28 h 265"/>
                    <a:gd name="T10" fmla="*/ 24 w 85"/>
                    <a:gd name="T11" fmla="*/ 55 h 265"/>
                    <a:gd name="T12" fmla="*/ 24 w 85"/>
                    <a:gd name="T13" fmla="*/ 85 h 265"/>
                    <a:gd name="T14" fmla="*/ 47 w 85"/>
                    <a:gd name="T15" fmla="*/ 132 h 265"/>
                    <a:gd name="T16" fmla="*/ 47 w 85"/>
                    <a:gd name="T17" fmla="*/ 133 h 265"/>
                    <a:gd name="T18" fmla="*/ 24 w 85"/>
                    <a:gd name="T19" fmla="*/ 178 h 265"/>
                    <a:gd name="T20" fmla="*/ 24 w 85"/>
                    <a:gd name="T21" fmla="*/ 210 h 265"/>
                    <a:gd name="T22" fmla="*/ 19 w 85"/>
                    <a:gd name="T23" fmla="*/ 231 h 265"/>
                    <a:gd name="T24" fmla="*/ 0 w 85"/>
                    <a:gd name="T25" fmla="*/ 237 h 265"/>
                    <a:gd name="T26" fmla="*/ 0 w 85"/>
                    <a:gd name="T27" fmla="*/ 265 h 265"/>
                    <a:gd name="T28" fmla="*/ 50 w 85"/>
                    <a:gd name="T29" fmla="*/ 251 h 265"/>
                    <a:gd name="T30" fmla="*/ 62 w 85"/>
                    <a:gd name="T31" fmla="*/ 209 h 265"/>
                    <a:gd name="T32" fmla="*/ 62 w 85"/>
                    <a:gd name="T33" fmla="*/ 174 h 265"/>
                    <a:gd name="T34" fmla="*/ 85 w 85"/>
                    <a:gd name="T35" fmla="*/ 146 h 265"/>
                    <a:gd name="T36" fmla="*/ 85 w 85"/>
                    <a:gd name="T37" fmla="*/ 119 h 265"/>
                    <a:gd name="T38" fmla="*/ 62 w 85"/>
                    <a:gd name="T39" fmla="*/ 90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5" h="265">
                      <a:moveTo>
                        <a:pt x="62" y="90"/>
                      </a:moveTo>
                      <a:lnTo>
                        <a:pt x="62" y="56"/>
                      </a:lnTo>
                      <a:cubicBezTo>
                        <a:pt x="62" y="37"/>
                        <a:pt x="58" y="23"/>
                        <a:pt x="50" y="15"/>
                      </a:cubicBezTo>
                      <a:cubicBezTo>
                        <a:pt x="40" y="5"/>
                        <a:pt x="23" y="0"/>
                        <a:pt x="0" y="0"/>
                      </a:cubicBezTo>
                      <a:lnTo>
                        <a:pt x="0" y="28"/>
                      </a:lnTo>
                      <a:cubicBezTo>
                        <a:pt x="16" y="28"/>
                        <a:pt x="24" y="37"/>
                        <a:pt x="24" y="55"/>
                      </a:cubicBezTo>
                      <a:lnTo>
                        <a:pt x="24" y="85"/>
                      </a:lnTo>
                      <a:cubicBezTo>
                        <a:pt x="24" y="110"/>
                        <a:pt x="32" y="126"/>
                        <a:pt x="47" y="132"/>
                      </a:cubicBezTo>
                      <a:lnTo>
                        <a:pt x="47" y="133"/>
                      </a:lnTo>
                      <a:cubicBezTo>
                        <a:pt x="32" y="139"/>
                        <a:pt x="24" y="154"/>
                        <a:pt x="24" y="178"/>
                      </a:cubicBezTo>
                      <a:lnTo>
                        <a:pt x="24" y="210"/>
                      </a:lnTo>
                      <a:cubicBezTo>
                        <a:pt x="24" y="219"/>
                        <a:pt x="22" y="226"/>
                        <a:pt x="19" y="231"/>
                      </a:cubicBezTo>
                      <a:cubicBezTo>
                        <a:pt x="15" y="235"/>
                        <a:pt x="9" y="237"/>
                        <a:pt x="0" y="237"/>
                      </a:cubicBezTo>
                      <a:lnTo>
                        <a:pt x="0" y="265"/>
                      </a:lnTo>
                      <a:cubicBezTo>
                        <a:pt x="24" y="265"/>
                        <a:pt x="41" y="260"/>
                        <a:pt x="50" y="251"/>
                      </a:cubicBezTo>
                      <a:cubicBezTo>
                        <a:pt x="58" y="242"/>
                        <a:pt x="62" y="229"/>
                        <a:pt x="62" y="209"/>
                      </a:cubicBezTo>
                      <a:lnTo>
                        <a:pt x="62" y="174"/>
                      </a:lnTo>
                      <a:cubicBezTo>
                        <a:pt x="62" y="156"/>
                        <a:pt x="70" y="146"/>
                        <a:pt x="85" y="146"/>
                      </a:cubicBezTo>
                      <a:lnTo>
                        <a:pt x="85" y="119"/>
                      </a:lnTo>
                      <a:cubicBezTo>
                        <a:pt x="70" y="119"/>
                        <a:pt x="62" y="109"/>
                        <a:pt x="62" y="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27" tIns="45713" rIns="91427" bIns="45713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32563"/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pic>
        <p:nvPicPr>
          <p:cNvPr id="61" name="Picture 6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455" y="4412175"/>
            <a:ext cx="1094542" cy="2151343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3400826" y="5175759"/>
            <a:ext cx="354777" cy="1976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32563">
              <a:lnSpc>
                <a:spcPct val="90000"/>
              </a:lnSpc>
              <a:spcAft>
                <a:spcPts val="600"/>
              </a:spcAft>
            </a:pPr>
            <a:r>
              <a:rPr lang="en-US" sz="1399" b="1" dirty="0">
                <a:gradFill>
                  <a:gsLst>
                    <a:gs pos="2917">
                      <a:schemeClr val="bg1"/>
                    </a:gs>
                    <a:gs pos="30000">
                      <a:schemeClr val="bg1"/>
                    </a:gs>
                  </a:gsLst>
                  <a:lin ang="5400000" scaled="0"/>
                </a:gradFill>
              </a:rPr>
              <a:t>OPS</a:t>
            </a:r>
          </a:p>
        </p:txBody>
      </p:sp>
      <p:sp>
        <p:nvSpPr>
          <p:cNvPr id="63" name="Freeform 147"/>
          <p:cNvSpPr>
            <a:spLocks/>
          </p:cNvSpPr>
          <p:nvPr/>
        </p:nvSpPr>
        <p:spPr bwMode="auto">
          <a:xfrm>
            <a:off x="1212792" y="5404793"/>
            <a:ext cx="256867" cy="999372"/>
          </a:xfrm>
          <a:custGeom>
            <a:avLst/>
            <a:gdLst>
              <a:gd name="T0" fmla="*/ 64 w 64"/>
              <a:gd name="T1" fmla="*/ 0 h 249"/>
              <a:gd name="T2" fmla="*/ 51 w 64"/>
              <a:gd name="T3" fmla="*/ 249 h 249"/>
              <a:gd name="T4" fmla="*/ 0 w 64"/>
              <a:gd name="T5" fmla="*/ 249 h 249"/>
              <a:gd name="T6" fmla="*/ 0 w 64"/>
              <a:gd name="T7" fmla="*/ 0 h 249"/>
              <a:gd name="T8" fmla="*/ 64 w 64"/>
              <a:gd name="T9" fmla="*/ 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249">
                <a:moveTo>
                  <a:pt x="64" y="0"/>
                </a:moveTo>
                <a:lnTo>
                  <a:pt x="51" y="249"/>
                </a:lnTo>
                <a:lnTo>
                  <a:pt x="0" y="249"/>
                </a:lnTo>
                <a:lnTo>
                  <a:pt x="0" y="0"/>
                </a:lnTo>
                <a:lnTo>
                  <a:pt x="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4" tIns="45706" rIns="91414" bIns="45706" numCol="1" anchor="t" anchorCtr="0" compatLnSpc="1">
            <a:prstTxWarp prst="textNoShape">
              <a:avLst/>
            </a:prstTxWarp>
          </a:bodyPr>
          <a:lstStyle/>
          <a:p>
            <a:pPr defTabSz="932384"/>
            <a:endParaRPr lang="en-US" sz="1836">
              <a:solidFill>
                <a:srgbClr val="FFFFFF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90793" y="5186474"/>
            <a:ext cx="357327" cy="1976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32563">
              <a:lnSpc>
                <a:spcPct val="90000"/>
              </a:lnSpc>
              <a:spcAft>
                <a:spcPts val="600"/>
              </a:spcAft>
            </a:pPr>
            <a:r>
              <a:rPr lang="en-US" sz="1399" b="1" dirty="0">
                <a:gradFill>
                  <a:gsLst>
                    <a:gs pos="2917">
                      <a:schemeClr val="tx1">
                        <a:lumMod val="50000"/>
                      </a:schemeClr>
                    </a:gs>
                    <a:gs pos="74000">
                      <a:schemeClr val="tx1">
                        <a:lumMod val="50000"/>
                      </a:schemeClr>
                    </a:gs>
                  </a:gsLst>
                  <a:lin ang="5400000" scaled="0"/>
                </a:gradFill>
              </a:rPr>
              <a:t>DEV</a:t>
            </a:r>
          </a:p>
        </p:txBody>
      </p:sp>
      <p:sp>
        <p:nvSpPr>
          <p:cNvPr id="65" name="Right Brace 64"/>
          <p:cNvSpPr/>
          <p:nvPr/>
        </p:nvSpPr>
        <p:spPr>
          <a:xfrm>
            <a:off x="7590763" y="1726406"/>
            <a:ext cx="303874" cy="4818856"/>
          </a:xfrm>
          <a:prstGeom prst="rightBrace">
            <a:avLst/>
          </a:prstGeom>
          <a:ln>
            <a:solidFill>
              <a:schemeClr val="accent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59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1902E-6 -4.81616E-6 L 0.35627 -0.1307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07" y="-653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24177E-7 -4.81616E-6 L 0.35576 0.1137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81" y="567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24177E-7 -4.81616E-6 L 0.35678 0.3606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33" y="180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6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6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6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40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6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3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6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5" grpId="0" animBg="1"/>
      <p:bldP spid="4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7" y="2125677"/>
            <a:ext cx="11963400" cy="3176254"/>
          </a:xfrm>
        </p:spPr>
        <p:txBody>
          <a:bodyPr/>
          <a:lstStyle/>
          <a:p>
            <a:r>
              <a:rPr lang="en-US" dirty="0"/>
              <a:t>Demo: </a:t>
            </a:r>
            <a:r>
              <a:rPr lang="en-US" dirty="0" smtClean="0"/>
              <a:t>Deploying Infrastructure using Terraform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14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Call to action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702" y="1211287"/>
            <a:ext cx="12572935" cy="3804118"/>
          </a:xfrm>
        </p:spPr>
        <p:txBody>
          <a:bodyPr/>
          <a:lstStyle/>
          <a:p>
            <a:r>
              <a:rPr lang="en-US" sz="2800" dirty="0" smtClean="0"/>
              <a:t>Azure DevOps Delivered: Deploy with Terraform - </a:t>
            </a:r>
            <a:r>
              <a:rPr lang="en-US" sz="2800" dirty="0">
                <a:hlinkClick r:id="rId3"/>
              </a:rPr>
              <a:t>https://</a:t>
            </a:r>
            <a:r>
              <a:rPr lang="en-US" sz="2800" dirty="0" smtClean="0">
                <a:hlinkClick r:id="rId3"/>
              </a:rPr>
              <a:t>aka.ms/azureterraform</a:t>
            </a:r>
            <a:endParaRPr lang="en-US" sz="2800" dirty="0"/>
          </a:p>
          <a:p>
            <a:r>
              <a:rPr lang="en-US" sz="2800" dirty="0" smtClean="0"/>
              <a:t>Terraform </a:t>
            </a:r>
            <a:r>
              <a:rPr lang="en-US" sz="2800" dirty="0" err="1" smtClean="0"/>
              <a:t>QuickStart</a:t>
            </a:r>
            <a:r>
              <a:rPr lang="en-US" sz="2800" dirty="0"/>
              <a:t> templates </a:t>
            </a:r>
            <a:r>
              <a:rPr lang="mr-IN" sz="2800" dirty="0" smtClean="0"/>
              <a:t>–</a:t>
            </a:r>
            <a:r>
              <a:rPr lang="en-US" sz="2800" dirty="0"/>
              <a:t> </a:t>
            </a:r>
            <a:r>
              <a:rPr lang="en-US" sz="2800" dirty="0">
                <a:hlinkClick r:id="rId4"/>
              </a:rPr>
              <a:t>https://</a:t>
            </a:r>
            <a:r>
              <a:rPr lang="en-US" sz="2800" dirty="0" smtClean="0">
                <a:hlinkClick r:id="rId4"/>
              </a:rPr>
              <a:t>aka.ms/tfquickstarts</a:t>
            </a:r>
            <a:endParaRPr lang="en-US" sz="2800" dirty="0" smtClean="0"/>
          </a:p>
          <a:p>
            <a:r>
              <a:rPr lang="en-US" sz="2800" dirty="0"/>
              <a:t>Getting Started with Terraform on Azure - </a:t>
            </a:r>
            <a:r>
              <a:rPr lang="en-US" sz="2800" dirty="0" smtClean="0">
                <a:hlinkClick r:id="rId5"/>
              </a:rPr>
              <a:t>https</a:t>
            </a:r>
            <a:r>
              <a:rPr lang="en-US" sz="2800" dirty="0">
                <a:hlinkClick r:id="rId5"/>
              </a:rPr>
              <a:t>://</a:t>
            </a:r>
            <a:r>
              <a:rPr lang="en-US" sz="2800" dirty="0" smtClean="0">
                <a:hlinkClick r:id="rId5"/>
              </a:rPr>
              <a:t>aka.ms/tfgettingstarted</a:t>
            </a:r>
            <a:endParaRPr lang="en-US" sz="2800" dirty="0" smtClean="0"/>
          </a:p>
          <a:p>
            <a:r>
              <a:rPr lang="en-US" sz="2800" dirty="0" smtClean="0"/>
              <a:t>Terraform Official Docs </a:t>
            </a:r>
            <a:r>
              <a:rPr lang="en-US" sz="2800" dirty="0"/>
              <a:t>– </a:t>
            </a:r>
            <a:r>
              <a:rPr lang="en-US" sz="2800" dirty="0">
                <a:hlinkClick r:id="rId6"/>
              </a:rPr>
              <a:t>http://aka.ms/terraform</a:t>
            </a:r>
            <a:r>
              <a:rPr lang="en-US" sz="2800" dirty="0"/>
              <a:t> </a:t>
            </a:r>
          </a:p>
          <a:p>
            <a:r>
              <a:rPr lang="en-US" sz="2800" dirty="0" smtClean="0"/>
              <a:t>Questions</a:t>
            </a:r>
            <a:r>
              <a:rPr lang="en-US" sz="2800" dirty="0"/>
              <a:t>? Contact us at </a:t>
            </a:r>
            <a:r>
              <a:rPr lang="en-US" sz="2800" dirty="0">
                <a:hlinkClick r:id="rId7"/>
              </a:rPr>
              <a:t>azdevopspub@microsoft.com</a:t>
            </a:r>
            <a:r>
              <a:rPr lang="en-US" sz="2800" dirty="0"/>
              <a:t> </a:t>
            </a:r>
          </a:p>
          <a:p>
            <a:pPr lvl="0"/>
            <a:r>
              <a:rPr lang="en-US" sz="2800" dirty="0"/>
              <a:t>Re-visit Build session recordings on </a:t>
            </a:r>
            <a:r>
              <a:rPr lang="en-US" sz="2800" dirty="0">
                <a:hlinkClick r:id="rId8"/>
              </a:rPr>
              <a:t>Channel 9</a:t>
            </a:r>
            <a:r>
              <a:rPr lang="en-US" sz="2800" dirty="0"/>
              <a:t>.</a:t>
            </a:r>
          </a:p>
          <a:p>
            <a:pPr lvl="0"/>
            <a:r>
              <a:rPr lang="en-US" sz="2800" dirty="0"/>
              <a:t>Continue your education at</a:t>
            </a:r>
            <a:br>
              <a:rPr lang="en-US" sz="2800" dirty="0"/>
            </a:br>
            <a:r>
              <a:rPr lang="en-US" sz="2800" dirty="0">
                <a:hlinkClick r:id="rId9"/>
              </a:rPr>
              <a:t>Microsoft Virtual Academy</a:t>
            </a:r>
            <a:r>
              <a:rPr lang="en-US" sz="2800" dirty="0"/>
              <a:t> online.</a:t>
            </a:r>
          </a:p>
        </p:txBody>
      </p:sp>
      <p:sp>
        <p:nvSpPr>
          <p:cNvPr id="4" name="Rectangle 3"/>
          <p:cNvSpPr/>
          <p:nvPr/>
        </p:nvSpPr>
        <p:spPr>
          <a:xfrm>
            <a:off x="10529777" y="6031402"/>
            <a:ext cx="1634102" cy="664797"/>
          </a:xfrm>
          <a:prstGeom prst="rect">
            <a:avLst/>
          </a:prstGeom>
        </p:spPr>
        <p:txBody>
          <a:bodyPr wrap="none" lIns="182880" tIns="146304" rIns="182880" bIns="146304">
            <a:spAutoFit/>
          </a:bodyPr>
          <a:lstStyle/>
          <a:p>
            <a:pPr algn="r"/>
            <a:r>
              <a:rPr lang="en-US" sz="2400" dirty="0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#</a:t>
            </a:r>
            <a:r>
              <a:rPr lang="en-US" sz="2400" dirty="0" err="1">
                <a:gradFill>
                  <a:gsLst>
                    <a:gs pos="6494">
                      <a:schemeClr val="tx1"/>
                    </a:gs>
                    <a:gs pos="18182">
                      <a:schemeClr val="tx1"/>
                    </a:gs>
                  </a:gsLst>
                  <a:lin ang="5400000" scaled="1"/>
                </a:gradFill>
              </a:rPr>
              <a:t>MSBuild</a:t>
            </a:r>
            <a:endParaRPr lang="en-US" sz="2400" dirty="0">
              <a:gradFill>
                <a:gsLst>
                  <a:gs pos="6494">
                    <a:schemeClr val="tx1"/>
                  </a:gs>
                  <a:gs pos="18182">
                    <a:schemeClr val="tx1"/>
                  </a:gs>
                </a:gsLst>
                <a:lin ang="54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3381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274637" y="2125677"/>
            <a:ext cx="11811000" cy="2179058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Questions?</a:t>
            </a:r>
          </a:p>
          <a:p>
            <a:endParaRPr lang="en-US" dirty="0"/>
          </a:p>
          <a:p>
            <a:r>
              <a:rPr lang="en-US" dirty="0"/>
              <a:t>(email </a:t>
            </a:r>
            <a:r>
              <a:rPr lang="en-US" b="1" dirty="0">
                <a:hlinkClick r:id="rId3"/>
              </a:rPr>
              <a:t>azdevopspub</a:t>
            </a:r>
            <a:r>
              <a:rPr lang="en-US" dirty="0">
                <a:hlinkClick r:id="rId3"/>
              </a:rPr>
              <a:t>@microsoft.com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9778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-50111_Build 2017_LIGHT GRAY TEMPLATE">
  <a:themeElements>
    <a:clrScheme name="Build 2017 Colors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505050"/>
      </a:accent3>
      <a:accent4>
        <a:srgbClr val="002050"/>
      </a:accent4>
      <a:accent5>
        <a:srgbClr val="FFB900"/>
      </a:accent5>
      <a:accent6>
        <a:srgbClr val="D2D2D2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 [Read-Only]" id="{6F4885E9-16BF-45DA-8043-52AF389A1A37}" vid="{06FBAB65-A9D9-4EC4-8519-C553F3EA738E}"/>
    </a:ext>
  </a:extLst>
</a:theme>
</file>

<file path=ppt/theme/theme2.xml><?xml version="1.0" encoding="utf-8"?>
<a:theme xmlns:a="http://schemas.openxmlformats.org/drawingml/2006/main" name="5-50111_Build 2017_DARK GRAY TEMPLATE">
  <a:themeElements>
    <a:clrScheme name="Build 2017 Colors (Dark Gray)">
      <a:dk1>
        <a:srgbClr val="505050"/>
      </a:dk1>
      <a:lt1>
        <a:srgbClr val="FFFFFF"/>
      </a:lt1>
      <a:dk2>
        <a:srgbClr val="0078D7"/>
      </a:dk2>
      <a:lt2>
        <a:srgbClr val="EAEAEA"/>
      </a:lt2>
      <a:accent1>
        <a:srgbClr val="0078D7"/>
      </a:accent1>
      <a:accent2>
        <a:srgbClr val="00BCF2"/>
      </a:accent2>
      <a:accent3>
        <a:srgbClr val="EAEAEA"/>
      </a:accent3>
      <a:accent4>
        <a:srgbClr val="002050"/>
      </a:accent4>
      <a:accent5>
        <a:srgbClr val="FFB900"/>
      </a:accent5>
      <a:accent6>
        <a:srgbClr val="737373"/>
      </a:accent6>
      <a:hlink>
        <a:srgbClr val="00BCF2"/>
      </a:hlink>
      <a:folHlink>
        <a:srgbClr val="00BCF2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Build2017_Template [Read-Only]" id="{6F4885E9-16BF-45DA-8043-52AF389A1A37}" vid="{7C70E2A4-8980-409D-AC1F-E29167836A69}"/>
    </a:ext>
  </a:extLst>
</a:theme>
</file>

<file path=ppt/theme/theme3.xml><?xml version="1.0" encoding="utf-8"?>
<a:theme xmlns:a="http://schemas.openxmlformats.org/drawingml/2006/main" name="1_5-50091_TR24_BO_CT_Template">
  <a:themeElements>
    <a:clrScheme name="TR24">
      <a:dk1>
        <a:srgbClr val="353535"/>
      </a:dk1>
      <a:lt1>
        <a:srgbClr val="FFFFFF"/>
      </a:lt1>
      <a:dk2>
        <a:srgbClr val="0078D7"/>
      </a:dk2>
      <a:lt2>
        <a:srgbClr val="E6E6E6"/>
      </a:lt2>
      <a:accent1>
        <a:srgbClr val="0078D7"/>
      </a:accent1>
      <a:accent2>
        <a:srgbClr val="00188F"/>
      </a:accent2>
      <a:accent3>
        <a:srgbClr val="002050"/>
      </a:accent3>
      <a:accent4>
        <a:srgbClr val="D83B01"/>
      </a:accent4>
      <a:accent5>
        <a:srgbClr val="737373"/>
      </a:accent5>
      <a:accent6>
        <a:srgbClr val="505050"/>
      </a:accent6>
      <a:hlink>
        <a:srgbClr val="00188F"/>
      </a:hlink>
      <a:folHlink>
        <a:srgbClr val="00188F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R24_BO_CT_Template.potx" id="{ACE1F860-A7C5-4F6A-9659-FD362B4E8CFA}" vid="{D991A258-702D-4C0C-9E71-E30025EE76B0}"/>
    </a:ext>
  </a:extLst>
</a:theme>
</file>

<file path=ppt/theme/theme4.xml><?xml version="1.0" encoding="utf-8"?>
<a:theme xmlns:a="http://schemas.openxmlformats.org/drawingml/2006/main" name="6_Azure_Tour_2015_TEMPLATE">
  <a:themeElements>
    <a:clrScheme name="MSVID Purple">
      <a:dk1>
        <a:srgbClr val="505050"/>
      </a:dk1>
      <a:lt1>
        <a:srgbClr val="FFFFFF"/>
      </a:lt1>
      <a:dk2>
        <a:srgbClr val="5C2D91"/>
      </a:dk2>
      <a:lt2>
        <a:srgbClr val="E7DCF4"/>
      </a:lt2>
      <a:accent1>
        <a:srgbClr val="32145A"/>
      </a:accent1>
      <a:accent2>
        <a:srgbClr val="B4009E"/>
      </a:accent2>
      <a:accent3>
        <a:srgbClr val="107C10"/>
      </a:accent3>
      <a:accent4>
        <a:srgbClr val="0078D7"/>
      </a:accent4>
      <a:accent5>
        <a:srgbClr val="008272"/>
      </a:accent5>
      <a:accent6>
        <a:srgbClr val="D83B01"/>
      </a:accent6>
      <a:hlink>
        <a:srgbClr val="E7DCF4"/>
      </a:hlink>
      <a:folHlink>
        <a:srgbClr val="E7DCF4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C33DE3FA-4ADE-4533-AABA-2C70F8EE952B}" vid="{78FAE8E9-9DFD-4C39-B3B2-274A43131B09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24DFED99F65546BCB6C1289B454770" ma:contentTypeVersion="5" ma:contentTypeDescription="Create a new document." ma:contentTypeScope="" ma:versionID="5f30c3b861c687d5891f4a8ef4640d57">
  <xsd:schema xmlns:xsd="http://www.w3.org/2001/XMLSchema" xmlns:xs="http://www.w3.org/2001/XMLSchema" xmlns:p="http://schemas.microsoft.com/office/2006/metadata/properties" xmlns:ns2="2ea8513e-ca77-4223-91d5-a99abe791793" targetNamespace="http://schemas.microsoft.com/office/2006/metadata/properties" ma:root="true" ma:fieldsID="4264c1fba08dda1d340b08a0ffc5c947" ns2:_="">
    <xsd:import namespace="2ea8513e-ca77-4223-91d5-a99abe79179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2:LastSharedByUser" minOccurs="0"/>
                <xsd:element ref="ns2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a8513e-ca77-4223-91d5-a99abe79179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1AF7A52-CFC5-4EAF-AA52-BDC87E78BB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ea8513e-ca77-4223-91d5-a99abe7917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2ea8513e-ca77-4223-91d5-a99abe79179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Microsoft_Build2017_Template</Template>
  <TotalTime>1529</TotalTime>
  <Words>498</Words>
  <Application>Microsoft Macintosh PowerPoint</Application>
  <PresentationFormat>Custom</PresentationFormat>
  <Paragraphs>78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Consolas</vt:lpstr>
      <vt:lpstr>Mangal</vt:lpstr>
      <vt:lpstr>Segoe UI</vt:lpstr>
      <vt:lpstr>Segoe UI Light</vt:lpstr>
      <vt:lpstr>Segoe UI Semilight</vt:lpstr>
      <vt:lpstr>Wingdings</vt:lpstr>
      <vt:lpstr>5-50111_Build 2017_LIGHT GRAY TEMPLATE</vt:lpstr>
      <vt:lpstr>5-50111_Build 2017_DARK GRAY TEMPLATE</vt:lpstr>
      <vt:lpstr>1_5-50091_TR24_BO_CT_Template</vt:lpstr>
      <vt:lpstr>6_Azure_Tour_2015_TEMPLATE</vt:lpstr>
      <vt:lpstr>PowerPoint Presentation</vt:lpstr>
      <vt:lpstr>Part II – Infrastructure as Code with Terraform</vt:lpstr>
      <vt:lpstr>Deploying Infrastructure to Azure</vt:lpstr>
      <vt:lpstr>Terraform</vt:lpstr>
      <vt:lpstr>Creating Terraform Templates</vt:lpstr>
      <vt:lpstr>Environment Parity</vt:lpstr>
      <vt:lpstr>Demo: Deploying Infrastructure using Terraform</vt:lpstr>
      <vt:lpstr>Call to action</vt:lpstr>
      <vt:lpstr>PowerPoint Presentation</vt:lpstr>
      <vt:lpstr>Please Complete An Evaluation Form for every session you attend. </vt:lpstr>
    </vt:vector>
  </TitlesOfParts>
  <Manager/>
  <Company>Microsoft Corporation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Microsoft Build 2017</dc:subject>
  <dc:creator>Arun Chandrasekhar</dc:creator>
  <cp:keywords>Microsoft Build 2017</cp:keywords>
  <dc:description>Template: Mitchell Derrey, Silver Fox Productions_x000d_
Formatting: _x000d_
Audience Type:</dc:description>
  <cp:lastModifiedBy>Eugene Chuvyrov</cp:lastModifiedBy>
  <cp:revision>61</cp:revision>
  <dcterms:created xsi:type="dcterms:W3CDTF">2017-04-23T19:00:15Z</dcterms:created>
  <dcterms:modified xsi:type="dcterms:W3CDTF">2017-05-05T14:27:55Z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0x0101003D24DFED99F65546BCB6C1289B454770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53;#Washington State Convention and Trade Center|2ebf141d-f871-4cc9-bf08-f87f112ab464</vt:lpwstr>
  </property>
  <property fmtid="{D5CDD505-2E9C-101B-9397-08002B2CF9AE}" pid="7" name="Track">
    <vt:lpwstr/>
  </property>
  <property fmtid="{D5CDD505-2E9C-101B-9397-08002B2CF9AE}" pid="8" name="Event Location">
    <vt:lpwstr>52;#Seattle|54f46ed2-c77e-4a59-b182-a4171fdb0d11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315;#Microsoft Build 2017|0407fc0d-d203-4d0a-848e-0398e286e7e2</vt:lpwstr>
  </property>
  <property fmtid="{D5CDD505-2E9C-101B-9397-08002B2CF9AE}" pid="12" name="Audience1">
    <vt:lpwstr>316;#developers|8e4a08dc-5d95-4156-ab65-f22579a1592a</vt:lpwstr>
  </property>
  <property fmtid="{D5CDD505-2E9C-101B-9397-08002B2CF9AE}" pid="13" name="Event Name">
    <vt:lpwstr>47;#Build|58542b36-5bf5-46a6-a53f-a41fb7a73785</vt:lpwstr>
  </property>
</Properties>
</file>