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93" r:id="rId5"/>
    <p:sldMasterId id="2147484324" r:id="rId6"/>
    <p:sldMasterId id="2147484355" r:id="rId7"/>
    <p:sldMasterId id="2147484386" r:id="rId8"/>
    <p:sldMasterId id="2147484417" r:id="rId9"/>
  </p:sldMasterIdLst>
  <p:notesMasterIdLst>
    <p:notesMasterId r:id="rId58"/>
  </p:notesMasterIdLst>
  <p:handoutMasterIdLst>
    <p:handoutMasterId r:id="rId59"/>
  </p:handoutMasterIdLst>
  <p:sldIdLst>
    <p:sldId id="1368" r:id="rId10"/>
    <p:sldId id="1515" r:id="rId11"/>
    <p:sldId id="1507" r:id="rId12"/>
    <p:sldId id="1462" r:id="rId13"/>
    <p:sldId id="1508" r:id="rId14"/>
    <p:sldId id="1509" r:id="rId15"/>
    <p:sldId id="1465" r:id="rId16"/>
    <p:sldId id="1510" r:id="rId17"/>
    <p:sldId id="1467" r:id="rId18"/>
    <p:sldId id="1511" r:id="rId19"/>
    <p:sldId id="1469" r:id="rId20"/>
    <p:sldId id="1470" r:id="rId21"/>
    <p:sldId id="1471" r:id="rId22"/>
    <p:sldId id="1473" r:id="rId23"/>
    <p:sldId id="1512" r:id="rId24"/>
    <p:sldId id="1476" r:id="rId25"/>
    <p:sldId id="1477" r:id="rId26"/>
    <p:sldId id="1478" r:id="rId27"/>
    <p:sldId id="1513" r:id="rId28"/>
    <p:sldId id="1480" r:id="rId29"/>
    <p:sldId id="1481" r:id="rId30"/>
    <p:sldId id="1482" r:id="rId31"/>
    <p:sldId id="1514" r:id="rId32"/>
    <p:sldId id="1484" r:id="rId33"/>
    <p:sldId id="1485" r:id="rId34"/>
    <p:sldId id="1486" r:id="rId35"/>
    <p:sldId id="1487" r:id="rId36"/>
    <p:sldId id="1488" r:id="rId37"/>
    <p:sldId id="1489" r:id="rId38"/>
    <p:sldId id="1490" r:id="rId39"/>
    <p:sldId id="1491" r:id="rId40"/>
    <p:sldId id="1492" r:id="rId41"/>
    <p:sldId id="1493" r:id="rId42"/>
    <p:sldId id="1494" r:id="rId43"/>
    <p:sldId id="1495" r:id="rId44"/>
    <p:sldId id="1496" r:id="rId45"/>
    <p:sldId id="1497" r:id="rId46"/>
    <p:sldId id="1498" r:id="rId47"/>
    <p:sldId id="1499" r:id="rId48"/>
    <p:sldId id="1500" r:id="rId49"/>
    <p:sldId id="1501" r:id="rId50"/>
    <p:sldId id="1502" r:id="rId51"/>
    <p:sldId id="1503" r:id="rId52"/>
    <p:sldId id="1504" r:id="rId53"/>
    <p:sldId id="1505" r:id="rId54"/>
    <p:sldId id="1506" r:id="rId55"/>
    <p:sldId id="1517" r:id="rId56"/>
    <p:sldId id="1516" r:id="rId57"/>
  </p:sldIdLst>
  <p:sldSz cx="12436475" cy="6994525"/>
  <p:notesSz cx="6858000" cy="9144000"/>
  <p:defaultTextStyle>
    <a:defPPr>
      <a:defRPr lang="en-US"/>
    </a:defPPr>
    <a:lvl1pPr marL="0" algn="l" defTabSz="932024" rtl="0" eaLnBrk="1" latinLnBrk="0" hangingPunct="1">
      <a:defRPr sz="1800" kern="1200">
        <a:solidFill>
          <a:schemeClr val="tx1"/>
        </a:solidFill>
        <a:latin typeface="+mn-lt"/>
        <a:ea typeface="+mn-ea"/>
        <a:cs typeface="+mn-cs"/>
      </a:defRPr>
    </a:lvl1pPr>
    <a:lvl2pPr marL="466012" algn="l" defTabSz="932024" rtl="0" eaLnBrk="1" latinLnBrk="0" hangingPunct="1">
      <a:defRPr sz="1800" kern="1200">
        <a:solidFill>
          <a:schemeClr val="tx1"/>
        </a:solidFill>
        <a:latin typeface="+mn-lt"/>
        <a:ea typeface="+mn-ea"/>
        <a:cs typeface="+mn-cs"/>
      </a:defRPr>
    </a:lvl2pPr>
    <a:lvl3pPr marL="932024" algn="l" defTabSz="932024" rtl="0" eaLnBrk="1" latinLnBrk="0" hangingPunct="1">
      <a:defRPr sz="1800" kern="1200">
        <a:solidFill>
          <a:schemeClr val="tx1"/>
        </a:solidFill>
        <a:latin typeface="+mn-lt"/>
        <a:ea typeface="+mn-ea"/>
        <a:cs typeface="+mn-cs"/>
      </a:defRPr>
    </a:lvl3pPr>
    <a:lvl4pPr marL="1398038" algn="l" defTabSz="932024" rtl="0" eaLnBrk="1" latinLnBrk="0" hangingPunct="1">
      <a:defRPr sz="1800" kern="1200">
        <a:solidFill>
          <a:schemeClr val="tx1"/>
        </a:solidFill>
        <a:latin typeface="+mn-lt"/>
        <a:ea typeface="+mn-ea"/>
        <a:cs typeface="+mn-cs"/>
      </a:defRPr>
    </a:lvl4pPr>
    <a:lvl5pPr marL="1864053" algn="l" defTabSz="932024" rtl="0" eaLnBrk="1" latinLnBrk="0" hangingPunct="1">
      <a:defRPr sz="1800" kern="1200">
        <a:solidFill>
          <a:schemeClr val="tx1"/>
        </a:solidFill>
        <a:latin typeface="+mn-lt"/>
        <a:ea typeface="+mn-ea"/>
        <a:cs typeface="+mn-cs"/>
      </a:defRPr>
    </a:lvl5pPr>
    <a:lvl6pPr marL="2330066" algn="l" defTabSz="932024" rtl="0" eaLnBrk="1" latinLnBrk="0" hangingPunct="1">
      <a:defRPr sz="1800" kern="1200">
        <a:solidFill>
          <a:schemeClr val="tx1"/>
        </a:solidFill>
        <a:latin typeface="+mn-lt"/>
        <a:ea typeface="+mn-ea"/>
        <a:cs typeface="+mn-cs"/>
      </a:defRPr>
    </a:lvl6pPr>
    <a:lvl7pPr marL="2796076" algn="l" defTabSz="932024" rtl="0" eaLnBrk="1" latinLnBrk="0" hangingPunct="1">
      <a:defRPr sz="1800" kern="1200">
        <a:solidFill>
          <a:schemeClr val="tx1"/>
        </a:solidFill>
        <a:latin typeface="+mn-lt"/>
        <a:ea typeface="+mn-ea"/>
        <a:cs typeface="+mn-cs"/>
      </a:defRPr>
    </a:lvl7pPr>
    <a:lvl8pPr marL="3262092" algn="l" defTabSz="932024" rtl="0" eaLnBrk="1" latinLnBrk="0" hangingPunct="1">
      <a:defRPr sz="1800" kern="1200">
        <a:solidFill>
          <a:schemeClr val="tx1"/>
        </a:solidFill>
        <a:latin typeface="+mn-lt"/>
        <a:ea typeface="+mn-ea"/>
        <a:cs typeface="+mn-cs"/>
      </a:defRPr>
    </a:lvl8pPr>
    <a:lvl9pPr marL="3728104" algn="l" defTabSz="93202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15"/>
            <p14:sldId id="1507"/>
            <p14:sldId id="1462"/>
            <p14:sldId id="1508"/>
            <p14:sldId id="1509"/>
            <p14:sldId id="1465"/>
            <p14:sldId id="1510"/>
            <p14:sldId id="1467"/>
            <p14:sldId id="1511"/>
            <p14:sldId id="1469"/>
            <p14:sldId id="1470"/>
            <p14:sldId id="1471"/>
            <p14:sldId id="1473"/>
            <p14:sldId id="1512"/>
            <p14:sldId id="1476"/>
            <p14:sldId id="1477"/>
            <p14:sldId id="1478"/>
            <p14:sldId id="1513"/>
            <p14:sldId id="1480"/>
            <p14:sldId id="1481"/>
            <p14:sldId id="1482"/>
            <p14:sldId id="1514"/>
            <p14:sldId id="1484"/>
            <p14:sldId id="1485"/>
            <p14:sldId id="1486"/>
            <p14:sldId id="1487"/>
            <p14:sldId id="1488"/>
            <p14:sldId id="1489"/>
            <p14:sldId id="1490"/>
            <p14:sldId id="1491"/>
            <p14:sldId id="1492"/>
            <p14:sldId id="1493"/>
            <p14:sldId id="1494"/>
            <p14:sldId id="1495"/>
            <p14:sldId id="1496"/>
            <p14:sldId id="1497"/>
            <p14:sldId id="1498"/>
            <p14:sldId id="1499"/>
            <p14:sldId id="1500"/>
            <p14:sldId id="1501"/>
            <p14:sldId id="1502"/>
            <p14:sldId id="1503"/>
            <p14:sldId id="1504"/>
            <p14:sldId id="1505"/>
            <p14:sldId id="1506"/>
            <p14:sldId id="1517"/>
            <p14:sldId id="151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cmAuthor>
  <p:cmAuthor id="3" name="Mary Feil-Jacobs" initials="MF"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a:srgbClr val="FFFFFF"/>
    <a:srgbClr val="47D8FF"/>
    <a:srgbClr val="11CCFF"/>
    <a:srgbClr val="85E5FF"/>
    <a:srgbClr val="43D7FF"/>
    <a:srgbClr val="B4A0FF"/>
    <a:srgbClr val="505050"/>
    <a:srgbClr val="000000"/>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0" autoAdjust="0"/>
    <p:restoredTop sz="94187" autoAdjust="0"/>
  </p:normalViewPr>
  <p:slideViewPr>
    <p:cSldViewPr>
      <p:cViewPr varScale="1">
        <p:scale>
          <a:sx n="65" d="100"/>
          <a:sy n="65" d="100"/>
        </p:scale>
        <p:origin x="1638" y="60"/>
      </p:cViewPr>
      <p:guideLst>
        <p:guide orient="horz" pos="2203"/>
        <p:guide pos="3917"/>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5/4/2015 3:31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5/4/2015 3:31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024"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095" indent="-107874" algn="l" defTabSz="932024"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408" indent="-117314" algn="l" defTabSz="932024"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170" indent="-149675" algn="l" defTabSz="932024"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014" indent="-117314" algn="l" defTabSz="932024"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0066" algn="l" defTabSz="932024" rtl="0" eaLnBrk="1" latinLnBrk="0" hangingPunct="1">
      <a:defRPr sz="1200" kern="1200">
        <a:solidFill>
          <a:schemeClr val="tx1"/>
        </a:solidFill>
        <a:latin typeface="+mn-lt"/>
        <a:ea typeface="+mn-ea"/>
        <a:cs typeface="+mn-cs"/>
      </a:defRPr>
    </a:lvl6pPr>
    <a:lvl7pPr marL="2796076" algn="l" defTabSz="932024" rtl="0" eaLnBrk="1" latinLnBrk="0" hangingPunct="1">
      <a:defRPr sz="1200" kern="1200">
        <a:solidFill>
          <a:schemeClr val="tx1"/>
        </a:solidFill>
        <a:latin typeface="+mn-lt"/>
        <a:ea typeface="+mn-ea"/>
        <a:cs typeface="+mn-cs"/>
      </a:defRPr>
    </a:lvl7pPr>
    <a:lvl8pPr marL="3262092" algn="l" defTabSz="932024" rtl="0" eaLnBrk="1" latinLnBrk="0" hangingPunct="1">
      <a:defRPr sz="1200" kern="1200">
        <a:solidFill>
          <a:schemeClr val="tx1"/>
        </a:solidFill>
        <a:latin typeface="+mn-lt"/>
        <a:ea typeface="+mn-ea"/>
        <a:cs typeface="+mn-cs"/>
      </a:defRPr>
    </a:lvl8pPr>
    <a:lvl9pPr marL="3728104" algn="l" defTabSz="9320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5/4/2015 3:31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376238"/>
            <a:ext cx="6877050" cy="3868737"/>
          </a:xfrm>
        </p:spPr>
      </p:sp>
      <p:sp>
        <p:nvSpPr>
          <p:cNvPr id="3" name="Notes Placeholder 2"/>
          <p:cNvSpPr>
            <a:spLocks noGrp="1"/>
          </p:cNvSpPr>
          <p:nvPr>
            <p:ph type="body" idx="1"/>
          </p:nvPr>
        </p:nvSpPr>
        <p:spPr>
          <a:xfrm>
            <a:off x="686112" y="4343713"/>
            <a:ext cx="5485778" cy="4113862"/>
          </a:xfrm>
          <a:prstGeom prst="rect">
            <a:avLst/>
          </a:prstGeom>
        </p:spPr>
        <p:txBody>
          <a:bodyPr lIns="89867" tIns="44934" rIns="89867" bIns="44934"/>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13</a:t>
            </a:fld>
            <a:endParaRPr lang="en-US" dirty="0"/>
          </a:p>
        </p:txBody>
      </p:sp>
    </p:spTree>
    <p:extLst>
      <p:ext uri="{BB962C8B-B14F-4D97-AF65-F5344CB8AC3E}">
        <p14:creationId xmlns:p14="http://schemas.microsoft.com/office/powerpoint/2010/main" val="229815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14</a:t>
            </a:fld>
            <a:endParaRPr lang="en-US" dirty="0"/>
          </a:p>
        </p:txBody>
      </p:sp>
    </p:spTree>
    <p:extLst>
      <p:ext uri="{BB962C8B-B14F-4D97-AF65-F5344CB8AC3E}">
        <p14:creationId xmlns:p14="http://schemas.microsoft.com/office/powerpoint/2010/main" val="229755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15</a:t>
            </a:fld>
            <a:endParaRPr lang="en-US" dirty="0"/>
          </a:p>
        </p:txBody>
      </p:sp>
    </p:spTree>
    <p:extLst>
      <p:ext uri="{BB962C8B-B14F-4D97-AF65-F5344CB8AC3E}">
        <p14:creationId xmlns:p14="http://schemas.microsoft.com/office/powerpoint/2010/main" val="120013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2A77B-EAAC-425D-BB85-6E143CAC0E27}" type="slidenum">
              <a:rPr lang="en-US" smtClean="0"/>
              <a:t>16</a:t>
            </a:fld>
            <a:endParaRPr lang="en-US"/>
          </a:p>
        </p:txBody>
      </p:sp>
    </p:spTree>
    <p:extLst>
      <p:ext uri="{BB962C8B-B14F-4D97-AF65-F5344CB8AC3E}">
        <p14:creationId xmlns:p14="http://schemas.microsoft.com/office/powerpoint/2010/main" val="285750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2A77B-EAAC-425D-BB85-6E143CAC0E27}" type="slidenum">
              <a:rPr lang="en-US" smtClean="0"/>
              <a:t>17</a:t>
            </a:fld>
            <a:endParaRPr lang="en-US"/>
          </a:p>
        </p:txBody>
      </p:sp>
    </p:spTree>
    <p:extLst>
      <p:ext uri="{BB962C8B-B14F-4D97-AF65-F5344CB8AC3E}">
        <p14:creationId xmlns:p14="http://schemas.microsoft.com/office/powerpoint/2010/main" val="285750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1"/>
            <a:ext cx="5486400" cy="411480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7222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70" y="4344230"/>
            <a:ext cx="5485463" cy="4114386"/>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20</a:t>
            </a:fld>
            <a:endParaRPr lang="en-US" dirty="0"/>
          </a:p>
        </p:txBody>
      </p:sp>
    </p:spTree>
    <p:extLst>
      <p:ext uri="{BB962C8B-B14F-4D97-AF65-F5344CB8AC3E}">
        <p14:creationId xmlns:p14="http://schemas.microsoft.com/office/powerpoint/2010/main" val="87415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70" y="4344230"/>
            <a:ext cx="5485463" cy="4114386"/>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21</a:t>
            </a:fld>
            <a:endParaRPr lang="en-US" dirty="0"/>
          </a:p>
        </p:txBody>
      </p:sp>
    </p:spTree>
    <p:extLst>
      <p:ext uri="{BB962C8B-B14F-4D97-AF65-F5344CB8AC3E}">
        <p14:creationId xmlns:p14="http://schemas.microsoft.com/office/powerpoint/2010/main" val="87415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70" y="4344230"/>
            <a:ext cx="5485463" cy="4114386"/>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22</a:t>
            </a:fld>
            <a:endParaRPr lang="en-US" dirty="0"/>
          </a:p>
        </p:txBody>
      </p:sp>
    </p:spTree>
    <p:extLst>
      <p:ext uri="{BB962C8B-B14F-4D97-AF65-F5344CB8AC3E}">
        <p14:creationId xmlns:p14="http://schemas.microsoft.com/office/powerpoint/2010/main" val="87415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70" y="4344230"/>
            <a:ext cx="5485463" cy="4114386"/>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24</a:t>
            </a:fld>
            <a:endParaRPr lang="en-US" dirty="0"/>
          </a:p>
        </p:txBody>
      </p:sp>
    </p:spTree>
    <p:extLst>
      <p:ext uri="{BB962C8B-B14F-4D97-AF65-F5344CB8AC3E}">
        <p14:creationId xmlns:p14="http://schemas.microsoft.com/office/powerpoint/2010/main" val="251691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3</a:t>
            </a:fld>
            <a:endParaRPr lang="en-US" dirty="0"/>
          </a:p>
        </p:txBody>
      </p:sp>
    </p:spTree>
    <p:extLst>
      <p:ext uri="{BB962C8B-B14F-4D97-AF65-F5344CB8AC3E}">
        <p14:creationId xmlns:p14="http://schemas.microsoft.com/office/powerpoint/2010/main" val="164118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pPr/>
              <a:t>25</a:t>
            </a:fld>
            <a:endParaRPr lang="en-US" dirty="0"/>
          </a:p>
        </p:txBody>
      </p:sp>
    </p:spTree>
    <p:extLst>
      <p:ext uri="{BB962C8B-B14F-4D97-AF65-F5344CB8AC3E}">
        <p14:creationId xmlns:p14="http://schemas.microsoft.com/office/powerpoint/2010/main" val="2731651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pPr/>
              <a:t>26</a:t>
            </a:fld>
            <a:endParaRPr lang="en-US" dirty="0"/>
          </a:p>
        </p:txBody>
      </p:sp>
    </p:spTree>
    <p:extLst>
      <p:ext uri="{BB962C8B-B14F-4D97-AF65-F5344CB8AC3E}">
        <p14:creationId xmlns:p14="http://schemas.microsoft.com/office/powerpoint/2010/main" val="838154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pPr/>
              <a:t>28</a:t>
            </a:fld>
            <a:endParaRPr lang="en-US" dirty="0"/>
          </a:p>
        </p:txBody>
      </p:sp>
    </p:spTree>
    <p:extLst>
      <p:ext uri="{BB962C8B-B14F-4D97-AF65-F5344CB8AC3E}">
        <p14:creationId xmlns:p14="http://schemas.microsoft.com/office/powerpoint/2010/main" val="2731651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pPr/>
              <a:t>29</a:t>
            </a:fld>
            <a:endParaRPr lang="en-US" dirty="0"/>
          </a:p>
        </p:txBody>
      </p:sp>
    </p:spTree>
    <p:extLst>
      <p:ext uri="{BB962C8B-B14F-4D97-AF65-F5344CB8AC3E}">
        <p14:creationId xmlns:p14="http://schemas.microsoft.com/office/powerpoint/2010/main" val="3857181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70" y="4344230"/>
            <a:ext cx="5485463" cy="4114386"/>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30</a:t>
            </a:fld>
            <a:endParaRPr lang="en-US" dirty="0"/>
          </a:p>
        </p:txBody>
      </p:sp>
    </p:spTree>
    <p:extLst>
      <p:ext uri="{BB962C8B-B14F-4D97-AF65-F5344CB8AC3E}">
        <p14:creationId xmlns:p14="http://schemas.microsoft.com/office/powerpoint/2010/main" val="874156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31</a:t>
            </a:fld>
            <a:endParaRPr lang="en-US" dirty="0"/>
          </a:p>
        </p:txBody>
      </p:sp>
    </p:spTree>
    <p:extLst>
      <p:ext uri="{BB962C8B-B14F-4D97-AF65-F5344CB8AC3E}">
        <p14:creationId xmlns:p14="http://schemas.microsoft.com/office/powerpoint/2010/main" val="414266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35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35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350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634F2-089B-4FE3-AB7F-C714A7297EEC}" type="slidenum">
              <a:rPr lang="en-US" smtClean="0"/>
              <a:pPr/>
              <a:t>35</a:t>
            </a:fld>
            <a:endParaRPr lang="en-US" dirty="0"/>
          </a:p>
        </p:txBody>
      </p:sp>
    </p:spTree>
    <p:extLst>
      <p:ext uri="{BB962C8B-B14F-4D97-AF65-F5344CB8AC3E}">
        <p14:creationId xmlns:p14="http://schemas.microsoft.com/office/powerpoint/2010/main" val="188532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4</a:t>
            </a:fld>
            <a:endParaRPr lang="en-US" dirty="0"/>
          </a:p>
        </p:txBody>
      </p:sp>
    </p:spTree>
    <p:extLst>
      <p:ext uri="{BB962C8B-B14F-4D97-AF65-F5344CB8AC3E}">
        <p14:creationId xmlns:p14="http://schemas.microsoft.com/office/powerpoint/2010/main" val="1257415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6421" y="4344025"/>
            <a:ext cx="5485158" cy="4114488"/>
          </a:xfrm>
          <a:prstGeom prst="rect">
            <a:avLst/>
          </a:prstGeom>
        </p:spPr>
        <p:txBody>
          <a:bodyPr lIns="89730" tIns="44865" rIns="89730" bIns="44865"/>
          <a:lstStyle/>
          <a:p>
            <a:pPr marL="168155" indent="-16815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CDB512-92E1-471A-8754-FD4E423D3E22}"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089193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42</a:t>
            </a:fld>
            <a:endParaRPr lang="en-US" dirty="0"/>
          </a:p>
        </p:txBody>
      </p:sp>
    </p:spTree>
    <p:extLst>
      <p:ext uri="{BB962C8B-B14F-4D97-AF65-F5344CB8AC3E}">
        <p14:creationId xmlns:p14="http://schemas.microsoft.com/office/powerpoint/2010/main" val="3833110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553295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2467">
              <a:defRPr/>
            </a:pPr>
            <a:endParaRPr lang="en-US" dirty="0"/>
          </a:p>
        </p:txBody>
      </p:sp>
    </p:spTree>
    <p:extLst>
      <p:ext uri="{BB962C8B-B14F-4D97-AF65-F5344CB8AC3E}">
        <p14:creationId xmlns:p14="http://schemas.microsoft.com/office/powerpoint/2010/main" val="576130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892" y="4328409"/>
            <a:ext cx="5367130" cy="354142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54054C8-9ED5-4BFA-9776-E6297162C36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030281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46</a:t>
            </a:fld>
            <a:endParaRPr lang="en-US" dirty="0"/>
          </a:p>
        </p:txBody>
      </p:sp>
    </p:spTree>
    <p:extLst>
      <p:ext uri="{BB962C8B-B14F-4D97-AF65-F5344CB8AC3E}">
        <p14:creationId xmlns:p14="http://schemas.microsoft.com/office/powerpoint/2010/main" val="967220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5/4/2015 3:32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709732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5/4/2015 3:31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68208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0127002-4D95-44E5-913A-A8F71640B383}" type="slidenum">
              <a:rPr lang="en-US" smtClean="0"/>
              <a:pPr/>
              <a:t>5</a:t>
            </a:fld>
            <a:endParaRPr lang="en-US"/>
          </a:p>
        </p:txBody>
      </p:sp>
    </p:spTree>
    <p:extLst>
      <p:ext uri="{BB962C8B-B14F-4D97-AF65-F5344CB8AC3E}">
        <p14:creationId xmlns:p14="http://schemas.microsoft.com/office/powerpoint/2010/main" val="3345988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376238"/>
            <a:ext cx="6883400" cy="3871912"/>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91997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1"/>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0127002-4D95-44E5-913A-A8F71640B383}" type="slidenum">
              <a:rPr lang="en-US" smtClean="0"/>
              <a:pPr/>
              <a:t>8</a:t>
            </a:fld>
            <a:endParaRPr lang="en-US"/>
          </a:p>
        </p:txBody>
      </p:sp>
    </p:spTree>
    <p:extLst>
      <p:ext uri="{BB962C8B-B14F-4D97-AF65-F5344CB8AC3E}">
        <p14:creationId xmlns:p14="http://schemas.microsoft.com/office/powerpoint/2010/main" val="334598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D2A77B-EAAC-425D-BB85-6E143CAC0E27}" type="slidenum">
              <a:rPr lang="en-US" smtClean="0"/>
              <a:t>9</a:t>
            </a:fld>
            <a:endParaRPr lang="en-US"/>
          </a:p>
        </p:txBody>
      </p:sp>
    </p:spTree>
    <p:extLst>
      <p:ext uri="{BB962C8B-B14F-4D97-AF65-F5344CB8AC3E}">
        <p14:creationId xmlns:p14="http://schemas.microsoft.com/office/powerpoint/2010/main" val="285750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454121-588D-A449-AC99-66AB9AF9C5AD}" type="slidenum">
              <a:rPr lang="en-US" smtClean="0"/>
              <a:pPr>
                <a:defRPr/>
              </a:pPr>
              <a:t>11</a:t>
            </a:fld>
            <a:endParaRPr lang="en-US" dirty="0"/>
          </a:p>
        </p:txBody>
      </p:sp>
    </p:spTree>
    <p:extLst>
      <p:ext uri="{BB962C8B-B14F-4D97-AF65-F5344CB8AC3E}">
        <p14:creationId xmlns:p14="http://schemas.microsoft.com/office/powerpoint/2010/main" val="154969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1"/>
            <a:ext cx="5486400" cy="4114800"/>
          </a:xfrm>
          <a:prstGeom prst="rect">
            <a:avLst/>
          </a:prstGeom>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54054C8-9ED5-4BFA-9776-E6297162C36C}" type="slidenum">
              <a:rPr lang="en-US" smtClean="0"/>
              <a:pPr/>
              <a:t>12</a:t>
            </a:fld>
            <a:endParaRPr lang="en-US" dirty="0"/>
          </a:p>
        </p:txBody>
      </p:sp>
    </p:spTree>
    <p:extLst>
      <p:ext uri="{BB962C8B-B14F-4D97-AF65-F5344CB8AC3E}">
        <p14:creationId xmlns:p14="http://schemas.microsoft.com/office/powerpoint/2010/main" val="316390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9"/>
            <a:ext cx="12430200" cy="6991986"/>
          </a:xfrm>
          <a:prstGeom prst="rect">
            <a:avLst/>
          </a:prstGeom>
          <a:noFill/>
          <a:ln>
            <a:noFill/>
          </a:ln>
        </p:spPr>
      </p:pic>
      <p:sp>
        <p:nvSpPr>
          <p:cNvPr id="3" name="Rectangle 2"/>
          <p:cNvSpPr/>
          <p:nvPr userDrawn="1"/>
        </p:nvSpPr>
        <p:spPr bwMode="gray">
          <a:xfrm>
            <a:off x="3" y="6537327"/>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algn="ctr" defTabSz="931684"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9"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algn="ctr" defTabSz="931684"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26"/>
            <a:ext cx="822951" cy="175415"/>
          </a:xfrm>
          <a:prstGeom prst="rect">
            <a:avLst/>
          </a:prstGeom>
        </p:spPr>
      </p:pic>
      <p:sp>
        <p:nvSpPr>
          <p:cNvPr id="9" name="Rectangle 8"/>
          <p:cNvSpPr/>
          <p:nvPr userDrawn="1"/>
        </p:nvSpPr>
        <p:spPr>
          <a:xfrm>
            <a:off x="293752" y="3040064"/>
            <a:ext cx="4333238" cy="784830"/>
          </a:xfrm>
          <a:prstGeom prst="rect">
            <a:avLst/>
          </a:prstGeom>
        </p:spPr>
        <p:txBody>
          <a:bodyPr wrap="none" lIns="91373" tIns="45685" rIns="91373" bIns="45685" anchor="ctr">
            <a:spAutoFit/>
          </a:bodyPr>
          <a:lstStyle/>
          <a:p>
            <a:pPr algn="r" defTabSz="1164939"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392954" y="4609302"/>
            <a:ext cx="2234036" cy="732676"/>
          </a:xfrm>
          <a:prstGeom prst="rect">
            <a:avLst/>
          </a:prstGeom>
        </p:spPr>
        <p:txBody>
          <a:bodyPr wrap="none" lIns="91373" tIns="45685" rIns="91373" bIns="45685" anchor="ctr">
            <a:spAutoFit/>
          </a:bodyPr>
          <a:lstStyle/>
          <a:p>
            <a:pPr algn="r" defTabSz="1164939" rtl="0" eaLnBrk="1" latinLnBrk="0" hangingPunct="1">
              <a:lnSpc>
                <a:spcPct val="90000"/>
              </a:lnSpc>
              <a:spcBef>
                <a:spcPct val="0"/>
              </a:spcBef>
              <a:buNone/>
            </a:pPr>
            <a:r>
              <a:rPr lang="en-US" sz="230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30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30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30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1"/>
            <a:ext cx="2494316" cy="384948"/>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8" y="1212851"/>
            <a:ext cx="5486399" cy="2452958"/>
          </a:xfrm>
        </p:spPr>
        <p:txBody>
          <a:bodyPr wrap="square">
            <a:spAutoFit/>
          </a:bodyPr>
          <a:lstStyle>
            <a:lvl1pPr marL="287095" indent="-287095">
              <a:spcBef>
                <a:spcPts val="1224"/>
              </a:spcBef>
              <a:buClr>
                <a:schemeClr val="tx1"/>
              </a:buClr>
              <a:buFont typeface="Wingdings" panose="05000000000000000000" pitchFamily="2" charset="2"/>
              <a:buChar char="§"/>
              <a:defRPr sz="3300"/>
            </a:lvl1pPr>
            <a:lvl2pPr marL="530716" indent="-232997">
              <a:buFont typeface="Wingdings" panose="05000000000000000000" pitchFamily="2" charset="2"/>
              <a:buChar char="§"/>
              <a:defRPr sz="2400"/>
            </a:lvl2pPr>
            <a:lvl3pPr marL="698992" indent="-168276">
              <a:buFont typeface="Wingdings" panose="05000000000000000000" pitchFamily="2" charset="2"/>
              <a:buChar char="§"/>
              <a:tabLst/>
              <a:defRPr sz="2000"/>
            </a:lvl3pPr>
            <a:lvl4pPr marL="880210" indent="-181220">
              <a:buFont typeface="Wingdings" panose="05000000000000000000" pitchFamily="2" charset="2"/>
              <a:buChar char="§"/>
              <a:defRPr/>
            </a:lvl4pPr>
            <a:lvl5pPr marL="1048485" indent="-16827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7" y="1212851"/>
            <a:ext cx="5486399" cy="2452958"/>
          </a:xfrm>
        </p:spPr>
        <p:txBody>
          <a:bodyPr wrap="square">
            <a:spAutoFit/>
          </a:bodyPr>
          <a:lstStyle>
            <a:lvl1pPr marL="287095" indent="-287095">
              <a:spcBef>
                <a:spcPts val="1224"/>
              </a:spcBef>
              <a:buClr>
                <a:schemeClr val="tx1"/>
              </a:buClr>
              <a:buFont typeface="Wingdings" panose="05000000000000000000" pitchFamily="2" charset="2"/>
              <a:buChar char="§"/>
              <a:defRPr sz="3300"/>
            </a:lvl1pPr>
            <a:lvl2pPr marL="530716" indent="-232997">
              <a:buFont typeface="Wingdings" panose="05000000000000000000" pitchFamily="2" charset="2"/>
              <a:buChar char="§"/>
              <a:defRPr sz="2400"/>
            </a:lvl2pPr>
            <a:lvl3pPr marL="698992" indent="-168276">
              <a:buFont typeface="Wingdings" panose="05000000000000000000" pitchFamily="2" charset="2"/>
              <a:buChar char="§"/>
              <a:tabLst/>
              <a:defRPr sz="2000"/>
            </a:lvl3pPr>
            <a:lvl4pPr marL="880210" indent="-181220">
              <a:buFont typeface="Wingdings" panose="05000000000000000000" pitchFamily="2" charset="2"/>
              <a:buChar char="§"/>
              <a:defRPr/>
            </a:lvl4pPr>
            <a:lvl5pPr marL="1048485" indent="-16827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595914" y="3232202"/>
            <a:ext cx="8109618" cy="527357"/>
          </a:xfrm>
        </p:spPr>
        <p:txBody>
          <a:bodyPr anchor="b" anchorCtr="0"/>
          <a:lstStyle>
            <a:lvl1pPr algn="l">
              <a:lnSpc>
                <a:spcPct val="90000"/>
              </a:lnSpc>
              <a:defRPr sz="3800" b="0" i="0" smtClean="0">
                <a:solidFill>
                  <a:schemeClr val="accent1"/>
                </a:solidFill>
                <a:latin typeface="+mj-lt"/>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596682" y="4248315"/>
            <a:ext cx="8096663" cy="376684"/>
          </a:xfrm>
        </p:spPr>
        <p:txBody>
          <a:bodyPr lIns="0" tIns="0" rIns="0" bIns="0" anchor="t" anchorCtr="0">
            <a:spAutoFit/>
          </a:bodyPr>
          <a:lstStyle>
            <a:lvl1pPr marL="0" indent="0" algn="l">
              <a:buFont typeface="Wingdings" pitchFamily="2" charset="2"/>
              <a:buNone/>
              <a:defRPr sz="2700" b="0" i="0" smtClean="0">
                <a:solidFill>
                  <a:schemeClr val="bg2"/>
                </a:solidFill>
                <a:latin typeface="+mn-lt"/>
                <a:ea typeface="Museo Sans For Dell" pitchFamily="2" charset="0"/>
              </a:defRPr>
            </a:lvl1pPr>
          </a:lstStyle>
          <a:p>
            <a:r>
              <a:rPr lang="en-US" dirty="0" smtClean="0"/>
              <a:t>Click to edit subtitle</a:t>
            </a:r>
          </a:p>
        </p:txBody>
      </p:sp>
      <p:cxnSp>
        <p:nvCxnSpPr>
          <p:cNvPr id="8" name="Straight Connector 7"/>
          <p:cNvCxnSpPr/>
          <p:nvPr/>
        </p:nvCxnSpPr>
        <p:spPr>
          <a:xfrm>
            <a:off x="608869" y="1816633"/>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08869" y="5177892"/>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9"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09" tIns="62155" rIns="124309" bIns="62155" rtlCol="0" anchor="ctr"/>
          <a:lstStyle/>
          <a:p>
            <a:pPr algn="ctr" defTabSz="914049" fontAlgn="base">
              <a:spcBef>
                <a:spcPct val="0"/>
              </a:spcBef>
              <a:spcAft>
                <a:spcPct val="0"/>
              </a:spcAft>
            </a:pPr>
            <a:endParaRPr lang="en-US" sz="3300" dirty="0">
              <a:solidFill>
                <a:srgbClr val="444444"/>
              </a:solidFill>
              <a:latin typeface="Trebuchet MS" pitchFamily="34" charset="0"/>
            </a:endParaRPr>
          </a:p>
        </p:txBody>
      </p:sp>
      <p:sp>
        <p:nvSpPr>
          <p:cNvPr id="14" name="Rectangle 13"/>
          <p:cNvSpPr/>
          <p:nvPr/>
        </p:nvSpPr>
        <p:spPr bwMode="hidden">
          <a:xfrm>
            <a:off x="9"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09" tIns="62155" rIns="124309" bIns="62155" rtlCol="0" anchor="ctr"/>
          <a:lstStyle/>
          <a:p>
            <a:pPr algn="ctr" defTabSz="914049" fontAlgn="base">
              <a:spcBef>
                <a:spcPct val="0"/>
              </a:spcBef>
              <a:spcAft>
                <a:spcPct val="0"/>
              </a:spcAft>
            </a:pPr>
            <a:endParaRPr lang="en-US" sz="3300" dirty="0">
              <a:solidFill>
                <a:srgbClr val="444444"/>
              </a:solidFill>
              <a:latin typeface="Trebuchet MS" pitchFamily="34" charset="0"/>
            </a:endParaRPr>
          </a:p>
        </p:txBody>
      </p:sp>
      <p:sp>
        <p:nvSpPr>
          <p:cNvPr id="19" name="Rectangle 18"/>
          <p:cNvSpPr/>
          <p:nvPr/>
        </p:nvSpPr>
        <p:spPr bwMode="hidden">
          <a:xfrm>
            <a:off x="9"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09" tIns="62155" rIns="124309" bIns="62155" rtlCol="0" anchor="ctr"/>
          <a:lstStyle/>
          <a:p>
            <a:pPr algn="ctr" defTabSz="914049" fontAlgn="base">
              <a:spcBef>
                <a:spcPct val="0"/>
              </a:spcBef>
              <a:spcAft>
                <a:spcPct val="0"/>
              </a:spcAft>
            </a:pPr>
            <a:endParaRPr lang="en-US" sz="33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881644" y="2648681"/>
            <a:ext cx="1902785" cy="1902515"/>
          </a:xfrm>
          <a:prstGeom prst="rect">
            <a:avLst/>
          </a:prstGeom>
        </p:spPr>
      </p:pic>
    </p:spTree>
    <p:extLst>
      <p:ext uri="{BB962C8B-B14F-4D97-AF65-F5344CB8AC3E}">
        <p14:creationId xmlns:p14="http://schemas.microsoft.com/office/powerpoint/2010/main" val="3434586412"/>
      </p:ext>
    </p:extLst>
  </p:cSld>
  <p:clrMapOvr>
    <a:masterClrMapping/>
  </p:clrMapOvr>
  <p:transition spd="med">
    <p:wipe dir="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0"/>
            <a:ext cx="11261302"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4"/>
            <a:ext cx="11243885" cy="1287005"/>
          </a:xfrm>
        </p:spPr>
        <p:txBody>
          <a:bodyPr lIns="0" tIns="0" rIns="0" bIns="0">
            <a:spAutoFit/>
          </a:bodyPr>
          <a:lstStyle>
            <a:lvl1pPr>
              <a:spcBef>
                <a:spcPts val="1632"/>
              </a:spcBef>
              <a:spcAft>
                <a:spcPts val="0"/>
              </a:spcAft>
              <a:defRPr sz="2400">
                <a:solidFill>
                  <a:schemeClr val="tx1"/>
                </a:solidFill>
                <a:latin typeface="+mn-lt"/>
              </a:defRPr>
            </a:lvl1pPr>
            <a:lvl2pPr>
              <a:spcBef>
                <a:spcPts val="408"/>
              </a:spcBef>
              <a:spcAft>
                <a:spcPts val="0"/>
              </a:spcAft>
              <a:buFont typeface="Museo Sans For Dell" pitchFamily="2" charset="0"/>
              <a:buChar char="–"/>
              <a:defRPr sz="2200">
                <a:solidFill>
                  <a:schemeClr val="tx1"/>
                </a:solidFill>
                <a:latin typeface="+mn-lt"/>
              </a:defRPr>
            </a:lvl2pPr>
            <a:lvl3pPr>
              <a:spcBef>
                <a:spcPts val="408"/>
              </a:spcBef>
              <a:spcAft>
                <a:spcPts val="0"/>
              </a:spcAft>
              <a:defRPr sz="1900">
                <a:solidFill>
                  <a:schemeClr val="tx1"/>
                </a:solidFill>
                <a:latin typeface="+mn-lt"/>
              </a:defRPr>
            </a:lvl3pPr>
            <a:lvl4pPr>
              <a:spcBef>
                <a:spcPts val="408"/>
              </a:spcBef>
              <a:spcAft>
                <a:spcPts val="0"/>
              </a:spcAft>
              <a:defRPr sz="1600" baseline="0">
                <a:solidFill>
                  <a:schemeClr val="tx1"/>
                </a:solidFill>
                <a:latin typeface="+mn-lt"/>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593761"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855063644"/>
      </p:ext>
    </p:extLst>
  </p:cSld>
  <p:clrMapOvr>
    <a:masterClrMapping/>
  </p:clrMapOvr>
  <p:transition spd="med">
    <p:wipe dir="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593761"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00424144"/>
      </p:ext>
    </p:extLst>
  </p:cSld>
  <p:clrMapOvr>
    <a:masterClrMapping/>
  </p:clrMapOvr>
  <p:transition spd="med">
    <p:wipe dir="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spTree>
    <p:extLst>
      <p:ext uri="{BB962C8B-B14F-4D97-AF65-F5344CB8AC3E}">
        <p14:creationId xmlns:p14="http://schemas.microsoft.com/office/powerpoint/2010/main" val="977809381"/>
      </p:ext>
    </p:extLst>
  </p:cSld>
  <p:clrMapOvr>
    <a:masterClrMapping/>
  </p:clrMapOvr>
  <p:transition spd="med">
    <p:wipe dir="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p:nvPr>
        </p:nvSpPr>
        <p:spPr>
          <a:xfrm>
            <a:off x="621825" y="466302"/>
            <a:ext cx="3730943" cy="3730413"/>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310778" tIns="310778" rIns="310778" bIns="310778" anchor="t" anchorCtr="0">
            <a:normAutofit/>
          </a:bodyPr>
          <a:lstStyle>
            <a:lvl1pPr>
              <a:defRPr sz="3800" b="0">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82186471"/>
      </p:ext>
    </p:extLst>
  </p:cSld>
  <p:clrMapOvr>
    <a:masterClrMapping/>
  </p:clrMapOvr>
  <p:transition spd="med">
    <p:wipe dir="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584514" y="273564"/>
            <a:ext cx="11205784" cy="457048"/>
          </a:xfrm>
        </p:spPr>
        <p:txBody>
          <a:bodyPr wrap="square" anchor="t"/>
          <a:lstStyle>
            <a:lvl1pPr>
              <a:lnSpc>
                <a:spcPct val="90000"/>
              </a:lnSpc>
              <a:defRPr sz="3300" b="0">
                <a:solidFill>
                  <a:schemeClr val="bg1"/>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2264564756"/>
      </p:ext>
    </p:extLst>
  </p:cSld>
  <p:clrMapOvr>
    <a:masterClrMapping/>
  </p:clrMapOvr>
  <p:transition spd="med">
    <p:wipe dir="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21824" y="1367823"/>
            <a:ext cx="11192828" cy="1108099"/>
          </a:xfrm>
        </p:spPr>
        <p:txBody>
          <a:bodyPr lIns="0" tIns="0" rIns="0" bIns="0">
            <a:spAutoFit/>
          </a:bodyPr>
          <a:lstStyle>
            <a:lvl1pPr marL="248622" marR="0" indent="-248622" algn="l" defTabSz="1243107"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242" marR="0" indent="-248622" algn="l" defTabSz="1243107"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863" marR="0" indent="-248622" algn="l" defTabSz="1243107"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rgbClr val="FFFFFF"/>
                </a:solidFill>
                <a:latin typeface="Museo Sans For Dell" pitchFamily="2" charset="0"/>
              </a:defRPr>
            </a:lvl4pPr>
            <a:lvl5pPr>
              <a:spcBef>
                <a:spcPts val="360"/>
              </a:spcBef>
              <a:spcAft>
                <a:spcPts val="0"/>
              </a:spcAft>
              <a:buClr>
                <a:schemeClr val="bg1"/>
              </a:buClr>
              <a:defRPr sz="1400">
                <a:solidFill>
                  <a:srgbClr val="FFFFFF"/>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cxnSp>
        <p:nvCxnSpPr>
          <p:cNvPr id="5" name="Straight Connector 4"/>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1878401"/>
      </p:ext>
    </p:extLst>
  </p:cSld>
  <p:clrMapOvr>
    <a:masterClrMapping/>
  </p:clrMapOvr>
  <p:transition spd="med">
    <p:wipe dir="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_without_Bottom _Lin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7545731"/>
      </p:ext>
    </p:extLst>
  </p:cSld>
  <p:clrMapOvr>
    <a:masterClrMapping/>
  </p:clrMapOvr>
  <p:transition spd="med">
    <p:wipe dir="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735391002"/>
      </p:ext>
    </p:extLst>
  </p:cSld>
  <p:clrMapOvr>
    <a:masterClrMapping/>
  </p:clrMapOvr>
  <p:transition spd="med">
    <p:wipe dir="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2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3827585401"/>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3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286037966"/>
      </p:ext>
    </p:extLst>
  </p:cSld>
  <p:clrMapOvr>
    <a:masterClrMapping/>
  </p:clrMapOvr>
  <p:transition spd="med">
    <p:wipe dir="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317467"/>
      </p:ext>
    </p:extLst>
  </p:cSld>
  <p:clrMapOvr>
    <a:masterClrMapping/>
  </p:clrMapOvr>
  <p:transition spd="med">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Sub+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621824" y="808257"/>
            <a:ext cx="11192828" cy="373948"/>
          </a:xfrm>
        </p:spPr>
        <p:txBody>
          <a:bodyPr anchor="t"/>
          <a:lstStyle>
            <a:lvl1pPr marL="0" indent="0">
              <a:spcBef>
                <a:spcPts val="0"/>
              </a:spcBef>
              <a:buNone/>
              <a:defRPr sz="2700" b="1">
                <a:solidFill>
                  <a:schemeClr val="accent3"/>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621824" y="1367823"/>
            <a:ext cx="11192828" cy="1108099"/>
          </a:xfrm>
        </p:spPr>
        <p:txBody>
          <a:bodyPr lIns="0" tIns="0" rIns="0" bIns="0">
            <a:spAutoFit/>
          </a:bodyPr>
          <a:lstStyle>
            <a:lvl1pPr marL="248622" marR="0" indent="-248622" algn="l" defTabSz="1243107"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242" marR="0" indent="-248622" algn="l" defTabSz="1243107"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863" marR="0" indent="-248622" algn="l" defTabSz="1243107"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chemeClr val="tx1"/>
                </a:solidFill>
                <a:latin typeface="Museo Sans For Dell" pitchFamily="2" charset="0"/>
              </a:defRPr>
            </a:lvl4pPr>
            <a:lvl5pPr>
              <a:spcBef>
                <a:spcPts val="360"/>
              </a:spcBef>
              <a:spcAft>
                <a:spcPts val="0"/>
              </a:spcAft>
              <a:buClr>
                <a:schemeClr val="bg1"/>
              </a:buClr>
              <a:defRPr sz="1400">
                <a:solidFill>
                  <a:schemeClr val="tx1"/>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sp>
        <p:nvSpPr>
          <p:cNvPr id="3" name="Title 2"/>
          <p:cNvSpPr>
            <a:spLocks noGrp="1"/>
          </p:cNvSpPr>
          <p:nvPr>
            <p:ph type="title"/>
          </p:nvPr>
        </p:nvSpPr>
        <p:spPr/>
        <p:txBody>
          <a:bodyPr>
            <a:spAutoFit/>
          </a:bodyPr>
          <a:lstStyle/>
          <a:p>
            <a:r>
              <a:rPr lang="en-US" smtClean="0"/>
              <a:t>Click to edit Master title style</a:t>
            </a:r>
            <a:endParaRPr lang="en-US"/>
          </a:p>
        </p:txBody>
      </p:sp>
      <p:cxnSp>
        <p:nvCxnSpPr>
          <p:cNvPr id="10" name="Straight Connector 9"/>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Tree>
    <p:extLst>
      <p:ext uri="{BB962C8B-B14F-4D97-AF65-F5344CB8AC3E}">
        <p14:creationId xmlns:p14="http://schemas.microsoft.com/office/powerpoint/2010/main" val="3987103782"/>
      </p:ext>
    </p:extLst>
  </p:cSld>
  <p:clrMapOvr>
    <a:masterClrMapping/>
  </p:clrMapOvr>
  <p:transition spd="med">
    <p:wipe dir="r"/>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73096" y="373043"/>
            <a:ext cx="6858486"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5845143"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068" indent="-315079">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400" baseline="0">
                <a:solidFill>
                  <a:schemeClr val="bg2"/>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5" name="Text Placeholder 7"/>
          <p:cNvSpPr>
            <a:spLocks noGrp="1"/>
          </p:cNvSpPr>
          <p:nvPr>
            <p:ph type="body" sz="quarter" idx="10" hasCustomPrompt="1"/>
          </p:nvPr>
        </p:nvSpPr>
        <p:spPr>
          <a:xfrm>
            <a:off x="373094" y="1113946"/>
            <a:ext cx="5845143" cy="339016"/>
          </a:xfrm>
        </p:spPr>
        <p:txBody>
          <a:bodyPr/>
          <a:lstStyle>
            <a:lvl1pPr marL="0" indent="0">
              <a:buNone/>
              <a:defRPr b="1"/>
            </a:lvl1pPr>
          </a:lstStyle>
          <a:p>
            <a:pPr lvl="0"/>
            <a:r>
              <a:rPr lang="en-US" dirty="0" smtClean="0"/>
              <a:t>Subhead</a:t>
            </a:r>
            <a:endParaRPr lang="en-US" dirty="0"/>
          </a:p>
        </p:txBody>
      </p:sp>
    </p:spTree>
    <p:extLst>
      <p:ext uri="{BB962C8B-B14F-4D97-AF65-F5344CB8AC3E}">
        <p14:creationId xmlns:p14="http://schemas.microsoft.com/office/powerpoint/2010/main" val="38134646"/>
      </p:ext>
    </p:extLst>
  </p:cSld>
  <p:clrMapOvr>
    <a:masterClrMapping/>
  </p:clrMapOvr>
  <p:transition spd="med">
    <p:wipe dir="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21"/>
          <p:cNvSpPr>
            <a:spLocks noGrp="1"/>
          </p:cNvSpPr>
          <p:nvPr>
            <p:ph type="title"/>
          </p:nvPr>
        </p:nvSpPr>
        <p:spPr bwMode="auto">
          <a:xfrm>
            <a:off x="579276" y="650330"/>
            <a:ext cx="11261297" cy="45704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a:solidFill>
                  <a:schemeClr val="bg1"/>
                </a:solidFill>
              </a:defRPr>
            </a:lvl1pPr>
          </a:lstStyle>
          <a:p>
            <a:pPr lvl="0"/>
            <a:r>
              <a:rPr lang="en-US" dirty="0" smtClean="0"/>
              <a:t>Click to edit master title</a:t>
            </a:r>
          </a:p>
        </p:txBody>
      </p:sp>
    </p:spTree>
    <p:extLst>
      <p:ext uri="{BB962C8B-B14F-4D97-AF65-F5344CB8AC3E}">
        <p14:creationId xmlns:p14="http://schemas.microsoft.com/office/powerpoint/2010/main" val="4046643359"/>
      </p:ext>
    </p:extLst>
  </p:cSld>
  <p:clrMapOvr>
    <a:masterClrMapping/>
  </p:clrMapOvr>
  <p:transition spd="slow">
    <p:wipe/>
  </p:transition>
  <p:timing>
    <p:tnLst>
      <p:par>
        <p:cTn id="1" dur="indefinite" restart="never" nodeType="tmRoot"/>
      </p:par>
    </p:tnLst>
  </p:timing>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a:lvl1pPr>
          </a:lstStyle>
          <a:p>
            <a:r>
              <a:rPr lang="en-US" dirty="0" smtClean="0"/>
              <a:t>Click to edit content page title</a:t>
            </a:r>
            <a:endParaRPr lang="en-US" dirty="0"/>
          </a:p>
        </p:txBody>
      </p:sp>
    </p:spTree>
    <p:extLst>
      <p:ext uri="{BB962C8B-B14F-4D97-AF65-F5344CB8AC3E}">
        <p14:creationId xmlns:p14="http://schemas.microsoft.com/office/powerpoint/2010/main" val="2579689657"/>
      </p:ext>
    </p:extLst>
  </p:cSld>
  <p:clrMapOvr>
    <a:masterClrMapping/>
  </p:clrMapOvr>
  <p:transition spd="med">
    <p:wipe dir="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ontent with Dell Blue footer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282579"/>
      </p:ext>
    </p:extLst>
  </p:cSld>
  <p:clrMapOvr>
    <a:masterClrMapping/>
  </p:clrMapOvr>
  <p:transition spd="med">
    <p:wipe dir="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ontent Dell Blue backgrou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4" y="377972"/>
            <a:ext cx="10819733" cy="870430"/>
          </a:xfrm>
        </p:spPr>
        <p:txBody>
          <a:bodyPr>
            <a:normAutofit/>
          </a:bodyPr>
          <a:lstStyle/>
          <a:p>
            <a:r>
              <a:rPr lang="en-US" dirty="0" smtClean="0"/>
              <a:t>Click to edit content page title</a:t>
            </a:r>
            <a:endParaRPr lang="en-US" dirty="0"/>
          </a:p>
        </p:txBody>
      </p:sp>
    </p:spTree>
    <p:extLst>
      <p:ext uri="{BB962C8B-B14F-4D97-AF65-F5344CB8AC3E}">
        <p14:creationId xmlns:p14="http://schemas.microsoft.com/office/powerpoint/2010/main" val="1765616900"/>
      </p:ext>
    </p:extLst>
  </p:cSld>
  <p:clrMapOvr>
    <a:masterClrMapping/>
  </p:clrMapOvr>
  <p:transition spd="med">
    <p:wipe dir="r"/>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Dell Dark Blue divider slid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099"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5434" y="6048850"/>
            <a:ext cx="646204" cy="646113"/>
          </a:xfrm>
          <a:prstGeom prst="rect">
            <a:avLst/>
          </a:prstGeom>
        </p:spPr>
      </p:pic>
    </p:spTree>
    <p:extLst>
      <p:ext uri="{BB962C8B-B14F-4D97-AF65-F5344CB8AC3E}">
        <p14:creationId xmlns:p14="http://schemas.microsoft.com/office/powerpoint/2010/main" val="567783476"/>
      </p:ext>
    </p:extLst>
  </p:cSld>
  <p:clrMapOvr>
    <a:masterClrMapping/>
  </p:clrMapOvr>
  <p:transition spd="med">
    <p:wipe dir="r"/>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with Dell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100" indent="-315092">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69830440"/>
      </p:ext>
    </p:extLst>
  </p:cSld>
  <p:clrMapOvr>
    <a:masterClrMapping/>
  </p:clrMapOvr>
  <p:transition spd="med">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200"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373" bIns="91373" anchor="t" anchorCtr="0">
            <a:spAutoFit/>
          </a:bodyPr>
          <a:lstStyle>
            <a:lvl1pPr>
              <a:defRPr sz="7200" spc="-101"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4881266"/>
            <a:ext cx="10058400" cy="747424"/>
          </a:xfrm>
          <a:noFill/>
        </p:spPr>
        <p:txBody>
          <a:bodyPr lIns="182740" tIns="146192" rIns="182740" bIns="146192">
            <a:spAutoFit/>
          </a:bodyPr>
          <a:lstStyle>
            <a:lvl1pPr marL="0" indent="0">
              <a:spcBef>
                <a:spcPts val="0"/>
              </a:spcBef>
              <a:buNone/>
              <a:defRPr sz="33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3" y="6537327"/>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algn="ctr" defTabSz="931684"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26"/>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Dell Green divider slide">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10"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2196" y="6045614"/>
            <a:ext cx="646204" cy="646113"/>
          </a:xfrm>
          <a:prstGeom prst="rect">
            <a:avLst/>
          </a:prstGeom>
        </p:spPr>
      </p:pic>
    </p:spTree>
    <p:extLst>
      <p:ext uri="{BB962C8B-B14F-4D97-AF65-F5344CB8AC3E}">
        <p14:creationId xmlns:p14="http://schemas.microsoft.com/office/powerpoint/2010/main" val="2138830686"/>
      </p:ext>
    </p:extLst>
  </p:cSld>
  <p:clrMapOvr>
    <a:masterClrMapping/>
  </p:clrMapOvr>
  <p:transition spd="med">
    <p:wipe dir="r"/>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49"/>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1"/>
                </a:solidFill>
                <a:latin typeface="Museo Sans For Dell" pitchFamily="2" charset="0"/>
              </a:defRPr>
            </a:lvl1pPr>
            <a:lvl2pPr marL="584403" indent="-236350">
              <a:spcBef>
                <a:spcPts val="306"/>
              </a:spcBef>
              <a:spcAft>
                <a:spcPts val="0"/>
              </a:spcAft>
              <a:buClr>
                <a:schemeClr val="bg1"/>
              </a:buClr>
              <a:buFont typeface="Museo Sans For Dell" pitchFamily="2" charset="0"/>
              <a:buChar char="–"/>
              <a:defRPr sz="1900">
                <a:solidFill>
                  <a:schemeClr val="tx1"/>
                </a:solidFill>
                <a:latin typeface="Museo Sans For Dell" pitchFamily="2" charset="0"/>
              </a:defRPr>
            </a:lvl2pPr>
            <a:lvl3pPr>
              <a:spcBef>
                <a:spcPts val="306"/>
              </a:spcBef>
              <a:spcAft>
                <a:spcPts val="0"/>
              </a:spcAft>
              <a:buClr>
                <a:schemeClr val="bg1"/>
              </a:buClr>
              <a:defRPr sz="1600">
                <a:solidFill>
                  <a:schemeClr val="tx1"/>
                </a:solidFill>
                <a:latin typeface="Museo Sans For Dell" pitchFamily="2" charset="0"/>
              </a:defRPr>
            </a:lvl3pPr>
            <a:lvl4pPr>
              <a:spcBef>
                <a:spcPts val="306"/>
              </a:spcBef>
              <a:spcAft>
                <a:spcPts val="0"/>
              </a:spcAft>
              <a:buClr>
                <a:schemeClr val="bg1"/>
              </a:buClr>
              <a:defRPr sz="1500" baseline="0">
                <a:solidFill>
                  <a:schemeClr val="tx1"/>
                </a:solidFill>
                <a:latin typeface="Museo Sans For Dell" pitchFamily="2" charset="0"/>
              </a:defRPr>
            </a:lvl4pPr>
            <a:lvl5pPr>
              <a:spcBef>
                <a:spcPts val="306"/>
              </a:spcBef>
              <a:spcAft>
                <a:spcPts val="0"/>
              </a:spcAft>
              <a:buClr>
                <a:schemeClr val="bg1"/>
              </a:buClr>
              <a:defRPr sz="1200">
                <a:solidFill>
                  <a:schemeClr val="tx1"/>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983159861"/>
      </p:ext>
    </p:extLst>
  </p:cSld>
  <p:clrMapOvr>
    <a:masterClrMapping/>
  </p:clrMapOvr>
  <p:transition spd="med">
    <p:wipe dir="r"/>
  </p:transition>
  <p:timing>
    <p:tnLst>
      <p:par>
        <p:cTn id="1" dur="indefinite" restart="never" nodeType="tmRoot"/>
      </p:par>
    </p:tnLst>
  </p:timing>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4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5"/>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787363548"/>
      </p:ext>
    </p:extLst>
  </p:cSld>
  <p:clrMapOvr>
    <a:masterClrMapping/>
  </p:clrMapOvr>
  <p:transition spd="med">
    <p:wipe dir="r"/>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5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5"/>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167778175"/>
      </p:ext>
    </p:extLst>
  </p:cSld>
  <p:clrMapOvr>
    <a:masterClrMapping/>
  </p:clrMapOvr>
  <p:transition spd="med">
    <p:wipe dir="r"/>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6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5"/>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250785423"/>
      </p:ext>
    </p:extLst>
  </p:cSld>
  <p:clrMapOvr>
    <a:masterClrMapping/>
  </p:clrMapOvr>
  <p:transition spd="med">
    <p:wipe dir="r"/>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Col,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10" name="Content Placeholder 9"/>
          <p:cNvSpPr>
            <a:spLocks noGrp="1"/>
          </p:cNvSpPr>
          <p:nvPr>
            <p:ph sz="quarter" idx="11" hasCustomPrompt="1"/>
          </p:nvPr>
        </p:nvSpPr>
        <p:spPr>
          <a:xfrm>
            <a:off x="621824" y="1211091"/>
            <a:ext cx="10573164" cy="3309880"/>
          </a:xfrm>
        </p:spPr>
        <p:txBody>
          <a:bodyPr/>
          <a:lstStyle>
            <a:lvl1pPr marL="310700" indent="-310700">
              <a:spcBef>
                <a:spcPts val="1904"/>
              </a:spcBef>
              <a:buClr>
                <a:schemeClr val="accent2"/>
              </a:buClr>
              <a:buSzPct val="100000"/>
              <a:buFont typeface="Arial"/>
              <a:buChar char="•"/>
              <a:defRPr sz="3300">
                <a:solidFill>
                  <a:schemeClr val="tx1">
                    <a:lumMod val="75000"/>
                  </a:schemeClr>
                </a:solidFill>
              </a:defRPr>
            </a:lvl1pPr>
            <a:lvl2pPr marL="621399" indent="-304227">
              <a:spcBef>
                <a:spcPts val="952"/>
              </a:spcBef>
              <a:buClr>
                <a:schemeClr val="accent2"/>
              </a:buClr>
              <a:buSzPct val="100000"/>
              <a:defRPr sz="2400">
                <a:solidFill>
                  <a:schemeClr val="tx1"/>
                </a:solidFill>
              </a:defRPr>
            </a:lvl2pPr>
            <a:lvl3pPr marL="938571" indent="-317171">
              <a:spcBef>
                <a:spcPts val="952"/>
              </a:spcBef>
              <a:buClr>
                <a:schemeClr val="accent2"/>
              </a:buClr>
              <a:buSzPct val="100000"/>
              <a:defRPr sz="1900">
                <a:solidFill>
                  <a:schemeClr val="tx1"/>
                </a:solidFill>
              </a:defRPr>
            </a:lvl3pPr>
            <a:lvl4pPr marL="1242797" indent="-304227">
              <a:spcBef>
                <a:spcPts val="952"/>
              </a:spcBef>
              <a:buClr>
                <a:schemeClr val="accent2"/>
              </a:buClr>
              <a:buSzPct val="100000"/>
              <a:defRPr sz="1900">
                <a:solidFill>
                  <a:schemeClr val="tx1"/>
                </a:solidFill>
              </a:defRPr>
            </a:lvl4pPr>
            <a:lvl5pPr marL="1559966" indent="-317171">
              <a:spcBef>
                <a:spcPts val="952"/>
              </a:spcBef>
              <a:buClr>
                <a:schemeClr val="accent2"/>
              </a:buClr>
              <a:buSzPct val="100000"/>
              <a:defRPr sz="1900">
                <a:solidFill>
                  <a:schemeClr val="tx1"/>
                </a:solidFill>
              </a:defRPr>
            </a:lvl5pPr>
            <a:lvl6pPr marL="1864197" indent="-317171">
              <a:spcBef>
                <a:spcPts val="952"/>
              </a:spcBef>
              <a:buClr>
                <a:schemeClr val="accent2"/>
              </a:buClr>
              <a:defRPr sz="1900">
                <a:solidFill>
                  <a:schemeClr val="tx1"/>
                </a:solidFill>
              </a:defRPr>
            </a:lvl6pPr>
            <a:lvl7pPr marL="2181365" indent="-319331">
              <a:spcBef>
                <a:spcPts val="952"/>
              </a:spcBef>
              <a:buClr>
                <a:schemeClr val="accent2"/>
              </a:buClr>
              <a:defRPr sz="1900">
                <a:solidFill>
                  <a:schemeClr val="tx1"/>
                </a:solidFill>
              </a:defRPr>
            </a:lvl7pPr>
            <a:lvl8pPr marL="2485590" indent="-302070">
              <a:spcBef>
                <a:spcPts val="952"/>
              </a:spcBef>
              <a:buClr>
                <a:schemeClr val="accent2"/>
              </a:buClr>
              <a:defRPr sz="1900">
                <a:solidFill>
                  <a:schemeClr val="tx1"/>
                </a:solidFill>
              </a:defRPr>
            </a:lvl8pPr>
            <a:lvl9pPr>
              <a:buClr>
                <a:schemeClr val="accent2"/>
              </a:buClr>
              <a:defRPr>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Tree>
    <p:extLst>
      <p:ext uri="{BB962C8B-B14F-4D97-AF65-F5344CB8AC3E}">
        <p14:creationId xmlns:p14="http://schemas.microsoft.com/office/powerpoint/2010/main" val="521721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 with Dell Blue footer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093" y="1492167"/>
            <a:ext cx="10819733" cy="339016"/>
          </a:xfrm>
        </p:spPr>
        <p:txBody>
          <a:bodyPr/>
          <a:lstStyle>
            <a:lvl1pPr marL="0" indent="0">
              <a:buNone/>
              <a:defRPr b="1"/>
            </a:lvl1pPr>
          </a:lstStyle>
          <a:p>
            <a:pPr lvl="0"/>
            <a:r>
              <a:rPr lang="en-US" dirty="0" smtClean="0"/>
              <a:t>Subhead</a:t>
            </a:r>
            <a:endParaRPr lang="en-US" dirty="0"/>
          </a:p>
        </p:txBody>
      </p:sp>
      <p:sp>
        <p:nvSpPr>
          <p:cNvPr id="2" name="Title 1"/>
          <p:cNvSpPr>
            <a:spLocks noGrp="1"/>
          </p:cNvSpPr>
          <p:nvPr>
            <p:ph type="title" hasCustomPrompt="1"/>
          </p:nvPr>
        </p:nvSpPr>
        <p:spPr>
          <a:xfrm>
            <a:off x="373093" y="369730"/>
            <a:ext cx="10819733" cy="870430"/>
          </a:xfrm>
        </p:spPr>
        <p:txBody>
          <a:bodyPr>
            <a:normAutofit/>
          </a:bodyPr>
          <a:lstStyle>
            <a:lvl1pPr>
              <a:defRPr baseline="0"/>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73094" y="2113902"/>
            <a:ext cx="10819733" cy="4103455"/>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100" indent="-315092">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18965581"/>
      </p:ext>
    </p:extLst>
  </p:cSld>
  <p:clrMapOvr>
    <a:masterClrMapping/>
  </p:clrMapOvr>
  <p:transition spd="med">
    <p:wipe dir="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ent with Dell Dark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100" indent="-315092">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23485131"/>
      </p:ext>
    </p:extLst>
  </p:cSld>
  <p:clrMapOvr>
    <a:masterClrMapping/>
  </p:clrMapOvr>
  <p:transition spd="med">
    <p:wipe dir="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 with Dell Teal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100" indent="-315092">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1928427"/>
      </p:ext>
    </p:extLst>
  </p:cSld>
  <p:clrMapOvr>
    <a:masterClrMapping/>
  </p:clrMapOvr>
  <p:transition spd="med">
    <p:wipe dir="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tle+Sub_and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0"/>
            <a:ext cx="11218737" cy="339016"/>
          </a:xfrm>
        </p:spPr>
        <p:txBody>
          <a:bodyPr anchor="t"/>
          <a:lstStyle>
            <a:lvl1pPr marL="0" indent="0">
              <a:buNone/>
              <a:defRPr sz="2400" b="1">
                <a:solidFill>
                  <a:schemeClr val="tx2"/>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45"/>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2"/>
                </a:solidFill>
                <a:latin typeface="Museo Sans For Dell" pitchFamily="2" charset="0"/>
              </a:defRPr>
            </a:lvl1pPr>
            <a:lvl2pPr marL="584627" indent="-236441">
              <a:spcBef>
                <a:spcPts val="306"/>
              </a:spcBef>
              <a:spcAft>
                <a:spcPts val="0"/>
              </a:spcAft>
              <a:buClr>
                <a:schemeClr val="bg1"/>
              </a:buClr>
              <a:buFont typeface="Museo Sans For Dell" pitchFamily="2" charset="0"/>
              <a:buChar char="–"/>
              <a:defRPr sz="1900">
                <a:solidFill>
                  <a:schemeClr val="tx2"/>
                </a:solidFill>
                <a:latin typeface="Museo Sans For Dell" pitchFamily="2" charset="0"/>
              </a:defRPr>
            </a:lvl2pPr>
            <a:lvl3pPr>
              <a:spcBef>
                <a:spcPts val="306"/>
              </a:spcBef>
              <a:spcAft>
                <a:spcPts val="0"/>
              </a:spcAft>
              <a:buClr>
                <a:schemeClr val="bg1"/>
              </a:buClr>
              <a:defRPr sz="1600">
                <a:solidFill>
                  <a:schemeClr val="tx2"/>
                </a:solidFill>
                <a:latin typeface="Museo Sans For Dell" pitchFamily="2" charset="0"/>
              </a:defRPr>
            </a:lvl3pPr>
            <a:lvl4pPr>
              <a:spcBef>
                <a:spcPts val="306"/>
              </a:spcBef>
              <a:spcAft>
                <a:spcPts val="0"/>
              </a:spcAft>
              <a:buClr>
                <a:schemeClr val="bg1"/>
              </a:buClr>
              <a:defRPr sz="1500" baseline="0">
                <a:solidFill>
                  <a:schemeClr val="tx2"/>
                </a:solidFill>
                <a:latin typeface="Museo Sans For Dell" pitchFamily="2" charset="0"/>
              </a:defRPr>
            </a:lvl4pPr>
            <a:lvl5pPr>
              <a:spcBef>
                <a:spcPts val="306"/>
              </a:spcBef>
              <a:spcAft>
                <a:spcPts val="0"/>
              </a:spcAft>
              <a:buClr>
                <a:schemeClr val="bg1"/>
              </a:buClr>
              <a:defRPr sz="1200">
                <a:solidFill>
                  <a:schemeClr val="tx2"/>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254268771"/>
      </p:ext>
    </p:extLst>
  </p:cSld>
  <p:clrMapOvr>
    <a:masterClrMapping/>
  </p:clrMapOvr>
  <p:transition spd="med">
    <p:wipe dir="r"/>
  </p:transition>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200"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373" bIns="91373" anchor="t" anchorCtr="0">
            <a:spAutoFit/>
          </a:bodyPr>
          <a:lstStyle>
            <a:lvl1pPr>
              <a:defRPr lang="en-US" sz="7200" b="0" kern="1200" cap="none" spc="-101"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3" y="6537327"/>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algn="ctr" defTabSz="931684"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26"/>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595914" y="3232202"/>
            <a:ext cx="8109618" cy="527357"/>
          </a:xfrm>
        </p:spPr>
        <p:txBody>
          <a:bodyPr anchor="b" anchorCtr="0"/>
          <a:lstStyle>
            <a:lvl1pPr algn="l">
              <a:lnSpc>
                <a:spcPct val="90000"/>
              </a:lnSpc>
              <a:defRPr sz="3800" b="0" i="0" smtClean="0">
                <a:solidFill>
                  <a:schemeClr val="accent1"/>
                </a:solidFill>
                <a:latin typeface="+mj-lt"/>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596678" y="4248315"/>
            <a:ext cx="8096663" cy="376684"/>
          </a:xfrm>
        </p:spPr>
        <p:txBody>
          <a:bodyPr lIns="0" tIns="0" rIns="0" bIns="0" anchor="t" anchorCtr="0">
            <a:spAutoFit/>
          </a:bodyPr>
          <a:lstStyle>
            <a:lvl1pPr marL="0" indent="0" algn="l">
              <a:buFont typeface="Wingdings" pitchFamily="2" charset="2"/>
              <a:buNone/>
              <a:defRPr sz="2700" b="0" i="0" smtClean="0">
                <a:solidFill>
                  <a:schemeClr val="bg2"/>
                </a:solidFill>
                <a:latin typeface="+mn-lt"/>
                <a:ea typeface="Museo Sans For Dell" pitchFamily="2" charset="0"/>
              </a:defRPr>
            </a:lvl1pPr>
          </a:lstStyle>
          <a:p>
            <a:r>
              <a:rPr lang="en-US" dirty="0" smtClean="0"/>
              <a:t>Click to edit subtitle</a:t>
            </a:r>
          </a:p>
        </p:txBody>
      </p:sp>
      <p:cxnSp>
        <p:nvCxnSpPr>
          <p:cNvPr id="8" name="Straight Connector 7"/>
          <p:cNvCxnSpPr/>
          <p:nvPr/>
        </p:nvCxnSpPr>
        <p:spPr>
          <a:xfrm>
            <a:off x="608869" y="1816633"/>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08869" y="5177892"/>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5" y="6489367"/>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58" tIns="62179" rIns="124358" bIns="62179" rtlCol="0" anchor="ctr"/>
          <a:lstStyle/>
          <a:p>
            <a:pPr algn="ctr" defTabSz="914400" fontAlgn="base">
              <a:spcBef>
                <a:spcPct val="0"/>
              </a:spcBef>
              <a:spcAft>
                <a:spcPct val="0"/>
              </a:spcAft>
            </a:pPr>
            <a:endParaRPr lang="en-US" sz="3300" dirty="0">
              <a:solidFill>
                <a:srgbClr val="444444"/>
              </a:solidFill>
              <a:latin typeface="Trebuchet MS" pitchFamily="34" charset="0"/>
            </a:endParaRPr>
          </a:p>
        </p:txBody>
      </p:sp>
      <p:sp>
        <p:nvSpPr>
          <p:cNvPr id="14" name="Rectangle 13"/>
          <p:cNvSpPr/>
          <p:nvPr/>
        </p:nvSpPr>
        <p:spPr bwMode="hidden">
          <a:xfrm>
            <a:off x="5" y="6489367"/>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58" tIns="62179" rIns="124358" bIns="62179" rtlCol="0" anchor="ctr"/>
          <a:lstStyle/>
          <a:p>
            <a:pPr algn="ctr" defTabSz="914400" fontAlgn="base">
              <a:spcBef>
                <a:spcPct val="0"/>
              </a:spcBef>
              <a:spcAft>
                <a:spcPct val="0"/>
              </a:spcAft>
            </a:pPr>
            <a:endParaRPr lang="en-US" sz="3300" dirty="0">
              <a:solidFill>
                <a:srgbClr val="444444"/>
              </a:solidFill>
              <a:latin typeface="Trebuchet MS" pitchFamily="34" charset="0"/>
            </a:endParaRPr>
          </a:p>
        </p:txBody>
      </p:sp>
      <p:sp>
        <p:nvSpPr>
          <p:cNvPr id="19" name="Rectangle 18"/>
          <p:cNvSpPr/>
          <p:nvPr/>
        </p:nvSpPr>
        <p:spPr bwMode="hidden">
          <a:xfrm>
            <a:off x="5" y="6489367"/>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58" tIns="62179" rIns="124358" bIns="62179" rtlCol="0" anchor="ctr"/>
          <a:lstStyle/>
          <a:p>
            <a:pPr algn="ctr" defTabSz="914400" fontAlgn="base">
              <a:spcBef>
                <a:spcPct val="0"/>
              </a:spcBef>
              <a:spcAft>
                <a:spcPct val="0"/>
              </a:spcAft>
            </a:pPr>
            <a:endParaRPr lang="en-US" sz="33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881640" y="2648677"/>
            <a:ext cx="1902785" cy="1902515"/>
          </a:xfrm>
          <a:prstGeom prst="rect">
            <a:avLst/>
          </a:prstGeom>
        </p:spPr>
      </p:pic>
    </p:spTree>
    <p:extLst>
      <p:ext uri="{BB962C8B-B14F-4D97-AF65-F5344CB8AC3E}">
        <p14:creationId xmlns:p14="http://schemas.microsoft.com/office/powerpoint/2010/main" val="3419395661"/>
      </p:ext>
    </p:extLst>
  </p:cSld>
  <p:clrMapOvr>
    <a:masterClrMapping/>
  </p:clrMapOvr>
  <p:transition spd="med">
    <p:wipe dir="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0"/>
            <a:ext cx="11261302"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4" y="1318080"/>
            <a:ext cx="11243885" cy="1287005"/>
          </a:xfrm>
        </p:spPr>
        <p:txBody>
          <a:bodyPr lIns="0" tIns="0" rIns="0" bIns="0">
            <a:spAutoFit/>
          </a:bodyPr>
          <a:lstStyle>
            <a:lvl1pPr>
              <a:spcBef>
                <a:spcPts val="1632"/>
              </a:spcBef>
              <a:spcAft>
                <a:spcPts val="0"/>
              </a:spcAft>
              <a:defRPr sz="2400">
                <a:solidFill>
                  <a:schemeClr val="tx1"/>
                </a:solidFill>
                <a:latin typeface="+mn-lt"/>
              </a:defRPr>
            </a:lvl1pPr>
            <a:lvl2pPr>
              <a:spcBef>
                <a:spcPts val="408"/>
              </a:spcBef>
              <a:spcAft>
                <a:spcPts val="0"/>
              </a:spcAft>
              <a:buFont typeface="Museo Sans For Dell" pitchFamily="2" charset="0"/>
              <a:buChar char="–"/>
              <a:defRPr sz="2200">
                <a:solidFill>
                  <a:schemeClr val="tx1"/>
                </a:solidFill>
                <a:latin typeface="+mn-lt"/>
              </a:defRPr>
            </a:lvl2pPr>
            <a:lvl3pPr>
              <a:spcBef>
                <a:spcPts val="408"/>
              </a:spcBef>
              <a:spcAft>
                <a:spcPts val="0"/>
              </a:spcAft>
              <a:defRPr sz="1900">
                <a:solidFill>
                  <a:schemeClr val="tx1"/>
                </a:solidFill>
                <a:latin typeface="+mn-lt"/>
              </a:defRPr>
            </a:lvl3pPr>
            <a:lvl4pPr>
              <a:spcBef>
                <a:spcPts val="408"/>
              </a:spcBef>
              <a:spcAft>
                <a:spcPts val="0"/>
              </a:spcAft>
              <a:defRPr sz="1600" baseline="0">
                <a:solidFill>
                  <a:schemeClr val="tx1"/>
                </a:solidFill>
                <a:latin typeface="+mn-lt"/>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593757"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748795034"/>
      </p:ext>
    </p:extLst>
  </p:cSld>
  <p:clrMapOvr>
    <a:masterClrMapping/>
  </p:clrMapOvr>
  <p:transition spd="med">
    <p:wipe dir="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593757"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1094406250"/>
      </p:ext>
    </p:extLst>
  </p:cSld>
  <p:clrMapOvr>
    <a:masterClrMapping/>
  </p:clrMapOvr>
  <p:transition spd="med">
    <p:wipe dir="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spTree>
    <p:extLst>
      <p:ext uri="{BB962C8B-B14F-4D97-AF65-F5344CB8AC3E}">
        <p14:creationId xmlns:p14="http://schemas.microsoft.com/office/powerpoint/2010/main" val="3513909058"/>
      </p:ext>
    </p:extLst>
  </p:cSld>
  <p:clrMapOvr>
    <a:masterClrMapping/>
  </p:clrMapOvr>
  <p:transition spd="med">
    <p:wipe dir="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p:nvPr>
        </p:nvSpPr>
        <p:spPr>
          <a:xfrm>
            <a:off x="621824" y="466302"/>
            <a:ext cx="3730943" cy="3730413"/>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310896" tIns="310896" rIns="310896" bIns="310896" anchor="t" anchorCtr="0">
            <a:normAutofit/>
          </a:bodyPr>
          <a:lstStyle>
            <a:lvl1pPr>
              <a:defRPr sz="3800" b="0">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7703339"/>
      </p:ext>
    </p:extLst>
  </p:cSld>
  <p:clrMapOvr>
    <a:masterClrMapping/>
  </p:clrMapOvr>
  <p:transition spd="med">
    <p:wipe dir="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584514" y="273564"/>
            <a:ext cx="11205784" cy="457048"/>
          </a:xfrm>
        </p:spPr>
        <p:txBody>
          <a:bodyPr wrap="square" anchor="t"/>
          <a:lstStyle>
            <a:lvl1pPr>
              <a:lnSpc>
                <a:spcPct val="90000"/>
              </a:lnSpc>
              <a:defRPr sz="3300" b="0">
                <a:solidFill>
                  <a:schemeClr val="bg1"/>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14290644"/>
      </p:ext>
    </p:extLst>
  </p:cSld>
  <p:clrMapOvr>
    <a:masterClrMapping/>
  </p:clrMapOvr>
  <p:transition spd="med">
    <p:wipe dir="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21824" y="1367819"/>
            <a:ext cx="11192828" cy="1108099"/>
          </a:xfrm>
        </p:spPr>
        <p:txBody>
          <a:bodyPr lIns="0" tIns="0" rIns="0" bIns="0">
            <a:spAutoFit/>
          </a:bodyPr>
          <a:lstStyle>
            <a:lvl1pPr marL="248717" marR="0" indent="-248717" algn="l" defTabSz="1243584"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434" marR="0" indent="-248717" algn="l" defTabSz="1243584"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6150" marR="0" indent="-248717" algn="l" defTabSz="1243584"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700" baseline="0">
                <a:solidFill>
                  <a:srgbClr val="FFFFFF"/>
                </a:solidFill>
                <a:latin typeface="Museo Sans For Dell" pitchFamily="2" charset="0"/>
              </a:defRPr>
            </a:lvl4pPr>
            <a:lvl5pPr>
              <a:spcBef>
                <a:spcPts val="360"/>
              </a:spcBef>
              <a:spcAft>
                <a:spcPts val="0"/>
              </a:spcAft>
              <a:buClr>
                <a:schemeClr val="bg1"/>
              </a:buClr>
              <a:defRPr sz="1400">
                <a:solidFill>
                  <a:srgbClr val="FFFFFF"/>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cxnSp>
        <p:nvCxnSpPr>
          <p:cNvPr id="5" name="Straight Connector 4"/>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96094263"/>
      </p:ext>
    </p:extLst>
  </p:cSld>
  <p:clrMapOvr>
    <a:masterClrMapping/>
  </p:clrMapOvr>
  <p:transition spd="med">
    <p:wipe dir="r"/>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_without_Bottom _Lin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5058380"/>
      </p:ext>
    </p:extLst>
  </p:cSld>
  <p:clrMapOvr>
    <a:masterClrMapping/>
  </p:clrMapOvr>
  <p:transition spd="med">
    <p:wipe dir="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2945418574"/>
      </p:ext>
    </p:extLst>
  </p:cSld>
  <p:clrMapOvr>
    <a:masterClrMapping/>
  </p:clrMapOvr>
  <p:transition spd="med">
    <p:wipe dir="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2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131774484"/>
      </p:ext>
    </p:extLst>
  </p:cSld>
  <p:clrMapOvr>
    <a:masterClrMapping/>
  </p:clrMapOvr>
  <p:transition spd="med">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200" cy="6991987"/>
          </a:xfrm>
          <a:prstGeom prst="rect">
            <a:avLst/>
          </a:prstGeom>
        </p:spPr>
      </p:pic>
      <p:sp>
        <p:nvSpPr>
          <p:cNvPr id="2" name="Title 1"/>
          <p:cNvSpPr>
            <a:spLocks noGrp="1"/>
          </p:cNvSpPr>
          <p:nvPr>
            <p:ph type="title" hasCustomPrompt="1"/>
          </p:nvPr>
        </p:nvSpPr>
        <p:spPr>
          <a:xfrm>
            <a:off x="274638" y="2125663"/>
            <a:ext cx="11887200" cy="1181862"/>
          </a:xfrm>
          <a:noFill/>
        </p:spPr>
        <p:txBody>
          <a:bodyPr tIns="91373" bIns="91373" anchor="t" anchorCtr="0">
            <a:spAutoFit/>
          </a:bodyPr>
          <a:lstStyle>
            <a:lvl1pPr>
              <a:defRPr sz="72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3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4044164709"/>
      </p:ext>
    </p:extLst>
  </p:cSld>
  <p:clrMapOvr>
    <a:masterClrMapping/>
  </p:clrMapOvr>
  <p:transition spd="med">
    <p:wipe dir="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2008"/>
      </p:ext>
    </p:extLst>
  </p:cSld>
  <p:clrMapOvr>
    <a:masterClrMapping/>
  </p:clrMapOvr>
  <p:transition spd="med">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itle+Sub+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621824" y="808256"/>
            <a:ext cx="11192828" cy="373949"/>
          </a:xfrm>
        </p:spPr>
        <p:txBody>
          <a:bodyPr anchor="t"/>
          <a:lstStyle>
            <a:lvl1pPr marL="0" indent="0">
              <a:spcBef>
                <a:spcPts val="0"/>
              </a:spcBef>
              <a:buNone/>
              <a:defRPr sz="2700" b="1">
                <a:solidFill>
                  <a:schemeClr val="accent3"/>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621824" y="1367819"/>
            <a:ext cx="11192828" cy="1108099"/>
          </a:xfrm>
        </p:spPr>
        <p:txBody>
          <a:bodyPr lIns="0" tIns="0" rIns="0" bIns="0">
            <a:spAutoFit/>
          </a:bodyPr>
          <a:lstStyle>
            <a:lvl1pPr marL="248717" marR="0" indent="-248717" algn="l" defTabSz="1243584"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434" marR="0" indent="-248717" algn="l" defTabSz="1243584"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6150" marR="0" indent="-248717" algn="l" defTabSz="1243584"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700" baseline="0">
                <a:solidFill>
                  <a:schemeClr val="tx1"/>
                </a:solidFill>
                <a:latin typeface="Museo Sans For Dell" pitchFamily="2" charset="0"/>
              </a:defRPr>
            </a:lvl4pPr>
            <a:lvl5pPr>
              <a:spcBef>
                <a:spcPts val="360"/>
              </a:spcBef>
              <a:spcAft>
                <a:spcPts val="0"/>
              </a:spcAft>
              <a:buClr>
                <a:schemeClr val="bg1"/>
              </a:buClr>
              <a:defRPr sz="1400">
                <a:solidFill>
                  <a:schemeClr val="tx1"/>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sp>
        <p:nvSpPr>
          <p:cNvPr id="3" name="Title 2"/>
          <p:cNvSpPr>
            <a:spLocks noGrp="1"/>
          </p:cNvSpPr>
          <p:nvPr>
            <p:ph type="title"/>
          </p:nvPr>
        </p:nvSpPr>
        <p:spPr/>
        <p:txBody>
          <a:bodyPr>
            <a:spAutoFit/>
          </a:bodyPr>
          <a:lstStyle/>
          <a:p>
            <a:r>
              <a:rPr lang="en-US" smtClean="0"/>
              <a:t>Click to edit Master title style</a:t>
            </a:r>
            <a:endParaRPr lang="en-US"/>
          </a:p>
        </p:txBody>
      </p:sp>
      <p:cxnSp>
        <p:nvCxnSpPr>
          <p:cNvPr id="10" name="Straight Connector 9"/>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Tree>
    <p:extLst>
      <p:ext uri="{BB962C8B-B14F-4D97-AF65-F5344CB8AC3E}">
        <p14:creationId xmlns:p14="http://schemas.microsoft.com/office/powerpoint/2010/main" val="2594123918"/>
      </p:ext>
    </p:extLst>
  </p:cSld>
  <p:clrMapOvr>
    <a:masterClrMapping/>
  </p:clrMapOvr>
  <p:transition spd="med">
    <p:wipe dir="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73095" y="373043"/>
            <a:ext cx="6858486"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0"/>
            <a:ext cx="5845143"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367" indent="-315200">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400" baseline="0">
                <a:solidFill>
                  <a:schemeClr val="bg2"/>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5" name="Text Placeholder 7"/>
          <p:cNvSpPr>
            <a:spLocks noGrp="1"/>
          </p:cNvSpPr>
          <p:nvPr>
            <p:ph type="body" sz="quarter" idx="10" hasCustomPrompt="1"/>
          </p:nvPr>
        </p:nvSpPr>
        <p:spPr>
          <a:xfrm>
            <a:off x="373094" y="1113945"/>
            <a:ext cx="5845143" cy="339016"/>
          </a:xfrm>
        </p:spPr>
        <p:txBody>
          <a:bodyPr/>
          <a:lstStyle>
            <a:lvl1pPr marL="0" indent="0">
              <a:buNone/>
              <a:defRPr b="1"/>
            </a:lvl1pPr>
          </a:lstStyle>
          <a:p>
            <a:pPr lvl="0"/>
            <a:r>
              <a:rPr lang="en-US" dirty="0" smtClean="0"/>
              <a:t>Subhead</a:t>
            </a:r>
            <a:endParaRPr lang="en-US" dirty="0"/>
          </a:p>
        </p:txBody>
      </p:sp>
    </p:spTree>
    <p:extLst>
      <p:ext uri="{BB962C8B-B14F-4D97-AF65-F5344CB8AC3E}">
        <p14:creationId xmlns:p14="http://schemas.microsoft.com/office/powerpoint/2010/main" val="4162167417"/>
      </p:ext>
    </p:extLst>
  </p:cSld>
  <p:clrMapOvr>
    <a:masterClrMapping/>
  </p:clrMapOvr>
  <p:transition spd="med">
    <p:wipe dir="r"/>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21"/>
          <p:cNvSpPr>
            <a:spLocks noGrp="1"/>
          </p:cNvSpPr>
          <p:nvPr>
            <p:ph type="title"/>
          </p:nvPr>
        </p:nvSpPr>
        <p:spPr bwMode="auto">
          <a:xfrm>
            <a:off x="579272" y="650328"/>
            <a:ext cx="11261297" cy="45704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a:solidFill>
                  <a:schemeClr val="bg1"/>
                </a:solidFill>
              </a:defRPr>
            </a:lvl1pPr>
          </a:lstStyle>
          <a:p>
            <a:pPr lvl="0"/>
            <a:r>
              <a:rPr lang="en-US" dirty="0" smtClean="0"/>
              <a:t>Click to edit master title</a:t>
            </a:r>
          </a:p>
        </p:txBody>
      </p:sp>
    </p:spTree>
    <p:extLst>
      <p:ext uri="{BB962C8B-B14F-4D97-AF65-F5344CB8AC3E}">
        <p14:creationId xmlns:p14="http://schemas.microsoft.com/office/powerpoint/2010/main" val="3656658378"/>
      </p:ext>
    </p:extLst>
  </p:cSld>
  <p:clrMapOvr>
    <a:masterClrMapping/>
  </p:clrMapOvr>
  <p:transition spd="slow">
    <p:wipe/>
  </p:transition>
  <p:timing>
    <p:tnLst>
      <p:par>
        <p:cTn id="1" dur="indefinite" restart="never" nodeType="tmRoot"/>
      </p:par>
    </p:tnLst>
  </p:timing>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2"/>
            <a:ext cx="10819733" cy="457048"/>
          </a:xfrm>
        </p:spPr>
        <p:txBody>
          <a:bodyPr/>
          <a:lstStyle>
            <a:lvl1pPr>
              <a:defRPr/>
            </a:lvl1pPr>
          </a:lstStyle>
          <a:p>
            <a:r>
              <a:rPr lang="en-US" dirty="0" smtClean="0"/>
              <a:t>Click to edit content page title</a:t>
            </a:r>
            <a:endParaRPr lang="en-US" dirty="0"/>
          </a:p>
        </p:txBody>
      </p:sp>
    </p:spTree>
    <p:extLst>
      <p:ext uri="{BB962C8B-B14F-4D97-AF65-F5344CB8AC3E}">
        <p14:creationId xmlns:p14="http://schemas.microsoft.com/office/powerpoint/2010/main" val="1859094570"/>
      </p:ext>
    </p:extLst>
  </p:cSld>
  <p:clrMapOvr>
    <a:masterClrMapping/>
  </p:clrMapOvr>
  <p:transition spd="med">
    <p:wipe dir="r"/>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ontent with Dell Blue footer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655851"/>
      </p:ext>
    </p:extLst>
  </p:cSld>
  <p:clrMapOvr>
    <a:masterClrMapping/>
  </p:clrMapOvr>
  <p:transition spd="med">
    <p:wipe dir="r"/>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Content Dell Blue backgrou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4" y="377972"/>
            <a:ext cx="10819733" cy="870430"/>
          </a:xfrm>
        </p:spPr>
        <p:txBody>
          <a:bodyPr>
            <a:normAutofit/>
          </a:bodyPr>
          <a:lstStyle/>
          <a:p>
            <a:r>
              <a:rPr lang="en-US" dirty="0" smtClean="0"/>
              <a:t>Click to edit content page title</a:t>
            </a:r>
            <a:endParaRPr lang="en-US" dirty="0"/>
          </a:p>
        </p:txBody>
      </p:sp>
    </p:spTree>
    <p:extLst>
      <p:ext uri="{BB962C8B-B14F-4D97-AF65-F5344CB8AC3E}">
        <p14:creationId xmlns:p14="http://schemas.microsoft.com/office/powerpoint/2010/main" val="3558043586"/>
      </p:ext>
    </p:extLst>
  </p:cSld>
  <p:clrMapOvr>
    <a:masterClrMapping/>
  </p:clrMapOvr>
  <p:transition spd="med">
    <p:wipe dir="r"/>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Dell Dark Blue divider slid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095" y="2377433"/>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5434" y="6048850"/>
            <a:ext cx="646204" cy="646113"/>
          </a:xfrm>
          <a:prstGeom prst="rect">
            <a:avLst/>
          </a:prstGeom>
        </p:spPr>
      </p:pic>
    </p:spTree>
    <p:extLst>
      <p:ext uri="{BB962C8B-B14F-4D97-AF65-F5344CB8AC3E}">
        <p14:creationId xmlns:p14="http://schemas.microsoft.com/office/powerpoint/2010/main" val="668038936"/>
      </p:ext>
    </p:extLst>
  </p:cSld>
  <p:clrMapOvr>
    <a:masterClrMapping/>
  </p:clrMapOvr>
  <p:transition spd="med">
    <p:wipe dir="r"/>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ntent with Dell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1"/>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0"/>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400" indent="-315214">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82334873"/>
      </p:ext>
    </p:extLst>
  </p:cSld>
  <p:clrMapOvr>
    <a:masterClrMapping/>
  </p:clrMapOvr>
  <p:transition spd="med">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862"/>
          </a:xfrm>
          <a:noFill/>
        </p:spPr>
        <p:txBody>
          <a:bodyPr tIns="91373" bIns="91373" anchor="t" anchorCtr="0">
            <a:spAutoFit/>
          </a:bodyPr>
          <a:lstStyle>
            <a:lvl1pPr>
              <a:defRPr sz="72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Dell Green divider slide">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06" y="2377433"/>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2196" y="6045613"/>
            <a:ext cx="646204" cy="646113"/>
          </a:xfrm>
          <a:prstGeom prst="rect">
            <a:avLst/>
          </a:prstGeom>
        </p:spPr>
      </p:pic>
    </p:spTree>
    <p:extLst>
      <p:ext uri="{BB962C8B-B14F-4D97-AF65-F5344CB8AC3E}">
        <p14:creationId xmlns:p14="http://schemas.microsoft.com/office/powerpoint/2010/main" val="1611162435"/>
      </p:ext>
    </p:extLst>
  </p:cSld>
  <p:clrMapOvr>
    <a:masterClrMapping/>
  </p:clrMapOvr>
  <p:transition spd="med">
    <p:wipe dir="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0"/>
            <a:ext cx="11218737" cy="339016"/>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45"/>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1"/>
                </a:solidFill>
                <a:latin typeface="Museo Sans For Dell" pitchFamily="2" charset="0"/>
              </a:defRPr>
            </a:lvl1pPr>
            <a:lvl2pPr marL="584627" indent="-236441">
              <a:spcBef>
                <a:spcPts val="306"/>
              </a:spcBef>
              <a:spcAft>
                <a:spcPts val="0"/>
              </a:spcAft>
              <a:buClr>
                <a:schemeClr val="bg1"/>
              </a:buClr>
              <a:buFont typeface="Museo Sans For Dell" pitchFamily="2" charset="0"/>
              <a:buChar char="–"/>
              <a:defRPr sz="1900">
                <a:solidFill>
                  <a:schemeClr val="tx1"/>
                </a:solidFill>
                <a:latin typeface="Museo Sans For Dell" pitchFamily="2" charset="0"/>
              </a:defRPr>
            </a:lvl2pPr>
            <a:lvl3pPr>
              <a:spcBef>
                <a:spcPts val="306"/>
              </a:spcBef>
              <a:spcAft>
                <a:spcPts val="0"/>
              </a:spcAft>
              <a:buClr>
                <a:schemeClr val="bg1"/>
              </a:buClr>
              <a:defRPr sz="1600">
                <a:solidFill>
                  <a:schemeClr val="tx1"/>
                </a:solidFill>
                <a:latin typeface="Museo Sans For Dell" pitchFamily="2" charset="0"/>
              </a:defRPr>
            </a:lvl3pPr>
            <a:lvl4pPr>
              <a:spcBef>
                <a:spcPts val="306"/>
              </a:spcBef>
              <a:spcAft>
                <a:spcPts val="0"/>
              </a:spcAft>
              <a:buClr>
                <a:schemeClr val="bg1"/>
              </a:buClr>
              <a:defRPr sz="1500" baseline="0">
                <a:solidFill>
                  <a:schemeClr val="tx1"/>
                </a:solidFill>
                <a:latin typeface="Museo Sans For Dell" pitchFamily="2" charset="0"/>
              </a:defRPr>
            </a:lvl4pPr>
            <a:lvl5pPr>
              <a:spcBef>
                <a:spcPts val="306"/>
              </a:spcBef>
              <a:spcAft>
                <a:spcPts val="0"/>
              </a:spcAft>
              <a:buClr>
                <a:schemeClr val="bg1"/>
              </a:buClr>
              <a:defRPr sz="1200">
                <a:solidFill>
                  <a:schemeClr val="tx1"/>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178867472"/>
      </p:ext>
    </p:extLst>
  </p:cSld>
  <p:clrMapOvr>
    <a:masterClrMapping/>
  </p:clrMapOvr>
  <p:transition spd="med">
    <p:wipe dir="r"/>
  </p:transition>
  <p:timing>
    <p:tnLst>
      <p:par>
        <p:cTn id="1" dur="indefinite" restart="never" nodeType="tmRoot"/>
      </p:par>
    </p:tnLst>
  </p:timing>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4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2"/>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4" y="1318081"/>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9754907"/>
      </p:ext>
    </p:extLst>
  </p:cSld>
  <p:clrMapOvr>
    <a:masterClrMapping/>
  </p:clrMapOvr>
  <p:transition spd="med">
    <p:wipe dir="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5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2"/>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4" y="1318081"/>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001161623"/>
      </p:ext>
    </p:extLst>
  </p:cSld>
  <p:clrMapOvr>
    <a:masterClrMapping/>
  </p:clrMapOvr>
  <p:transition spd="med">
    <p:wipe dir="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6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2"/>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4" y="1318081"/>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91942480"/>
      </p:ext>
    </p:extLst>
  </p:cSld>
  <p:clrMapOvr>
    <a:masterClrMapping/>
  </p:clrMapOvr>
  <p:transition spd="med">
    <p:wipe dir="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1-Col,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10" name="Content Placeholder 9"/>
          <p:cNvSpPr>
            <a:spLocks noGrp="1"/>
          </p:cNvSpPr>
          <p:nvPr>
            <p:ph sz="quarter" idx="11" hasCustomPrompt="1"/>
          </p:nvPr>
        </p:nvSpPr>
        <p:spPr>
          <a:xfrm>
            <a:off x="621824" y="1211091"/>
            <a:ext cx="10573164" cy="3309880"/>
          </a:xfrm>
        </p:spPr>
        <p:txBody>
          <a:bodyPr/>
          <a:lstStyle>
            <a:lvl1pPr marL="310820" indent="-310820">
              <a:spcBef>
                <a:spcPts val="1904"/>
              </a:spcBef>
              <a:buClr>
                <a:schemeClr val="accent2"/>
              </a:buClr>
              <a:buSzPct val="100000"/>
              <a:buFont typeface="Arial"/>
              <a:buChar char="•"/>
              <a:defRPr sz="3300">
                <a:solidFill>
                  <a:schemeClr val="tx1">
                    <a:lumMod val="75000"/>
                  </a:schemeClr>
                </a:solidFill>
              </a:defRPr>
            </a:lvl1pPr>
            <a:lvl2pPr marL="621637" indent="-304344">
              <a:spcBef>
                <a:spcPts val="952"/>
              </a:spcBef>
              <a:buClr>
                <a:schemeClr val="accent2"/>
              </a:buClr>
              <a:buSzPct val="100000"/>
              <a:defRPr sz="2400">
                <a:solidFill>
                  <a:schemeClr val="tx1"/>
                </a:solidFill>
              </a:defRPr>
            </a:lvl2pPr>
            <a:lvl3pPr marL="938932" indent="-317293">
              <a:spcBef>
                <a:spcPts val="952"/>
              </a:spcBef>
              <a:buClr>
                <a:schemeClr val="accent2"/>
              </a:buClr>
              <a:buSzPct val="100000"/>
              <a:defRPr sz="1900">
                <a:solidFill>
                  <a:schemeClr val="tx1"/>
                </a:solidFill>
              </a:defRPr>
            </a:lvl3pPr>
            <a:lvl4pPr marL="1243274" indent="-304344">
              <a:spcBef>
                <a:spcPts val="952"/>
              </a:spcBef>
              <a:buClr>
                <a:schemeClr val="accent2"/>
              </a:buClr>
              <a:buSzPct val="100000"/>
              <a:defRPr sz="1900">
                <a:solidFill>
                  <a:schemeClr val="tx1"/>
                </a:solidFill>
              </a:defRPr>
            </a:lvl4pPr>
            <a:lvl5pPr marL="1560566" indent="-317293">
              <a:spcBef>
                <a:spcPts val="952"/>
              </a:spcBef>
              <a:buClr>
                <a:schemeClr val="accent2"/>
              </a:buClr>
              <a:buSzPct val="100000"/>
              <a:defRPr sz="1900">
                <a:solidFill>
                  <a:schemeClr val="tx1"/>
                </a:solidFill>
              </a:defRPr>
            </a:lvl5pPr>
            <a:lvl6pPr marL="1864911" indent="-317293">
              <a:spcBef>
                <a:spcPts val="952"/>
              </a:spcBef>
              <a:buClr>
                <a:schemeClr val="accent2"/>
              </a:buClr>
              <a:defRPr sz="1900">
                <a:solidFill>
                  <a:schemeClr val="tx1"/>
                </a:solidFill>
              </a:defRPr>
            </a:lvl6pPr>
            <a:lvl7pPr marL="2182203" indent="-319453">
              <a:spcBef>
                <a:spcPts val="952"/>
              </a:spcBef>
              <a:buClr>
                <a:schemeClr val="accent2"/>
              </a:buClr>
              <a:defRPr sz="1900">
                <a:solidFill>
                  <a:schemeClr val="tx1"/>
                </a:solidFill>
              </a:defRPr>
            </a:lvl7pPr>
            <a:lvl8pPr marL="2486545" indent="-302184">
              <a:spcBef>
                <a:spcPts val="952"/>
              </a:spcBef>
              <a:buClr>
                <a:schemeClr val="accent2"/>
              </a:buClr>
              <a:defRPr sz="1900">
                <a:solidFill>
                  <a:schemeClr val="tx1"/>
                </a:solidFill>
              </a:defRPr>
            </a:lvl8pPr>
            <a:lvl9pPr>
              <a:buClr>
                <a:schemeClr val="accent2"/>
              </a:buClr>
              <a:defRPr>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Tree>
    <p:extLst>
      <p:ext uri="{BB962C8B-B14F-4D97-AF65-F5344CB8AC3E}">
        <p14:creationId xmlns:p14="http://schemas.microsoft.com/office/powerpoint/2010/main" val="3518814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with Dell Blue footer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093" y="1492165"/>
            <a:ext cx="10819733" cy="332399"/>
          </a:xfrm>
        </p:spPr>
        <p:txBody>
          <a:bodyPr/>
          <a:lstStyle>
            <a:lvl1pPr marL="0" indent="0">
              <a:buNone/>
              <a:defRPr b="1"/>
            </a:lvl1pPr>
          </a:lstStyle>
          <a:p>
            <a:pPr lvl="0"/>
            <a:r>
              <a:rPr lang="en-US" dirty="0" smtClean="0"/>
              <a:t>Subhead</a:t>
            </a:r>
            <a:endParaRPr lang="en-US" dirty="0"/>
          </a:p>
        </p:txBody>
      </p:sp>
      <p:sp>
        <p:nvSpPr>
          <p:cNvPr id="2" name="Title 1"/>
          <p:cNvSpPr>
            <a:spLocks noGrp="1"/>
          </p:cNvSpPr>
          <p:nvPr>
            <p:ph type="title" hasCustomPrompt="1"/>
          </p:nvPr>
        </p:nvSpPr>
        <p:spPr>
          <a:xfrm>
            <a:off x="373093" y="369730"/>
            <a:ext cx="10819733" cy="870430"/>
          </a:xfrm>
        </p:spPr>
        <p:txBody>
          <a:bodyPr>
            <a:normAutofit/>
          </a:bodyPr>
          <a:lstStyle>
            <a:lvl1pPr>
              <a:defRPr baseline="0"/>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73094" y="2113901"/>
            <a:ext cx="10819733" cy="4103455"/>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400" indent="-315214">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92089691"/>
      </p:ext>
    </p:extLst>
  </p:cSld>
  <p:clrMapOvr>
    <a:masterClrMapping/>
  </p:clrMapOvr>
  <p:transition spd="med">
    <p:wipe dir="r"/>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ntent with Dell Dark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1"/>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0"/>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400" indent="-315214">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5007074"/>
      </p:ext>
    </p:extLst>
  </p:cSld>
  <p:clrMapOvr>
    <a:masterClrMapping/>
  </p:clrMapOvr>
  <p:transition spd="med">
    <p:wipe dir="r"/>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with Dell Teal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1"/>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0"/>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9400" indent="-315214">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27792725"/>
      </p:ext>
    </p:extLst>
  </p:cSld>
  <p:clrMapOvr>
    <a:masterClrMapping/>
  </p:clrMapOvr>
  <p:transition spd="med">
    <p:wipe dir="r"/>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964498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862"/>
          </a:xfrm>
          <a:noFill/>
        </p:spPr>
        <p:txBody>
          <a:bodyPr tIns="91373" bIns="91373" anchor="t" anchorCtr="0">
            <a:spAutoFit/>
          </a:bodyPr>
          <a:lstStyle>
            <a:lvl1pPr>
              <a:defRPr sz="72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533644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2622157"/>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5834408"/>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6326844"/>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5193568"/>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5242258"/>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3856900"/>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3179595"/>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1024640"/>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857040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862"/>
          </a:xfrm>
          <a:noFill/>
        </p:spPr>
        <p:txBody>
          <a:bodyPr tIns="91373" bIns="91373" anchor="t" anchorCtr="0">
            <a:spAutoFit/>
          </a:bodyPr>
          <a:lstStyle>
            <a:lvl1pPr>
              <a:defRPr sz="72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750881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958292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4267133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3361613"/>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51361160"/>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93772663"/>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74170553"/>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160156952"/>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789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4737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862"/>
          </a:xfrm>
          <a:noFill/>
        </p:spPr>
        <p:txBody>
          <a:bodyPr tIns="91373" bIns="91373" anchor="t" anchorCtr="0">
            <a:spAutoFit/>
          </a:bodyPr>
          <a:lstStyle>
            <a:lvl1pPr>
              <a:defRPr sz="7200" spc="-101"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24436"/>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070798"/>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4454556"/>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822627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82813162"/>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589886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8" y="1241426"/>
            <a:ext cx="5486399" cy="2040536"/>
          </a:xfrm>
        </p:spPr>
        <p:txBody>
          <a:bodyPr>
            <a:spAutoFit/>
          </a:bodyPr>
          <a:lstStyle>
            <a:lvl1pPr>
              <a:defRPr sz="67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8" y="9"/>
            <a:ext cx="6216650" cy="6992587"/>
          </a:xfrm>
          <a:blipFill>
            <a:blip r:embed="rId2"/>
            <a:stretch>
              <a:fillRect/>
            </a:stretch>
          </a:blipFill>
        </p:spPr>
        <p:txBody>
          <a:bodyPr tIns="548219"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200" cy="6991987"/>
          </a:xfrm>
          <a:prstGeom prst="rect">
            <a:avLst/>
          </a:prstGeom>
        </p:spPr>
      </p:pic>
      <p:sp>
        <p:nvSpPr>
          <p:cNvPr id="9" name="Title 1"/>
          <p:cNvSpPr>
            <a:spLocks noGrp="1"/>
          </p:cNvSpPr>
          <p:nvPr>
            <p:ph type="title" hasCustomPrompt="1"/>
          </p:nvPr>
        </p:nvSpPr>
        <p:spPr>
          <a:xfrm>
            <a:off x="274702" y="2125678"/>
            <a:ext cx="9143936" cy="1828786"/>
          </a:xfrm>
          <a:noFill/>
        </p:spPr>
        <p:txBody>
          <a:bodyPr lIns="146192" tIns="91373" rIns="146192" bIns="91373" anchor="t" anchorCtr="0"/>
          <a:lstStyle>
            <a:lvl1pPr>
              <a:defRPr sz="5400" spc="-101"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93"/>
            <a:ext cx="7315138" cy="1828007"/>
          </a:xfrm>
          <a:noFill/>
        </p:spPr>
        <p:txBody>
          <a:bodyPr lIns="146192" tIns="109640" rIns="146192" bIns="109640">
            <a:noAutofit/>
          </a:bodyPr>
          <a:lstStyle>
            <a:lvl1pPr marL="0" indent="0">
              <a:spcBef>
                <a:spcPts val="0"/>
              </a:spcBef>
              <a:buNone/>
              <a:defRPr sz="33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3" y="6537327"/>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algn="ctr" defTabSz="931684"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26"/>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03" tIns="46603" rIns="46603" bIns="46603" numCol="1" spcCol="0" rtlCol="0" fromWordArt="0" anchor="ctr" anchorCtr="0" forceAA="0" compatLnSpc="1">
            <a:prstTxWarp prst="textNoShape">
              <a:avLst/>
            </a:prstTxWarp>
            <a:noAutofit/>
          </a:bodyPr>
          <a:lstStyle/>
          <a:p>
            <a:pPr algn="ctr" defTabSz="931684" fontAlgn="base">
              <a:spcBef>
                <a:spcPct val="0"/>
              </a:spcBef>
              <a:spcAft>
                <a:spcPct val="0"/>
              </a:spcAft>
            </a:pPr>
            <a:endParaRPr lang="en-US" sz="23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8" y="1221158"/>
            <a:ext cx="11887199" cy="1995932"/>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2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11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387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10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2"/>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algn="ctr" defTabSz="931684"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7"/>
            <a:ext cx="4571999" cy="403187"/>
          </a:xfrm>
          <a:prstGeom prst="rect">
            <a:avLst/>
          </a:prstGeom>
          <a:noFill/>
          <a:ln w="12700">
            <a:noFill/>
            <a:miter lim="800000"/>
            <a:headEnd type="none" w="sm" len="sm"/>
            <a:tailEnd type="none" w="sm" len="sm"/>
          </a:ln>
          <a:effectLst/>
        </p:spPr>
        <p:txBody>
          <a:bodyPr vert="horz" wrap="square" lIns="182740" tIns="146192" rIns="182740" bIns="146192" numCol="1" anchor="t" anchorCtr="0" compatLnSpc="1">
            <a:prstTxWarp prst="textNoShape">
              <a:avLst/>
            </a:prstTxWarp>
            <a:spAutoFit/>
          </a:bodyPr>
          <a:lstStyle/>
          <a:p>
            <a:pPr algn="r" defTabSz="931499"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2" y="5580862"/>
            <a:ext cx="3291840" cy="701670"/>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3"/>
            <a:ext cx="11887200" cy="2469844"/>
          </a:xfrm>
          <a:prstGeom prst="rect">
            <a:avLst/>
          </a:prstGeom>
        </p:spPr>
        <p:txBody>
          <a:bodyPr/>
          <a:lstStyle>
            <a:lvl1pPr marL="290263" indent="-290263">
              <a:buClr>
                <a:schemeClr val="tx1"/>
              </a:buClr>
              <a:buSzPct val="90000"/>
              <a:buFont typeface="Arial" pitchFamily="34" charset="0"/>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015" indent="-280750">
              <a:buClr>
                <a:schemeClr val="tx1"/>
              </a:buClr>
              <a:buSzPct val="90000"/>
              <a:buFont typeface="Arial" pitchFamily="34" charset="0"/>
              <a:buChar char="•"/>
              <a:defRPr sz="33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283" indent="-290263">
              <a:buClr>
                <a:schemeClr val="tx1"/>
              </a:buClr>
              <a:buSzPct val="90000"/>
              <a:buFont typeface="Arial" pitchFamily="34" charset="0"/>
              <a:buChar char="•"/>
              <a:defRPr sz="29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689" indent="-22840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094" indent="-22840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1"/>
          </a:xfrm>
          <a:prstGeom prst="rect">
            <a:avLst/>
          </a:prstGeom>
          <a:solidFill>
            <a:srgbClr val="FFFF99"/>
          </a:solidFill>
        </p:spPr>
        <p:txBody>
          <a:bodyPr wrap="square" lIns="155341" tIns="77670" rIns="155341" bIns="77670" anchor="b" anchorCtr="0">
            <a:noAutofit/>
          </a:bodyPr>
          <a:lstStyle>
            <a:lvl1pPr algn="r">
              <a:buFont typeface="Arial" pitchFamily="34" charset="0"/>
              <a:buNone/>
              <a:defRPr sz="37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3"/>
            <a:ext cx="11887200" cy="2469844"/>
          </a:xfrm>
          <a:prstGeom prst="rect">
            <a:avLst/>
          </a:prstGeom>
        </p:spPr>
        <p:txBody>
          <a:bodyPr/>
          <a:lstStyle>
            <a:lvl1pPr marL="290289" indent="-290289">
              <a:buClr>
                <a:schemeClr val="tx1"/>
              </a:buClr>
              <a:buSzPct val="90000"/>
              <a:buFont typeface="Arial" pitchFamily="34" charset="0"/>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060" indent="-280771">
              <a:buClr>
                <a:schemeClr val="tx1"/>
              </a:buClr>
              <a:buSzPct val="90000"/>
              <a:buFont typeface="Arial" pitchFamily="34" charset="0"/>
              <a:buChar char="•"/>
              <a:defRPr sz="33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352" indent="-290289">
              <a:buClr>
                <a:schemeClr val="tx1"/>
              </a:buClr>
              <a:buSzPct val="90000"/>
              <a:buFont typeface="Arial" pitchFamily="34" charset="0"/>
              <a:buChar char="•"/>
              <a:defRPr sz="29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776" indent="-22842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200" indent="-22842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0"/>
            <a:ext cx="11261302"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9"/>
            <a:ext cx="11243885" cy="1287005"/>
          </a:xfrm>
        </p:spPr>
        <p:txBody>
          <a:bodyPr lIns="0" tIns="0" rIns="0" bIns="0">
            <a:spAutoFit/>
          </a:bodyPr>
          <a:lstStyle>
            <a:lvl1pPr>
              <a:spcBef>
                <a:spcPts val="1632"/>
              </a:spcBef>
              <a:spcAft>
                <a:spcPts val="0"/>
              </a:spcAft>
              <a:defRPr sz="2400">
                <a:solidFill>
                  <a:schemeClr val="tx1"/>
                </a:solidFill>
                <a:latin typeface="+mn-lt"/>
              </a:defRPr>
            </a:lvl1pPr>
            <a:lvl2pPr>
              <a:spcBef>
                <a:spcPts val="408"/>
              </a:spcBef>
              <a:spcAft>
                <a:spcPts val="0"/>
              </a:spcAft>
              <a:buFont typeface="Museo Sans For Dell" pitchFamily="2" charset="0"/>
              <a:buChar char="–"/>
              <a:defRPr sz="2200">
                <a:solidFill>
                  <a:schemeClr val="tx1"/>
                </a:solidFill>
                <a:latin typeface="+mn-lt"/>
              </a:defRPr>
            </a:lvl2pPr>
            <a:lvl3pPr>
              <a:spcBef>
                <a:spcPts val="408"/>
              </a:spcBef>
              <a:spcAft>
                <a:spcPts val="0"/>
              </a:spcAft>
              <a:defRPr sz="1900">
                <a:solidFill>
                  <a:schemeClr val="tx1"/>
                </a:solidFill>
                <a:latin typeface="+mn-lt"/>
              </a:defRPr>
            </a:lvl3pPr>
            <a:lvl4pPr>
              <a:spcBef>
                <a:spcPts val="408"/>
              </a:spcBef>
              <a:spcAft>
                <a:spcPts val="0"/>
              </a:spcAft>
              <a:defRPr sz="1600" baseline="0">
                <a:solidFill>
                  <a:schemeClr val="tx1"/>
                </a:solidFill>
                <a:latin typeface="+mn-lt"/>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593766"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1333131685"/>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593766"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2158913330"/>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402" indent="0">
              <a:buNone/>
              <a:defRPr/>
            </a:lvl3pPr>
            <a:lvl4pPr marL="456812" indent="0">
              <a:buNone/>
              <a:defRPr/>
            </a:lvl4pPr>
            <a:lvl5pPr marL="68522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21824" y="1367829"/>
            <a:ext cx="11192828" cy="1108099"/>
          </a:xfrm>
        </p:spPr>
        <p:txBody>
          <a:bodyPr lIns="0" tIns="0" rIns="0" bIns="0">
            <a:spAutoFit/>
          </a:bodyPr>
          <a:lstStyle>
            <a:lvl1pPr marL="248494" marR="0" indent="-248494" algn="l" defTabSz="1242470"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6986" marR="0" indent="-248494" algn="l" defTabSz="1242470"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480" marR="0" indent="-248494" algn="l" defTabSz="1242470"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rgbClr val="FFFFFF"/>
                </a:solidFill>
                <a:latin typeface="Museo Sans For Dell" pitchFamily="2" charset="0"/>
              </a:defRPr>
            </a:lvl4pPr>
            <a:lvl5pPr>
              <a:spcBef>
                <a:spcPts val="360"/>
              </a:spcBef>
              <a:spcAft>
                <a:spcPts val="0"/>
              </a:spcAft>
              <a:buClr>
                <a:schemeClr val="bg1"/>
              </a:buClr>
              <a:defRPr sz="1400">
                <a:solidFill>
                  <a:srgbClr val="FFFFFF"/>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cxnSp>
        <p:nvCxnSpPr>
          <p:cNvPr id="5" name="Straight Connector 4"/>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6207986"/>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Sub_and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2"/>
            <a:ext cx="11218737" cy="523642"/>
          </a:xfrm>
        </p:spPr>
        <p:txBody>
          <a:bodyPr anchor="t"/>
          <a:lstStyle>
            <a:lvl1pPr marL="0" indent="0">
              <a:buNone/>
              <a:defRPr sz="2400" b="1">
                <a:solidFill>
                  <a:schemeClr val="tx2"/>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55"/>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2"/>
                </a:solidFill>
                <a:latin typeface="Museo Sans For Dell" pitchFamily="2" charset="0"/>
              </a:defRPr>
            </a:lvl1pPr>
            <a:lvl2pPr marL="584104" indent="-236229">
              <a:spcBef>
                <a:spcPts val="306"/>
              </a:spcBef>
              <a:spcAft>
                <a:spcPts val="0"/>
              </a:spcAft>
              <a:buClr>
                <a:schemeClr val="bg1"/>
              </a:buClr>
              <a:buFont typeface="Museo Sans For Dell" pitchFamily="2" charset="0"/>
              <a:buChar char="–"/>
              <a:defRPr sz="1900">
                <a:solidFill>
                  <a:schemeClr val="tx2"/>
                </a:solidFill>
                <a:latin typeface="Museo Sans For Dell" pitchFamily="2" charset="0"/>
              </a:defRPr>
            </a:lvl2pPr>
            <a:lvl3pPr>
              <a:spcBef>
                <a:spcPts val="306"/>
              </a:spcBef>
              <a:spcAft>
                <a:spcPts val="0"/>
              </a:spcAft>
              <a:buClr>
                <a:schemeClr val="bg1"/>
              </a:buClr>
              <a:defRPr sz="1600">
                <a:solidFill>
                  <a:schemeClr val="tx2"/>
                </a:solidFill>
                <a:latin typeface="Museo Sans For Dell" pitchFamily="2" charset="0"/>
              </a:defRPr>
            </a:lvl3pPr>
            <a:lvl4pPr>
              <a:spcBef>
                <a:spcPts val="306"/>
              </a:spcBef>
              <a:spcAft>
                <a:spcPts val="0"/>
              </a:spcAft>
              <a:buClr>
                <a:schemeClr val="bg1"/>
              </a:buClr>
              <a:defRPr sz="1500" baseline="0">
                <a:solidFill>
                  <a:schemeClr val="tx2"/>
                </a:solidFill>
                <a:latin typeface="Museo Sans For Dell" pitchFamily="2" charset="0"/>
              </a:defRPr>
            </a:lvl4pPr>
            <a:lvl5pPr>
              <a:spcBef>
                <a:spcPts val="306"/>
              </a:spcBef>
              <a:spcAft>
                <a:spcPts val="0"/>
              </a:spcAft>
              <a:buClr>
                <a:schemeClr val="bg1"/>
              </a:buClr>
              <a:defRPr sz="1200">
                <a:solidFill>
                  <a:schemeClr val="tx2"/>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38653086"/>
      </p:ext>
    </p:extLst>
  </p:cSld>
  <p:clrMapOvr>
    <a:masterClrMapping/>
  </p:clrMapOvr>
  <p:transition spd="med">
    <p:wipe dir="r"/>
  </p:transition>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Sub+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621824" y="808258"/>
            <a:ext cx="11192828" cy="558614"/>
          </a:xfrm>
        </p:spPr>
        <p:txBody>
          <a:bodyPr anchor="t"/>
          <a:lstStyle>
            <a:lvl1pPr marL="0" indent="0">
              <a:spcBef>
                <a:spcPts val="0"/>
              </a:spcBef>
              <a:buNone/>
              <a:defRPr sz="2700" b="1">
                <a:solidFill>
                  <a:schemeClr val="accent3"/>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621824" y="1367829"/>
            <a:ext cx="11192828" cy="1108099"/>
          </a:xfrm>
        </p:spPr>
        <p:txBody>
          <a:bodyPr lIns="0" tIns="0" rIns="0" bIns="0">
            <a:spAutoFit/>
          </a:bodyPr>
          <a:lstStyle>
            <a:lvl1pPr marL="248494" marR="0" indent="-248494" algn="l" defTabSz="1242470"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6986" marR="0" indent="-248494" algn="l" defTabSz="1242470"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480" marR="0" indent="-248494" algn="l" defTabSz="1242470"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chemeClr val="tx1"/>
                </a:solidFill>
                <a:latin typeface="Museo Sans For Dell" pitchFamily="2" charset="0"/>
              </a:defRPr>
            </a:lvl4pPr>
            <a:lvl5pPr>
              <a:spcBef>
                <a:spcPts val="360"/>
              </a:spcBef>
              <a:spcAft>
                <a:spcPts val="0"/>
              </a:spcAft>
              <a:buClr>
                <a:schemeClr val="bg1"/>
              </a:buClr>
              <a:defRPr sz="1400">
                <a:solidFill>
                  <a:schemeClr val="tx1"/>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sp>
        <p:nvSpPr>
          <p:cNvPr id="3" name="Title 2"/>
          <p:cNvSpPr>
            <a:spLocks noGrp="1"/>
          </p:cNvSpPr>
          <p:nvPr>
            <p:ph type="title"/>
          </p:nvPr>
        </p:nvSpPr>
        <p:spPr>
          <a:xfrm>
            <a:off x="274639" y="295277"/>
            <a:ext cx="11889564" cy="849463"/>
          </a:xfrm>
        </p:spPr>
        <p:txBody>
          <a:bodyPr>
            <a:spAutoFit/>
          </a:bodyPr>
          <a:lstStyle/>
          <a:p>
            <a:r>
              <a:rPr lang="en-US" smtClean="0"/>
              <a:t>Click to edit Master title style</a:t>
            </a:r>
            <a:endParaRPr lang="en-US"/>
          </a:p>
        </p:txBody>
      </p:sp>
      <p:cxnSp>
        <p:nvCxnSpPr>
          <p:cNvPr id="10" name="Straight Connector 9"/>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Tree>
    <p:extLst>
      <p:ext uri="{BB962C8B-B14F-4D97-AF65-F5344CB8AC3E}">
        <p14:creationId xmlns:p14="http://schemas.microsoft.com/office/powerpoint/2010/main" val="3176462072"/>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with Dell Teal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701" indent="-31493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51727317"/>
      </p:ext>
    </p:extLst>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with Dell Dark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701" indent="-31493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99003353"/>
      </p:ext>
    </p:extLst>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with Dell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701" indent="-31493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15391477"/>
      </p:ext>
    </p:extLst>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Dell Green divider slide">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15"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2196" y="6045614"/>
            <a:ext cx="646204" cy="646113"/>
          </a:xfrm>
          <a:prstGeom prst="rect">
            <a:avLst/>
          </a:prstGeom>
        </p:spPr>
      </p:pic>
    </p:spTree>
    <p:extLst>
      <p:ext uri="{BB962C8B-B14F-4D97-AF65-F5344CB8AC3E}">
        <p14:creationId xmlns:p14="http://schemas.microsoft.com/office/powerpoint/2010/main" val="2401089521"/>
      </p:ext>
    </p:extLst>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with Dell Blue footer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093" y="1492173"/>
            <a:ext cx="10819733" cy="738665"/>
          </a:xfrm>
        </p:spPr>
        <p:txBody>
          <a:bodyPr/>
          <a:lstStyle>
            <a:lvl1pPr marL="0" indent="0">
              <a:buNone/>
              <a:defRPr b="1"/>
            </a:lvl1pPr>
          </a:lstStyle>
          <a:p>
            <a:pPr lvl="0"/>
            <a:r>
              <a:rPr lang="en-US" dirty="0" smtClean="0"/>
              <a:t>Subhead</a:t>
            </a:r>
            <a:endParaRPr lang="en-US" dirty="0"/>
          </a:p>
        </p:txBody>
      </p:sp>
      <p:sp>
        <p:nvSpPr>
          <p:cNvPr id="2" name="Title 1"/>
          <p:cNvSpPr>
            <a:spLocks noGrp="1"/>
          </p:cNvSpPr>
          <p:nvPr>
            <p:ph type="title" hasCustomPrompt="1"/>
          </p:nvPr>
        </p:nvSpPr>
        <p:spPr>
          <a:xfrm>
            <a:off x="373093" y="369730"/>
            <a:ext cx="10819733" cy="870430"/>
          </a:xfrm>
        </p:spPr>
        <p:txBody>
          <a:bodyPr>
            <a:normAutofit/>
          </a:bodyPr>
          <a:lstStyle>
            <a:lvl1pPr>
              <a:defRPr baseline="0"/>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73094" y="2113902"/>
            <a:ext cx="10819733" cy="4103455"/>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701" indent="-31493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48523031"/>
      </p:ext>
    </p:extLst>
  </p:cSld>
  <p:clrMapOvr>
    <a:masterClrMapping/>
  </p:clrMapOvr>
  <p:transition spd="med">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ntent Dell Blue backgrou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4" y="377972"/>
            <a:ext cx="10819733" cy="870430"/>
          </a:xfrm>
        </p:spPr>
        <p:txBody>
          <a:bodyPr>
            <a:normAutofit/>
          </a:bodyPr>
          <a:lstStyle/>
          <a:p>
            <a:r>
              <a:rPr lang="en-US" dirty="0" smtClean="0"/>
              <a:t>Click to edit content page title</a:t>
            </a:r>
            <a:endParaRPr lang="en-US" dirty="0"/>
          </a:p>
        </p:txBody>
      </p:sp>
    </p:spTree>
    <p:extLst>
      <p:ext uri="{BB962C8B-B14F-4D97-AF65-F5344CB8AC3E}">
        <p14:creationId xmlns:p14="http://schemas.microsoft.com/office/powerpoint/2010/main" val="1458771526"/>
      </p:ext>
    </p:extLst>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Sub_and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tx2"/>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53"/>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2"/>
                </a:solidFill>
                <a:latin typeface="Museo Sans For Dell" pitchFamily="2" charset="0"/>
              </a:defRPr>
            </a:lvl1pPr>
            <a:lvl2pPr marL="584178" indent="-236259">
              <a:spcBef>
                <a:spcPts val="306"/>
              </a:spcBef>
              <a:spcAft>
                <a:spcPts val="0"/>
              </a:spcAft>
              <a:buClr>
                <a:schemeClr val="bg1"/>
              </a:buClr>
              <a:buFont typeface="Museo Sans For Dell" pitchFamily="2" charset="0"/>
              <a:buChar char="–"/>
              <a:defRPr sz="1900">
                <a:solidFill>
                  <a:schemeClr val="tx2"/>
                </a:solidFill>
                <a:latin typeface="Museo Sans For Dell" pitchFamily="2" charset="0"/>
              </a:defRPr>
            </a:lvl2pPr>
            <a:lvl3pPr>
              <a:spcBef>
                <a:spcPts val="306"/>
              </a:spcBef>
              <a:spcAft>
                <a:spcPts val="0"/>
              </a:spcAft>
              <a:buClr>
                <a:schemeClr val="bg1"/>
              </a:buClr>
              <a:defRPr sz="1600">
                <a:solidFill>
                  <a:schemeClr val="tx2"/>
                </a:solidFill>
                <a:latin typeface="Museo Sans For Dell" pitchFamily="2" charset="0"/>
              </a:defRPr>
            </a:lvl3pPr>
            <a:lvl4pPr>
              <a:spcBef>
                <a:spcPts val="306"/>
              </a:spcBef>
              <a:spcAft>
                <a:spcPts val="0"/>
              </a:spcAft>
              <a:buClr>
                <a:schemeClr val="bg1"/>
              </a:buClr>
              <a:defRPr sz="1500" baseline="0">
                <a:solidFill>
                  <a:schemeClr val="tx2"/>
                </a:solidFill>
                <a:latin typeface="Museo Sans For Dell" pitchFamily="2" charset="0"/>
              </a:defRPr>
            </a:lvl4pPr>
            <a:lvl5pPr>
              <a:spcBef>
                <a:spcPts val="306"/>
              </a:spcBef>
              <a:spcAft>
                <a:spcPts val="0"/>
              </a:spcAft>
              <a:buClr>
                <a:schemeClr val="bg1"/>
              </a:buClr>
              <a:defRPr sz="1200">
                <a:solidFill>
                  <a:schemeClr val="tx2"/>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15208629"/>
      </p:ext>
    </p:extLst>
  </p:cSld>
  <p:clrMapOvr>
    <a:masterClrMapping/>
  </p:clrMapOvr>
  <p:transition spd="med">
    <p:wipe dir="r"/>
  </p:transition>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402" indent="0">
              <a:buNone/>
              <a:defRPr/>
            </a:lvl3pPr>
            <a:lvl4pPr marL="456812" indent="0">
              <a:buNone/>
              <a:defRPr/>
            </a:lvl4pPr>
            <a:lvl5pPr marL="68522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595914" y="3232202"/>
            <a:ext cx="8109618" cy="527357"/>
          </a:xfrm>
        </p:spPr>
        <p:txBody>
          <a:bodyPr anchor="b" anchorCtr="0"/>
          <a:lstStyle>
            <a:lvl1pPr algn="l">
              <a:lnSpc>
                <a:spcPct val="90000"/>
              </a:lnSpc>
              <a:defRPr sz="3800" b="0" i="0" smtClean="0">
                <a:solidFill>
                  <a:schemeClr val="accent1"/>
                </a:solidFill>
                <a:latin typeface="+mj-lt"/>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596686" y="4248315"/>
            <a:ext cx="8096663" cy="376684"/>
          </a:xfrm>
        </p:spPr>
        <p:txBody>
          <a:bodyPr lIns="0" tIns="0" rIns="0" bIns="0" anchor="t" anchorCtr="0">
            <a:spAutoFit/>
          </a:bodyPr>
          <a:lstStyle>
            <a:lvl1pPr marL="0" indent="0" algn="l">
              <a:buFont typeface="Wingdings" pitchFamily="2" charset="2"/>
              <a:buNone/>
              <a:defRPr sz="2700" b="0" i="0" smtClean="0">
                <a:solidFill>
                  <a:schemeClr val="bg2"/>
                </a:solidFill>
                <a:latin typeface="+mn-lt"/>
                <a:ea typeface="Museo Sans For Dell" pitchFamily="2" charset="0"/>
              </a:defRPr>
            </a:lvl1pPr>
          </a:lstStyle>
          <a:p>
            <a:r>
              <a:rPr lang="en-US" dirty="0" smtClean="0"/>
              <a:t>Click to edit subtitle</a:t>
            </a:r>
          </a:p>
        </p:txBody>
      </p:sp>
      <p:cxnSp>
        <p:nvCxnSpPr>
          <p:cNvPr id="8" name="Straight Connector 7"/>
          <p:cNvCxnSpPr/>
          <p:nvPr/>
        </p:nvCxnSpPr>
        <p:spPr>
          <a:xfrm>
            <a:off x="608869" y="1816633"/>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08869" y="5177892"/>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13"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60" tIns="62130" rIns="124260" bIns="62130" rtlCol="0" anchor="ctr"/>
          <a:lstStyle/>
          <a:p>
            <a:pPr algn="ctr" defTabSz="913698" fontAlgn="base">
              <a:spcBef>
                <a:spcPct val="0"/>
              </a:spcBef>
              <a:spcAft>
                <a:spcPct val="0"/>
              </a:spcAft>
            </a:pPr>
            <a:endParaRPr lang="en-US" sz="3300" dirty="0">
              <a:solidFill>
                <a:srgbClr val="444444"/>
              </a:solidFill>
              <a:latin typeface="Trebuchet MS" pitchFamily="34" charset="0"/>
            </a:endParaRPr>
          </a:p>
        </p:txBody>
      </p:sp>
      <p:sp>
        <p:nvSpPr>
          <p:cNvPr id="14" name="Rectangle 13"/>
          <p:cNvSpPr/>
          <p:nvPr/>
        </p:nvSpPr>
        <p:spPr bwMode="hidden">
          <a:xfrm>
            <a:off x="13"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60" tIns="62130" rIns="124260" bIns="62130" rtlCol="0" anchor="ctr"/>
          <a:lstStyle/>
          <a:p>
            <a:pPr algn="ctr" defTabSz="913698" fontAlgn="base">
              <a:spcBef>
                <a:spcPct val="0"/>
              </a:spcBef>
              <a:spcAft>
                <a:spcPct val="0"/>
              </a:spcAft>
            </a:pPr>
            <a:endParaRPr lang="en-US" sz="3300" dirty="0">
              <a:solidFill>
                <a:srgbClr val="444444"/>
              </a:solidFill>
              <a:latin typeface="Trebuchet MS" pitchFamily="34" charset="0"/>
            </a:endParaRPr>
          </a:p>
        </p:txBody>
      </p:sp>
      <p:sp>
        <p:nvSpPr>
          <p:cNvPr id="19" name="Rectangle 18"/>
          <p:cNvSpPr/>
          <p:nvPr/>
        </p:nvSpPr>
        <p:spPr bwMode="hidden">
          <a:xfrm>
            <a:off x="13"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60" tIns="62130" rIns="124260" bIns="62130" rtlCol="0" anchor="ctr"/>
          <a:lstStyle/>
          <a:p>
            <a:pPr algn="ctr" defTabSz="913698" fontAlgn="base">
              <a:spcBef>
                <a:spcPct val="0"/>
              </a:spcBef>
              <a:spcAft>
                <a:spcPct val="0"/>
              </a:spcAft>
            </a:pPr>
            <a:endParaRPr lang="en-US" sz="33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881648" y="2648685"/>
            <a:ext cx="1902785" cy="1902515"/>
          </a:xfrm>
          <a:prstGeom prst="rect">
            <a:avLst/>
          </a:prstGeom>
        </p:spPr>
      </p:pic>
    </p:spTree>
    <p:extLst>
      <p:ext uri="{BB962C8B-B14F-4D97-AF65-F5344CB8AC3E}">
        <p14:creationId xmlns:p14="http://schemas.microsoft.com/office/powerpoint/2010/main" val="2491115037"/>
      </p:ext>
    </p:extLst>
  </p:cSld>
  <p:clrMapOvr>
    <a:masterClrMapping/>
  </p:clrMapOvr>
  <p:transition spd="med">
    <p:wipe dir="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0"/>
            <a:ext cx="11261302"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8"/>
            <a:ext cx="11243885" cy="1287005"/>
          </a:xfrm>
        </p:spPr>
        <p:txBody>
          <a:bodyPr lIns="0" tIns="0" rIns="0" bIns="0">
            <a:spAutoFit/>
          </a:bodyPr>
          <a:lstStyle>
            <a:lvl1pPr>
              <a:spcBef>
                <a:spcPts val="1632"/>
              </a:spcBef>
              <a:spcAft>
                <a:spcPts val="0"/>
              </a:spcAft>
              <a:defRPr sz="2400">
                <a:solidFill>
                  <a:schemeClr val="tx1"/>
                </a:solidFill>
                <a:latin typeface="+mn-lt"/>
              </a:defRPr>
            </a:lvl1pPr>
            <a:lvl2pPr>
              <a:spcBef>
                <a:spcPts val="408"/>
              </a:spcBef>
              <a:spcAft>
                <a:spcPts val="0"/>
              </a:spcAft>
              <a:buFont typeface="Museo Sans For Dell" pitchFamily="2" charset="0"/>
              <a:buChar char="–"/>
              <a:defRPr sz="2200">
                <a:solidFill>
                  <a:schemeClr val="tx1"/>
                </a:solidFill>
                <a:latin typeface="+mn-lt"/>
              </a:defRPr>
            </a:lvl2pPr>
            <a:lvl3pPr>
              <a:spcBef>
                <a:spcPts val="408"/>
              </a:spcBef>
              <a:spcAft>
                <a:spcPts val="0"/>
              </a:spcAft>
              <a:defRPr sz="1900">
                <a:solidFill>
                  <a:schemeClr val="tx1"/>
                </a:solidFill>
                <a:latin typeface="+mn-lt"/>
              </a:defRPr>
            </a:lvl3pPr>
            <a:lvl4pPr>
              <a:spcBef>
                <a:spcPts val="408"/>
              </a:spcBef>
              <a:spcAft>
                <a:spcPts val="0"/>
              </a:spcAft>
              <a:defRPr sz="1600" baseline="0">
                <a:solidFill>
                  <a:schemeClr val="tx1"/>
                </a:solidFill>
                <a:latin typeface="+mn-lt"/>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593765"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938703961"/>
      </p:ext>
    </p:extLst>
  </p:cSld>
  <p:clrMapOvr>
    <a:masterClrMapping/>
  </p:clrMapOvr>
  <p:transition spd="med">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593765"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448811781"/>
      </p:ext>
    </p:extLst>
  </p:cSld>
  <p:clrMapOvr>
    <a:masterClrMapping/>
  </p:clrMapOvr>
  <p:transition spd="med">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spTree>
    <p:extLst>
      <p:ext uri="{BB962C8B-B14F-4D97-AF65-F5344CB8AC3E}">
        <p14:creationId xmlns:p14="http://schemas.microsoft.com/office/powerpoint/2010/main" val="361022815"/>
      </p:ext>
    </p:extLst>
  </p:cSld>
  <p:clrMapOvr>
    <a:masterClrMapping/>
  </p:clrMapOvr>
  <p:transition spd="med">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p:nvPr>
        </p:nvSpPr>
        <p:spPr>
          <a:xfrm>
            <a:off x="621825" y="466302"/>
            <a:ext cx="3730943" cy="3730413"/>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310659" tIns="310659" rIns="310659" bIns="310659" anchor="t" anchorCtr="0">
            <a:normAutofit/>
          </a:bodyPr>
          <a:lstStyle>
            <a:lvl1pPr>
              <a:defRPr sz="3800" b="0">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55320895"/>
      </p:ext>
    </p:extLst>
  </p:cSld>
  <p:clrMapOvr>
    <a:masterClrMapping/>
  </p:clrMapOvr>
  <p:transition spd="med">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584514" y="273564"/>
            <a:ext cx="11205784" cy="457048"/>
          </a:xfrm>
        </p:spPr>
        <p:txBody>
          <a:bodyPr wrap="square" anchor="t"/>
          <a:lstStyle>
            <a:lvl1pPr>
              <a:lnSpc>
                <a:spcPct val="90000"/>
              </a:lnSpc>
              <a:defRPr sz="3300" b="0">
                <a:solidFill>
                  <a:schemeClr val="bg1"/>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501999299"/>
      </p:ext>
    </p:extLst>
  </p:cSld>
  <p:clrMapOvr>
    <a:masterClrMapping/>
  </p:clrMapOvr>
  <p:transition spd="med">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21824" y="1367827"/>
            <a:ext cx="11192828" cy="1108099"/>
          </a:xfrm>
        </p:spPr>
        <p:txBody>
          <a:bodyPr lIns="0" tIns="0" rIns="0" bIns="0">
            <a:spAutoFit/>
          </a:bodyPr>
          <a:lstStyle>
            <a:lvl1pPr marL="248526" marR="0" indent="-248526" algn="l" defTabSz="1242629"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050" marR="0" indent="-248526" algn="l" defTabSz="1242629"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576" marR="0" indent="-248526" algn="l" defTabSz="1242629"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rgbClr val="FFFFFF"/>
                </a:solidFill>
                <a:latin typeface="Museo Sans For Dell" pitchFamily="2" charset="0"/>
              </a:defRPr>
            </a:lvl4pPr>
            <a:lvl5pPr>
              <a:spcBef>
                <a:spcPts val="360"/>
              </a:spcBef>
              <a:spcAft>
                <a:spcPts val="0"/>
              </a:spcAft>
              <a:buClr>
                <a:schemeClr val="bg1"/>
              </a:buClr>
              <a:defRPr sz="1400">
                <a:solidFill>
                  <a:srgbClr val="FFFFFF"/>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cxnSp>
        <p:nvCxnSpPr>
          <p:cNvPr id="5" name="Straight Connector 4"/>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857413"/>
      </p:ext>
    </p:extLst>
  </p:cSld>
  <p:clrMapOvr>
    <a:masterClrMapping/>
  </p:clrMapOvr>
  <p:transition spd="med">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_without_Bottom _Lin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3749778"/>
      </p:ext>
    </p:extLst>
  </p:cSld>
  <p:clrMapOvr>
    <a:masterClrMapping/>
  </p:clrMapOvr>
  <p:transition spd="med">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634250489"/>
      </p:ext>
    </p:extLst>
  </p:cSld>
  <p:clrMapOvr>
    <a:masterClrMapping/>
  </p:clrMapOvr>
  <p:transition spd="med">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053446763"/>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8"/>
            <a:ext cx="11887200" cy="2092881"/>
          </a:xfrm>
        </p:spPr>
        <p:txBody>
          <a:bodyPr>
            <a:spAutoFit/>
          </a:bodyPr>
          <a:lstStyle>
            <a:lvl1pPr>
              <a:buClr>
                <a:schemeClr val="tx2"/>
              </a:buClr>
              <a:defRPr sz="39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298085953"/>
      </p:ext>
    </p:extLst>
  </p:cSld>
  <p:clrMapOvr>
    <a:masterClrMapping/>
  </p:clrMapOvr>
  <p:transition spd="med">
    <p:wipe dir="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99851"/>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Sub+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621824" y="808257"/>
            <a:ext cx="11192828" cy="373948"/>
          </a:xfrm>
        </p:spPr>
        <p:txBody>
          <a:bodyPr anchor="t"/>
          <a:lstStyle>
            <a:lvl1pPr marL="0" indent="0">
              <a:spcBef>
                <a:spcPts val="0"/>
              </a:spcBef>
              <a:buNone/>
              <a:defRPr sz="2700" b="1">
                <a:solidFill>
                  <a:schemeClr val="accent3"/>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621824" y="1367827"/>
            <a:ext cx="11192828" cy="1108099"/>
          </a:xfrm>
        </p:spPr>
        <p:txBody>
          <a:bodyPr lIns="0" tIns="0" rIns="0" bIns="0">
            <a:spAutoFit/>
          </a:bodyPr>
          <a:lstStyle>
            <a:lvl1pPr marL="248526" marR="0" indent="-248526" algn="l" defTabSz="1242629"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050" marR="0" indent="-248526" algn="l" defTabSz="1242629"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576" marR="0" indent="-248526" algn="l" defTabSz="1242629"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chemeClr val="tx1"/>
                </a:solidFill>
                <a:latin typeface="Museo Sans For Dell" pitchFamily="2" charset="0"/>
              </a:defRPr>
            </a:lvl4pPr>
            <a:lvl5pPr>
              <a:spcBef>
                <a:spcPts val="360"/>
              </a:spcBef>
              <a:spcAft>
                <a:spcPts val="0"/>
              </a:spcAft>
              <a:buClr>
                <a:schemeClr val="bg1"/>
              </a:buClr>
              <a:defRPr sz="1400">
                <a:solidFill>
                  <a:schemeClr val="tx1"/>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sp>
        <p:nvSpPr>
          <p:cNvPr id="3" name="Title 2"/>
          <p:cNvSpPr>
            <a:spLocks noGrp="1"/>
          </p:cNvSpPr>
          <p:nvPr>
            <p:ph type="title"/>
          </p:nvPr>
        </p:nvSpPr>
        <p:spPr/>
        <p:txBody>
          <a:bodyPr>
            <a:spAutoFit/>
          </a:bodyPr>
          <a:lstStyle/>
          <a:p>
            <a:r>
              <a:rPr lang="en-US" smtClean="0"/>
              <a:t>Click to edit Master title style</a:t>
            </a:r>
            <a:endParaRPr lang="en-US"/>
          </a:p>
        </p:txBody>
      </p:sp>
      <p:cxnSp>
        <p:nvCxnSpPr>
          <p:cNvPr id="10" name="Straight Connector 9"/>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Tree>
    <p:extLst>
      <p:ext uri="{BB962C8B-B14F-4D97-AF65-F5344CB8AC3E}">
        <p14:creationId xmlns:p14="http://schemas.microsoft.com/office/powerpoint/2010/main" val="2481845640"/>
      </p:ext>
    </p:extLst>
  </p:cSld>
  <p:clrMapOvr>
    <a:masterClrMapping/>
  </p:clrMapOvr>
  <p:transition spd="med">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73096" y="373043"/>
            <a:ext cx="6858486"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5845143"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769" indent="-314958">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400" baseline="0">
                <a:solidFill>
                  <a:schemeClr val="bg2"/>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5" name="Text Placeholder 7"/>
          <p:cNvSpPr>
            <a:spLocks noGrp="1"/>
          </p:cNvSpPr>
          <p:nvPr>
            <p:ph type="body" sz="quarter" idx="10" hasCustomPrompt="1"/>
          </p:nvPr>
        </p:nvSpPr>
        <p:spPr>
          <a:xfrm>
            <a:off x="373094" y="1113946"/>
            <a:ext cx="5845143" cy="339016"/>
          </a:xfrm>
        </p:spPr>
        <p:txBody>
          <a:bodyPr/>
          <a:lstStyle>
            <a:lvl1pPr marL="0" indent="0">
              <a:buNone/>
              <a:defRPr b="1"/>
            </a:lvl1pPr>
          </a:lstStyle>
          <a:p>
            <a:pPr lvl="0"/>
            <a:r>
              <a:rPr lang="en-US" dirty="0" smtClean="0"/>
              <a:t>Subhead</a:t>
            </a:r>
            <a:endParaRPr lang="en-US" dirty="0"/>
          </a:p>
        </p:txBody>
      </p:sp>
    </p:spTree>
    <p:extLst>
      <p:ext uri="{BB962C8B-B14F-4D97-AF65-F5344CB8AC3E}">
        <p14:creationId xmlns:p14="http://schemas.microsoft.com/office/powerpoint/2010/main" val="3945931020"/>
      </p:ext>
    </p:extLst>
  </p:cSld>
  <p:clrMapOvr>
    <a:masterClrMapping/>
  </p:clrMapOvr>
  <p:transition spd="med">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21"/>
          <p:cNvSpPr>
            <a:spLocks noGrp="1"/>
          </p:cNvSpPr>
          <p:nvPr>
            <p:ph type="title"/>
          </p:nvPr>
        </p:nvSpPr>
        <p:spPr bwMode="auto">
          <a:xfrm>
            <a:off x="579280" y="650330"/>
            <a:ext cx="11261297" cy="45704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a:solidFill>
                  <a:schemeClr val="bg1"/>
                </a:solidFill>
              </a:defRPr>
            </a:lvl1pPr>
          </a:lstStyle>
          <a:p>
            <a:pPr lvl="0"/>
            <a:r>
              <a:rPr lang="en-US" dirty="0" smtClean="0"/>
              <a:t>Click to edit master title</a:t>
            </a:r>
          </a:p>
        </p:txBody>
      </p:sp>
    </p:spTree>
    <p:extLst>
      <p:ext uri="{BB962C8B-B14F-4D97-AF65-F5344CB8AC3E}">
        <p14:creationId xmlns:p14="http://schemas.microsoft.com/office/powerpoint/2010/main" val="231236947"/>
      </p:ext>
    </p:extLst>
  </p:cSld>
  <p:clrMapOvr>
    <a:masterClrMapping/>
  </p:clrMapOvr>
  <p:transition spd="slow">
    <p:wipe/>
  </p:transition>
  <p:timing>
    <p:tnLst>
      <p:par>
        <p:cTn id="1" dur="indefinite" restart="never" nodeType="tmRoot"/>
      </p:par>
    </p:tnLst>
  </p:timing>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a:lvl1pPr>
          </a:lstStyle>
          <a:p>
            <a:r>
              <a:rPr lang="en-US" dirty="0" smtClean="0"/>
              <a:t>Click to edit content page title</a:t>
            </a:r>
            <a:endParaRPr lang="en-US" dirty="0"/>
          </a:p>
        </p:txBody>
      </p:sp>
    </p:spTree>
    <p:extLst>
      <p:ext uri="{BB962C8B-B14F-4D97-AF65-F5344CB8AC3E}">
        <p14:creationId xmlns:p14="http://schemas.microsoft.com/office/powerpoint/2010/main" val="3003011995"/>
      </p:ext>
    </p:extLst>
  </p:cSld>
  <p:clrMapOvr>
    <a:masterClrMapping/>
  </p:clrMapOvr>
  <p:transition spd="med">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with Dell Blue footer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350994"/>
      </p:ext>
    </p:extLst>
  </p:cSld>
  <p:clrMapOvr>
    <a:masterClrMapping/>
  </p:clrMapOvr>
  <p:transition spd="med">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ontent Dell Blue backgrou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4" y="377972"/>
            <a:ext cx="10819733" cy="870430"/>
          </a:xfrm>
        </p:spPr>
        <p:txBody>
          <a:bodyPr>
            <a:normAutofit/>
          </a:bodyPr>
          <a:lstStyle/>
          <a:p>
            <a:r>
              <a:rPr lang="en-US" dirty="0" smtClean="0"/>
              <a:t>Click to edit content page title</a:t>
            </a:r>
            <a:endParaRPr lang="en-US" dirty="0"/>
          </a:p>
        </p:txBody>
      </p:sp>
    </p:spTree>
    <p:extLst>
      <p:ext uri="{BB962C8B-B14F-4D97-AF65-F5344CB8AC3E}">
        <p14:creationId xmlns:p14="http://schemas.microsoft.com/office/powerpoint/2010/main" val="1109704889"/>
      </p:ext>
    </p:extLst>
  </p:cSld>
  <p:clrMapOvr>
    <a:masterClrMapping/>
  </p:clrMapOvr>
  <p:transition spd="med">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Dell Dark Blue divider slid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03"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5434" y="6048850"/>
            <a:ext cx="646204" cy="646113"/>
          </a:xfrm>
          <a:prstGeom prst="rect">
            <a:avLst/>
          </a:prstGeom>
        </p:spPr>
      </p:pic>
    </p:spTree>
    <p:extLst>
      <p:ext uri="{BB962C8B-B14F-4D97-AF65-F5344CB8AC3E}">
        <p14:creationId xmlns:p14="http://schemas.microsoft.com/office/powerpoint/2010/main" val="1550891178"/>
      </p:ext>
    </p:extLst>
  </p:cSld>
  <p:clrMapOvr>
    <a:masterClrMapping/>
  </p:clrMapOvr>
  <p:transition spd="med">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with Dell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801" indent="-31497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13434187"/>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8"/>
            <a:ext cx="11887200" cy="2092881"/>
          </a:xfrm>
        </p:spPr>
        <p:txBody>
          <a:bodyPr>
            <a:spAutoFit/>
          </a:bodyPr>
          <a:lstStyle>
            <a:lvl1pPr>
              <a:defRPr sz="39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Dell Green divider slide">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14"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2196" y="6045614"/>
            <a:ext cx="646204" cy="646113"/>
          </a:xfrm>
          <a:prstGeom prst="rect">
            <a:avLst/>
          </a:prstGeom>
        </p:spPr>
      </p:pic>
    </p:spTree>
    <p:extLst>
      <p:ext uri="{BB962C8B-B14F-4D97-AF65-F5344CB8AC3E}">
        <p14:creationId xmlns:p14="http://schemas.microsoft.com/office/powerpoint/2010/main" val="355491098"/>
      </p:ext>
    </p:extLst>
  </p:cSld>
  <p:clrMapOvr>
    <a:masterClrMapping/>
  </p:clrMapOvr>
  <p:transition spd="med">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53"/>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1"/>
                </a:solidFill>
                <a:latin typeface="Museo Sans For Dell" pitchFamily="2" charset="0"/>
              </a:defRPr>
            </a:lvl1pPr>
            <a:lvl2pPr marL="584178" indent="-236259">
              <a:spcBef>
                <a:spcPts val="306"/>
              </a:spcBef>
              <a:spcAft>
                <a:spcPts val="0"/>
              </a:spcAft>
              <a:buClr>
                <a:schemeClr val="bg1"/>
              </a:buClr>
              <a:buFont typeface="Museo Sans For Dell" pitchFamily="2" charset="0"/>
              <a:buChar char="–"/>
              <a:defRPr sz="1900">
                <a:solidFill>
                  <a:schemeClr val="tx1"/>
                </a:solidFill>
                <a:latin typeface="Museo Sans For Dell" pitchFamily="2" charset="0"/>
              </a:defRPr>
            </a:lvl2pPr>
            <a:lvl3pPr>
              <a:spcBef>
                <a:spcPts val="306"/>
              </a:spcBef>
              <a:spcAft>
                <a:spcPts val="0"/>
              </a:spcAft>
              <a:buClr>
                <a:schemeClr val="bg1"/>
              </a:buClr>
              <a:defRPr sz="1600">
                <a:solidFill>
                  <a:schemeClr val="tx1"/>
                </a:solidFill>
                <a:latin typeface="Museo Sans For Dell" pitchFamily="2" charset="0"/>
              </a:defRPr>
            </a:lvl3pPr>
            <a:lvl4pPr>
              <a:spcBef>
                <a:spcPts val="306"/>
              </a:spcBef>
              <a:spcAft>
                <a:spcPts val="0"/>
              </a:spcAft>
              <a:buClr>
                <a:schemeClr val="bg1"/>
              </a:buClr>
              <a:defRPr sz="1500" baseline="0">
                <a:solidFill>
                  <a:schemeClr val="tx1"/>
                </a:solidFill>
                <a:latin typeface="Museo Sans For Dell" pitchFamily="2" charset="0"/>
              </a:defRPr>
            </a:lvl4pPr>
            <a:lvl5pPr>
              <a:spcBef>
                <a:spcPts val="306"/>
              </a:spcBef>
              <a:spcAft>
                <a:spcPts val="0"/>
              </a:spcAft>
              <a:buClr>
                <a:schemeClr val="bg1"/>
              </a:buClr>
              <a:defRPr sz="1200">
                <a:solidFill>
                  <a:schemeClr val="tx1"/>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244256280"/>
      </p:ext>
    </p:extLst>
  </p:cSld>
  <p:clrMapOvr>
    <a:masterClrMapping/>
  </p:clrMapOvr>
  <p:transition spd="med">
    <p:wipe dir="r"/>
  </p:transition>
  <p:timing>
    <p:tnLst>
      <p:par>
        <p:cTn id="1" dur="indefinite" restart="never" nodeType="tmRoot"/>
      </p:par>
    </p:tnLst>
  </p:timing>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4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9"/>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760147679"/>
      </p:ext>
    </p:extLst>
  </p:cSld>
  <p:clrMapOvr>
    <a:masterClrMapping/>
  </p:clrMapOvr>
  <p:transition spd="med">
    <p:wipe dir="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5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9"/>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45637239"/>
      </p:ext>
    </p:extLst>
  </p:cSld>
  <p:clrMapOvr>
    <a:masterClrMapping/>
  </p:clrMapOvr>
  <p:transition spd="med">
    <p:wipe dir="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6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9"/>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37555156"/>
      </p:ext>
    </p:extLst>
  </p:cSld>
  <p:clrMapOvr>
    <a:masterClrMapping/>
  </p:clrMapOvr>
  <p:transition spd="med">
    <p:wipe dir="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Col,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10" name="Content Placeholder 9"/>
          <p:cNvSpPr>
            <a:spLocks noGrp="1"/>
          </p:cNvSpPr>
          <p:nvPr>
            <p:ph sz="quarter" idx="11" hasCustomPrompt="1"/>
          </p:nvPr>
        </p:nvSpPr>
        <p:spPr>
          <a:xfrm>
            <a:off x="621824" y="1211091"/>
            <a:ext cx="10573164" cy="3309880"/>
          </a:xfrm>
        </p:spPr>
        <p:txBody>
          <a:bodyPr/>
          <a:lstStyle>
            <a:lvl1pPr marL="310582" indent="-310582">
              <a:spcBef>
                <a:spcPts val="1904"/>
              </a:spcBef>
              <a:buClr>
                <a:schemeClr val="accent2"/>
              </a:buClr>
              <a:buSzPct val="100000"/>
              <a:buFont typeface="Arial"/>
              <a:buChar char="•"/>
              <a:defRPr sz="3300">
                <a:solidFill>
                  <a:schemeClr val="tx1">
                    <a:lumMod val="75000"/>
                  </a:schemeClr>
                </a:solidFill>
              </a:defRPr>
            </a:lvl1pPr>
            <a:lvl2pPr marL="621161" indent="-304110">
              <a:spcBef>
                <a:spcPts val="952"/>
              </a:spcBef>
              <a:buClr>
                <a:schemeClr val="accent2"/>
              </a:buClr>
              <a:buSzPct val="100000"/>
              <a:defRPr sz="2400">
                <a:solidFill>
                  <a:schemeClr val="tx1"/>
                </a:solidFill>
              </a:defRPr>
            </a:lvl2pPr>
            <a:lvl3pPr marL="938208" indent="-317049">
              <a:spcBef>
                <a:spcPts val="952"/>
              </a:spcBef>
              <a:buClr>
                <a:schemeClr val="accent2"/>
              </a:buClr>
              <a:buSzPct val="100000"/>
              <a:defRPr sz="1900">
                <a:solidFill>
                  <a:schemeClr val="tx1"/>
                </a:solidFill>
              </a:defRPr>
            </a:lvl3pPr>
            <a:lvl4pPr marL="1242319" indent="-304110">
              <a:spcBef>
                <a:spcPts val="952"/>
              </a:spcBef>
              <a:buClr>
                <a:schemeClr val="accent2"/>
              </a:buClr>
              <a:buSzPct val="100000"/>
              <a:defRPr sz="1900">
                <a:solidFill>
                  <a:schemeClr val="tx1"/>
                </a:solidFill>
              </a:defRPr>
            </a:lvl4pPr>
            <a:lvl5pPr marL="1559366" indent="-317049">
              <a:spcBef>
                <a:spcPts val="952"/>
              </a:spcBef>
              <a:buClr>
                <a:schemeClr val="accent2"/>
              </a:buClr>
              <a:buSzPct val="100000"/>
              <a:defRPr sz="1900">
                <a:solidFill>
                  <a:schemeClr val="tx1"/>
                </a:solidFill>
              </a:defRPr>
            </a:lvl5pPr>
            <a:lvl6pPr marL="1863483" indent="-317049">
              <a:spcBef>
                <a:spcPts val="952"/>
              </a:spcBef>
              <a:buClr>
                <a:schemeClr val="accent2"/>
              </a:buClr>
              <a:defRPr sz="1900">
                <a:solidFill>
                  <a:schemeClr val="tx1"/>
                </a:solidFill>
              </a:defRPr>
            </a:lvl6pPr>
            <a:lvl7pPr marL="2180527" indent="-319208">
              <a:spcBef>
                <a:spcPts val="952"/>
              </a:spcBef>
              <a:buClr>
                <a:schemeClr val="accent2"/>
              </a:buClr>
              <a:defRPr sz="1900">
                <a:solidFill>
                  <a:schemeClr val="tx1"/>
                </a:solidFill>
              </a:defRPr>
            </a:lvl7pPr>
            <a:lvl8pPr marL="2484636" indent="-301954">
              <a:spcBef>
                <a:spcPts val="952"/>
              </a:spcBef>
              <a:buClr>
                <a:schemeClr val="accent2"/>
              </a:buClr>
              <a:defRPr sz="1900">
                <a:solidFill>
                  <a:schemeClr val="tx1"/>
                </a:solidFill>
              </a:defRPr>
            </a:lvl8pPr>
            <a:lvl9pPr>
              <a:buClr>
                <a:schemeClr val="accent2"/>
              </a:buClr>
              <a:defRPr>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Tree>
    <p:extLst>
      <p:ext uri="{BB962C8B-B14F-4D97-AF65-F5344CB8AC3E}">
        <p14:creationId xmlns:p14="http://schemas.microsoft.com/office/powerpoint/2010/main" val="2690680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with Dell Blue footer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093" y="1492167"/>
            <a:ext cx="10819733" cy="339016"/>
          </a:xfrm>
        </p:spPr>
        <p:txBody>
          <a:bodyPr/>
          <a:lstStyle>
            <a:lvl1pPr marL="0" indent="0">
              <a:buNone/>
              <a:defRPr b="1"/>
            </a:lvl1pPr>
          </a:lstStyle>
          <a:p>
            <a:pPr lvl="0"/>
            <a:r>
              <a:rPr lang="en-US" dirty="0" smtClean="0"/>
              <a:t>Subhead</a:t>
            </a:r>
            <a:endParaRPr lang="en-US" dirty="0"/>
          </a:p>
        </p:txBody>
      </p:sp>
      <p:sp>
        <p:nvSpPr>
          <p:cNvPr id="2" name="Title 1"/>
          <p:cNvSpPr>
            <a:spLocks noGrp="1"/>
          </p:cNvSpPr>
          <p:nvPr>
            <p:ph type="title" hasCustomPrompt="1"/>
          </p:nvPr>
        </p:nvSpPr>
        <p:spPr>
          <a:xfrm>
            <a:off x="373093" y="369730"/>
            <a:ext cx="10819733" cy="870430"/>
          </a:xfrm>
        </p:spPr>
        <p:txBody>
          <a:bodyPr>
            <a:normAutofit/>
          </a:bodyPr>
          <a:lstStyle>
            <a:lvl1pPr>
              <a:defRPr baseline="0"/>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73094" y="2113902"/>
            <a:ext cx="10819733" cy="4103455"/>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801" indent="-31497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8860496"/>
      </p:ext>
    </p:extLst>
  </p:cSld>
  <p:clrMapOvr>
    <a:masterClrMapping/>
  </p:clrMapOvr>
  <p:transition spd="med">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with Dell Dark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801" indent="-31497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32407384"/>
      </p:ext>
    </p:extLst>
  </p:cSld>
  <p:clrMapOvr>
    <a:masterClrMapping/>
  </p:clrMapOvr>
  <p:transition spd="med">
    <p:wipe dir="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with Dell Teal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801" indent="-31497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11013750"/>
      </p:ext>
    </p:extLst>
  </p:cSld>
  <p:clrMapOvr>
    <a:masterClrMapping/>
  </p:clrMapOvr>
  <p:transition spd="med">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Sub_and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tx2"/>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52"/>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2"/>
                </a:solidFill>
                <a:latin typeface="Museo Sans For Dell" pitchFamily="2" charset="0"/>
              </a:defRPr>
            </a:lvl1pPr>
            <a:lvl2pPr marL="584253" indent="-236289">
              <a:spcBef>
                <a:spcPts val="306"/>
              </a:spcBef>
              <a:spcAft>
                <a:spcPts val="0"/>
              </a:spcAft>
              <a:buClr>
                <a:schemeClr val="bg1"/>
              </a:buClr>
              <a:buFont typeface="Museo Sans For Dell" pitchFamily="2" charset="0"/>
              <a:buChar char="–"/>
              <a:defRPr sz="1900">
                <a:solidFill>
                  <a:schemeClr val="tx2"/>
                </a:solidFill>
                <a:latin typeface="Museo Sans For Dell" pitchFamily="2" charset="0"/>
              </a:defRPr>
            </a:lvl2pPr>
            <a:lvl3pPr>
              <a:spcBef>
                <a:spcPts val="306"/>
              </a:spcBef>
              <a:spcAft>
                <a:spcPts val="0"/>
              </a:spcAft>
              <a:buClr>
                <a:schemeClr val="bg1"/>
              </a:buClr>
              <a:defRPr sz="1600">
                <a:solidFill>
                  <a:schemeClr val="tx2"/>
                </a:solidFill>
                <a:latin typeface="Museo Sans For Dell" pitchFamily="2" charset="0"/>
              </a:defRPr>
            </a:lvl3pPr>
            <a:lvl4pPr>
              <a:spcBef>
                <a:spcPts val="306"/>
              </a:spcBef>
              <a:spcAft>
                <a:spcPts val="0"/>
              </a:spcAft>
              <a:buClr>
                <a:schemeClr val="bg1"/>
              </a:buClr>
              <a:defRPr sz="1500" baseline="0">
                <a:solidFill>
                  <a:schemeClr val="tx2"/>
                </a:solidFill>
                <a:latin typeface="Museo Sans For Dell" pitchFamily="2" charset="0"/>
              </a:defRPr>
            </a:lvl4pPr>
            <a:lvl5pPr>
              <a:spcBef>
                <a:spcPts val="306"/>
              </a:spcBef>
              <a:spcAft>
                <a:spcPts val="0"/>
              </a:spcAft>
              <a:buClr>
                <a:schemeClr val="bg1"/>
              </a:buClr>
              <a:defRPr sz="1200">
                <a:solidFill>
                  <a:schemeClr val="tx2"/>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597153253"/>
      </p:ext>
    </p:extLst>
  </p:cSld>
  <p:clrMapOvr>
    <a:masterClrMapping/>
  </p:clrMapOvr>
  <p:transition spd="med">
    <p:wipe dir="r"/>
  </p:transition>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8" y="1212850"/>
            <a:ext cx="5486399" cy="1914370"/>
          </a:xfrm>
        </p:spPr>
        <p:txBody>
          <a:bodyPr wrap="square">
            <a:spAutoFit/>
          </a:bodyPr>
          <a:lstStyle>
            <a:lvl1pPr marL="0" indent="0">
              <a:spcBef>
                <a:spcPts val="1224"/>
              </a:spcBef>
              <a:buClr>
                <a:schemeClr val="tx1"/>
              </a:buClr>
              <a:buFont typeface="Wingdings" pitchFamily="2" charset="2"/>
              <a:buNone/>
              <a:defRPr sz="3300">
                <a:gradFill>
                  <a:gsLst>
                    <a:gs pos="12389">
                      <a:schemeClr val="tx2"/>
                    </a:gs>
                    <a:gs pos="31000">
                      <a:schemeClr val="tx2"/>
                    </a:gs>
                  </a:gsLst>
                  <a:lin ang="5400000" scaled="0"/>
                </a:gradFill>
              </a:defRPr>
            </a:lvl1pPr>
            <a:lvl2pPr marL="0" indent="0">
              <a:buNone/>
              <a:defRPr sz="2000"/>
            </a:lvl2pPr>
            <a:lvl3pPr marL="231578" indent="0">
              <a:buNone/>
              <a:tabLst/>
              <a:defRPr sz="2000"/>
            </a:lvl3pPr>
            <a:lvl4pPr marL="459985" indent="0">
              <a:buNone/>
              <a:defRPr/>
            </a:lvl4pPr>
            <a:lvl5pPr marL="68522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7" y="1212850"/>
            <a:ext cx="5486399" cy="1914370"/>
          </a:xfrm>
        </p:spPr>
        <p:txBody>
          <a:bodyPr wrap="square">
            <a:spAutoFit/>
          </a:bodyPr>
          <a:lstStyle>
            <a:lvl1pPr marL="0" indent="0">
              <a:spcBef>
                <a:spcPts val="1224"/>
              </a:spcBef>
              <a:buClr>
                <a:schemeClr val="tx1"/>
              </a:buClr>
              <a:buFont typeface="Wingdings" pitchFamily="2" charset="2"/>
              <a:buNone/>
              <a:defRPr sz="3300">
                <a:gradFill>
                  <a:gsLst>
                    <a:gs pos="12389">
                      <a:schemeClr val="tx2"/>
                    </a:gs>
                    <a:gs pos="31000">
                      <a:schemeClr val="tx2"/>
                    </a:gs>
                  </a:gsLst>
                  <a:lin ang="5400000" scaled="0"/>
                </a:gradFill>
              </a:defRPr>
            </a:lvl1pPr>
            <a:lvl2pPr marL="0" indent="0">
              <a:buNone/>
              <a:defRPr sz="2000"/>
            </a:lvl2pPr>
            <a:lvl3pPr marL="231578" indent="0">
              <a:buNone/>
              <a:tabLst/>
              <a:defRPr sz="2000"/>
            </a:lvl3pPr>
            <a:lvl4pPr marL="459985" indent="0">
              <a:buNone/>
              <a:defRPr/>
            </a:lvl4pPr>
            <a:lvl5pPr marL="68522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595914" y="3232202"/>
            <a:ext cx="8109618" cy="527357"/>
          </a:xfrm>
        </p:spPr>
        <p:txBody>
          <a:bodyPr anchor="b" anchorCtr="0"/>
          <a:lstStyle>
            <a:lvl1pPr algn="l">
              <a:lnSpc>
                <a:spcPct val="90000"/>
              </a:lnSpc>
              <a:defRPr sz="3800" b="0" i="0" smtClean="0">
                <a:solidFill>
                  <a:schemeClr val="accent1"/>
                </a:solidFill>
                <a:latin typeface="+mj-lt"/>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596685" y="4248315"/>
            <a:ext cx="8096663" cy="376684"/>
          </a:xfrm>
        </p:spPr>
        <p:txBody>
          <a:bodyPr lIns="0" tIns="0" rIns="0" bIns="0" anchor="t" anchorCtr="0">
            <a:spAutoFit/>
          </a:bodyPr>
          <a:lstStyle>
            <a:lvl1pPr marL="0" indent="0" algn="l">
              <a:buFont typeface="Wingdings" pitchFamily="2" charset="2"/>
              <a:buNone/>
              <a:defRPr sz="2700" b="0" i="0" smtClean="0">
                <a:solidFill>
                  <a:schemeClr val="bg2"/>
                </a:solidFill>
                <a:latin typeface="+mn-lt"/>
                <a:ea typeface="Museo Sans For Dell" pitchFamily="2" charset="0"/>
              </a:defRPr>
            </a:lvl1pPr>
          </a:lstStyle>
          <a:p>
            <a:r>
              <a:rPr lang="en-US" dirty="0" smtClean="0"/>
              <a:t>Click to edit subtitle</a:t>
            </a:r>
          </a:p>
        </p:txBody>
      </p:sp>
      <p:cxnSp>
        <p:nvCxnSpPr>
          <p:cNvPr id="8" name="Straight Connector 7"/>
          <p:cNvCxnSpPr/>
          <p:nvPr/>
        </p:nvCxnSpPr>
        <p:spPr>
          <a:xfrm>
            <a:off x="608869" y="1816633"/>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08869" y="5177892"/>
            <a:ext cx="11218737"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12"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77" tIns="62138" rIns="124277" bIns="62138" rtlCol="0" anchor="ctr"/>
          <a:lstStyle/>
          <a:p>
            <a:pPr algn="ctr" defTabSz="913815" fontAlgn="base">
              <a:spcBef>
                <a:spcPct val="0"/>
              </a:spcBef>
              <a:spcAft>
                <a:spcPct val="0"/>
              </a:spcAft>
            </a:pPr>
            <a:endParaRPr lang="en-US" sz="3300" dirty="0">
              <a:solidFill>
                <a:srgbClr val="444444"/>
              </a:solidFill>
              <a:latin typeface="Trebuchet MS" pitchFamily="34" charset="0"/>
            </a:endParaRPr>
          </a:p>
        </p:txBody>
      </p:sp>
      <p:sp>
        <p:nvSpPr>
          <p:cNvPr id="14" name="Rectangle 13"/>
          <p:cNvSpPr/>
          <p:nvPr/>
        </p:nvSpPr>
        <p:spPr bwMode="hidden">
          <a:xfrm>
            <a:off x="12"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77" tIns="62138" rIns="124277" bIns="62138" rtlCol="0" anchor="ctr"/>
          <a:lstStyle/>
          <a:p>
            <a:pPr algn="ctr" defTabSz="913815" fontAlgn="base">
              <a:spcBef>
                <a:spcPct val="0"/>
              </a:spcBef>
              <a:spcAft>
                <a:spcPct val="0"/>
              </a:spcAft>
            </a:pPr>
            <a:endParaRPr lang="en-US" sz="3300" dirty="0">
              <a:solidFill>
                <a:srgbClr val="444444"/>
              </a:solidFill>
              <a:latin typeface="Trebuchet MS" pitchFamily="34" charset="0"/>
            </a:endParaRPr>
          </a:p>
        </p:txBody>
      </p:sp>
      <p:sp>
        <p:nvSpPr>
          <p:cNvPr id="19" name="Rectangle 18"/>
          <p:cNvSpPr/>
          <p:nvPr/>
        </p:nvSpPr>
        <p:spPr bwMode="hidden">
          <a:xfrm>
            <a:off x="12" y="6489368"/>
            <a:ext cx="1360239" cy="505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4277" tIns="62138" rIns="124277" bIns="62138" rtlCol="0" anchor="ctr"/>
          <a:lstStyle/>
          <a:p>
            <a:pPr algn="ctr" defTabSz="913815" fontAlgn="base">
              <a:spcBef>
                <a:spcPct val="0"/>
              </a:spcBef>
              <a:spcAft>
                <a:spcPct val="0"/>
              </a:spcAft>
            </a:pPr>
            <a:endParaRPr lang="en-US" sz="33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881646" y="2648684"/>
            <a:ext cx="1902785" cy="1902515"/>
          </a:xfrm>
          <a:prstGeom prst="rect">
            <a:avLst/>
          </a:prstGeom>
        </p:spPr>
      </p:pic>
    </p:spTree>
    <p:extLst>
      <p:ext uri="{BB962C8B-B14F-4D97-AF65-F5344CB8AC3E}">
        <p14:creationId xmlns:p14="http://schemas.microsoft.com/office/powerpoint/2010/main" val="2143299461"/>
      </p:ext>
    </p:extLst>
  </p:cSld>
  <p:clrMapOvr>
    <a:masterClrMapping/>
  </p:clrMapOvr>
  <p:transition spd="med">
    <p:wipe dir="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0"/>
            <a:ext cx="11261302"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7"/>
            <a:ext cx="11243885" cy="1287005"/>
          </a:xfrm>
        </p:spPr>
        <p:txBody>
          <a:bodyPr lIns="0" tIns="0" rIns="0" bIns="0">
            <a:spAutoFit/>
          </a:bodyPr>
          <a:lstStyle>
            <a:lvl1pPr>
              <a:spcBef>
                <a:spcPts val="1632"/>
              </a:spcBef>
              <a:spcAft>
                <a:spcPts val="0"/>
              </a:spcAft>
              <a:defRPr sz="2400">
                <a:solidFill>
                  <a:schemeClr val="tx1"/>
                </a:solidFill>
                <a:latin typeface="+mn-lt"/>
              </a:defRPr>
            </a:lvl1pPr>
            <a:lvl2pPr>
              <a:spcBef>
                <a:spcPts val="408"/>
              </a:spcBef>
              <a:spcAft>
                <a:spcPts val="0"/>
              </a:spcAft>
              <a:buFont typeface="Museo Sans For Dell" pitchFamily="2" charset="0"/>
              <a:buChar char="–"/>
              <a:defRPr sz="2200">
                <a:solidFill>
                  <a:schemeClr val="tx1"/>
                </a:solidFill>
                <a:latin typeface="+mn-lt"/>
              </a:defRPr>
            </a:lvl2pPr>
            <a:lvl3pPr>
              <a:spcBef>
                <a:spcPts val="408"/>
              </a:spcBef>
              <a:spcAft>
                <a:spcPts val="0"/>
              </a:spcAft>
              <a:defRPr sz="1900">
                <a:solidFill>
                  <a:schemeClr val="tx1"/>
                </a:solidFill>
                <a:latin typeface="+mn-lt"/>
              </a:defRPr>
            </a:lvl3pPr>
            <a:lvl4pPr>
              <a:spcBef>
                <a:spcPts val="408"/>
              </a:spcBef>
              <a:spcAft>
                <a:spcPts val="0"/>
              </a:spcAft>
              <a:defRPr sz="1600" baseline="0">
                <a:solidFill>
                  <a:schemeClr val="tx1"/>
                </a:solidFill>
                <a:latin typeface="+mn-lt"/>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593764"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3947863397"/>
      </p:ext>
    </p:extLst>
  </p:cSld>
  <p:clrMapOvr>
    <a:masterClrMapping/>
  </p:clrMapOvr>
  <p:transition spd="med">
    <p:wipe dir="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593764" y="6295073"/>
            <a:ext cx="11236941" cy="0"/>
          </a:xfrm>
          <a:prstGeom prst="line">
            <a:avLst/>
          </a:prstGeom>
          <a:noFill/>
          <a:ln w="9525">
            <a:solidFill>
              <a:srgbClr val="AAAAAA"/>
            </a:solidFill>
            <a:round/>
            <a:headEnd/>
            <a:tailEnd/>
          </a:ln>
        </p:spPr>
      </p:cxnSp>
    </p:spTree>
    <p:extLst>
      <p:ext uri="{BB962C8B-B14F-4D97-AF65-F5344CB8AC3E}">
        <p14:creationId xmlns:p14="http://schemas.microsoft.com/office/powerpoint/2010/main" val="2157043311"/>
      </p:ext>
    </p:extLst>
  </p:cSld>
  <p:clrMapOvr>
    <a:masterClrMapping/>
  </p:clrMapOvr>
  <p:transition spd="med">
    <p:wipe dir="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79259" y="266770"/>
            <a:ext cx="11205784" cy="457048"/>
          </a:xfrm>
        </p:spPr>
        <p:txBody>
          <a:bodyPr wrap="square" anchor="t"/>
          <a:lstStyle>
            <a:lvl1pPr>
              <a:lnSpc>
                <a:spcPct val="90000"/>
              </a:lnSpc>
              <a:defRPr sz="3300" b="0">
                <a:solidFill>
                  <a:schemeClr val="accent1"/>
                </a:solidFill>
                <a:latin typeface="+mj-lt"/>
              </a:defRPr>
            </a:lvl1pPr>
          </a:lstStyle>
          <a:p>
            <a:r>
              <a:rPr lang="en-US" dirty="0" smtClean="0"/>
              <a:t>Click to edit master title</a:t>
            </a:r>
            <a:endParaRPr lang="en-US" dirty="0"/>
          </a:p>
        </p:txBody>
      </p:sp>
    </p:spTree>
    <p:extLst>
      <p:ext uri="{BB962C8B-B14F-4D97-AF65-F5344CB8AC3E}">
        <p14:creationId xmlns:p14="http://schemas.microsoft.com/office/powerpoint/2010/main" val="780655127"/>
      </p:ext>
    </p:extLst>
  </p:cSld>
  <p:clrMapOvr>
    <a:masterClrMapping/>
  </p:clrMapOvr>
  <p:transition spd="med">
    <p:wipe dir="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p:nvPr>
        </p:nvSpPr>
        <p:spPr>
          <a:xfrm>
            <a:off x="621825" y="466302"/>
            <a:ext cx="3730943" cy="3730413"/>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310699" tIns="310699" rIns="310699" bIns="310699" anchor="t" anchorCtr="0">
            <a:normAutofit/>
          </a:bodyPr>
          <a:lstStyle>
            <a:lvl1pPr>
              <a:defRPr sz="3800" b="0">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98359640"/>
      </p:ext>
    </p:extLst>
  </p:cSld>
  <p:clrMapOvr>
    <a:masterClrMapping/>
  </p:clrMapOvr>
  <p:transition spd="med">
    <p:wipe dir="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584514" y="273564"/>
            <a:ext cx="11205784" cy="457048"/>
          </a:xfrm>
        </p:spPr>
        <p:txBody>
          <a:bodyPr wrap="square" anchor="t"/>
          <a:lstStyle>
            <a:lvl1pPr>
              <a:lnSpc>
                <a:spcPct val="90000"/>
              </a:lnSpc>
              <a:defRPr sz="3300" b="0">
                <a:solidFill>
                  <a:schemeClr val="bg1"/>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889550518"/>
      </p:ext>
    </p:extLst>
  </p:cSld>
  <p:clrMapOvr>
    <a:masterClrMapping/>
  </p:clrMapOvr>
  <p:transition spd="med">
    <p:wipe dir="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Content">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21824" y="1367826"/>
            <a:ext cx="11192828" cy="1108099"/>
          </a:xfrm>
        </p:spPr>
        <p:txBody>
          <a:bodyPr lIns="0" tIns="0" rIns="0" bIns="0">
            <a:spAutoFit/>
          </a:bodyPr>
          <a:lstStyle>
            <a:lvl1pPr marL="248558" marR="0" indent="-248558" algn="l" defTabSz="1242788"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114" marR="0" indent="-248558" algn="l" defTabSz="1242788"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672" marR="0" indent="-248558" algn="l" defTabSz="1242788"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rgbClr val="FFFFFF"/>
                </a:solidFill>
                <a:latin typeface="Museo Sans For Dell" pitchFamily="2" charset="0"/>
              </a:defRPr>
            </a:lvl4pPr>
            <a:lvl5pPr>
              <a:spcBef>
                <a:spcPts val="360"/>
              </a:spcBef>
              <a:spcAft>
                <a:spcPts val="0"/>
              </a:spcAft>
              <a:buClr>
                <a:schemeClr val="bg1"/>
              </a:buClr>
              <a:defRPr sz="1400">
                <a:solidFill>
                  <a:srgbClr val="FFFFFF"/>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cxnSp>
        <p:nvCxnSpPr>
          <p:cNvPr id="5" name="Straight Connector 4"/>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9511673"/>
      </p:ext>
    </p:extLst>
  </p:cSld>
  <p:clrMapOvr>
    <a:masterClrMapping/>
  </p:clrMapOvr>
  <p:transition spd="med">
    <p:wipe dir="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_without_Bottom _Lin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8641085"/>
      </p:ext>
    </p:extLst>
  </p:cSld>
  <p:clrMapOvr>
    <a:masterClrMapping/>
  </p:clrMapOvr>
  <p:transition spd="med">
    <p:wipe dir="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543653296"/>
      </p:ext>
    </p:extLst>
  </p:cSld>
  <p:clrMapOvr>
    <a:masterClrMapping/>
  </p:clrMapOvr>
  <p:transition spd="med">
    <p:wipe dir="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1954762928"/>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8" y="1212850"/>
            <a:ext cx="5486399" cy="1914370"/>
          </a:xfrm>
        </p:spPr>
        <p:txBody>
          <a:bodyPr wrap="square">
            <a:spAutoFit/>
          </a:bodyPr>
          <a:lstStyle>
            <a:lvl1pPr marL="0" indent="0">
              <a:spcBef>
                <a:spcPts val="1224"/>
              </a:spcBef>
              <a:buClr>
                <a:schemeClr val="tx1"/>
              </a:buClr>
              <a:buFont typeface="Wingdings" pitchFamily="2" charset="2"/>
              <a:buNone/>
              <a:defRPr sz="3300"/>
            </a:lvl1pPr>
            <a:lvl2pPr marL="0" indent="0">
              <a:buNone/>
              <a:defRPr sz="2000"/>
            </a:lvl2pPr>
            <a:lvl3pPr marL="231578" indent="0">
              <a:buNone/>
              <a:tabLst/>
              <a:defRPr sz="2000"/>
            </a:lvl3pPr>
            <a:lvl4pPr marL="459985" indent="0">
              <a:buNone/>
              <a:defRPr/>
            </a:lvl4pPr>
            <a:lvl5pPr marL="68522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7" y="1212850"/>
            <a:ext cx="5486399" cy="1914370"/>
          </a:xfrm>
        </p:spPr>
        <p:txBody>
          <a:bodyPr wrap="square">
            <a:spAutoFit/>
          </a:bodyPr>
          <a:lstStyle>
            <a:lvl1pPr marL="0" indent="0">
              <a:spcBef>
                <a:spcPts val="1224"/>
              </a:spcBef>
              <a:buClr>
                <a:schemeClr val="tx1"/>
              </a:buClr>
              <a:buFont typeface="Wingdings" pitchFamily="2" charset="2"/>
              <a:buNone/>
              <a:defRPr sz="3300"/>
            </a:lvl1pPr>
            <a:lvl2pPr marL="0" indent="0">
              <a:buNone/>
              <a:defRPr sz="2000"/>
            </a:lvl2pPr>
            <a:lvl3pPr marL="231578" indent="0">
              <a:buNone/>
              <a:tabLst/>
              <a:defRPr sz="2000"/>
            </a:lvl3pPr>
            <a:lvl4pPr marL="459985" indent="0">
              <a:buNone/>
              <a:defRPr/>
            </a:lvl4pPr>
            <a:lvl5pPr marL="68522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3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1"/>
            <a:ext cx="11261302" cy="460392"/>
          </a:xfrm>
        </p:spPr>
        <p:txBody>
          <a:bodyPr wrap="square" anchor="t"/>
          <a:lstStyle>
            <a:lvl1pPr>
              <a:lnSpc>
                <a:spcPct val="90000"/>
              </a:lnSpc>
              <a:defRPr sz="3300" b="0" i="0">
                <a:solidFill>
                  <a:schemeClr val="accent1"/>
                </a:solidFill>
                <a:latin typeface="Museo For Dell 100"/>
                <a:cs typeface="Museo For Dell 100"/>
              </a:defRPr>
            </a:lvl1pPr>
          </a:lstStyle>
          <a:p>
            <a:r>
              <a:rPr lang="en-US" dirty="0" smtClean="0"/>
              <a:t>Click to edit master title </a:t>
            </a:r>
            <a:endParaRPr lang="en-US" dirty="0"/>
          </a:p>
        </p:txBody>
      </p:sp>
    </p:spTree>
    <p:extLst>
      <p:ext uri="{BB962C8B-B14F-4D97-AF65-F5344CB8AC3E}">
        <p14:creationId xmlns:p14="http://schemas.microsoft.com/office/powerpoint/2010/main" val="3893828572"/>
      </p:ext>
    </p:extLst>
  </p:cSld>
  <p:clrMapOvr>
    <a:masterClrMapping/>
  </p:clrMapOvr>
  <p:transition spd="med">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684773"/>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Sub+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621824" y="808257"/>
            <a:ext cx="11192828" cy="373948"/>
          </a:xfrm>
        </p:spPr>
        <p:txBody>
          <a:bodyPr anchor="t"/>
          <a:lstStyle>
            <a:lvl1pPr marL="0" indent="0">
              <a:spcBef>
                <a:spcPts val="0"/>
              </a:spcBef>
              <a:buNone/>
              <a:defRPr sz="2700" b="1">
                <a:solidFill>
                  <a:schemeClr val="accent3"/>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621824" y="1367826"/>
            <a:ext cx="11192828" cy="1108099"/>
          </a:xfrm>
        </p:spPr>
        <p:txBody>
          <a:bodyPr lIns="0" tIns="0" rIns="0" bIns="0">
            <a:spAutoFit/>
          </a:bodyPr>
          <a:lstStyle>
            <a:lvl1pPr marL="248558" marR="0" indent="-248558" algn="l" defTabSz="1242788" rtl="0" eaLnBrk="1" fontAlgn="base" latinLnBrk="0" hangingPunct="1">
              <a:lnSpc>
                <a:spcPct val="100000"/>
              </a:lnSpc>
              <a:spcBef>
                <a:spcPts val="408"/>
              </a:spcBef>
              <a:spcAft>
                <a:spcPts val="0"/>
              </a:spcAft>
              <a:buClr>
                <a:srgbClr val="F2AF00"/>
              </a:buClr>
              <a:buSzTx/>
              <a:buFont typeface="Arial" pitchFamily="34" charset="0"/>
              <a:buChar char="•"/>
              <a:tabLst/>
              <a:defRPr sz="2400">
                <a:solidFill>
                  <a:srgbClr val="FFFFFF"/>
                </a:solidFill>
                <a:latin typeface="Museo Sans For Dell" pitchFamily="2" charset="0"/>
              </a:defRPr>
            </a:lvl1pPr>
            <a:lvl2pPr marL="497114" marR="0" indent="-248558" algn="l" defTabSz="1242788"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2200">
                <a:solidFill>
                  <a:srgbClr val="FFFFFF"/>
                </a:solidFill>
                <a:latin typeface="Museo Sans For Dell" pitchFamily="2" charset="0"/>
              </a:defRPr>
            </a:lvl2pPr>
            <a:lvl3pPr marL="745672" marR="0" indent="-248558" algn="l" defTabSz="1242788" rtl="0" eaLnBrk="1" fontAlgn="base" latinLnBrk="0" hangingPunct="1">
              <a:lnSpc>
                <a:spcPct val="100000"/>
              </a:lnSpc>
              <a:spcBef>
                <a:spcPts val="408"/>
              </a:spcBef>
              <a:spcAft>
                <a:spcPts val="0"/>
              </a:spcAft>
              <a:buClr>
                <a:srgbClr val="F2AF00"/>
              </a:buClr>
              <a:buSzTx/>
              <a:buFont typeface="Arial" panose="020B0604020202020204" pitchFamily="34" charset="0"/>
              <a:buChar char="•"/>
              <a:tabLst/>
              <a:defRPr sz="1900">
                <a:solidFill>
                  <a:srgbClr val="FFFFFF"/>
                </a:solidFill>
                <a:latin typeface="Museo Sans For Dell" pitchFamily="2" charset="0"/>
              </a:defRPr>
            </a:lvl3pPr>
            <a:lvl4pPr>
              <a:spcBef>
                <a:spcPts val="360"/>
              </a:spcBef>
              <a:spcAft>
                <a:spcPts val="0"/>
              </a:spcAft>
              <a:buClr>
                <a:schemeClr val="bg1"/>
              </a:buClr>
              <a:defRPr sz="1600" baseline="0">
                <a:solidFill>
                  <a:schemeClr val="tx1"/>
                </a:solidFill>
                <a:latin typeface="Museo Sans For Dell" pitchFamily="2" charset="0"/>
              </a:defRPr>
            </a:lvl4pPr>
            <a:lvl5pPr>
              <a:spcBef>
                <a:spcPts val="360"/>
              </a:spcBef>
              <a:spcAft>
                <a:spcPts val="0"/>
              </a:spcAft>
              <a:buClr>
                <a:schemeClr val="bg1"/>
              </a:buClr>
              <a:defRPr sz="1400">
                <a:solidFill>
                  <a:schemeClr val="tx1"/>
                </a:solidFill>
                <a:latin typeface="Museo Sans For Dell" pitchFamily="2" charset="0"/>
              </a:defRPr>
            </a:lvl5pPr>
            <a:lvl6pPr>
              <a:defRPr sz="2200"/>
            </a:lvl6pPr>
            <a:lvl7pPr>
              <a:defRPr sz="2200"/>
            </a:lvl7pPr>
            <a:lvl8pPr>
              <a:defRPr sz="2200"/>
            </a:lvl8pPr>
            <a:lvl9pPr>
              <a:defRPr sz="2200"/>
            </a:lvl9pPr>
          </a:lstStyle>
          <a:p>
            <a:pPr lvl="0"/>
            <a:r>
              <a:rPr lang="en-US" dirty="0" smtClean="0"/>
              <a:t>Click to edit text</a:t>
            </a:r>
          </a:p>
          <a:p>
            <a:pPr lvl="1"/>
            <a:r>
              <a:rPr lang="en-US" dirty="0" smtClean="0"/>
              <a:t>Second level</a:t>
            </a:r>
          </a:p>
          <a:p>
            <a:pPr lvl="2"/>
            <a:r>
              <a:rPr lang="en-US" dirty="0" smtClean="0"/>
              <a:t>Third level</a:t>
            </a:r>
          </a:p>
        </p:txBody>
      </p:sp>
      <p:sp>
        <p:nvSpPr>
          <p:cNvPr id="3" name="Title 2"/>
          <p:cNvSpPr>
            <a:spLocks noGrp="1"/>
          </p:cNvSpPr>
          <p:nvPr>
            <p:ph type="title"/>
          </p:nvPr>
        </p:nvSpPr>
        <p:spPr/>
        <p:txBody>
          <a:bodyPr>
            <a:spAutoFit/>
          </a:bodyPr>
          <a:lstStyle/>
          <a:p>
            <a:r>
              <a:rPr lang="en-US" smtClean="0"/>
              <a:t>Click to edit Master title style</a:t>
            </a:r>
            <a:endParaRPr lang="en-US"/>
          </a:p>
        </p:txBody>
      </p:sp>
      <p:cxnSp>
        <p:nvCxnSpPr>
          <p:cNvPr id="10" name="Straight Connector 9"/>
          <p:cNvCxnSpPr>
            <a:cxnSpLocks noChangeShapeType="1"/>
          </p:cNvCxnSpPr>
          <p:nvPr/>
        </p:nvCxnSpPr>
        <p:spPr bwMode="auto">
          <a:xfrm>
            <a:off x="621824" y="6217356"/>
            <a:ext cx="11192828" cy="0"/>
          </a:xfrm>
          <a:prstGeom prst="line">
            <a:avLst/>
          </a:prstGeom>
          <a:noFill/>
          <a:ln w="9525">
            <a:solidFill>
              <a:srgbClr val="FFFFFF"/>
            </a:solidFill>
            <a:round/>
            <a:headEnd/>
            <a:tailEnd/>
          </a:ln>
        </p:spPr>
      </p:cxnSp>
    </p:spTree>
    <p:extLst>
      <p:ext uri="{BB962C8B-B14F-4D97-AF65-F5344CB8AC3E}">
        <p14:creationId xmlns:p14="http://schemas.microsoft.com/office/powerpoint/2010/main" val="2186576076"/>
      </p:ext>
    </p:extLst>
  </p:cSld>
  <p:clrMapOvr>
    <a:masterClrMapping/>
  </p:clrMapOvr>
  <p:transition spd="med">
    <p:wipe dir="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73096" y="373043"/>
            <a:ext cx="6858486"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5845143"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869" indent="-314999">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400" baseline="0">
                <a:solidFill>
                  <a:schemeClr val="bg2"/>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5" name="Text Placeholder 7"/>
          <p:cNvSpPr>
            <a:spLocks noGrp="1"/>
          </p:cNvSpPr>
          <p:nvPr>
            <p:ph type="body" sz="quarter" idx="10" hasCustomPrompt="1"/>
          </p:nvPr>
        </p:nvSpPr>
        <p:spPr>
          <a:xfrm>
            <a:off x="373094" y="1113946"/>
            <a:ext cx="5845143" cy="339016"/>
          </a:xfrm>
        </p:spPr>
        <p:txBody>
          <a:bodyPr/>
          <a:lstStyle>
            <a:lvl1pPr marL="0" indent="0">
              <a:buNone/>
              <a:defRPr b="1"/>
            </a:lvl1pPr>
          </a:lstStyle>
          <a:p>
            <a:pPr lvl="0"/>
            <a:r>
              <a:rPr lang="en-US" dirty="0" smtClean="0"/>
              <a:t>Subhead</a:t>
            </a:r>
            <a:endParaRPr lang="en-US" dirty="0"/>
          </a:p>
        </p:txBody>
      </p:sp>
    </p:spTree>
    <p:extLst>
      <p:ext uri="{BB962C8B-B14F-4D97-AF65-F5344CB8AC3E}">
        <p14:creationId xmlns:p14="http://schemas.microsoft.com/office/powerpoint/2010/main" val="242845758"/>
      </p:ext>
    </p:extLst>
  </p:cSld>
  <p:clrMapOvr>
    <a:masterClrMapping/>
  </p:clrMapOvr>
  <p:transition spd="med">
    <p:wipe dir="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21"/>
          <p:cNvSpPr>
            <a:spLocks noGrp="1"/>
          </p:cNvSpPr>
          <p:nvPr>
            <p:ph type="title"/>
          </p:nvPr>
        </p:nvSpPr>
        <p:spPr bwMode="auto">
          <a:xfrm>
            <a:off x="579279" y="650330"/>
            <a:ext cx="11261297" cy="45704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defRPr>
                <a:solidFill>
                  <a:schemeClr val="bg1"/>
                </a:solidFill>
              </a:defRPr>
            </a:lvl1pPr>
          </a:lstStyle>
          <a:p>
            <a:pPr lvl="0"/>
            <a:r>
              <a:rPr lang="en-US" dirty="0" smtClean="0"/>
              <a:t>Click to edit master title</a:t>
            </a:r>
          </a:p>
        </p:txBody>
      </p:sp>
    </p:spTree>
    <p:extLst>
      <p:ext uri="{BB962C8B-B14F-4D97-AF65-F5344CB8AC3E}">
        <p14:creationId xmlns:p14="http://schemas.microsoft.com/office/powerpoint/2010/main" val="2192405117"/>
      </p:ext>
    </p:extLst>
  </p:cSld>
  <p:clrMapOvr>
    <a:masterClrMapping/>
  </p:clrMapOvr>
  <p:transition spd="slow">
    <p:wipe/>
  </p:transition>
  <p:timing>
    <p:tnLst>
      <p:par>
        <p:cTn id="1" dur="indefinite" restart="never" nodeType="tmRoot"/>
      </p:par>
    </p:tnLst>
  </p:timing>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a:lvl1pPr>
          </a:lstStyle>
          <a:p>
            <a:r>
              <a:rPr lang="en-US" dirty="0" smtClean="0"/>
              <a:t>Click to edit content page title</a:t>
            </a:r>
            <a:endParaRPr lang="en-US" dirty="0"/>
          </a:p>
        </p:txBody>
      </p:sp>
    </p:spTree>
    <p:extLst>
      <p:ext uri="{BB962C8B-B14F-4D97-AF65-F5344CB8AC3E}">
        <p14:creationId xmlns:p14="http://schemas.microsoft.com/office/powerpoint/2010/main" val="3476158999"/>
      </p:ext>
    </p:extLst>
  </p:cSld>
  <p:clrMapOvr>
    <a:masterClrMapping/>
  </p:clrMapOvr>
  <p:transition spd="med">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ontent with Dell Blue footer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96396"/>
      </p:ext>
    </p:extLst>
  </p:cSld>
  <p:clrMapOvr>
    <a:masterClrMapping/>
  </p:clrMapOvr>
  <p:transition spd="med">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Content Dell Blue backgrou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4" y="377972"/>
            <a:ext cx="10819733" cy="870430"/>
          </a:xfrm>
        </p:spPr>
        <p:txBody>
          <a:bodyPr>
            <a:normAutofit/>
          </a:bodyPr>
          <a:lstStyle/>
          <a:p>
            <a:r>
              <a:rPr lang="en-US" dirty="0" smtClean="0"/>
              <a:t>Click to edit content page title</a:t>
            </a:r>
            <a:endParaRPr lang="en-US" dirty="0"/>
          </a:p>
        </p:txBody>
      </p:sp>
    </p:spTree>
    <p:extLst>
      <p:ext uri="{BB962C8B-B14F-4D97-AF65-F5344CB8AC3E}">
        <p14:creationId xmlns:p14="http://schemas.microsoft.com/office/powerpoint/2010/main" val="481577418"/>
      </p:ext>
    </p:extLst>
  </p:cSld>
  <p:clrMapOvr>
    <a:masterClrMapping/>
  </p:clrMapOvr>
  <p:transition spd="med">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Dell Dark Blue divider slid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02"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5434" y="6048850"/>
            <a:ext cx="646204" cy="646113"/>
          </a:xfrm>
          <a:prstGeom prst="rect">
            <a:avLst/>
          </a:prstGeom>
        </p:spPr>
      </p:pic>
    </p:spTree>
    <p:extLst>
      <p:ext uri="{BB962C8B-B14F-4D97-AF65-F5344CB8AC3E}">
        <p14:creationId xmlns:p14="http://schemas.microsoft.com/office/powerpoint/2010/main" val="576008094"/>
      </p:ext>
    </p:extLst>
  </p:cSld>
  <p:clrMapOvr>
    <a:masterClrMapping/>
  </p:clrMapOvr>
  <p:transition spd="med">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with Dell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901" indent="-31501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83962921"/>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8" y="1212851"/>
            <a:ext cx="5486399" cy="2452958"/>
          </a:xfrm>
        </p:spPr>
        <p:txBody>
          <a:bodyPr wrap="square">
            <a:spAutoFit/>
          </a:bodyPr>
          <a:lstStyle>
            <a:lvl1pPr marL="287095" indent="-287095">
              <a:spcBef>
                <a:spcPts val="1224"/>
              </a:spcBef>
              <a:buClr>
                <a:schemeClr val="tx2"/>
              </a:buClr>
              <a:buFont typeface="Wingdings" panose="05000000000000000000" pitchFamily="2" charset="2"/>
              <a:buChar char="§"/>
              <a:defRPr sz="3300">
                <a:gradFill>
                  <a:gsLst>
                    <a:gs pos="19469">
                      <a:schemeClr val="tx2"/>
                    </a:gs>
                    <a:gs pos="32000">
                      <a:schemeClr val="tx2"/>
                    </a:gs>
                  </a:gsLst>
                  <a:lin ang="5400000" scaled="0"/>
                </a:gradFill>
              </a:defRPr>
            </a:lvl1pPr>
            <a:lvl2pPr marL="530716" indent="-232997">
              <a:buFont typeface="Wingdings" panose="05000000000000000000" pitchFamily="2" charset="2"/>
              <a:buChar char="§"/>
              <a:defRPr sz="2400"/>
            </a:lvl2pPr>
            <a:lvl3pPr marL="698992" indent="-168276">
              <a:buFont typeface="Wingdings" panose="05000000000000000000" pitchFamily="2" charset="2"/>
              <a:buChar char="§"/>
              <a:tabLst/>
              <a:defRPr sz="2000"/>
            </a:lvl3pPr>
            <a:lvl4pPr marL="880210" indent="-181220">
              <a:buFont typeface="Wingdings" panose="05000000000000000000" pitchFamily="2" charset="2"/>
              <a:buChar char="§"/>
              <a:defRPr/>
            </a:lvl4pPr>
            <a:lvl5pPr marL="1048485" indent="-16827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7" y="1212851"/>
            <a:ext cx="5486399" cy="2452958"/>
          </a:xfrm>
        </p:spPr>
        <p:txBody>
          <a:bodyPr wrap="square">
            <a:spAutoFit/>
          </a:bodyPr>
          <a:lstStyle>
            <a:lvl1pPr marL="287095" indent="-287095">
              <a:spcBef>
                <a:spcPts val="1224"/>
              </a:spcBef>
              <a:buClr>
                <a:schemeClr val="tx2"/>
              </a:buClr>
              <a:buFont typeface="Wingdings" panose="05000000000000000000" pitchFamily="2" charset="2"/>
              <a:buChar char="§"/>
              <a:defRPr sz="3300">
                <a:gradFill>
                  <a:gsLst>
                    <a:gs pos="19469">
                      <a:schemeClr val="tx2"/>
                    </a:gs>
                    <a:gs pos="32000">
                      <a:schemeClr val="tx2"/>
                    </a:gs>
                  </a:gsLst>
                  <a:lin ang="5400000" scaled="0"/>
                </a:gradFill>
              </a:defRPr>
            </a:lvl1pPr>
            <a:lvl2pPr marL="530716" indent="-232997">
              <a:buFont typeface="Wingdings" panose="05000000000000000000" pitchFamily="2" charset="2"/>
              <a:buChar char="§"/>
              <a:defRPr sz="2400"/>
            </a:lvl2pPr>
            <a:lvl3pPr marL="698992" indent="-168276">
              <a:buFont typeface="Wingdings" panose="05000000000000000000" pitchFamily="2" charset="2"/>
              <a:buChar char="§"/>
              <a:tabLst/>
              <a:defRPr sz="2000"/>
            </a:lvl3pPr>
            <a:lvl4pPr marL="880210" indent="-181220">
              <a:buFont typeface="Wingdings" panose="05000000000000000000" pitchFamily="2" charset="2"/>
              <a:buChar char="§"/>
              <a:defRPr/>
            </a:lvl4pPr>
            <a:lvl5pPr marL="1048485" indent="-16827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Dell Green divider slide">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73113" y="2377434"/>
            <a:ext cx="9317701" cy="2034095"/>
          </a:xfrm>
        </p:spPr>
        <p:txBody>
          <a:bodyPr anchor="ctr" anchorCtr="0">
            <a:normAutofit/>
          </a:bodyPr>
          <a:lstStyle>
            <a:lvl1pPr>
              <a:defRPr sz="7300" baseline="0">
                <a:solidFill>
                  <a:schemeClr val="tx2"/>
                </a:solidFill>
              </a:defRPr>
            </a:lvl1pPr>
          </a:lstStyle>
          <a:p>
            <a:r>
              <a:rPr lang="en-US" dirty="0" smtClean="0"/>
              <a:t>Click to edit divider slide title  </a:t>
            </a:r>
            <a:endParaRPr lang="en-US" dirty="0"/>
          </a:p>
        </p:txBody>
      </p:sp>
      <p:pic>
        <p:nvPicPr>
          <p:cNvPr id="4" name="Picture 3" descr="dell_white_logo.png"/>
          <p:cNvPicPr>
            <a:picLocks noChangeAspect="1"/>
          </p:cNvPicPr>
          <p:nvPr userDrawn="1"/>
        </p:nvPicPr>
        <p:blipFill>
          <a:blip r:embed="rId2" cstate="screen"/>
          <a:stretch>
            <a:fillRect/>
          </a:stretch>
        </p:blipFill>
        <p:spPr bwMode="black">
          <a:xfrm>
            <a:off x="11452196" y="6045614"/>
            <a:ext cx="646204" cy="646113"/>
          </a:xfrm>
          <a:prstGeom prst="rect">
            <a:avLst/>
          </a:prstGeom>
        </p:spPr>
      </p:pic>
    </p:spTree>
    <p:extLst>
      <p:ext uri="{BB962C8B-B14F-4D97-AF65-F5344CB8AC3E}">
        <p14:creationId xmlns:p14="http://schemas.microsoft.com/office/powerpoint/2010/main" val="2473617557"/>
      </p:ext>
    </p:extLst>
  </p:cSld>
  <p:clrMapOvr>
    <a:masterClrMapping/>
  </p:clrMapOvr>
  <p:transition spd="med">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52"/>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1"/>
                </a:solidFill>
                <a:latin typeface="Museo Sans For Dell" pitchFamily="2" charset="0"/>
              </a:defRPr>
            </a:lvl1pPr>
            <a:lvl2pPr marL="584253" indent="-236289">
              <a:spcBef>
                <a:spcPts val="306"/>
              </a:spcBef>
              <a:spcAft>
                <a:spcPts val="0"/>
              </a:spcAft>
              <a:buClr>
                <a:schemeClr val="bg1"/>
              </a:buClr>
              <a:buFont typeface="Museo Sans For Dell" pitchFamily="2" charset="0"/>
              <a:buChar char="–"/>
              <a:defRPr sz="1900">
                <a:solidFill>
                  <a:schemeClr val="tx1"/>
                </a:solidFill>
                <a:latin typeface="Museo Sans For Dell" pitchFamily="2" charset="0"/>
              </a:defRPr>
            </a:lvl2pPr>
            <a:lvl3pPr>
              <a:spcBef>
                <a:spcPts val="306"/>
              </a:spcBef>
              <a:spcAft>
                <a:spcPts val="0"/>
              </a:spcAft>
              <a:buClr>
                <a:schemeClr val="bg1"/>
              </a:buClr>
              <a:defRPr sz="1600">
                <a:solidFill>
                  <a:schemeClr val="tx1"/>
                </a:solidFill>
                <a:latin typeface="Museo Sans For Dell" pitchFamily="2" charset="0"/>
              </a:defRPr>
            </a:lvl3pPr>
            <a:lvl4pPr>
              <a:spcBef>
                <a:spcPts val="306"/>
              </a:spcBef>
              <a:spcAft>
                <a:spcPts val="0"/>
              </a:spcAft>
              <a:buClr>
                <a:schemeClr val="bg1"/>
              </a:buClr>
              <a:defRPr sz="1500" baseline="0">
                <a:solidFill>
                  <a:schemeClr val="tx1"/>
                </a:solidFill>
                <a:latin typeface="Museo Sans For Dell" pitchFamily="2" charset="0"/>
              </a:defRPr>
            </a:lvl4pPr>
            <a:lvl5pPr>
              <a:spcBef>
                <a:spcPts val="306"/>
              </a:spcBef>
              <a:spcAft>
                <a:spcPts val="0"/>
              </a:spcAft>
              <a:buClr>
                <a:schemeClr val="bg1"/>
              </a:buClr>
              <a:defRPr sz="1200">
                <a:solidFill>
                  <a:schemeClr val="tx1"/>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036167123"/>
      </p:ext>
    </p:extLst>
  </p:cSld>
  <p:clrMapOvr>
    <a:masterClrMapping/>
  </p:clrMapOvr>
  <p:transition spd="med">
    <p:wipe dir="r"/>
  </p:transition>
  <p:timing>
    <p:tnLst>
      <p:par>
        <p:cTn id="1" dur="indefinite" restart="never" nodeType="tmRoot"/>
      </p:par>
    </p:tnLst>
  </p:timing>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4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8"/>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551329133"/>
      </p:ext>
    </p:extLst>
  </p:cSld>
  <p:clrMapOvr>
    <a:masterClrMapping/>
  </p:clrMapOvr>
  <p:transition spd="med">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5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8"/>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557585593"/>
      </p:ext>
    </p:extLst>
  </p:cSld>
  <p:clrMapOvr>
    <a:masterClrMapping/>
  </p:clrMapOvr>
  <p:transition spd="med">
    <p:wipe dir="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6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259" y="266774"/>
            <a:ext cx="11261302" cy="457048"/>
          </a:xfrm>
        </p:spPr>
        <p:txBody>
          <a:bodyPr wrap="square" anchor="t"/>
          <a:lstStyle>
            <a:lvl1pPr>
              <a:lnSpc>
                <a:spcPct val="90000"/>
              </a:lnSpc>
              <a:defRPr sz="33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621825" y="1318088"/>
            <a:ext cx="11243885" cy="1287005"/>
          </a:xfrm>
        </p:spPr>
        <p:txBody>
          <a:bodyPr lIns="0" tIns="0" rIns="0" bIns="0">
            <a:spAutoFit/>
          </a:bodyPr>
          <a:lstStyle>
            <a:lvl1pPr>
              <a:spcBef>
                <a:spcPts val="1632"/>
              </a:spcBef>
              <a:spcAft>
                <a:spcPts val="0"/>
              </a:spcAft>
              <a:defRPr sz="2400">
                <a:solidFill>
                  <a:schemeClr val="tx1"/>
                </a:solidFill>
                <a:latin typeface="Museo Sans For Dell" pitchFamily="2" charset="0"/>
              </a:defRPr>
            </a:lvl1pPr>
            <a:lvl2pPr>
              <a:spcBef>
                <a:spcPts val="408"/>
              </a:spcBef>
              <a:spcAft>
                <a:spcPts val="0"/>
              </a:spcAft>
              <a:buFont typeface="Museo Sans For Dell" pitchFamily="2" charset="0"/>
              <a:buChar char="–"/>
              <a:defRPr sz="2200">
                <a:solidFill>
                  <a:schemeClr val="tx1"/>
                </a:solidFill>
                <a:latin typeface="Museo Sans For Dell" pitchFamily="2" charset="0"/>
              </a:defRPr>
            </a:lvl2pPr>
            <a:lvl3pPr>
              <a:spcBef>
                <a:spcPts val="408"/>
              </a:spcBef>
              <a:spcAft>
                <a:spcPts val="0"/>
              </a:spcAft>
              <a:defRPr sz="1900">
                <a:solidFill>
                  <a:schemeClr val="tx1"/>
                </a:solidFill>
                <a:latin typeface="Museo Sans For Dell" pitchFamily="2" charset="0"/>
              </a:defRPr>
            </a:lvl3pPr>
            <a:lvl4pPr>
              <a:spcBef>
                <a:spcPts val="408"/>
              </a:spcBef>
              <a:spcAft>
                <a:spcPts val="0"/>
              </a:spcAft>
              <a:defRPr sz="1600" baseline="0">
                <a:solidFill>
                  <a:schemeClr val="tx1"/>
                </a:solidFill>
                <a:latin typeface="Museo Sans For Dell" pitchFamily="2" charset="0"/>
              </a:defRPr>
            </a:lvl4pPr>
            <a:lvl5pPr>
              <a:spcBef>
                <a:spcPts val="408"/>
              </a:spcBef>
              <a:spcAft>
                <a:spcPts val="0"/>
              </a:spcAft>
              <a:buClr>
                <a:schemeClr val="accent1"/>
              </a:buClr>
              <a:buNone/>
              <a:defRPr sz="15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680460942"/>
      </p:ext>
    </p:extLst>
  </p:cSld>
  <p:clrMapOvr>
    <a:masterClrMapping/>
  </p:clrMapOvr>
  <p:transition spd="med">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Col,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10" name="Content Placeholder 9"/>
          <p:cNvSpPr>
            <a:spLocks noGrp="1"/>
          </p:cNvSpPr>
          <p:nvPr>
            <p:ph sz="quarter" idx="11" hasCustomPrompt="1"/>
          </p:nvPr>
        </p:nvSpPr>
        <p:spPr>
          <a:xfrm>
            <a:off x="621824" y="1211091"/>
            <a:ext cx="10573164" cy="3309880"/>
          </a:xfrm>
        </p:spPr>
        <p:txBody>
          <a:bodyPr/>
          <a:lstStyle>
            <a:lvl1pPr marL="310621" indent="-310621">
              <a:spcBef>
                <a:spcPts val="1904"/>
              </a:spcBef>
              <a:buClr>
                <a:schemeClr val="accent2"/>
              </a:buClr>
              <a:buSzPct val="100000"/>
              <a:buFont typeface="Arial"/>
              <a:buChar char="•"/>
              <a:defRPr sz="3300">
                <a:solidFill>
                  <a:schemeClr val="tx1">
                    <a:lumMod val="75000"/>
                  </a:schemeClr>
                </a:solidFill>
              </a:defRPr>
            </a:lvl1pPr>
            <a:lvl2pPr marL="621240" indent="-304149">
              <a:spcBef>
                <a:spcPts val="952"/>
              </a:spcBef>
              <a:buClr>
                <a:schemeClr val="accent2"/>
              </a:buClr>
              <a:buSzPct val="100000"/>
              <a:defRPr sz="2400">
                <a:solidFill>
                  <a:schemeClr val="tx1"/>
                </a:solidFill>
              </a:defRPr>
            </a:lvl2pPr>
            <a:lvl3pPr marL="938329" indent="-317089">
              <a:spcBef>
                <a:spcPts val="952"/>
              </a:spcBef>
              <a:buClr>
                <a:schemeClr val="accent2"/>
              </a:buClr>
              <a:buSzPct val="100000"/>
              <a:defRPr sz="1900">
                <a:solidFill>
                  <a:schemeClr val="tx1"/>
                </a:solidFill>
              </a:defRPr>
            </a:lvl3pPr>
            <a:lvl4pPr marL="1242478" indent="-304149">
              <a:spcBef>
                <a:spcPts val="952"/>
              </a:spcBef>
              <a:buClr>
                <a:schemeClr val="accent2"/>
              </a:buClr>
              <a:buSzPct val="100000"/>
              <a:defRPr sz="1900">
                <a:solidFill>
                  <a:schemeClr val="tx1"/>
                </a:solidFill>
              </a:defRPr>
            </a:lvl4pPr>
            <a:lvl5pPr marL="1559566" indent="-317089">
              <a:spcBef>
                <a:spcPts val="952"/>
              </a:spcBef>
              <a:buClr>
                <a:schemeClr val="accent2"/>
              </a:buClr>
              <a:buSzPct val="100000"/>
              <a:defRPr sz="1900">
                <a:solidFill>
                  <a:schemeClr val="tx1"/>
                </a:solidFill>
              </a:defRPr>
            </a:lvl5pPr>
            <a:lvl6pPr marL="1863721" indent="-317089">
              <a:spcBef>
                <a:spcPts val="952"/>
              </a:spcBef>
              <a:buClr>
                <a:schemeClr val="accent2"/>
              </a:buClr>
              <a:defRPr sz="1900">
                <a:solidFill>
                  <a:schemeClr val="tx1"/>
                </a:solidFill>
              </a:defRPr>
            </a:lvl6pPr>
            <a:lvl7pPr marL="2180806" indent="-319249">
              <a:spcBef>
                <a:spcPts val="952"/>
              </a:spcBef>
              <a:buClr>
                <a:schemeClr val="accent2"/>
              </a:buClr>
              <a:defRPr sz="1900">
                <a:solidFill>
                  <a:schemeClr val="tx1"/>
                </a:solidFill>
              </a:defRPr>
            </a:lvl7pPr>
            <a:lvl8pPr marL="2484954" indent="-301993">
              <a:spcBef>
                <a:spcPts val="952"/>
              </a:spcBef>
              <a:buClr>
                <a:schemeClr val="accent2"/>
              </a:buClr>
              <a:defRPr sz="1900">
                <a:solidFill>
                  <a:schemeClr val="tx1"/>
                </a:solidFill>
              </a:defRPr>
            </a:lvl8pPr>
            <a:lvl9pPr>
              <a:buClr>
                <a:schemeClr val="accent2"/>
              </a:buClr>
              <a:defRPr>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Tree>
    <p:extLst>
      <p:ext uri="{BB962C8B-B14F-4D97-AF65-F5344CB8AC3E}">
        <p14:creationId xmlns:p14="http://schemas.microsoft.com/office/powerpoint/2010/main" val="4007716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with Dell Blue footer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093" y="1492167"/>
            <a:ext cx="10819733" cy="339016"/>
          </a:xfrm>
        </p:spPr>
        <p:txBody>
          <a:bodyPr/>
          <a:lstStyle>
            <a:lvl1pPr marL="0" indent="0">
              <a:buNone/>
              <a:defRPr b="1"/>
            </a:lvl1pPr>
          </a:lstStyle>
          <a:p>
            <a:pPr lvl="0"/>
            <a:r>
              <a:rPr lang="en-US" dirty="0" smtClean="0"/>
              <a:t>Subhead</a:t>
            </a:r>
            <a:endParaRPr lang="en-US" dirty="0"/>
          </a:p>
        </p:txBody>
      </p:sp>
      <p:sp>
        <p:nvSpPr>
          <p:cNvPr id="2" name="Title 1"/>
          <p:cNvSpPr>
            <a:spLocks noGrp="1"/>
          </p:cNvSpPr>
          <p:nvPr>
            <p:ph type="title" hasCustomPrompt="1"/>
          </p:nvPr>
        </p:nvSpPr>
        <p:spPr>
          <a:xfrm>
            <a:off x="373093" y="369730"/>
            <a:ext cx="10819733" cy="870430"/>
          </a:xfrm>
        </p:spPr>
        <p:txBody>
          <a:bodyPr>
            <a:normAutofit/>
          </a:bodyPr>
          <a:lstStyle>
            <a:lvl1pPr>
              <a:defRPr baseline="0"/>
            </a:lvl1pPr>
          </a:lstStyle>
          <a:p>
            <a:r>
              <a:rPr lang="en-US" dirty="0" smtClean="0"/>
              <a:t>Click to edit content page title </a:t>
            </a:r>
            <a:endParaRPr lang="en-US" dirty="0"/>
          </a:p>
        </p:txBody>
      </p:sp>
      <p:sp>
        <p:nvSpPr>
          <p:cNvPr id="6" name="Content Placeholder 2"/>
          <p:cNvSpPr>
            <a:spLocks noGrp="1"/>
          </p:cNvSpPr>
          <p:nvPr>
            <p:ph sz="half" idx="1" hasCustomPrompt="1"/>
          </p:nvPr>
        </p:nvSpPr>
        <p:spPr>
          <a:xfrm>
            <a:off x="373094" y="2113902"/>
            <a:ext cx="10819733" cy="4103455"/>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901" indent="-31501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31529527"/>
      </p:ext>
    </p:extLst>
  </p:cSld>
  <p:clrMapOvr>
    <a:masterClrMapping/>
  </p:clrMapOvr>
  <p:transition spd="med">
    <p:wipe dir="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with Dell Dark Blue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901" indent="-31501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67007156"/>
      </p:ext>
    </p:extLst>
  </p:cSld>
  <p:clrMapOvr>
    <a:masterClrMapping/>
  </p:clrMapOvr>
  <p:transition spd="med">
    <p:wipe dir="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 with Dell Teal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93" y="369733"/>
            <a:ext cx="10819733" cy="457048"/>
          </a:xfrm>
        </p:spPr>
        <p:txBody>
          <a:bodyPr/>
          <a:lstStyle>
            <a:lvl1pPr>
              <a:defRPr baseline="0"/>
            </a:lvl1pPr>
          </a:lstStyle>
          <a:p>
            <a:r>
              <a:rPr lang="en-US" dirty="0" smtClean="0"/>
              <a:t>Click to edit content page title</a:t>
            </a:r>
            <a:endParaRPr lang="en-US" dirty="0"/>
          </a:p>
        </p:txBody>
      </p:sp>
      <p:sp>
        <p:nvSpPr>
          <p:cNvPr id="6" name="Content Placeholder 2"/>
          <p:cNvSpPr>
            <a:spLocks noGrp="1"/>
          </p:cNvSpPr>
          <p:nvPr>
            <p:ph sz="half" idx="1" hasCustomPrompt="1"/>
          </p:nvPr>
        </p:nvSpPr>
        <p:spPr>
          <a:xfrm>
            <a:off x="373094" y="1740861"/>
            <a:ext cx="10777715" cy="4352149"/>
          </a:xfrm>
        </p:spPr>
        <p:txBody>
          <a:bodyPr wrap="square" lIns="0" tIns="0" rIns="0" bIns="0">
            <a:normAutofit/>
          </a:bodyPr>
          <a:lstStyle>
            <a:lvl1pPr>
              <a:lnSpc>
                <a:spcPct val="100000"/>
              </a:lnSpc>
              <a:spcBef>
                <a:spcPts val="1632"/>
              </a:spcBef>
              <a:spcAft>
                <a:spcPts val="0"/>
              </a:spcAft>
              <a:buClr>
                <a:srgbClr val="AAAAAA"/>
              </a:buClr>
              <a:buFont typeface="Arial" pitchFamily="34" charset="0"/>
              <a:buChar char="•"/>
              <a:defRPr sz="1900">
                <a:solidFill>
                  <a:schemeClr val="bg2"/>
                </a:solidFill>
                <a:latin typeface="Museo Sans For Dell" pitchFamily="2" charset="0"/>
              </a:defRPr>
            </a:lvl1pPr>
            <a:lvl2pPr marL="778901" indent="-315011">
              <a:lnSpc>
                <a:spcPct val="100000"/>
              </a:lnSpc>
              <a:spcBef>
                <a:spcPts val="408"/>
              </a:spcBef>
              <a:spcAft>
                <a:spcPts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8"/>
              </a:spcBef>
              <a:spcAft>
                <a:spcPts val="0"/>
              </a:spcAft>
              <a:buClr>
                <a:srgbClr val="AAAAAA"/>
              </a:buClr>
              <a:defRPr sz="1400">
                <a:solidFill>
                  <a:schemeClr val="bg2"/>
                </a:solidFill>
                <a:latin typeface="Museo Sans For Dell" pitchFamily="2" charset="0"/>
              </a:defRPr>
            </a:lvl3pPr>
            <a:lvl4pPr>
              <a:spcBef>
                <a:spcPts val="408"/>
              </a:spcBef>
              <a:spcAft>
                <a:spcPts val="0"/>
              </a:spcAft>
              <a:buClr>
                <a:srgbClr val="AAAAAA"/>
              </a:buClr>
              <a:defRPr sz="1900" baseline="0">
                <a:solidFill>
                  <a:schemeClr val="tx1"/>
                </a:solidFill>
                <a:latin typeface="Museo Sans For Dell" pitchFamily="2" charset="0"/>
              </a:defRPr>
            </a:lvl4pPr>
            <a:lvl5pPr>
              <a:spcBef>
                <a:spcPts val="408"/>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08109725"/>
      </p:ext>
    </p:extLst>
  </p:cSld>
  <p:clrMapOvr>
    <a:masterClrMapping/>
  </p:clrMapOvr>
  <p:transition spd="med">
    <p:wipe dir="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Title+Sub_and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595914" y="816031"/>
            <a:ext cx="11218737" cy="339016"/>
          </a:xfrm>
        </p:spPr>
        <p:txBody>
          <a:bodyPr anchor="t"/>
          <a:lstStyle>
            <a:lvl1pPr marL="0" indent="0">
              <a:buNone/>
              <a:defRPr sz="2400" b="1">
                <a:solidFill>
                  <a:schemeClr val="tx2"/>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solidFill>
                  <a:schemeClr val="tx2"/>
                </a:solidFill>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621824" y="1305649"/>
            <a:ext cx="11192828" cy="1287005"/>
          </a:xfrm>
        </p:spPr>
        <p:txBody>
          <a:bodyPr lIns="0" tIns="0" rIns="0" bIns="0">
            <a:spAutoFit/>
          </a:bodyPr>
          <a:lstStyle>
            <a:lvl1pPr>
              <a:spcBef>
                <a:spcPts val="1224"/>
              </a:spcBef>
              <a:spcAft>
                <a:spcPts val="0"/>
              </a:spcAft>
              <a:buClr>
                <a:schemeClr val="bg1"/>
              </a:buClr>
              <a:buFont typeface="Arial" pitchFamily="34" charset="0"/>
              <a:buChar char="•"/>
              <a:defRPr sz="2000">
                <a:solidFill>
                  <a:schemeClr val="tx2"/>
                </a:solidFill>
                <a:latin typeface="Museo Sans For Dell" pitchFamily="2" charset="0"/>
              </a:defRPr>
            </a:lvl1pPr>
            <a:lvl2pPr marL="584403" indent="-236350">
              <a:spcBef>
                <a:spcPts val="306"/>
              </a:spcBef>
              <a:spcAft>
                <a:spcPts val="0"/>
              </a:spcAft>
              <a:buClr>
                <a:schemeClr val="bg1"/>
              </a:buClr>
              <a:buFont typeface="Museo Sans For Dell" pitchFamily="2" charset="0"/>
              <a:buChar char="–"/>
              <a:defRPr sz="1900">
                <a:solidFill>
                  <a:schemeClr val="tx2"/>
                </a:solidFill>
                <a:latin typeface="Museo Sans For Dell" pitchFamily="2" charset="0"/>
              </a:defRPr>
            </a:lvl2pPr>
            <a:lvl3pPr>
              <a:spcBef>
                <a:spcPts val="306"/>
              </a:spcBef>
              <a:spcAft>
                <a:spcPts val="0"/>
              </a:spcAft>
              <a:buClr>
                <a:schemeClr val="bg1"/>
              </a:buClr>
              <a:defRPr sz="1600">
                <a:solidFill>
                  <a:schemeClr val="tx2"/>
                </a:solidFill>
                <a:latin typeface="Museo Sans For Dell" pitchFamily="2" charset="0"/>
              </a:defRPr>
            </a:lvl3pPr>
            <a:lvl4pPr>
              <a:spcBef>
                <a:spcPts val="306"/>
              </a:spcBef>
              <a:spcAft>
                <a:spcPts val="0"/>
              </a:spcAft>
              <a:buClr>
                <a:schemeClr val="bg1"/>
              </a:buClr>
              <a:defRPr sz="1500" baseline="0">
                <a:solidFill>
                  <a:schemeClr val="tx2"/>
                </a:solidFill>
                <a:latin typeface="Museo Sans For Dell" pitchFamily="2" charset="0"/>
              </a:defRPr>
            </a:lvl4pPr>
            <a:lvl5pPr>
              <a:spcBef>
                <a:spcPts val="306"/>
              </a:spcBef>
              <a:spcAft>
                <a:spcPts val="0"/>
              </a:spcAft>
              <a:buClr>
                <a:schemeClr val="bg1"/>
              </a:buClr>
              <a:defRPr sz="1200">
                <a:solidFill>
                  <a:schemeClr val="tx2"/>
                </a:solidFill>
                <a:latin typeface="Museo Sans For Dell" pitchFamily="2" charset="0"/>
              </a:defRPr>
            </a:lvl5pPr>
            <a:lvl6pPr>
              <a:defRPr sz="1900"/>
            </a:lvl6pPr>
            <a:lvl7pPr>
              <a:defRPr sz="1900"/>
            </a:lvl7pPr>
            <a:lvl8pPr>
              <a:defRPr sz="1900"/>
            </a:lvl8pPr>
            <a:lvl9pPr>
              <a:defRPr sz="19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68685919"/>
      </p:ext>
    </p:extLst>
  </p:cSld>
  <p:clrMapOvr>
    <a:masterClrMapping/>
  </p:clrMapOvr>
  <p:transition spd="med">
    <p:wipe dir="r"/>
  </p:transition>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image" Target="../media/image9.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theme" Target="../theme/theme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image" Target="../media/image9.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theme" Target="../theme/theme3.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image" Target="../media/image9.png"/><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theme" Target="../theme/theme4.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image" Target="../media/image9.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theme" Target="../theme/theme5.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image" Target="../media/image1.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theme" Target="../theme/theme6.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83"/>
            <a:ext cx="11889564" cy="917575"/>
          </a:xfrm>
          <a:prstGeom prst="rect">
            <a:avLst/>
          </a:prstGeom>
        </p:spPr>
        <p:txBody>
          <a:bodyPr vert="horz" wrap="square" lIns="146192" tIns="91373" rIns="146192" bIns="91373"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60"/>
            <a:ext cx="11887197" cy="2092881"/>
          </a:xfrm>
          <a:prstGeom prst="rect">
            <a:avLst/>
          </a:prstGeom>
        </p:spPr>
        <p:txBody>
          <a:bodyPr vert="horz" wrap="square" lIns="146192" tIns="91373" rIns="146192" bIns="91373"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40"/>
          <a:stretch>
            <a:fillRect/>
          </a:stretch>
        </p:blipFill>
        <p:spPr>
          <a:xfrm rot="5400000">
            <a:off x="9393899" y="3050512"/>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8" r:id="rId28"/>
    <p:sldLayoutId id="2147484280" r:id="rId29"/>
    <p:sldLayoutId id="2147484281" r:id="rId30"/>
    <p:sldLayoutId id="2147484282" r:id="rId31"/>
    <p:sldLayoutId id="2147484283" r:id="rId32"/>
    <p:sldLayoutId id="2147484287" r:id="rId33"/>
    <p:sldLayoutId id="2147484288" r:id="rId34"/>
    <p:sldLayoutId id="2147484289" r:id="rId35"/>
    <p:sldLayoutId id="2147484290" r:id="rId36"/>
    <p:sldLayoutId id="2147484291" r:id="rId37"/>
    <p:sldLayoutId id="2147484292" r:id="rId38"/>
  </p:sldLayoutIdLst>
  <p:transition>
    <p:fade/>
  </p:transition>
  <p:timing>
    <p:tnLst>
      <p:par>
        <p:cTn id="1" dur="indefinite" restart="never" nodeType="tmRoot"/>
      </p:par>
    </p:tnLst>
  </p:timing>
  <p:txStyles>
    <p:titleStyle>
      <a:lvl1pPr algn="l" defTabSz="93195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611" marR="0" indent="-342611" algn="l" defTabSz="93195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00" kern="1200" spc="0" baseline="0">
          <a:gradFill>
            <a:gsLst>
              <a:gs pos="1250">
                <a:schemeClr val="tx1"/>
              </a:gs>
              <a:gs pos="100000">
                <a:schemeClr val="tx1"/>
              </a:gs>
            </a:gsLst>
            <a:lin ang="5400000" scaled="0"/>
          </a:gradFill>
          <a:latin typeface="+mj-lt"/>
          <a:ea typeface="+mn-ea"/>
          <a:cs typeface="+mn-cs"/>
        </a:defRPr>
      </a:lvl1pPr>
      <a:lvl2pPr marL="583705" marR="0" indent="-241097" algn="l" defTabSz="93195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423" marR="0" indent="-228402" algn="l" defTabSz="93195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7828" marR="0" indent="-228402" algn="l" defTabSz="93195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235" marR="0" indent="-228402" algn="l" defTabSz="93195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2864" indent="-232987" algn="l" defTabSz="93195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8844" indent="-232987" algn="l" defTabSz="93195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4818" indent="-232987" algn="l" defTabSz="93195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0795" indent="-232987" algn="l" defTabSz="93195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1952" rtl="0" eaLnBrk="1" latinLnBrk="0" hangingPunct="1">
        <a:defRPr sz="1800" kern="1200">
          <a:solidFill>
            <a:schemeClr val="tx1"/>
          </a:solidFill>
          <a:latin typeface="+mn-lt"/>
          <a:ea typeface="+mn-ea"/>
          <a:cs typeface="+mn-cs"/>
        </a:defRPr>
      </a:lvl1pPr>
      <a:lvl2pPr marL="465975" algn="l" defTabSz="931952" rtl="0" eaLnBrk="1" latinLnBrk="0" hangingPunct="1">
        <a:defRPr sz="1800" kern="1200">
          <a:solidFill>
            <a:schemeClr val="tx1"/>
          </a:solidFill>
          <a:latin typeface="+mn-lt"/>
          <a:ea typeface="+mn-ea"/>
          <a:cs typeface="+mn-cs"/>
        </a:defRPr>
      </a:lvl2pPr>
      <a:lvl3pPr marL="931952" algn="l" defTabSz="931952" rtl="0" eaLnBrk="1" latinLnBrk="0" hangingPunct="1">
        <a:defRPr sz="1800" kern="1200">
          <a:solidFill>
            <a:schemeClr val="tx1"/>
          </a:solidFill>
          <a:latin typeface="+mn-lt"/>
          <a:ea typeface="+mn-ea"/>
          <a:cs typeface="+mn-cs"/>
        </a:defRPr>
      </a:lvl3pPr>
      <a:lvl4pPr marL="1397928" algn="l" defTabSz="931952" rtl="0" eaLnBrk="1" latinLnBrk="0" hangingPunct="1">
        <a:defRPr sz="1800" kern="1200">
          <a:solidFill>
            <a:schemeClr val="tx1"/>
          </a:solidFill>
          <a:latin typeface="+mn-lt"/>
          <a:ea typeface="+mn-ea"/>
          <a:cs typeface="+mn-cs"/>
        </a:defRPr>
      </a:lvl4pPr>
      <a:lvl5pPr marL="1863906" algn="l" defTabSz="931952" rtl="0" eaLnBrk="1" latinLnBrk="0" hangingPunct="1">
        <a:defRPr sz="1800" kern="1200">
          <a:solidFill>
            <a:schemeClr val="tx1"/>
          </a:solidFill>
          <a:latin typeface="+mn-lt"/>
          <a:ea typeface="+mn-ea"/>
          <a:cs typeface="+mn-cs"/>
        </a:defRPr>
      </a:lvl5pPr>
      <a:lvl6pPr marL="2329881" algn="l" defTabSz="931952" rtl="0" eaLnBrk="1" latinLnBrk="0" hangingPunct="1">
        <a:defRPr sz="1800" kern="1200">
          <a:solidFill>
            <a:schemeClr val="tx1"/>
          </a:solidFill>
          <a:latin typeface="+mn-lt"/>
          <a:ea typeface="+mn-ea"/>
          <a:cs typeface="+mn-cs"/>
        </a:defRPr>
      </a:lvl6pPr>
      <a:lvl7pPr marL="2795854" algn="l" defTabSz="931952" rtl="0" eaLnBrk="1" latinLnBrk="0" hangingPunct="1">
        <a:defRPr sz="1800" kern="1200">
          <a:solidFill>
            <a:schemeClr val="tx1"/>
          </a:solidFill>
          <a:latin typeface="+mn-lt"/>
          <a:ea typeface="+mn-ea"/>
          <a:cs typeface="+mn-cs"/>
        </a:defRPr>
      </a:lvl7pPr>
      <a:lvl8pPr marL="3261831" algn="l" defTabSz="931952" rtl="0" eaLnBrk="1" latinLnBrk="0" hangingPunct="1">
        <a:defRPr sz="1800" kern="1200">
          <a:solidFill>
            <a:schemeClr val="tx1"/>
          </a:solidFill>
          <a:latin typeface="+mn-lt"/>
          <a:ea typeface="+mn-ea"/>
          <a:cs typeface="+mn-cs"/>
        </a:defRPr>
      </a:lvl8pPr>
      <a:lvl9pPr marL="3727806" algn="l" defTabSz="93195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585798" y="6564083"/>
            <a:ext cx="360658" cy="161651"/>
          </a:xfrm>
          <a:prstGeom prst="rect">
            <a:avLst/>
          </a:prstGeom>
        </p:spPr>
        <p:txBody>
          <a:bodyPr vert="horz" lIns="0" tIns="0" rIns="0" bIns="0" rtlCol="0" anchor="ctr">
            <a:noAutofit/>
          </a:bodyPr>
          <a:lstStyle/>
          <a:p>
            <a:pPr defTabSz="913698" fontAlgn="base">
              <a:lnSpc>
                <a:spcPct val="90000"/>
              </a:lnSpc>
              <a:spcBef>
                <a:spcPct val="0"/>
              </a:spcBef>
              <a:spcAft>
                <a:spcPct val="0"/>
              </a:spcAft>
              <a:buClr>
                <a:srgbClr val="0085C3"/>
              </a:buClr>
            </a:pPr>
            <a:fld id="{58EC7406-F4CC-4ABF-902E-2AF4E70E5C0F}" type="slidenum">
              <a:rPr lang="en-US" sz="1100" smtClean="0">
                <a:solidFill>
                  <a:srgbClr val="000000">
                    <a:lumMod val="50000"/>
                    <a:lumOff val="50000"/>
                  </a:srgbClr>
                </a:solidFill>
                <a:ea typeface="ＭＳ Ｐゴシック" charset="-128"/>
              </a:rPr>
              <a:pPr defTabSz="913698" fontAlgn="base">
                <a:lnSpc>
                  <a:spcPct val="90000"/>
                </a:lnSpc>
                <a:spcBef>
                  <a:spcPct val="0"/>
                </a:spcBef>
                <a:spcAft>
                  <a:spcPct val="0"/>
                </a:spcAft>
                <a:buClr>
                  <a:srgbClr val="0085C3"/>
                </a:buClr>
              </a:pPr>
              <a:t>‹#›</a:t>
            </a:fld>
            <a:endParaRPr lang="en-US" sz="1100" dirty="0" err="1" smtClean="0">
              <a:solidFill>
                <a:srgbClr val="000000">
                  <a:lumMod val="50000"/>
                  <a:lumOff val="50000"/>
                </a:srgbClr>
              </a:solidFill>
              <a:ea typeface="ＭＳ Ｐゴシック" charset="-128"/>
            </a:endParaRPr>
          </a:p>
        </p:txBody>
      </p:sp>
      <p:sp>
        <p:nvSpPr>
          <p:cNvPr id="1028" name="Title Placeholder 21"/>
          <p:cNvSpPr>
            <a:spLocks noGrp="1"/>
          </p:cNvSpPr>
          <p:nvPr>
            <p:ph type="title"/>
          </p:nvPr>
        </p:nvSpPr>
        <p:spPr bwMode="auto">
          <a:xfrm>
            <a:off x="579272" y="266770"/>
            <a:ext cx="11261297" cy="45704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621825" y="1317958"/>
            <a:ext cx="11243879" cy="1287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7425148" y="6542104"/>
            <a:ext cx="3730943" cy="188342"/>
          </a:xfrm>
          <a:prstGeom prst="rect">
            <a:avLst/>
          </a:prstGeom>
          <a:noFill/>
        </p:spPr>
        <p:txBody>
          <a:bodyPr lIns="0" tIns="0" rIns="0" bIns="0">
            <a:prstTxWarp prst="textNoShape">
              <a:avLst/>
            </a:prstTxWarp>
            <a:spAutoFit/>
          </a:bodyPr>
          <a:lstStyle/>
          <a:p>
            <a:pPr algn="r" defTabSz="913698" fontAlgn="base">
              <a:spcBef>
                <a:spcPct val="0"/>
              </a:spcBef>
              <a:spcAft>
                <a:spcPct val="0"/>
              </a:spcAft>
            </a:pPr>
            <a:r>
              <a:rPr lang="en-US" sz="1200" dirty="0" smtClean="0">
                <a:solidFill>
                  <a:srgbClr val="000000">
                    <a:lumMod val="50000"/>
                    <a:lumOff val="50000"/>
                  </a:srgbClr>
                </a:solidFill>
                <a:ea typeface="ＭＳ Ｐゴシック" charset="-128"/>
              </a:rPr>
              <a:t>Software</a:t>
            </a:r>
            <a:endParaRPr lang="en-US" sz="1200" dirty="0">
              <a:solidFill>
                <a:srgbClr val="000000">
                  <a:lumMod val="50000"/>
                  <a:lumOff val="50000"/>
                </a:srgbClr>
              </a:solidFill>
              <a:ea typeface="ＭＳ Ｐゴシック" charset="-128"/>
            </a:endParaRPr>
          </a:p>
        </p:txBody>
      </p:sp>
      <p:pic>
        <p:nvPicPr>
          <p:cNvPr id="9" name="Picture 8" descr="dell_gray_logo.png"/>
          <p:cNvPicPr>
            <a:picLocks noChangeAspect="1"/>
          </p:cNvPicPr>
          <p:nvPr/>
        </p:nvPicPr>
        <p:blipFill>
          <a:blip r:embed="rId32" cstate="screen"/>
          <a:stretch>
            <a:fillRect/>
          </a:stretch>
        </p:blipFill>
        <p:spPr bwMode="black">
          <a:xfrm>
            <a:off x="11268955" y="6320029"/>
            <a:ext cx="640364" cy="640273"/>
          </a:xfrm>
          <a:prstGeom prst="rect">
            <a:avLst/>
          </a:prstGeom>
        </p:spPr>
      </p:pic>
      <p:sp>
        <p:nvSpPr>
          <p:cNvPr id="12" name="TextBox 11" hidden="1"/>
          <p:cNvSpPr txBox="1"/>
          <p:nvPr/>
        </p:nvSpPr>
        <p:spPr>
          <a:xfrm>
            <a:off x="2344803" y="6587384"/>
            <a:ext cx="883415" cy="152348"/>
          </a:xfrm>
          <a:prstGeom prst="rect">
            <a:avLst/>
          </a:prstGeom>
          <a:noFill/>
        </p:spPr>
        <p:txBody>
          <a:bodyPr wrap="square" lIns="0" tIns="0" rIns="0" bIns="0" rtlCol="0" anchor="ctr">
            <a:spAutoFit/>
          </a:bodyPr>
          <a:lstStyle/>
          <a:p>
            <a:pPr defTabSz="913698" fontAlgn="base">
              <a:lnSpc>
                <a:spcPct val="90000"/>
              </a:lnSpc>
              <a:spcBef>
                <a:spcPts val="816"/>
              </a:spcBef>
              <a:buClr>
                <a:srgbClr val="0085C3"/>
              </a:buClr>
            </a:pPr>
            <a:fld id="{5084195E-6DF7-4B3B-A2AB-E67BEB13BF64}" type="datetime1">
              <a:rPr lang="en-US" sz="1100" smtClean="0">
                <a:solidFill>
                  <a:srgbClr val="000000">
                    <a:lumMod val="50000"/>
                    <a:lumOff val="50000"/>
                  </a:srgbClr>
                </a:solidFill>
                <a:ea typeface="ＭＳ Ｐゴシック" charset="-128"/>
              </a:rPr>
              <a:pPr defTabSz="913698" fontAlgn="base">
                <a:lnSpc>
                  <a:spcPct val="90000"/>
                </a:lnSpc>
                <a:spcBef>
                  <a:spcPts val="816"/>
                </a:spcBef>
                <a:buClr>
                  <a:srgbClr val="0085C3"/>
                </a:buClr>
              </a:pPr>
              <a:t>5/4/2015</a:t>
            </a:fld>
            <a:endParaRPr lang="en-US" sz="1100" dirty="0" smtClean="0">
              <a:solidFill>
                <a:srgbClr val="000000">
                  <a:lumMod val="50000"/>
                  <a:lumOff val="50000"/>
                </a:srgbClr>
              </a:solidFill>
              <a:ea typeface="ＭＳ Ｐゴシック" charset="-128"/>
            </a:endParaRPr>
          </a:p>
        </p:txBody>
      </p:sp>
    </p:spTree>
    <p:extLst>
      <p:ext uri="{BB962C8B-B14F-4D97-AF65-F5344CB8AC3E}">
        <p14:creationId xmlns:p14="http://schemas.microsoft.com/office/powerpoint/2010/main" val="39904454"/>
      </p:ext>
    </p:extLst>
  </p:cSld>
  <p:clrMap bg1="dk2" tx1="lt1" bg2="dk1"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 id="2147484312" r:id="rId19"/>
    <p:sldLayoutId id="2147484313" r:id="rId20"/>
    <p:sldLayoutId id="2147484314" r:id="rId21"/>
    <p:sldLayoutId id="2147484315" r:id="rId22"/>
    <p:sldLayoutId id="2147484316" r:id="rId23"/>
    <p:sldLayoutId id="2147484317" r:id="rId24"/>
    <p:sldLayoutId id="2147484318" r:id="rId25"/>
    <p:sldLayoutId id="2147484319" r:id="rId26"/>
    <p:sldLayoutId id="2147484320" r:id="rId27"/>
    <p:sldLayoutId id="2147484321" r:id="rId28"/>
    <p:sldLayoutId id="2147484322" r:id="rId29"/>
    <p:sldLayoutId id="2147484323" r:id="rId30"/>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3300" b="0" cap="none" baseline="0">
          <a:solidFill>
            <a:schemeClr val="accent1"/>
          </a:solidFill>
          <a:latin typeface="+mj-lt"/>
          <a:ea typeface="Museo For Dell" pitchFamily="2" charset="0"/>
          <a:cs typeface="+mj-cs"/>
        </a:defRPr>
      </a:lvl1pPr>
      <a:lvl2pPr algn="l" rtl="0" eaLnBrk="1" fontAlgn="base" hangingPunct="1">
        <a:lnSpc>
          <a:spcPct val="80000"/>
        </a:lnSpc>
        <a:spcBef>
          <a:spcPct val="0"/>
        </a:spcBef>
        <a:spcAft>
          <a:spcPct val="0"/>
        </a:spcAft>
        <a:defRPr sz="4400" b="1">
          <a:solidFill>
            <a:schemeClr val="accent1"/>
          </a:solidFill>
          <a:latin typeface="Arial Black" pitchFamily="34" charset="0"/>
        </a:defRPr>
      </a:lvl2pPr>
      <a:lvl3pPr algn="l" rtl="0" eaLnBrk="1" fontAlgn="base" hangingPunct="1">
        <a:lnSpc>
          <a:spcPct val="80000"/>
        </a:lnSpc>
        <a:spcBef>
          <a:spcPct val="0"/>
        </a:spcBef>
        <a:spcAft>
          <a:spcPct val="0"/>
        </a:spcAft>
        <a:defRPr sz="4400" b="1">
          <a:solidFill>
            <a:schemeClr val="accent1"/>
          </a:solidFill>
          <a:latin typeface="Arial Black" pitchFamily="34" charset="0"/>
        </a:defRPr>
      </a:lvl3pPr>
      <a:lvl4pPr algn="l" rtl="0" eaLnBrk="1" fontAlgn="base" hangingPunct="1">
        <a:lnSpc>
          <a:spcPct val="80000"/>
        </a:lnSpc>
        <a:spcBef>
          <a:spcPct val="0"/>
        </a:spcBef>
        <a:spcAft>
          <a:spcPct val="0"/>
        </a:spcAft>
        <a:defRPr sz="4400" b="1">
          <a:solidFill>
            <a:schemeClr val="accent1"/>
          </a:solidFill>
          <a:latin typeface="Arial Black" pitchFamily="34" charset="0"/>
        </a:defRPr>
      </a:lvl4pPr>
      <a:lvl5pPr algn="l" rtl="0" eaLnBrk="1" fontAlgn="base" hangingPunct="1">
        <a:lnSpc>
          <a:spcPct val="80000"/>
        </a:lnSpc>
        <a:spcBef>
          <a:spcPct val="0"/>
        </a:spcBef>
        <a:spcAft>
          <a:spcPct val="0"/>
        </a:spcAft>
        <a:defRPr sz="4400" b="1">
          <a:solidFill>
            <a:schemeClr val="accent1"/>
          </a:solidFill>
          <a:latin typeface="Arial Black" pitchFamily="34" charset="0"/>
        </a:defRPr>
      </a:lvl5pPr>
      <a:lvl6pPr marL="621316" algn="l" rtl="0" eaLnBrk="1" fontAlgn="base" hangingPunct="1">
        <a:lnSpc>
          <a:spcPct val="70000"/>
        </a:lnSpc>
        <a:spcBef>
          <a:spcPct val="0"/>
        </a:spcBef>
        <a:spcAft>
          <a:spcPct val="0"/>
        </a:spcAft>
        <a:defRPr sz="6000" b="1">
          <a:solidFill>
            <a:schemeClr val="accent1"/>
          </a:solidFill>
          <a:latin typeface="Arial Black" pitchFamily="34" charset="0"/>
        </a:defRPr>
      </a:lvl6pPr>
      <a:lvl7pPr marL="1242629" algn="l" rtl="0" eaLnBrk="1" fontAlgn="base" hangingPunct="1">
        <a:lnSpc>
          <a:spcPct val="70000"/>
        </a:lnSpc>
        <a:spcBef>
          <a:spcPct val="0"/>
        </a:spcBef>
        <a:spcAft>
          <a:spcPct val="0"/>
        </a:spcAft>
        <a:defRPr sz="6000" b="1">
          <a:solidFill>
            <a:schemeClr val="accent1"/>
          </a:solidFill>
          <a:latin typeface="Arial Black" pitchFamily="34" charset="0"/>
        </a:defRPr>
      </a:lvl7pPr>
      <a:lvl8pPr marL="1863947" algn="l" rtl="0" eaLnBrk="1" fontAlgn="base" hangingPunct="1">
        <a:lnSpc>
          <a:spcPct val="70000"/>
        </a:lnSpc>
        <a:spcBef>
          <a:spcPct val="0"/>
        </a:spcBef>
        <a:spcAft>
          <a:spcPct val="0"/>
        </a:spcAft>
        <a:defRPr sz="6000" b="1">
          <a:solidFill>
            <a:schemeClr val="accent1"/>
          </a:solidFill>
          <a:latin typeface="Arial Black" pitchFamily="34" charset="0"/>
        </a:defRPr>
      </a:lvl8pPr>
      <a:lvl9pPr marL="2485259" algn="l" rtl="0" eaLnBrk="1" fontAlgn="base" hangingPunct="1">
        <a:lnSpc>
          <a:spcPct val="70000"/>
        </a:lnSpc>
        <a:spcBef>
          <a:spcPct val="0"/>
        </a:spcBef>
        <a:spcAft>
          <a:spcPct val="0"/>
        </a:spcAft>
        <a:defRPr sz="6000" b="1">
          <a:solidFill>
            <a:schemeClr val="accent1"/>
          </a:solidFill>
          <a:latin typeface="Arial Black" pitchFamily="34" charset="0"/>
        </a:defRPr>
      </a:lvl9pPr>
    </p:titleStyle>
    <p:bodyStyle>
      <a:lvl1pPr marL="310659" indent="-310659" algn="l" rtl="0" eaLnBrk="1" fontAlgn="base" hangingPunct="1">
        <a:lnSpc>
          <a:spcPct val="90000"/>
        </a:lnSpc>
        <a:spcBef>
          <a:spcPts val="1632"/>
        </a:spcBef>
        <a:spcAft>
          <a:spcPts val="0"/>
        </a:spcAft>
        <a:buClr>
          <a:schemeClr val="accent1"/>
        </a:buClr>
        <a:buFont typeface="Arial" pitchFamily="34" charset="0"/>
        <a:buChar char="•"/>
        <a:defRPr sz="2400">
          <a:solidFill>
            <a:schemeClr val="tx1"/>
          </a:solidFill>
          <a:latin typeface="+mn-lt"/>
          <a:ea typeface="Museo Sans For Dell" pitchFamily="2" charset="0"/>
          <a:cs typeface="+mn-cs"/>
        </a:defRPr>
      </a:lvl1pPr>
      <a:lvl2pPr marL="780958" indent="-304188" algn="l" rtl="0" eaLnBrk="1" fontAlgn="base" hangingPunct="1">
        <a:lnSpc>
          <a:spcPct val="90000"/>
        </a:lnSpc>
        <a:spcBef>
          <a:spcPts val="408"/>
        </a:spcBef>
        <a:spcAft>
          <a:spcPts val="0"/>
        </a:spcAft>
        <a:buClr>
          <a:schemeClr val="accent1"/>
        </a:buClr>
        <a:buFont typeface="Museo Sans For Dell" pitchFamily="2" charset="0"/>
        <a:buChar char="–"/>
        <a:defRPr sz="2200" baseline="0">
          <a:solidFill>
            <a:schemeClr val="tx1"/>
          </a:solidFill>
          <a:latin typeface="+mn-lt"/>
          <a:ea typeface="Museo Sans For Dell" pitchFamily="2" charset="0"/>
        </a:defRPr>
      </a:lvl2pPr>
      <a:lvl3pPr marL="1236158" indent="-299872" algn="l" rtl="0" eaLnBrk="1" fontAlgn="base" hangingPunct="1">
        <a:lnSpc>
          <a:spcPct val="90000"/>
        </a:lnSpc>
        <a:spcBef>
          <a:spcPts val="408"/>
        </a:spcBef>
        <a:spcAft>
          <a:spcPts val="0"/>
        </a:spcAft>
        <a:buClr>
          <a:schemeClr val="accent1"/>
        </a:buClr>
        <a:buFont typeface="Museo Sans For Dell" pitchFamily="2" charset="0"/>
        <a:buChar char="–"/>
        <a:defRPr sz="1900" baseline="0">
          <a:solidFill>
            <a:schemeClr val="tx1"/>
          </a:solidFill>
          <a:latin typeface="+mn-lt"/>
          <a:ea typeface="Museo Sans For Dell" pitchFamily="2" charset="0"/>
        </a:defRPr>
      </a:lvl3pPr>
      <a:lvl4pPr marL="1630951" indent="-239469" algn="l" rtl="0" eaLnBrk="1" fontAlgn="base" hangingPunct="1">
        <a:lnSpc>
          <a:spcPct val="90000"/>
        </a:lnSpc>
        <a:spcBef>
          <a:spcPts val="408"/>
        </a:spcBef>
        <a:spcAft>
          <a:spcPts val="0"/>
        </a:spcAft>
        <a:buClr>
          <a:schemeClr val="accent1"/>
        </a:buClr>
        <a:buFont typeface="Museo For Dell 300" pitchFamily="50" charset="0"/>
        <a:buChar char="–"/>
        <a:defRPr sz="1600">
          <a:solidFill>
            <a:schemeClr val="tx1"/>
          </a:solidFill>
          <a:latin typeface="+mn-lt"/>
          <a:ea typeface="Museo Sans For Dell" pitchFamily="2" charset="0"/>
        </a:defRPr>
      </a:lvl4pPr>
      <a:lvl5pPr marL="2185391" indent="-321446" algn="l" rtl="0" eaLnBrk="1" fontAlgn="base" hangingPunct="1">
        <a:lnSpc>
          <a:spcPct val="90000"/>
        </a:lnSpc>
        <a:spcBef>
          <a:spcPts val="1088"/>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806704" indent="-32144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6pPr>
      <a:lvl7pPr marL="3428019" indent="-32144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7pPr>
      <a:lvl8pPr marL="4049333" indent="-32144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8pPr>
      <a:lvl9pPr marL="4670647" indent="-32144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9pPr>
    </p:bodyStyle>
    <p:otherStyle>
      <a:defPPr>
        <a:defRPr lang="en-US"/>
      </a:defPPr>
      <a:lvl1pPr marL="0" algn="l" defTabSz="1242629" rtl="0" eaLnBrk="1" latinLnBrk="0" hangingPunct="1">
        <a:defRPr sz="2400" kern="1200">
          <a:solidFill>
            <a:schemeClr val="tx1"/>
          </a:solidFill>
          <a:latin typeface="+mn-lt"/>
          <a:ea typeface="+mn-ea"/>
          <a:cs typeface="+mn-cs"/>
        </a:defRPr>
      </a:lvl1pPr>
      <a:lvl2pPr marL="621316" algn="l" defTabSz="1242629" rtl="0" eaLnBrk="1" latinLnBrk="0" hangingPunct="1">
        <a:defRPr sz="2400" kern="1200">
          <a:solidFill>
            <a:schemeClr val="tx1"/>
          </a:solidFill>
          <a:latin typeface="+mn-lt"/>
          <a:ea typeface="+mn-ea"/>
          <a:cs typeface="+mn-cs"/>
        </a:defRPr>
      </a:lvl2pPr>
      <a:lvl3pPr marL="1242629" algn="l" defTabSz="1242629" rtl="0" eaLnBrk="1" latinLnBrk="0" hangingPunct="1">
        <a:defRPr sz="2400" kern="1200">
          <a:solidFill>
            <a:schemeClr val="tx1"/>
          </a:solidFill>
          <a:latin typeface="+mn-lt"/>
          <a:ea typeface="+mn-ea"/>
          <a:cs typeface="+mn-cs"/>
        </a:defRPr>
      </a:lvl3pPr>
      <a:lvl4pPr marL="1863947" algn="l" defTabSz="1242629" rtl="0" eaLnBrk="1" latinLnBrk="0" hangingPunct="1">
        <a:defRPr sz="2400" kern="1200">
          <a:solidFill>
            <a:schemeClr val="tx1"/>
          </a:solidFill>
          <a:latin typeface="+mn-lt"/>
          <a:ea typeface="+mn-ea"/>
          <a:cs typeface="+mn-cs"/>
        </a:defRPr>
      </a:lvl4pPr>
      <a:lvl5pPr marL="2485259" algn="l" defTabSz="1242629" rtl="0" eaLnBrk="1" latinLnBrk="0" hangingPunct="1">
        <a:defRPr sz="2400" kern="1200">
          <a:solidFill>
            <a:schemeClr val="tx1"/>
          </a:solidFill>
          <a:latin typeface="+mn-lt"/>
          <a:ea typeface="+mn-ea"/>
          <a:cs typeface="+mn-cs"/>
        </a:defRPr>
      </a:lvl5pPr>
      <a:lvl6pPr marL="3106575" algn="l" defTabSz="1242629" rtl="0" eaLnBrk="1" latinLnBrk="0" hangingPunct="1">
        <a:defRPr sz="2400" kern="1200">
          <a:solidFill>
            <a:schemeClr val="tx1"/>
          </a:solidFill>
          <a:latin typeface="+mn-lt"/>
          <a:ea typeface="+mn-ea"/>
          <a:cs typeface="+mn-cs"/>
        </a:defRPr>
      </a:lvl6pPr>
      <a:lvl7pPr marL="3727888" algn="l" defTabSz="1242629" rtl="0" eaLnBrk="1" latinLnBrk="0" hangingPunct="1">
        <a:defRPr sz="2400" kern="1200">
          <a:solidFill>
            <a:schemeClr val="tx1"/>
          </a:solidFill>
          <a:latin typeface="+mn-lt"/>
          <a:ea typeface="+mn-ea"/>
          <a:cs typeface="+mn-cs"/>
        </a:defRPr>
      </a:lvl7pPr>
      <a:lvl8pPr marL="4349202" algn="l" defTabSz="1242629" rtl="0" eaLnBrk="1" latinLnBrk="0" hangingPunct="1">
        <a:defRPr sz="2400" kern="1200">
          <a:solidFill>
            <a:schemeClr val="tx1"/>
          </a:solidFill>
          <a:latin typeface="+mn-lt"/>
          <a:ea typeface="+mn-ea"/>
          <a:cs typeface="+mn-cs"/>
        </a:defRPr>
      </a:lvl8pPr>
      <a:lvl9pPr marL="4970517" algn="l" defTabSz="124262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585798" y="6564083"/>
            <a:ext cx="360658" cy="161651"/>
          </a:xfrm>
          <a:prstGeom prst="rect">
            <a:avLst/>
          </a:prstGeom>
        </p:spPr>
        <p:txBody>
          <a:bodyPr vert="horz" lIns="0" tIns="0" rIns="0" bIns="0" rtlCol="0" anchor="ctr">
            <a:noAutofit/>
          </a:bodyPr>
          <a:lstStyle/>
          <a:p>
            <a:pPr defTabSz="913815" fontAlgn="base">
              <a:lnSpc>
                <a:spcPct val="90000"/>
              </a:lnSpc>
              <a:spcBef>
                <a:spcPct val="0"/>
              </a:spcBef>
              <a:spcAft>
                <a:spcPct val="0"/>
              </a:spcAft>
              <a:buClr>
                <a:srgbClr val="0085C3"/>
              </a:buClr>
            </a:pPr>
            <a:fld id="{58EC7406-F4CC-4ABF-902E-2AF4E70E5C0F}" type="slidenum">
              <a:rPr lang="en-US" sz="1100" smtClean="0">
                <a:solidFill>
                  <a:srgbClr val="000000">
                    <a:lumMod val="50000"/>
                    <a:lumOff val="50000"/>
                  </a:srgbClr>
                </a:solidFill>
                <a:ea typeface="ＭＳ Ｐゴシック" charset="-128"/>
              </a:rPr>
              <a:pPr defTabSz="913815" fontAlgn="base">
                <a:lnSpc>
                  <a:spcPct val="90000"/>
                </a:lnSpc>
                <a:spcBef>
                  <a:spcPct val="0"/>
                </a:spcBef>
                <a:spcAft>
                  <a:spcPct val="0"/>
                </a:spcAft>
                <a:buClr>
                  <a:srgbClr val="0085C3"/>
                </a:buClr>
              </a:pPr>
              <a:t>‹#›</a:t>
            </a:fld>
            <a:endParaRPr lang="en-US" sz="1100" dirty="0" err="1" smtClean="0">
              <a:solidFill>
                <a:srgbClr val="000000">
                  <a:lumMod val="50000"/>
                  <a:lumOff val="50000"/>
                </a:srgbClr>
              </a:solidFill>
              <a:ea typeface="ＭＳ Ｐゴシック" charset="-128"/>
            </a:endParaRPr>
          </a:p>
        </p:txBody>
      </p:sp>
      <p:sp>
        <p:nvSpPr>
          <p:cNvPr id="1028" name="Title Placeholder 21"/>
          <p:cNvSpPr>
            <a:spLocks noGrp="1"/>
          </p:cNvSpPr>
          <p:nvPr>
            <p:ph type="title"/>
          </p:nvPr>
        </p:nvSpPr>
        <p:spPr bwMode="auto">
          <a:xfrm>
            <a:off x="579271" y="266770"/>
            <a:ext cx="11261297" cy="45704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621825" y="1317956"/>
            <a:ext cx="11243879" cy="1287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7425148" y="6542104"/>
            <a:ext cx="3730943" cy="188342"/>
          </a:xfrm>
          <a:prstGeom prst="rect">
            <a:avLst/>
          </a:prstGeom>
          <a:noFill/>
        </p:spPr>
        <p:txBody>
          <a:bodyPr lIns="0" tIns="0" rIns="0" bIns="0">
            <a:prstTxWarp prst="textNoShape">
              <a:avLst/>
            </a:prstTxWarp>
            <a:spAutoFit/>
          </a:bodyPr>
          <a:lstStyle/>
          <a:p>
            <a:pPr algn="r" defTabSz="913815" fontAlgn="base">
              <a:spcBef>
                <a:spcPct val="0"/>
              </a:spcBef>
              <a:spcAft>
                <a:spcPct val="0"/>
              </a:spcAft>
            </a:pPr>
            <a:r>
              <a:rPr lang="en-US" sz="1200" dirty="0" smtClean="0">
                <a:solidFill>
                  <a:srgbClr val="000000">
                    <a:lumMod val="50000"/>
                    <a:lumOff val="50000"/>
                  </a:srgbClr>
                </a:solidFill>
                <a:ea typeface="ＭＳ Ｐゴシック" charset="-128"/>
              </a:rPr>
              <a:t>Software</a:t>
            </a:r>
            <a:endParaRPr lang="en-US" sz="1200" dirty="0">
              <a:solidFill>
                <a:srgbClr val="000000">
                  <a:lumMod val="50000"/>
                  <a:lumOff val="50000"/>
                </a:srgbClr>
              </a:solidFill>
              <a:ea typeface="ＭＳ Ｐゴシック" charset="-128"/>
            </a:endParaRPr>
          </a:p>
        </p:txBody>
      </p:sp>
      <p:pic>
        <p:nvPicPr>
          <p:cNvPr id="9" name="Picture 8" descr="dell_gray_logo.png"/>
          <p:cNvPicPr>
            <a:picLocks noChangeAspect="1"/>
          </p:cNvPicPr>
          <p:nvPr/>
        </p:nvPicPr>
        <p:blipFill>
          <a:blip r:embed="rId32" cstate="screen"/>
          <a:stretch>
            <a:fillRect/>
          </a:stretch>
        </p:blipFill>
        <p:spPr bwMode="black">
          <a:xfrm>
            <a:off x="11268955" y="6320029"/>
            <a:ext cx="640364" cy="640273"/>
          </a:xfrm>
          <a:prstGeom prst="rect">
            <a:avLst/>
          </a:prstGeom>
        </p:spPr>
      </p:pic>
      <p:sp>
        <p:nvSpPr>
          <p:cNvPr id="12" name="TextBox 11" hidden="1"/>
          <p:cNvSpPr txBox="1"/>
          <p:nvPr/>
        </p:nvSpPr>
        <p:spPr>
          <a:xfrm>
            <a:off x="2344801" y="6587384"/>
            <a:ext cx="883415" cy="152348"/>
          </a:xfrm>
          <a:prstGeom prst="rect">
            <a:avLst/>
          </a:prstGeom>
          <a:noFill/>
        </p:spPr>
        <p:txBody>
          <a:bodyPr wrap="square" lIns="0" tIns="0" rIns="0" bIns="0" rtlCol="0" anchor="ctr">
            <a:spAutoFit/>
          </a:bodyPr>
          <a:lstStyle/>
          <a:p>
            <a:pPr defTabSz="913815" fontAlgn="base">
              <a:lnSpc>
                <a:spcPct val="90000"/>
              </a:lnSpc>
              <a:spcBef>
                <a:spcPts val="816"/>
              </a:spcBef>
              <a:buClr>
                <a:srgbClr val="0085C3"/>
              </a:buClr>
            </a:pPr>
            <a:fld id="{5084195E-6DF7-4B3B-A2AB-E67BEB13BF64}" type="datetime1">
              <a:rPr lang="en-US" sz="1100" smtClean="0">
                <a:solidFill>
                  <a:srgbClr val="000000">
                    <a:lumMod val="50000"/>
                    <a:lumOff val="50000"/>
                  </a:srgbClr>
                </a:solidFill>
                <a:ea typeface="ＭＳ Ｐゴシック" charset="-128"/>
              </a:rPr>
              <a:pPr defTabSz="913815" fontAlgn="base">
                <a:lnSpc>
                  <a:spcPct val="90000"/>
                </a:lnSpc>
                <a:spcBef>
                  <a:spcPts val="816"/>
                </a:spcBef>
                <a:buClr>
                  <a:srgbClr val="0085C3"/>
                </a:buClr>
              </a:pPr>
              <a:t>5/4/2015</a:t>
            </a:fld>
            <a:endParaRPr lang="en-US" sz="1100" dirty="0" smtClean="0">
              <a:solidFill>
                <a:srgbClr val="000000">
                  <a:lumMod val="50000"/>
                  <a:lumOff val="50000"/>
                </a:srgbClr>
              </a:solidFill>
              <a:ea typeface="ＭＳ Ｐゴシック" charset="-128"/>
            </a:endParaRPr>
          </a:p>
        </p:txBody>
      </p:sp>
    </p:spTree>
    <p:extLst>
      <p:ext uri="{BB962C8B-B14F-4D97-AF65-F5344CB8AC3E}">
        <p14:creationId xmlns:p14="http://schemas.microsoft.com/office/powerpoint/2010/main" val="1959704780"/>
      </p:ext>
    </p:extLst>
  </p:cSld>
  <p:clrMap bg1="dk2" tx1="lt1" bg2="dk1" tx2="lt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 id="2147484338" r:id="rId14"/>
    <p:sldLayoutId id="2147484339" r:id="rId15"/>
    <p:sldLayoutId id="2147484340" r:id="rId16"/>
    <p:sldLayoutId id="2147484341" r:id="rId17"/>
    <p:sldLayoutId id="2147484342" r:id="rId18"/>
    <p:sldLayoutId id="2147484343" r:id="rId19"/>
    <p:sldLayoutId id="2147484344" r:id="rId20"/>
    <p:sldLayoutId id="2147484345" r:id="rId21"/>
    <p:sldLayoutId id="2147484346" r:id="rId22"/>
    <p:sldLayoutId id="2147484347" r:id="rId23"/>
    <p:sldLayoutId id="2147484348" r:id="rId24"/>
    <p:sldLayoutId id="2147484349" r:id="rId25"/>
    <p:sldLayoutId id="2147484350" r:id="rId26"/>
    <p:sldLayoutId id="2147484351" r:id="rId27"/>
    <p:sldLayoutId id="2147484352" r:id="rId28"/>
    <p:sldLayoutId id="2147484353" r:id="rId29"/>
    <p:sldLayoutId id="2147484354" r:id="rId30"/>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3300" b="0" cap="none" baseline="0">
          <a:solidFill>
            <a:schemeClr val="accent1"/>
          </a:solidFill>
          <a:latin typeface="+mj-lt"/>
          <a:ea typeface="Museo For Dell" pitchFamily="2" charset="0"/>
          <a:cs typeface="+mj-cs"/>
        </a:defRPr>
      </a:lvl1pPr>
      <a:lvl2pPr algn="l" rtl="0" eaLnBrk="1" fontAlgn="base" hangingPunct="1">
        <a:lnSpc>
          <a:spcPct val="80000"/>
        </a:lnSpc>
        <a:spcBef>
          <a:spcPct val="0"/>
        </a:spcBef>
        <a:spcAft>
          <a:spcPct val="0"/>
        </a:spcAft>
        <a:defRPr sz="4400" b="1">
          <a:solidFill>
            <a:schemeClr val="accent1"/>
          </a:solidFill>
          <a:latin typeface="Arial Black" pitchFamily="34" charset="0"/>
        </a:defRPr>
      </a:lvl2pPr>
      <a:lvl3pPr algn="l" rtl="0" eaLnBrk="1" fontAlgn="base" hangingPunct="1">
        <a:lnSpc>
          <a:spcPct val="80000"/>
        </a:lnSpc>
        <a:spcBef>
          <a:spcPct val="0"/>
        </a:spcBef>
        <a:spcAft>
          <a:spcPct val="0"/>
        </a:spcAft>
        <a:defRPr sz="4400" b="1">
          <a:solidFill>
            <a:schemeClr val="accent1"/>
          </a:solidFill>
          <a:latin typeface="Arial Black" pitchFamily="34" charset="0"/>
        </a:defRPr>
      </a:lvl3pPr>
      <a:lvl4pPr algn="l" rtl="0" eaLnBrk="1" fontAlgn="base" hangingPunct="1">
        <a:lnSpc>
          <a:spcPct val="80000"/>
        </a:lnSpc>
        <a:spcBef>
          <a:spcPct val="0"/>
        </a:spcBef>
        <a:spcAft>
          <a:spcPct val="0"/>
        </a:spcAft>
        <a:defRPr sz="4400" b="1">
          <a:solidFill>
            <a:schemeClr val="accent1"/>
          </a:solidFill>
          <a:latin typeface="Arial Black" pitchFamily="34" charset="0"/>
        </a:defRPr>
      </a:lvl4pPr>
      <a:lvl5pPr algn="l" rtl="0" eaLnBrk="1" fontAlgn="base" hangingPunct="1">
        <a:lnSpc>
          <a:spcPct val="80000"/>
        </a:lnSpc>
        <a:spcBef>
          <a:spcPct val="0"/>
        </a:spcBef>
        <a:spcAft>
          <a:spcPct val="0"/>
        </a:spcAft>
        <a:defRPr sz="4400" b="1">
          <a:solidFill>
            <a:schemeClr val="accent1"/>
          </a:solidFill>
          <a:latin typeface="Arial Black" pitchFamily="34" charset="0"/>
        </a:defRPr>
      </a:lvl5pPr>
      <a:lvl6pPr marL="621395" algn="l" rtl="0" eaLnBrk="1" fontAlgn="base" hangingPunct="1">
        <a:lnSpc>
          <a:spcPct val="70000"/>
        </a:lnSpc>
        <a:spcBef>
          <a:spcPct val="0"/>
        </a:spcBef>
        <a:spcAft>
          <a:spcPct val="0"/>
        </a:spcAft>
        <a:defRPr sz="6000" b="1">
          <a:solidFill>
            <a:schemeClr val="accent1"/>
          </a:solidFill>
          <a:latin typeface="Arial Black" pitchFamily="34" charset="0"/>
        </a:defRPr>
      </a:lvl6pPr>
      <a:lvl7pPr marL="1242788" algn="l" rtl="0" eaLnBrk="1" fontAlgn="base" hangingPunct="1">
        <a:lnSpc>
          <a:spcPct val="70000"/>
        </a:lnSpc>
        <a:spcBef>
          <a:spcPct val="0"/>
        </a:spcBef>
        <a:spcAft>
          <a:spcPct val="0"/>
        </a:spcAft>
        <a:defRPr sz="6000" b="1">
          <a:solidFill>
            <a:schemeClr val="accent1"/>
          </a:solidFill>
          <a:latin typeface="Arial Black" pitchFamily="34" charset="0"/>
        </a:defRPr>
      </a:lvl7pPr>
      <a:lvl8pPr marL="1864185" algn="l" rtl="0" eaLnBrk="1" fontAlgn="base" hangingPunct="1">
        <a:lnSpc>
          <a:spcPct val="70000"/>
        </a:lnSpc>
        <a:spcBef>
          <a:spcPct val="0"/>
        </a:spcBef>
        <a:spcAft>
          <a:spcPct val="0"/>
        </a:spcAft>
        <a:defRPr sz="6000" b="1">
          <a:solidFill>
            <a:schemeClr val="accent1"/>
          </a:solidFill>
          <a:latin typeface="Arial Black" pitchFamily="34" charset="0"/>
        </a:defRPr>
      </a:lvl8pPr>
      <a:lvl9pPr marL="2485577" algn="l" rtl="0" eaLnBrk="1" fontAlgn="base" hangingPunct="1">
        <a:lnSpc>
          <a:spcPct val="70000"/>
        </a:lnSpc>
        <a:spcBef>
          <a:spcPct val="0"/>
        </a:spcBef>
        <a:spcAft>
          <a:spcPct val="0"/>
        </a:spcAft>
        <a:defRPr sz="6000" b="1">
          <a:solidFill>
            <a:schemeClr val="accent1"/>
          </a:solidFill>
          <a:latin typeface="Arial Black" pitchFamily="34" charset="0"/>
        </a:defRPr>
      </a:lvl9pPr>
    </p:titleStyle>
    <p:bodyStyle>
      <a:lvl1pPr marL="310699" indent="-310699" algn="l" rtl="0" eaLnBrk="1" fontAlgn="base" hangingPunct="1">
        <a:lnSpc>
          <a:spcPct val="90000"/>
        </a:lnSpc>
        <a:spcBef>
          <a:spcPts val="1632"/>
        </a:spcBef>
        <a:spcAft>
          <a:spcPts val="0"/>
        </a:spcAft>
        <a:buClr>
          <a:schemeClr val="accent1"/>
        </a:buClr>
        <a:buFont typeface="Arial" pitchFamily="34" charset="0"/>
        <a:buChar char="•"/>
        <a:defRPr sz="2400">
          <a:solidFill>
            <a:schemeClr val="tx1"/>
          </a:solidFill>
          <a:latin typeface="+mn-lt"/>
          <a:ea typeface="Museo Sans For Dell" pitchFamily="2" charset="0"/>
          <a:cs typeface="+mn-cs"/>
        </a:defRPr>
      </a:lvl1pPr>
      <a:lvl2pPr marL="781058" indent="-304227" algn="l" rtl="0" eaLnBrk="1" fontAlgn="base" hangingPunct="1">
        <a:lnSpc>
          <a:spcPct val="90000"/>
        </a:lnSpc>
        <a:spcBef>
          <a:spcPts val="408"/>
        </a:spcBef>
        <a:spcAft>
          <a:spcPts val="0"/>
        </a:spcAft>
        <a:buClr>
          <a:schemeClr val="accent1"/>
        </a:buClr>
        <a:buFont typeface="Museo Sans For Dell" pitchFamily="2" charset="0"/>
        <a:buChar char="–"/>
        <a:defRPr sz="2200" baseline="0">
          <a:solidFill>
            <a:schemeClr val="tx1"/>
          </a:solidFill>
          <a:latin typeface="+mn-lt"/>
          <a:ea typeface="Museo Sans For Dell" pitchFamily="2" charset="0"/>
        </a:defRPr>
      </a:lvl2pPr>
      <a:lvl3pPr marL="1236316" indent="-299910" algn="l" rtl="0" eaLnBrk="1" fontAlgn="base" hangingPunct="1">
        <a:lnSpc>
          <a:spcPct val="90000"/>
        </a:lnSpc>
        <a:spcBef>
          <a:spcPts val="408"/>
        </a:spcBef>
        <a:spcAft>
          <a:spcPts val="0"/>
        </a:spcAft>
        <a:buClr>
          <a:schemeClr val="accent1"/>
        </a:buClr>
        <a:buFont typeface="Museo Sans For Dell" pitchFamily="2" charset="0"/>
        <a:buChar char="–"/>
        <a:defRPr sz="1900" baseline="0">
          <a:solidFill>
            <a:schemeClr val="tx1"/>
          </a:solidFill>
          <a:latin typeface="+mn-lt"/>
          <a:ea typeface="Museo Sans For Dell" pitchFamily="2" charset="0"/>
        </a:defRPr>
      </a:lvl3pPr>
      <a:lvl4pPr marL="1631160" indent="-239499" algn="l" rtl="0" eaLnBrk="1" fontAlgn="base" hangingPunct="1">
        <a:lnSpc>
          <a:spcPct val="90000"/>
        </a:lnSpc>
        <a:spcBef>
          <a:spcPts val="408"/>
        </a:spcBef>
        <a:spcAft>
          <a:spcPts val="0"/>
        </a:spcAft>
        <a:buClr>
          <a:schemeClr val="accent1"/>
        </a:buClr>
        <a:buFont typeface="Museo For Dell 300" pitchFamily="50" charset="0"/>
        <a:buChar char="–"/>
        <a:defRPr sz="1600">
          <a:solidFill>
            <a:schemeClr val="tx1"/>
          </a:solidFill>
          <a:latin typeface="+mn-lt"/>
          <a:ea typeface="Museo Sans For Dell" pitchFamily="2" charset="0"/>
        </a:defRPr>
      </a:lvl4pPr>
      <a:lvl5pPr marL="2185670" indent="-321486" algn="l" rtl="0" eaLnBrk="1" fontAlgn="base" hangingPunct="1">
        <a:lnSpc>
          <a:spcPct val="90000"/>
        </a:lnSpc>
        <a:spcBef>
          <a:spcPts val="1088"/>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807064" indent="-32148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6pPr>
      <a:lvl7pPr marL="3428457" indent="-32148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7pPr>
      <a:lvl8pPr marL="4049852" indent="-32148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8pPr>
      <a:lvl9pPr marL="4671244" indent="-321486"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9pPr>
    </p:bodyStyle>
    <p:otherStyle>
      <a:defPPr>
        <a:defRPr lang="en-US"/>
      </a:defPPr>
      <a:lvl1pPr marL="0" algn="l" defTabSz="1242788" rtl="0" eaLnBrk="1" latinLnBrk="0" hangingPunct="1">
        <a:defRPr sz="2400" kern="1200">
          <a:solidFill>
            <a:schemeClr val="tx1"/>
          </a:solidFill>
          <a:latin typeface="+mn-lt"/>
          <a:ea typeface="+mn-ea"/>
          <a:cs typeface="+mn-cs"/>
        </a:defRPr>
      </a:lvl1pPr>
      <a:lvl2pPr marL="621395" algn="l" defTabSz="1242788" rtl="0" eaLnBrk="1" latinLnBrk="0" hangingPunct="1">
        <a:defRPr sz="2400" kern="1200">
          <a:solidFill>
            <a:schemeClr val="tx1"/>
          </a:solidFill>
          <a:latin typeface="+mn-lt"/>
          <a:ea typeface="+mn-ea"/>
          <a:cs typeface="+mn-cs"/>
        </a:defRPr>
      </a:lvl2pPr>
      <a:lvl3pPr marL="1242788" algn="l" defTabSz="1242788" rtl="0" eaLnBrk="1" latinLnBrk="0" hangingPunct="1">
        <a:defRPr sz="2400" kern="1200">
          <a:solidFill>
            <a:schemeClr val="tx1"/>
          </a:solidFill>
          <a:latin typeface="+mn-lt"/>
          <a:ea typeface="+mn-ea"/>
          <a:cs typeface="+mn-cs"/>
        </a:defRPr>
      </a:lvl3pPr>
      <a:lvl4pPr marL="1864185" algn="l" defTabSz="1242788" rtl="0" eaLnBrk="1" latinLnBrk="0" hangingPunct="1">
        <a:defRPr sz="2400" kern="1200">
          <a:solidFill>
            <a:schemeClr val="tx1"/>
          </a:solidFill>
          <a:latin typeface="+mn-lt"/>
          <a:ea typeface="+mn-ea"/>
          <a:cs typeface="+mn-cs"/>
        </a:defRPr>
      </a:lvl4pPr>
      <a:lvl5pPr marL="2485577" algn="l" defTabSz="1242788" rtl="0" eaLnBrk="1" latinLnBrk="0" hangingPunct="1">
        <a:defRPr sz="2400" kern="1200">
          <a:solidFill>
            <a:schemeClr val="tx1"/>
          </a:solidFill>
          <a:latin typeface="+mn-lt"/>
          <a:ea typeface="+mn-ea"/>
          <a:cs typeface="+mn-cs"/>
        </a:defRPr>
      </a:lvl5pPr>
      <a:lvl6pPr marL="3106972" algn="l" defTabSz="1242788" rtl="0" eaLnBrk="1" latinLnBrk="0" hangingPunct="1">
        <a:defRPr sz="2400" kern="1200">
          <a:solidFill>
            <a:schemeClr val="tx1"/>
          </a:solidFill>
          <a:latin typeface="+mn-lt"/>
          <a:ea typeface="+mn-ea"/>
          <a:cs typeface="+mn-cs"/>
        </a:defRPr>
      </a:lvl6pPr>
      <a:lvl7pPr marL="3728365" algn="l" defTabSz="1242788" rtl="0" eaLnBrk="1" latinLnBrk="0" hangingPunct="1">
        <a:defRPr sz="2400" kern="1200">
          <a:solidFill>
            <a:schemeClr val="tx1"/>
          </a:solidFill>
          <a:latin typeface="+mn-lt"/>
          <a:ea typeface="+mn-ea"/>
          <a:cs typeface="+mn-cs"/>
        </a:defRPr>
      </a:lvl7pPr>
      <a:lvl8pPr marL="4349759" algn="l" defTabSz="1242788" rtl="0" eaLnBrk="1" latinLnBrk="0" hangingPunct="1">
        <a:defRPr sz="2400" kern="1200">
          <a:solidFill>
            <a:schemeClr val="tx1"/>
          </a:solidFill>
          <a:latin typeface="+mn-lt"/>
          <a:ea typeface="+mn-ea"/>
          <a:cs typeface="+mn-cs"/>
        </a:defRPr>
      </a:lvl8pPr>
      <a:lvl9pPr marL="4971154" algn="l" defTabSz="124278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585798" y="6564083"/>
            <a:ext cx="360658" cy="161651"/>
          </a:xfrm>
          <a:prstGeom prst="rect">
            <a:avLst/>
          </a:prstGeom>
        </p:spPr>
        <p:txBody>
          <a:bodyPr vert="horz" lIns="0" tIns="0" rIns="0" bIns="0" rtlCol="0" anchor="ctr">
            <a:noAutofit/>
          </a:bodyPr>
          <a:lstStyle/>
          <a:p>
            <a:pPr defTabSz="914049" fontAlgn="base">
              <a:lnSpc>
                <a:spcPct val="90000"/>
              </a:lnSpc>
              <a:spcBef>
                <a:spcPct val="0"/>
              </a:spcBef>
              <a:spcAft>
                <a:spcPct val="0"/>
              </a:spcAft>
              <a:buClr>
                <a:srgbClr val="0085C3"/>
              </a:buClr>
            </a:pPr>
            <a:fld id="{58EC7406-F4CC-4ABF-902E-2AF4E70E5C0F}" type="slidenum">
              <a:rPr lang="en-US" sz="1100" smtClean="0">
                <a:solidFill>
                  <a:srgbClr val="000000">
                    <a:lumMod val="50000"/>
                    <a:lumOff val="50000"/>
                  </a:srgbClr>
                </a:solidFill>
                <a:ea typeface="ＭＳ Ｐゴシック" charset="-128"/>
              </a:rPr>
              <a:pPr defTabSz="914049" fontAlgn="base">
                <a:lnSpc>
                  <a:spcPct val="90000"/>
                </a:lnSpc>
                <a:spcBef>
                  <a:spcPct val="0"/>
                </a:spcBef>
                <a:spcAft>
                  <a:spcPct val="0"/>
                </a:spcAft>
                <a:buClr>
                  <a:srgbClr val="0085C3"/>
                </a:buClr>
              </a:pPr>
              <a:t>‹#›</a:t>
            </a:fld>
            <a:endParaRPr lang="en-US" sz="1100" dirty="0" err="1" smtClean="0">
              <a:solidFill>
                <a:srgbClr val="000000">
                  <a:lumMod val="50000"/>
                  <a:lumOff val="50000"/>
                </a:srgbClr>
              </a:solidFill>
              <a:ea typeface="ＭＳ Ｐゴシック" charset="-128"/>
            </a:endParaRPr>
          </a:p>
        </p:txBody>
      </p:sp>
      <p:sp>
        <p:nvSpPr>
          <p:cNvPr id="1028" name="Title Placeholder 21"/>
          <p:cNvSpPr>
            <a:spLocks noGrp="1"/>
          </p:cNvSpPr>
          <p:nvPr>
            <p:ph type="title"/>
          </p:nvPr>
        </p:nvSpPr>
        <p:spPr bwMode="auto">
          <a:xfrm>
            <a:off x="579268" y="266770"/>
            <a:ext cx="11261297" cy="45704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621825" y="1317954"/>
            <a:ext cx="11243879" cy="1287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7425148" y="6542104"/>
            <a:ext cx="3730943" cy="188342"/>
          </a:xfrm>
          <a:prstGeom prst="rect">
            <a:avLst/>
          </a:prstGeom>
          <a:noFill/>
        </p:spPr>
        <p:txBody>
          <a:bodyPr lIns="0" tIns="0" rIns="0" bIns="0">
            <a:prstTxWarp prst="textNoShape">
              <a:avLst/>
            </a:prstTxWarp>
            <a:spAutoFit/>
          </a:bodyPr>
          <a:lstStyle/>
          <a:p>
            <a:pPr algn="r" defTabSz="914049" fontAlgn="base">
              <a:spcBef>
                <a:spcPct val="0"/>
              </a:spcBef>
              <a:spcAft>
                <a:spcPct val="0"/>
              </a:spcAft>
            </a:pPr>
            <a:r>
              <a:rPr lang="en-US" sz="1200" dirty="0" smtClean="0">
                <a:solidFill>
                  <a:srgbClr val="000000">
                    <a:lumMod val="50000"/>
                    <a:lumOff val="50000"/>
                  </a:srgbClr>
                </a:solidFill>
                <a:ea typeface="ＭＳ Ｐゴシック" charset="-128"/>
              </a:rPr>
              <a:t>Software</a:t>
            </a:r>
            <a:endParaRPr lang="en-US" sz="1200" dirty="0">
              <a:solidFill>
                <a:srgbClr val="000000">
                  <a:lumMod val="50000"/>
                  <a:lumOff val="50000"/>
                </a:srgbClr>
              </a:solidFill>
              <a:ea typeface="ＭＳ Ｐゴシック" charset="-128"/>
            </a:endParaRPr>
          </a:p>
        </p:txBody>
      </p:sp>
      <p:pic>
        <p:nvPicPr>
          <p:cNvPr id="9" name="Picture 8" descr="dell_gray_logo.png"/>
          <p:cNvPicPr>
            <a:picLocks noChangeAspect="1"/>
          </p:cNvPicPr>
          <p:nvPr/>
        </p:nvPicPr>
        <p:blipFill>
          <a:blip r:embed="rId32" cstate="screen"/>
          <a:stretch>
            <a:fillRect/>
          </a:stretch>
        </p:blipFill>
        <p:spPr bwMode="black">
          <a:xfrm>
            <a:off x="11268955" y="6320029"/>
            <a:ext cx="640364" cy="640273"/>
          </a:xfrm>
          <a:prstGeom prst="rect">
            <a:avLst/>
          </a:prstGeom>
        </p:spPr>
      </p:pic>
      <p:sp>
        <p:nvSpPr>
          <p:cNvPr id="12" name="TextBox 11" hidden="1"/>
          <p:cNvSpPr txBox="1"/>
          <p:nvPr/>
        </p:nvSpPr>
        <p:spPr>
          <a:xfrm>
            <a:off x="2344799" y="6587384"/>
            <a:ext cx="883415" cy="152348"/>
          </a:xfrm>
          <a:prstGeom prst="rect">
            <a:avLst/>
          </a:prstGeom>
          <a:noFill/>
        </p:spPr>
        <p:txBody>
          <a:bodyPr wrap="square" lIns="0" tIns="0" rIns="0" bIns="0" rtlCol="0" anchor="ctr">
            <a:spAutoFit/>
          </a:bodyPr>
          <a:lstStyle/>
          <a:p>
            <a:pPr defTabSz="914049" fontAlgn="base">
              <a:lnSpc>
                <a:spcPct val="90000"/>
              </a:lnSpc>
              <a:spcBef>
                <a:spcPts val="816"/>
              </a:spcBef>
              <a:buClr>
                <a:srgbClr val="0085C3"/>
              </a:buClr>
            </a:pPr>
            <a:fld id="{5084195E-6DF7-4B3B-A2AB-E67BEB13BF64}" type="datetime1">
              <a:rPr lang="en-US" sz="1100" smtClean="0">
                <a:solidFill>
                  <a:srgbClr val="000000">
                    <a:lumMod val="50000"/>
                    <a:lumOff val="50000"/>
                  </a:srgbClr>
                </a:solidFill>
                <a:ea typeface="ＭＳ Ｐゴシック" charset="-128"/>
              </a:rPr>
              <a:pPr defTabSz="914049" fontAlgn="base">
                <a:lnSpc>
                  <a:spcPct val="90000"/>
                </a:lnSpc>
                <a:spcBef>
                  <a:spcPts val="816"/>
                </a:spcBef>
                <a:buClr>
                  <a:srgbClr val="0085C3"/>
                </a:buClr>
              </a:pPr>
              <a:t>5/4/2015</a:t>
            </a:fld>
            <a:endParaRPr lang="en-US" sz="1100" dirty="0" smtClean="0">
              <a:solidFill>
                <a:srgbClr val="000000">
                  <a:lumMod val="50000"/>
                  <a:lumOff val="50000"/>
                </a:srgbClr>
              </a:solidFill>
              <a:ea typeface="ＭＳ Ｐゴシック" charset="-128"/>
            </a:endParaRPr>
          </a:p>
        </p:txBody>
      </p:sp>
    </p:spTree>
    <p:extLst>
      <p:ext uri="{BB962C8B-B14F-4D97-AF65-F5344CB8AC3E}">
        <p14:creationId xmlns:p14="http://schemas.microsoft.com/office/powerpoint/2010/main" val="1064169152"/>
      </p:ext>
    </p:extLst>
  </p:cSld>
  <p:clrMap bg1="dk2" tx1="lt1" bg2="dk1" tx2="lt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 id="2147484375" r:id="rId20"/>
    <p:sldLayoutId id="2147484376" r:id="rId21"/>
    <p:sldLayoutId id="2147484377" r:id="rId22"/>
    <p:sldLayoutId id="2147484378" r:id="rId23"/>
    <p:sldLayoutId id="2147484379" r:id="rId24"/>
    <p:sldLayoutId id="2147484380" r:id="rId25"/>
    <p:sldLayoutId id="2147484381" r:id="rId26"/>
    <p:sldLayoutId id="2147484382" r:id="rId27"/>
    <p:sldLayoutId id="2147484383" r:id="rId28"/>
    <p:sldLayoutId id="2147484384" r:id="rId29"/>
    <p:sldLayoutId id="2147484385" r:id="rId30"/>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3300" b="0" cap="none" baseline="0">
          <a:solidFill>
            <a:schemeClr val="accent1"/>
          </a:solidFill>
          <a:latin typeface="+mj-lt"/>
          <a:ea typeface="Museo For Dell" pitchFamily="2" charset="0"/>
          <a:cs typeface="+mj-cs"/>
        </a:defRPr>
      </a:lvl1pPr>
      <a:lvl2pPr algn="l" rtl="0" eaLnBrk="1" fontAlgn="base" hangingPunct="1">
        <a:lnSpc>
          <a:spcPct val="80000"/>
        </a:lnSpc>
        <a:spcBef>
          <a:spcPct val="0"/>
        </a:spcBef>
        <a:spcAft>
          <a:spcPct val="0"/>
        </a:spcAft>
        <a:defRPr sz="4400" b="1">
          <a:solidFill>
            <a:schemeClr val="accent1"/>
          </a:solidFill>
          <a:latin typeface="Arial Black" pitchFamily="34" charset="0"/>
        </a:defRPr>
      </a:lvl2pPr>
      <a:lvl3pPr algn="l" rtl="0" eaLnBrk="1" fontAlgn="base" hangingPunct="1">
        <a:lnSpc>
          <a:spcPct val="80000"/>
        </a:lnSpc>
        <a:spcBef>
          <a:spcPct val="0"/>
        </a:spcBef>
        <a:spcAft>
          <a:spcPct val="0"/>
        </a:spcAft>
        <a:defRPr sz="4400" b="1">
          <a:solidFill>
            <a:schemeClr val="accent1"/>
          </a:solidFill>
          <a:latin typeface="Arial Black" pitchFamily="34" charset="0"/>
        </a:defRPr>
      </a:lvl3pPr>
      <a:lvl4pPr algn="l" rtl="0" eaLnBrk="1" fontAlgn="base" hangingPunct="1">
        <a:lnSpc>
          <a:spcPct val="80000"/>
        </a:lnSpc>
        <a:spcBef>
          <a:spcPct val="0"/>
        </a:spcBef>
        <a:spcAft>
          <a:spcPct val="0"/>
        </a:spcAft>
        <a:defRPr sz="4400" b="1">
          <a:solidFill>
            <a:schemeClr val="accent1"/>
          </a:solidFill>
          <a:latin typeface="Arial Black" pitchFamily="34" charset="0"/>
        </a:defRPr>
      </a:lvl4pPr>
      <a:lvl5pPr algn="l" rtl="0" eaLnBrk="1" fontAlgn="base" hangingPunct="1">
        <a:lnSpc>
          <a:spcPct val="80000"/>
        </a:lnSpc>
        <a:spcBef>
          <a:spcPct val="0"/>
        </a:spcBef>
        <a:spcAft>
          <a:spcPct val="0"/>
        </a:spcAft>
        <a:defRPr sz="4400" b="1">
          <a:solidFill>
            <a:schemeClr val="accent1"/>
          </a:solidFill>
          <a:latin typeface="Arial Black" pitchFamily="34" charset="0"/>
        </a:defRPr>
      </a:lvl5pPr>
      <a:lvl6pPr marL="621554" algn="l" rtl="0" eaLnBrk="1" fontAlgn="base" hangingPunct="1">
        <a:lnSpc>
          <a:spcPct val="70000"/>
        </a:lnSpc>
        <a:spcBef>
          <a:spcPct val="0"/>
        </a:spcBef>
        <a:spcAft>
          <a:spcPct val="0"/>
        </a:spcAft>
        <a:defRPr sz="6000" b="1">
          <a:solidFill>
            <a:schemeClr val="accent1"/>
          </a:solidFill>
          <a:latin typeface="Arial Black" pitchFamily="34" charset="0"/>
        </a:defRPr>
      </a:lvl6pPr>
      <a:lvl7pPr marL="1243107" algn="l" rtl="0" eaLnBrk="1" fontAlgn="base" hangingPunct="1">
        <a:lnSpc>
          <a:spcPct val="70000"/>
        </a:lnSpc>
        <a:spcBef>
          <a:spcPct val="0"/>
        </a:spcBef>
        <a:spcAft>
          <a:spcPct val="0"/>
        </a:spcAft>
        <a:defRPr sz="6000" b="1">
          <a:solidFill>
            <a:schemeClr val="accent1"/>
          </a:solidFill>
          <a:latin typeface="Arial Black" pitchFamily="34" charset="0"/>
        </a:defRPr>
      </a:lvl7pPr>
      <a:lvl8pPr marL="1864661" algn="l" rtl="0" eaLnBrk="1" fontAlgn="base" hangingPunct="1">
        <a:lnSpc>
          <a:spcPct val="70000"/>
        </a:lnSpc>
        <a:spcBef>
          <a:spcPct val="0"/>
        </a:spcBef>
        <a:spcAft>
          <a:spcPct val="0"/>
        </a:spcAft>
        <a:defRPr sz="6000" b="1">
          <a:solidFill>
            <a:schemeClr val="accent1"/>
          </a:solidFill>
          <a:latin typeface="Arial Black" pitchFamily="34" charset="0"/>
        </a:defRPr>
      </a:lvl8pPr>
      <a:lvl9pPr marL="2486213" algn="l" rtl="0" eaLnBrk="1" fontAlgn="base" hangingPunct="1">
        <a:lnSpc>
          <a:spcPct val="70000"/>
        </a:lnSpc>
        <a:spcBef>
          <a:spcPct val="0"/>
        </a:spcBef>
        <a:spcAft>
          <a:spcPct val="0"/>
        </a:spcAft>
        <a:defRPr sz="6000" b="1">
          <a:solidFill>
            <a:schemeClr val="accent1"/>
          </a:solidFill>
          <a:latin typeface="Arial Black" pitchFamily="34" charset="0"/>
        </a:defRPr>
      </a:lvl9pPr>
    </p:titleStyle>
    <p:bodyStyle>
      <a:lvl1pPr marL="310778" indent="-310778" algn="l" rtl="0" eaLnBrk="1" fontAlgn="base" hangingPunct="1">
        <a:lnSpc>
          <a:spcPct val="90000"/>
        </a:lnSpc>
        <a:spcBef>
          <a:spcPts val="1632"/>
        </a:spcBef>
        <a:spcAft>
          <a:spcPts val="0"/>
        </a:spcAft>
        <a:buClr>
          <a:schemeClr val="accent1"/>
        </a:buClr>
        <a:buFont typeface="Arial" pitchFamily="34" charset="0"/>
        <a:buChar char="•"/>
        <a:defRPr sz="2400">
          <a:solidFill>
            <a:schemeClr val="tx1"/>
          </a:solidFill>
          <a:latin typeface="+mn-lt"/>
          <a:ea typeface="Museo Sans For Dell" pitchFamily="2" charset="0"/>
          <a:cs typeface="+mn-cs"/>
        </a:defRPr>
      </a:lvl1pPr>
      <a:lvl2pPr marL="781257" indent="-304305" algn="l" rtl="0" eaLnBrk="1" fontAlgn="base" hangingPunct="1">
        <a:lnSpc>
          <a:spcPct val="90000"/>
        </a:lnSpc>
        <a:spcBef>
          <a:spcPts val="408"/>
        </a:spcBef>
        <a:spcAft>
          <a:spcPts val="0"/>
        </a:spcAft>
        <a:buClr>
          <a:schemeClr val="accent1"/>
        </a:buClr>
        <a:buFont typeface="Museo Sans For Dell" pitchFamily="2" charset="0"/>
        <a:buChar char="–"/>
        <a:defRPr sz="2200" baseline="0">
          <a:solidFill>
            <a:schemeClr val="tx1"/>
          </a:solidFill>
          <a:latin typeface="+mn-lt"/>
          <a:ea typeface="Museo Sans For Dell" pitchFamily="2" charset="0"/>
        </a:defRPr>
      </a:lvl2pPr>
      <a:lvl3pPr marL="1236633" indent="-299987" algn="l" rtl="0" eaLnBrk="1" fontAlgn="base" hangingPunct="1">
        <a:lnSpc>
          <a:spcPct val="90000"/>
        </a:lnSpc>
        <a:spcBef>
          <a:spcPts val="408"/>
        </a:spcBef>
        <a:spcAft>
          <a:spcPts val="0"/>
        </a:spcAft>
        <a:buClr>
          <a:schemeClr val="accent1"/>
        </a:buClr>
        <a:buFont typeface="Museo Sans For Dell" pitchFamily="2" charset="0"/>
        <a:buChar char="–"/>
        <a:defRPr sz="1900" baseline="0">
          <a:solidFill>
            <a:schemeClr val="tx1"/>
          </a:solidFill>
          <a:latin typeface="+mn-lt"/>
          <a:ea typeface="Museo Sans For Dell" pitchFamily="2" charset="0"/>
        </a:defRPr>
      </a:lvl3pPr>
      <a:lvl4pPr marL="1631577" indent="-239560" algn="l" rtl="0" eaLnBrk="1" fontAlgn="base" hangingPunct="1">
        <a:lnSpc>
          <a:spcPct val="90000"/>
        </a:lnSpc>
        <a:spcBef>
          <a:spcPts val="408"/>
        </a:spcBef>
        <a:spcAft>
          <a:spcPts val="0"/>
        </a:spcAft>
        <a:buClr>
          <a:schemeClr val="accent1"/>
        </a:buClr>
        <a:buFont typeface="Museo For Dell 300" pitchFamily="50" charset="0"/>
        <a:buChar char="–"/>
        <a:defRPr sz="1600">
          <a:solidFill>
            <a:schemeClr val="tx1"/>
          </a:solidFill>
          <a:latin typeface="+mn-lt"/>
          <a:ea typeface="Museo Sans For Dell" pitchFamily="2" charset="0"/>
        </a:defRPr>
      </a:lvl4pPr>
      <a:lvl5pPr marL="2186229" indent="-321569" algn="l" rtl="0" eaLnBrk="1" fontAlgn="base" hangingPunct="1">
        <a:lnSpc>
          <a:spcPct val="90000"/>
        </a:lnSpc>
        <a:spcBef>
          <a:spcPts val="1088"/>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807783" indent="-321569"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6pPr>
      <a:lvl7pPr marL="3429334" indent="-321569"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7pPr>
      <a:lvl8pPr marL="4050888" indent="-321569"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8pPr>
      <a:lvl9pPr marL="4672440" indent="-321569"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9pPr>
    </p:bodyStyle>
    <p:otherStyle>
      <a:defPPr>
        <a:defRPr lang="en-US"/>
      </a:defPPr>
      <a:lvl1pPr marL="0" algn="l" defTabSz="1243107" rtl="0" eaLnBrk="1" latinLnBrk="0" hangingPunct="1">
        <a:defRPr sz="2400" kern="1200">
          <a:solidFill>
            <a:schemeClr val="tx1"/>
          </a:solidFill>
          <a:latin typeface="+mn-lt"/>
          <a:ea typeface="+mn-ea"/>
          <a:cs typeface="+mn-cs"/>
        </a:defRPr>
      </a:lvl1pPr>
      <a:lvl2pPr marL="621554" algn="l" defTabSz="1243107" rtl="0" eaLnBrk="1" latinLnBrk="0" hangingPunct="1">
        <a:defRPr sz="2400" kern="1200">
          <a:solidFill>
            <a:schemeClr val="tx1"/>
          </a:solidFill>
          <a:latin typeface="+mn-lt"/>
          <a:ea typeface="+mn-ea"/>
          <a:cs typeface="+mn-cs"/>
        </a:defRPr>
      </a:lvl2pPr>
      <a:lvl3pPr marL="1243107" algn="l" defTabSz="1243107" rtl="0" eaLnBrk="1" latinLnBrk="0" hangingPunct="1">
        <a:defRPr sz="2400" kern="1200">
          <a:solidFill>
            <a:schemeClr val="tx1"/>
          </a:solidFill>
          <a:latin typeface="+mn-lt"/>
          <a:ea typeface="+mn-ea"/>
          <a:cs typeface="+mn-cs"/>
        </a:defRPr>
      </a:lvl3pPr>
      <a:lvl4pPr marL="1864661" algn="l" defTabSz="1243107" rtl="0" eaLnBrk="1" latinLnBrk="0" hangingPunct="1">
        <a:defRPr sz="2400" kern="1200">
          <a:solidFill>
            <a:schemeClr val="tx1"/>
          </a:solidFill>
          <a:latin typeface="+mn-lt"/>
          <a:ea typeface="+mn-ea"/>
          <a:cs typeface="+mn-cs"/>
        </a:defRPr>
      </a:lvl4pPr>
      <a:lvl5pPr marL="2486213" algn="l" defTabSz="1243107" rtl="0" eaLnBrk="1" latinLnBrk="0" hangingPunct="1">
        <a:defRPr sz="2400" kern="1200">
          <a:solidFill>
            <a:schemeClr val="tx1"/>
          </a:solidFill>
          <a:latin typeface="+mn-lt"/>
          <a:ea typeface="+mn-ea"/>
          <a:cs typeface="+mn-cs"/>
        </a:defRPr>
      </a:lvl5pPr>
      <a:lvl6pPr marL="3107766" algn="l" defTabSz="1243107" rtl="0" eaLnBrk="1" latinLnBrk="0" hangingPunct="1">
        <a:defRPr sz="2400" kern="1200">
          <a:solidFill>
            <a:schemeClr val="tx1"/>
          </a:solidFill>
          <a:latin typeface="+mn-lt"/>
          <a:ea typeface="+mn-ea"/>
          <a:cs typeface="+mn-cs"/>
        </a:defRPr>
      </a:lvl6pPr>
      <a:lvl7pPr marL="3729320" algn="l" defTabSz="1243107" rtl="0" eaLnBrk="1" latinLnBrk="0" hangingPunct="1">
        <a:defRPr sz="2400" kern="1200">
          <a:solidFill>
            <a:schemeClr val="tx1"/>
          </a:solidFill>
          <a:latin typeface="+mn-lt"/>
          <a:ea typeface="+mn-ea"/>
          <a:cs typeface="+mn-cs"/>
        </a:defRPr>
      </a:lvl7pPr>
      <a:lvl8pPr marL="4350873" algn="l" defTabSz="1243107" rtl="0" eaLnBrk="1" latinLnBrk="0" hangingPunct="1">
        <a:defRPr sz="2400" kern="1200">
          <a:solidFill>
            <a:schemeClr val="tx1"/>
          </a:solidFill>
          <a:latin typeface="+mn-lt"/>
          <a:ea typeface="+mn-ea"/>
          <a:cs typeface="+mn-cs"/>
        </a:defRPr>
      </a:lvl8pPr>
      <a:lvl9pPr marL="4972427" algn="l" defTabSz="124310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585798" y="6564083"/>
            <a:ext cx="360658" cy="161651"/>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1100" smtClean="0">
                <a:solidFill>
                  <a:srgbClr val="000000">
                    <a:lumMod val="50000"/>
                    <a:lumOff val="50000"/>
                  </a:srgbClr>
                </a:solidFill>
                <a:ea typeface="ＭＳ Ｐゴシック" charset="-128"/>
              </a:rPr>
              <a:pPr defTabSz="914400" fontAlgn="base">
                <a:lnSpc>
                  <a:spcPct val="90000"/>
                </a:lnSpc>
                <a:spcBef>
                  <a:spcPct val="0"/>
                </a:spcBef>
                <a:spcAft>
                  <a:spcPct val="0"/>
                </a:spcAft>
                <a:buClr>
                  <a:srgbClr val="0085C3"/>
                </a:buClr>
              </a:pPr>
              <a:t>‹#›</a:t>
            </a:fld>
            <a:endParaRPr lang="en-US" sz="1100" dirty="0" err="1" smtClean="0">
              <a:solidFill>
                <a:srgbClr val="000000">
                  <a:lumMod val="50000"/>
                  <a:lumOff val="50000"/>
                </a:srgbClr>
              </a:solidFill>
              <a:ea typeface="ＭＳ Ｐゴシック" charset="-128"/>
            </a:endParaRPr>
          </a:p>
        </p:txBody>
      </p:sp>
      <p:sp>
        <p:nvSpPr>
          <p:cNvPr id="1028" name="Title Placeholder 21"/>
          <p:cNvSpPr>
            <a:spLocks noGrp="1"/>
          </p:cNvSpPr>
          <p:nvPr>
            <p:ph type="title"/>
          </p:nvPr>
        </p:nvSpPr>
        <p:spPr bwMode="auto">
          <a:xfrm>
            <a:off x="579264" y="266770"/>
            <a:ext cx="11261297" cy="45704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621824" y="1317949"/>
            <a:ext cx="11243879" cy="128700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7425147" y="6542104"/>
            <a:ext cx="3730943" cy="188342"/>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200" dirty="0" smtClean="0">
                <a:solidFill>
                  <a:srgbClr val="000000">
                    <a:lumMod val="50000"/>
                    <a:lumOff val="50000"/>
                  </a:srgbClr>
                </a:solidFill>
                <a:ea typeface="ＭＳ Ｐゴシック" charset="-128"/>
              </a:rPr>
              <a:t>Software</a:t>
            </a:r>
            <a:endParaRPr lang="en-US" sz="1200" dirty="0">
              <a:solidFill>
                <a:srgbClr val="000000">
                  <a:lumMod val="50000"/>
                  <a:lumOff val="50000"/>
                </a:srgbClr>
              </a:solidFill>
              <a:ea typeface="ＭＳ Ｐゴシック" charset="-128"/>
            </a:endParaRPr>
          </a:p>
        </p:txBody>
      </p:sp>
      <p:pic>
        <p:nvPicPr>
          <p:cNvPr id="9" name="Picture 8" descr="dell_gray_logo.png"/>
          <p:cNvPicPr>
            <a:picLocks noChangeAspect="1"/>
          </p:cNvPicPr>
          <p:nvPr/>
        </p:nvPicPr>
        <p:blipFill>
          <a:blip r:embed="rId32" cstate="screen"/>
          <a:stretch>
            <a:fillRect/>
          </a:stretch>
        </p:blipFill>
        <p:spPr bwMode="black">
          <a:xfrm>
            <a:off x="11268955" y="6320028"/>
            <a:ext cx="640364" cy="640273"/>
          </a:xfrm>
          <a:prstGeom prst="rect">
            <a:avLst/>
          </a:prstGeom>
        </p:spPr>
      </p:pic>
      <p:sp>
        <p:nvSpPr>
          <p:cNvPr id="12" name="TextBox 11" hidden="1"/>
          <p:cNvSpPr txBox="1"/>
          <p:nvPr/>
        </p:nvSpPr>
        <p:spPr>
          <a:xfrm>
            <a:off x="2344795" y="6587380"/>
            <a:ext cx="883415" cy="152349"/>
          </a:xfrm>
          <a:prstGeom prst="rect">
            <a:avLst/>
          </a:prstGeom>
          <a:noFill/>
        </p:spPr>
        <p:txBody>
          <a:bodyPr wrap="square" lIns="0" tIns="0" rIns="0" bIns="0" rtlCol="0" anchor="ctr">
            <a:spAutoFit/>
          </a:bodyPr>
          <a:lstStyle/>
          <a:p>
            <a:pPr defTabSz="914400" fontAlgn="base">
              <a:lnSpc>
                <a:spcPct val="90000"/>
              </a:lnSpc>
              <a:spcBef>
                <a:spcPts val="816"/>
              </a:spcBef>
              <a:buClr>
                <a:srgbClr val="0085C3"/>
              </a:buClr>
            </a:pPr>
            <a:fld id="{5084195E-6DF7-4B3B-A2AB-E67BEB13BF64}" type="datetime1">
              <a:rPr lang="en-US" sz="1100" smtClean="0">
                <a:solidFill>
                  <a:srgbClr val="000000">
                    <a:lumMod val="50000"/>
                    <a:lumOff val="50000"/>
                  </a:srgbClr>
                </a:solidFill>
                <a:ea typeface="ＭＳ Ｐゴシック" charset="-128"/>
              </a:rPr>
              <a:pPr defTabSz="914400" fontAlgn="base">
                <a:lnSpc>
                  <a:spcPct val="90000"/>
                </a:lnSpc>
                <a:spcBef>
                  <a:spcPts val="816"/>
                </a:spcBef>
                <a:buClr>
                  <a:srgbClr val="0085C3"/>
                </a:buClr>
              </a:pPr>
              <a:t>5/4/2015</a:t>
            </a:fld>
            <a:endParaRPr lang="en-US" sz="1100" dirty="0" smtClean="0">
              <a:solidFill>
                <a:srgbClr val="000000">
                  <a:lumMod val="50000"/>
                  <a:lumOff val="50000"/>
                </a:srgbClr>
              </a:solidFill>
              <a:ea typeface="ＭＳ Ｐゴシック" charset="-128"/>
            </a:endParaRPr>
          </a:p>
        </p:txBody>
      </p:sp>
    </p:spTree>
    <p:extLst>
      <p:ext uri="{BB962C8B-B14F-4D97-AF65-F5344CB8AC3E}">
        <p14:creationId xmlns:p14="http://schemas.microsoft.com/office/powerpoint/2010/main" val="3638268979"/>
      </p:ext>
    </p:extLst>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 id="2147484400" r:id="rId14"/>
    <p:sldLayoutId id="2147484401" r:id="rId15"/>
    <p:sldLayoutId id="2147484402" r:id="rId16"/>
    <p:sldLayoutId id="2147484403" r:id="rId17"/>
    <p:sldLayoutId id="2147484404" r:id="rId18"/>
    <p:sldLayoutId id="2147484405" r:id="rId19"/>
    <p:sldLayoutId id="2147484406" r:id="rId20"/>
    <p:sldLayoutId id="2147484407" r:id="rId21"/>
    <p:sldLayoutId id="2147484408" r:id="rId22"/>
    <p:sldLayoutId id="2147484409" r:id="rId23"/>
    <p:sldLayoutId id="2147484410" r:id="rId24"/>
    <p:sldLayoutId id="2147484411" r:id="rId25"/>
    <p:sldLayoutId id="2147484412" r:id="rId26"/>
    <p:sldLayoutId id="2147484413" r:id="rId27"/>
    <p:sldLayoutId id="2147484414" r:id="rId28"/>
    <p:sldLayoutId id="2147484415" r:id="rId29"/>
    <p:sldLayoutId id="2147484416" r:id="rId30"/>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3300" b="0" cap="none" baseline="0">
          <a:solidFill>
            <a:schemeClr val="accent1"/>
          </a:solidFill>
          <a:latin typeface="+mj-lt"/>
          <a:ea typeface="Museo For Dell" pitchFamily="2" charset="0"/>
          <a:cs typeface="+mj-cs"/>
        </a:defRPr>
      </a:lvl1pPr>
      <a:lvl2pPr algn="l" rtl="0" eaLnBrk="1" fontAlgn="base" hangingPunct="1">
        <a:lnSpc>
          <a:spcPct val="80000"/>
        </a:lnSpc>
        <a:spcBef>
          <a:spcPct val="0"/>
        </a:spcBef>
        <a:spcAft>
          <a:spcPct val="0"/>
        </a:spcAft>
        <a:defRPr sz="4400" b="1">
          <a:solidFill>
            <a:schemeClr val="accent1"/>
          </a:solidFill>
          <a:latin typeface="Arial Black" pitchFamily="34" charset="0"/>
        </a:defRPr>
      </a:lvl2pPr>
      <a:lvl3pPr algn="l" rtl="0" eaLnBrk="1" fontAlgn="base" hangingPunct="1">
        <a:lnSpc>
          <a:spcPct val="80000"/>
        </a:lnSpc>
        <a:spcBef>
          <a:spcPct val="0"/>
        </a:spcBef>
        <a:spcAft>
          <a:spcPct val="0"/>
        </a:spcAft>
        <a:defRPr sz="4400" b="1">
          <a:solidFill>
            <a:schemeClr val="accent1"/>
          </a:solidFill>
          <a:latin typeface="Arial Black" pitchFamily="34" charset="0"/>
        </a:defRPr>
      </a:lvl3pPr>
      <a:lvl4pPr algn="l" rtl="0" eaLnBrk="1" fontAlgn="base" hangingPunct="1">
        <a:lnSpc>
          <a:spcPct val="80000"/>
        </a:lnSpc>
        <a:spcBef>
          <a:spcPct val="0"/>
        </a:spcBef>
        <a:spcAft>
          <a:spcPct val="0"/>
        </a:spcAft>
        <a:defRPr sz="4400" b="1">
          <a:solidFill>
            <a:schemeClr val="accent1"/>
          </a:solidFill>
          <a:latin typeface="Arial Black" pitchFamily="34" charset="0"/>
        </a:defRPr>
      </a:lvl4pPr>
      <a:lvl5pPr algn="l" rtl="0" eaLnBrk="1" fontAlgn="base" hangingPunct="1">
        <a:lnSpc>
          <a:spcPct val="80000"/>
        </a:lnSpc>
        <a:spcBef>
          <a:spcPct val="0"/>
        </a:spcBef>
        <a:spcAft>
          <a:spcPct val="0"/>
        </a:spcAft>
        <a:defRPr sz="4400" b="1">
          <a:solidFill>
            <a:schemeClr val="accent1"/>
          </a:solidFill>
          <a:latin typeface="Arial Black" pitchFamily="34" charset="0"/>
        </a:defRPr>
      </a:lvl5pPr>
      <a:lvl6pPr marL="621792" algn="l" rtl="0" eaLnBrk="1" fontAlgn="base" hangingPunct="1">
        <a:lnSpc>
          <a:spcPct val="70000"/>
        </a:lnSpc>
        <a:spcBef>
          <a:spcPct val="0"/>
        </a:spcBef>
        <a:spcAft>
          <a:spcPct val="0"/>
        </a:spcAft>
        <a:defRPr sz="6000" b="1">
          <a:solidFill>
            <a:schemeClr val="accent1"/>
          </a:solidFill>
          <a:latin typeface="Arial Black" pitchFamily="34" charset="0"/>
        </a:defRPr>
      </a:lvl6pPr>
      <a:lvl7pPr marL="1243584" algn="l" rtl="0" eaLnBrk="1" fontAlgn="base" hangingPunct="1">
        <a:lnSpc>
          <a:spcPct val="70000"/>
        </a:lnSpc>
        <a:spcBef>
          <a:spcPct val="0"/>
        </a:spcBef>
        <a:spcAft>
          <a:spcPct val="0"/>
        </a:spcAft>
        <a:defRPr sz="6000" b="1">
          <a:solidFill>
            <a:schemeClr val="accent1"/>
          </a:solidFill>
          <a:latin typeface="Arial Black" pitchFamily="34" charset="0"/>
        </a:defRPr>
      </a:lvl7pPr>
      <a:lvl8pPr marL="1865376" algn="l" rtl="0" eaLnBrk="1" fontAlgn="base" hangingPunct="1">
        <a:lnSpc>
          <a:spcPct val="70000"/>
        </a:lnSpc>
        <a:spcBef>
          <a:spcPct val="0"/>
        </a:spcBef>
        <a:spcAft>
          <a:spcPct val="0"/>
        </a:spcAft>
        <a:defRPr sz="6000" b="1">
          <a:solidFill>
            <a:schemeClr val="accent1"/>
          </a:solidFill>
          <a:latin typeface="Arial Black" pitchFamily="34" charset="0"/>
        </a:defRPr>
      </a:lvl8pPr>
      <a:lvl9pPr marL="2487168" algn="l" rtl="0" eaLnBrk="1" fontAlgn="base" hangingPunct="1">
        <a:lnSpc>
          <a:spcPct val="70000"/>
        </a:lnSpc>
        <a:spcBef>
          <a:spcPct val="0"/>
        </a:spcBef>
        <a:spcAft>
          <a:spcPct val="0"/>
        </a:spcAft>
        <a:defRPr sz="6000" b="1">
          <a:solidFill>
            <a:schemeClr val="accent1"/>
          </a:solidFill>
          <a:latin typeface="Arial Black" pitchFamily="34" charset="0"/>
        </a:defRPr>
      </a:lvl9pPr>
    </p:titleStyle>
    <p:bodyStyle>
      <a:lvl1pPr marL="310896" indent="-310896" algn="l" rtl="0" eaLnBrk="1" fontAlgn="base" hangingPunct="1">
        <a:lnSpc>
          <a:spcPct val="90000"/>
        </a:lnSpc>
        <a:spcBef>
          <a:spcPts val="1632"/>
        </a:spcBef>
        <a:spcAft>
          <a:spcPts val="0"/>
        </a:spcAft>
        <a:buClr>
          <a:schemeClr val="accent1"/>
        </a:buClr>
        <a:buFont typeface="Arial" pitchFamily="34" charset="0"/>
        <a:buChar char="•"/>
        <a:defRPr sz="2400">
          <a:solidFill>
            <a:schemeClr val="tx1"/>
          </a:solidFill>
          <a:latin typeface="+mn-lt"/>
          <a:ea typeface="Museo Sans For Dell" pitchFamily="2" charset="0"/>
          <a:cs typeface="+mn-cs"/>
        </a:defRPr>
      </a:lvl1pPr>
      <a:lvl2pPr marL="781558" indent="-304420" algn="l" rtl="0" eaLnBrk="1" fontAlgn="base" hangingPunct="1">
        <a:lnSpc>
          <a:spcPct val="90000"/>
        </a:lnSpc>
        <a:spcBef>
          <a:spcPts val="408"/>
        </a:spcBef>
        <a:spcAft>
          <a:spcPts val="0"/>
        </a:spcAft>
        <a:buClr>
          <a:schemeClr val="accent1"/>
        </a:buClr>
        <a:buFont typeface="Museo Sans For Dell" pitchFamily="2" charset="0"/>
        <a:buChar char="–"/>
        <a:defRPr sz="2200" baseline="0">
          <a:solidFill>
            <a:schemeClr val="tx1"/>
          </a:solidFill>
          <a:latin typeface="+mn-lt"/>
          <a:ea typeface="Museo Sans For Dell" pitchFamily="2" charset="0"/>
        </a:defRPr>
      </a:lvl2pPr>
      <a:lvl3pPr marL="1237108" indent="-300102" algn="l" rtl="0" eaLnBrk="1" fontAlgn="base" hangingPunct="1">
        <a:lnSpc>
          <a:spcPct val="90000"/>
        </a:lnSpc>
        <a:spcBef>
          <a:spcPts val="408"/>
        </a:spcBef>
        <a:spcAft>
          <a:spcPts val="0"/>
        </a:spcAft>
        <a:buClr>
          <a:schemeClr val="accent1"/>
        </a:buClr>
        <a:buFont typeface="Museo Sans For Dell" pitchFamily="2" charset="0"/>
        <a:buChar char="–"/>
        <a:defRPr sz="1900" baseline="0">
          <a:solidFill>
            <a:schemeClr val="tx1"/>
          </a:solidFill>
          <a:latin typeface="+mn-lt"/>
          <a:ea typeface="Museo Sans For Dell" pitchFamily="2" charset="0"/>
        </a:defRPr>
      </a:lvl3pPr>
      <a:lvl4pPr marL="1632204" indent="-239650" algn="l" rtl="0" eaLnBrk="1" fontAlgn="base" hangingPunct="1">
        <a:lnSpc>
          <a:spcPct val="90000"/>
        </a:lnSpc>
        <a:spcBef>
          <a:spcPts val="408"/>
        </a:spcBef>
        <a:spcAft>
          <a:spcPts val="0"/>
        </a:spcAft>
        <a:buClr>
          <a:schemeClr val="accent1"/>
        </a:buClr>
        <a:buFont typeface="Museo For Dell 300" pitchFamily="50" charset="0"/>
        <a:buChar char="–"/>
        <a:defRPr sz="1600">
          <a:solidFill>
            <a:schemeClr val="tx1"/>
          </a:solidFill>
          <a:latin typeface="+mn-lt"/>
          <a:ea typeface="Museo Sans For Dell" pitchFamily="2" charset="0"/>
        </a:defRPr>
      </a:lvl4pPr>
      <a:lvl5pPr marL="2187068" indent="-321692" algn="l" rtl="0" eaLnBrk="1" fontAlgn="base" hangingPunct="1">
        <a:lnSpc>
          <a:spcPct val="90000"/>
        </a:lnSpc>
        <a:spcBef>
          <a:spcPts val="1088"/>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808860" indent="-321692"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6pPr>
      <a:lvl7pPr marL="3430652" indent="-321692"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7pPr>
      <a:lvl8pPr marL="4052444" indent="-321692"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8pPr>
      <a:lvl9pPr marL="4674236" indent="-321692" algn="l" rtl="0" eaLnBrk="1" fontAlgn="base" hangingPunct="1">
        <a:lnSpc>
          <a:spcPct val="95000"/>
        </a:lnSpc>
        <a:spcBef>
          <a:spcPct val="30000"/>
        </a:spcBef>
        <a:spcAft>
          <a:spcPct val="0"/>
        </a:spcAft>
        <a:buClr>
          <a:schemeClr val="accent1"/>
        </a:buClr>
        <a:buFont typeface="Arial" charset="0"/>
        <a:buChar char="–"/>
        <a:defRPr sz="2200">
          <a:solidFill>
            <a:schemeClr val="accent1"/>
          </a:solidFill>
          <a:latin typeface="+mn-lt"/>
        </a:defRPr>
      </a:lvl9pPr>
    </p:bodyStyle>
    <p:otherStyle>
      <a:defPPr>
        <a:defRPr lang="en-US"/>
      </a:defPPr>
      <a:lvl1pPr marL="0" algn="l" defTabSz="1243584" rtl="0" eaLnBrk="1" latinLnBrk="0" hangingPunct="1">
        <a:defRPr sz="2400" kern="1200">
          <a:solidFill>
            <a:schemeClr val="tx1"/>
          </a:solidFill>
          <a:latin typeface="+mn-lt"/>
          <a:ea typeface="+mn-ea"/>
          <a:cs typeface="+mn-cs"/>
        </a:defRPr>
      </a:lvl1pPr>
      <a:lvl2pPr marL="621792" algn="l" defTabSz="1243584" rtl="0" eaLnBrk="1" latinLnBrk="0" hangingPunct="1">
        <a:defRPr sz="2400" kern="1200">
          <a:solidFill>
            <a:schemeClr val="tx1"/>
          </a:solidFill>
          <a:latin typeface="+mn-lt"/>
          <a:ea typeface="+mn-ea"/>
          <a:cs typeface="+mn-cs"/>
        </a:defRPr>
      </a:lvl2pPr>
      <a:lvl3pPr marL="1243584" algn="l" defTabSz="1243584" rtl="0" eaLnBrk="1" latinLnBrk="0" hangingPunct="1">
        <a:defRPr sz="2400" kern="1200">
          <a:solidFill>
            <a:schemeClr val="tx1"/>
          </a:solidFill>
          <a:latin typeface="+mn-lt"/>
          <a:ea typeface="+mn-ea"/>
          <a:cs typeface="+mn-cs"/>
        </a:defRPr>
      </a:lvl3pPr>
      <a:lvl4pPr marL="1865376" algn="l" defTabSz="1243584" rtl="0" eaLnBrk="1" latinLnBrk="0" hangingPunct="1">
        <a:defRPr sz="2400" kern="1200">
          <a:solidFill>
            <a:schemeClr val="tx1"/>
          </a:solidFill>
          <a:latin typeface="+mn-lt"/>
          <a:ea typeface="+mn-ea"/>
          <a:cs typeface="+mn-cs"/>
        </a:defRPr>
      </a:lvl4pPr>
      <a:lvl5pPr marL="2487168" algn="l" defTabSz="1243584" rtl="0" eaLnBrk="1" latinLnBrk="0" hangingPunct="1">
        <a:defRPr sz="2400" kern="1200">
          <a:solidFill>
            <a:schemeClr val="tx1"/>
          </a:solidFill>
          <a:latin typeface="+mn-lt"/>
          <a:ea typeface="+mn-ea"/>
          <a:cs typeface="+mn-cs"/>
        </a:defRPr>
      </a:lvl5pPr>
      <a:lvl6pPr marL="3108960" algn="l" defTabSz="1243584" rtl="0" eaLnBrk="1" latinLnBrk="0" hangingPunct="1">
        <a:defRPr sz="2400" kern="1200">
          <a:solidFill>
            <a:schemeClr val="tx1"/>
          </a:solidFill>
          <a:latin typeface="+mn-lt"/>
          <a:ea typeface="+mn-ea"/>
          <a:cs typeface="+mn-cs"/>
        </a:defRPr>
      </a:lvl6pPr>
      <a:lvl7pPr marL="3730752" algn="l" defTabSz="1243584" rtl="0" eaLnBrk="1" latinLnBrk="0" hangingPunct="1">
        <a:defRPr sz="2400" kern="1200">
          <a:solidFill>
            <a:schemeClr val="tx1"/>
          </a:solidFill>
          <a:latin typeface="+mn-lt"/>
          <a:ea typeface="+mn-ea"/>
          <a:cs typeface="+mn-cs"/>
        </a:defRPr>
      </a:lvl7pPr>
      <a:lvl8pPr marL="4352544" algn="l" defTabSz="1243584" rtl="0" eaLnBrk="1" latinLnBrk="0" hangingPunct="1">
        <a:defRPr sz="2400" kern="1200">
          <a:solidFill>
            <a:schemeClr val="tx1"/>
          </a:solidFill>
          <a:latin typeface="+mn-lt"/>
          <a:ea typeface="+mn-ea"/>
          <a:cs typeface="+mn-cs"/>
        </a:defRPr>
      </a:lvl8pPr>
      <a:lvl9pPr marL="4974336" algn="l" defTabSz="124358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446354111"/>
      </p:ext>
    </p:extLst>
  </p:cSld>
  <p:clrMap bg1="dk1" tx1="lt1" bg2="dk2" tx2="lt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 id="2147484440" r:id="rId23"/>
    <p:sldLayoutId id="2147484441" r:id="rId24"/>
    <p:sldLayoutId id="2147484442" r:id="rId25"/>
    <p:sldLayoutId id="2147484443" r:id="rId26"/>
    <p:sldLayoutId id="2147484444"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3.xml"/><Relationship Id="rId7" Type="http://schemas.openxmlformats.org/officeDocument/2006/relationships/slideLayout" Target="../slideLayouts/slideLayout3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hyperlink" Target="http://www.dellsoftware.com/cc"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hyperlink" Target="http://myignite.microsoft.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IT GRC solutions from Dell</a:t>
            </a:r>
            <a:endParaRPr lang="en-US" dirty="0"/>
          </a:p>
        </p:txBody>
      </p:sp>
    </p:spTree>
    <p:extLst>
      <p:ext uri="{BB962C8B-B14F-4D97-AF65-F5344CB8AC3E}">
        <p14:creationId xmlns:p14="http://schemas.microsoft.com/office/powerpoint/2010/main" val="4251219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inuous-Compliance-GRC-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0"/>
            <a:ext cx="12434888" cy="6240462"/>
          </a:xfrm>
          <a:prstGeom prst="rect">
            <a:avLst/>
          </a:prstGeom>
        </p:spPr>
      </p:pic>
    </p:spTree>
    <p:extLst>
      <p:ext uri="{BB962C8B-B14F-4D97-AF65-F5344CB8AC3E}">
        <p14:creationId xmlns:p14="http://schemas.microsoft.com/office/powerpoint/2010/main" val="2552194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97609" y="1592262"/>
            <a:ext cx="11192828" cy="4411464"/>
          </a:xfrm>
        </p:spPr>
        <p:txBody>
          <a:bodyPr/>
          <a:lstStyle/>
          <a:p>
            <a:pPr marL="0" indent="0">
              <a:lnSpc>
                <a:spcPct val="100000"/>
              </a:lnSpc>
              <a:spcBef>
                <a:spcPts val="5000"/>
              </a:spcBef>
              <a:buClr>
                <a:schemeClr val="tx2"/>
              </a:buClr>
              <a:buNone/>
            </a:pPr>
            <a:r>
              <a:rPr lang="en-US" sz="2400" dirty="0">
                <a:solidFill>
                  <a:schemeClr val="tx1"/>
                </a:solidFill>
              </a:rPr>
              <a:t>Required to adhere to external regulations such as PCI DSS, SOX, HIPAA</a:t>
            </a:r>
          </a:p>
          <a:p>
            <a:pPr marL="0" indent="0">
              <a:lnSpc>
                <a:spcPct val="100000"/>
              </a:lnSpc>
              <a:spcBef>
                <a:spcPts val="5000"/>
              </a:spcBef>
              <a:buClr>
                <a:schemeClr val="tx2"/>
              </a:buClr>
              <a:buNone/>
            </a:pPr>
            <a:r>
              <a:rPr lang="en-US" sz="2400" dirty="0">
                <a:solidFill>
                  <a:schemeClr val="tx1"/>
                </a:solidFill>
              </a:rPr>
              <a:t>Adherence to internal policies and standards</a:t>
            </a:r>
          </a:p>
          <a:p>
            <a:pPr marL="0" indent="0">
              <a:lnSpc>
                <a:spcPct val="100000"/>
              </a:lnSpc>
              <a:spcBef>
                <a:spcPts val="5000"/>
              </a:spcBef>
              <a:buClr>
                <a:schemeClr val="tx2"/>
              </a:buClr>
              <a:buNone/>
            </a:pPr>
            <a:r>
              <a:rPr lang="en-US" sz="2400" dirty="0">
                <a:solidFill>
                  <a:schemeClr val="tx1"/>
                </a:solidFill>
              </a:rPr>
              <a:t>Security breaches (internal and external offenders)</a:t>
            </a:r>
          </a:p>
          <a:p>
            <a:pPr marL="0" indent="0">
              <a:lnSpc>
                <a:spcPct val="100000"/>
              </a:lnSpc>
              <a:spcBef>
                <a:spcPts val="5000"/>
              </a:spcBef>
              <a:buClr>
                <a:schemeClr val="tx2"/>
              </a:buClr>
              <a:buNone/>
            </a:pPr>
            <a:r>
              <a:rPr lang="en-US" sz="2400" dirty="0">
                <a:solidFill>
                  <a:schemeClr val="tx1"/>
                </a:solidFill>
              </a:rPr>
              <a:t>Leaks of sensitive data (accidental and maliciously motivated)</a:t>
            </a:r>
          </a:p>
          <a:p>
            <a:pPr marL="0" indent="0">
              <a:lnSpc>
                <a:spcPct val="100000"/>
              </a:lnSpc>
              <a:spcBef>
                <a:spcPts val="5000"/>
              </a:spcBef>
              <a:buClr>
                <a:schemeClr val="tx2"/>
              </a:buClr>
              <a:buNone/>
            </a:pPr>
            <a:r>
              <a:rPr lang="en-US" sz="2400" dirty="0">
                <a:solidFill>
                  <a:schemeClr val="tx1"/>
                </a:solidFill>
              </a:rPr>
              <a:t>A failed IT audit</a:t>
            </a:r>
          </a:p>
        </p:txBody>
      </p:sp>
      <p:sp>
        <p:nvSpPr>
          <p:cNvPr id="3" name="Title 2"/>
          <p:cNvSpPr>
            <a:spLocks noGrp="1"/>
          </p:cNvSpPr>
          <p:nvPr>
            <p:ph type="title"/>
          </p:nvPr>
        </p:nvSpPr>
        <p:spPr/>
        <p:txBody>
          <a:bodyPr/>
          <a:lstStyle/>
          <a:p>
            <a:r>
              <a:rPr lang="en-US" dirty="0" smtClean="0">
                <a:solidFill>
                  <a:schemeClr val="tx1"/>
                </a:solidFill>
              </a:rPr>
              <a:t>What drives </a:t>
            </a:r>
            <a:r>
              <a:rPr lang="en-US" dirty="0">
                <a:solidFill>
                  <a:schemeClr val="tx1"/>
                </a:solidFill>
              </a:rPr>
              <a:t>o</a:t>
            </a:r>
            <a:r>
              <a:rPr lang="en-US" dirty="0" smtClean="0">
                <a:solidFill>
                  <a:schemeClr val="tx1"/>
                </a:solidFill>
              </a:rPr>
              <a:t>ur customers’ GRC needs</a:t>
            </a:r>
            <a:endParaRPr lang="en-US" dirty="0">
              <a:solidFill>
                <a:schemeClr val="tx1"/>
              </a:solidFill>
            </a:endParaRPr>
          </a:p>
        </p:txBody>
      </p:sp>
      <p:pic>
        <p:nvPicPr>
          <p:cNvPr id="5" name="Picture 5" descr="C:\Users\aarti_vasudevan\Desktop\1.e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966" y="1501254"/>
            <a:ext cx="395553" cy="5300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arti_vasudevan\Desktop\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020" y="2601580"/>
            <a:ext cx="540859" cy="538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arti_vasudevan\Desktop\1.e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3020" y="3534133"/>
            <a:ext cx="543962" cy="629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arti_vasudevan\Desktop\1.e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8526" y="5608962"/>
            <a:ext cx="613511" cy="555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Documents and Settings\ebauer\Desktop\Dell Software Icons\Dell Software Icons\PNG\SECURE_White_64.png"/>
          <p:cNvPicPr>
            <a:picLocks noChangeAspect="1" noChangeArrowheads="1"/>
          </p:cNvPicPr>
          <p:nvPr/>
        </p:nvPicPr>
        <p:blipFill>
          <a:blip r:embed="rId7" cstate="print"/>
          <a:srcRect/>
          <a:stretch>
            <a:fillRect/>
          </a:stretch>
        </p:blipFill>
        <p:spPr bwMode="auto">
          <a:xfrm>
            <a:off x="458718" y="4610253"/>
            <a:ext cx="388740" cy="461904"/>
          </a:xfrm>
          <a:prstGeom prst="rect">
            <a:avLst/>
          </a:prstGeom>
          <a:noFill/>
        </p:spPr>
      </p:pic>
    </p:spTree>
    <p:extLst>
      <p:ext uri="{BB962C8B-B14F-4D97-AF65-F5344CB8AC3E}">
        <p14:creationId xmlns:p14="http://schemas.microsoft.com/office/powerpoint/2010/main" val="262166957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spcBef>
                <a:spcPts val="2448"/>
              </a:spcBef>
              <a:buClr>
                <a:schemeClr val="tx2"/>
              </a:buClr>
            </a:pPr>
            <a:r>
              <a:rPr lang="en-US" sz="2900" dirty="0">
                <a:solidFill>
                  <a:schemeClr val="tx1"/>
                </a:solidFill>
              </a:rPr>
              <a:t>Inadequate visibility into current environment </a:t>
            </a:r>
          </a:p>
          <a:p>
            <a:pPr>
              <a:spcBef>
                <a:spcPts val="2448"/>
              </a:spcBef>
              <a:buClr>
                <a:schemeClr val="tx2"/>
              </a:buClr>
            </a:pPr>
            <a:r>
              <a:rPr lang="en-US" sz="2900" dirty="0">
                <a:solidFill>
                  <a:schemeClr val="tx1"/>
                </a:solidFill>
              </a:rPr>
              <a:t>Over-reliance on manual processes &amp; scripts to manage, report on, and audit users and resources</a:t>
            </a:r>
          </a:p>
          <a:p>
            <a:pPr>
              <a:spcBef>
                <a:spcPts val="2448"/>
              </a:spcBef>
              <a:buClr>
                <a:schemeClr val="tx2"/>
              </a:buClr>
            </a:pPr>
            <a:r>
              <a:rPr lang="en-US" sz="2900" dirty="0">
                <a:solidFill>
                  <a:schemeClr val="tx1"/>
                </a:solidFill>
              </a:rPr>
              <a:t>Inconsistent or absence of a GRC strategy </a:t>
            </a:r>
          </a:p>
          <a:p>
            <a:pPr>
              <a:spcBef>
                <a:spcPts val="2448"/>
              </a:spcBef>
              <a:buClr>
                <a:schemeClr val="tx2"/>
              </a:buClr>
            </a:pPr>
            <a:r>
              <a:rPr lang="en-US" sz="2900" dirty="0">
                <a:solidFill>
                  <a:schemeClr val="tx1"/>
                </a:solidFill>
              </a:rPr>
              <a:t>Inadequate data protection</a:t>
            </a:r>
          </a:p>
          <a:p>
            <a:pPr>
              <a:spcBef>
                <a:spcPts val="2448"/>
              </a:spcBef>
              <a:buClr>
                <a:schemeClr val="tx2"/>
              </a:buClr>
            </a:pPr>
            <a:r>
              <a:rPr lang="en-US" sz="2900" dirty="0">
                <a:solidFill>
                  <a:schemeClr val="tx1"/>
                </a:solidFill>
              </a:rPr>
              <a:t>Failure to plan for and manage external &amp; internal audits </a:t>
            </a:r>
          </a:p>
        </p:txBody>
      </p:sp>
      <p:sp>
        <p:nvSpPr>
          <p:cNvPr id="2" name="Title 1"/>
          <p:cNvSpPr>
            <a:spLocks noGrp="1"/>
          </p:cNvSpPr>
          <p:nvPr>
            <p:ph type="title"/>
          </p:nvPr>
        </p:nvSpPr>
        <p:spPr/>
        <p:txBody>
          <a:bodyPr/>
          <a:lstStyle/>
          <a:p>
            <a:r>
              <a:rPr lang="en-US" sz="3900" dirty="0">
                <a:solidFill>
                  <a:schemeClr val="tx1"/>
                </a:solidFill>
              </a:rPr>
              <a:t>5 GRC operational challenges many organizations face  </a:t>
            </a:r>
          </a:p>
        </p:txBody>
      </p:sp>
    </p:spTree>
    <p:extLst>
      <p:ext uri="{BB962C8B-B14F-4D97-AF65-F5344CB8AC3E}">
        <p14:creationId xmlns:p14="http://schemas.microsoft.com/office/powerpoint/2010/main" val="422088891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21824" y="996738"/>
            <a:ext cx="11192828" cy="900327"/>
          </a:xfrm>
        </p:spPr>
        <p:txBody>
          <a:bodyPr/>
          <a:lstStyle/>
          <a:p>
            <a:pPr marL="0" lvl="1" indent="0">
              <a:spcBef>
                <a:spcPts val="0"/>
              </a:spcBef>
              <a:buNone/>
            </a:pPr>
            <a:r>
              <a:rPr lang="en-US" b="1" dirty="0">
                <a:solidFill>
                  <a:schemeClr val="tx1"/>
                </a:solidFill>
              </a:rPr>
              <a:t>A security approach to compliance vs. a compliance approach to security</a:t>
            </a:r>
          </a:p>
          <a:p>
            <a:endParaRPr lang="en-US" dirty="0">
              <a:solidFill>
                <a:schemeClr val="tx1"/>
              </a:solidFill>
            </a:endParaRPr>
          </a:p>
        </p:txBody>
      </p:sp>
      <p:sp>
        <p:nvSpPr>
          <p:cNvPr id="7" name="Content Placeholder 6"/>
          <p:cNvSpPr>
            <a:spLocks noGrp="1"/>
          </p:cNvSpPr>
          <p:nvPr>
            <p:ph sz="half" idx="1"/>
          </p:nvPr>
        </p:nvSpPr>
        <p:spPr>
          <a:xfrm>
            <a:off x="621824" y="1811124"/>
            <a:ext cx="5006700" cy="4404283"/>
          </a:xfrm>
        </p:spPr>
        <p:txBody>
          <a:bodyPr/>
          <a:lstStyle/>
          <a:p>
            <a:r>
              <a:rPr lang="en-US" dirty="0" smtClean="0">
                <a:solidFill>
                  <a:schemeClr val="tx1"/>
                </a:solidFill>
              </a:rPr>
              <a:t>IT GRC can be… </a:t>
            </a:r>
          </a:p>
          <a:p>
            <a:pPr marL="864984" lvl="1" indent="-388276">
              <a:lnSpc>
                <a:spcPct val="90000"/>
              </a:lnSpc>
              <a:spcBef>
                <a:spcPts val="1632"/>
              </a:spcBef>
              <a:buClrTx/>
            </a:pPr>
            <a:r>
              <a:rPr lang="en-US" dirty="0">
                <a:solidFill>
                  <a:schemeClr val="tx1"/>
                </a:solidFill>
                <a:latin typeface="+mn-lt"/>
              </a:rPr>
              <a:t>a</a:t>
            </a:r>
            <a:r>
              <a:rPr lang="en-US" dirty="0" smtClean="0">
                <a:solidFill>
                  <a:schemeClr val="tx1"/>
                </a:solidFill>
                <a:latin typeface="+mn-lt"/>
              </a:rPr>
              <a:t> motivator for </a:t>
            </a:r>
            <a:r>
              <a:rPr lang="en-US" dirty="0">
                <a:solidFill>
                  <a:schemeClr val="tx1"/>
                </a:solidFill>
                <a:latin typeface="+mn-lt"/>
              </a:rPr>
              <a:t>improving </a:t>
            </a:r>
            <a:r>
              <a:rPr lang="en-US" dirty="0" smtClean="0">
                <a:solidFill>
                  <a:schemeClr val="tx1"/>
                </a:solidFill>
                <a:latin typeface="+mn-lt"/>
              </a:rPr>
              <a:t>security AND meeting compliance</a:t>
            </a:r>
          </a:p>
          <a:p>
            <a:pPr marL="864984" lvl="1" indent="-388276">
              <a:lnSpc>
                <a:spcPct val="90000"/>
              </a:lnSpc>
              <a:spcBef>
                <a:spcPts val="1632"/>
              </a:spcBef>
              <a:buClrTx/>
            </a:pPr>
            <a:r>
              <a:rPr lang="en-US" dirty="0">
                <a:solidFill>
                  <a:schemeClr val="tx1"/>
                </a:solidFill>
                <a:latin typeface="+mn-lt"/>
              </a:rPr>
              <a:t>a</a:t>
            </a:r>
            <a:r>
              <a:rPr lang="en-US" dirty="0" smtClean="0">
                <a:solidFill>
                  <a:schemeClr val="tx1"/>
                </a:solidFill>
                <a:latin typeface="+mn-lt"/>
              </a:rPr>
              <a:t> budget </a:t>
            </a:r>
            <a:r>
              <a:rPr lang="en-US" dirty="0">
                <a:solidFill>
                  <a:schemeClr val="tx1"/>
                </a:solidFill>
                <a:latin typeface="+mn-lt"/>
              </a:rPr>
              <a:t>driver to buy </a:t>
            </a:r>
            <a:r>
              <a:rPr lang="en-US" dirty="0" smtClean="0">
                <a:solidFill>
                  <a:schemeClr val="tx1"/>
                </a:solidFill>
                <a:latin typeface="+mn-lt"/>
              </a:rPr>
              <a:t>auditing/security solutions</a:t>
            </a:r>
          </a:p>
          <a:p>
            <a:pPr marL="864984" lvl="1" indent="-388276">
              <a:lnSpc>
                <a:spcPct val="90000"/>
              </a:lnSpc>
              <a:spcBef>
                <a:spcPts val="1632"/>
              </a:spcBef>
              <a:buClrTx/>
            </a:pPr>
            <a:r>
              <a:rPr lang="en-US" dirty="0">
                <a:solidFill>
                  <a:schemeClr val="tx1"/>
                </a:solidFill>
                <a:latin typeface="+mn-lt"/>
              </a:rPr>
              <a:t>a</a:t>
            </a:r>
            <a:r>
              <a:rPr lang="en-US" dirty="0" smtClean="0">
                <a:solidFill>
                  <a:schemeClr val="tx1"/>
                </a:solidFill>
                <a:latin typeface="+mn-lt"/>
              </a:rPr>
              <a:t> solution to keep the business accountable and proactive </a:t>
            </a:r>
          </a:p>
          <a:p>
            <a:pPr marL="864984" lvl="1" indent="-388276">
              <a:lnSpc>
                <a:spcPct val="90000"/>
              </a:lnSpc>
              <a:spcBef>
                <a:spcPts val="1632"/>
              </a:spcBef>
              <a:buClrTx/>
            </a:pPr>
            <a:r>
              <a:rPr lang="en-US" dirty="0">
                <a:solidFill>
                  <a:schemeClr val="tx1"/>
                </a:solidFill>
                <a:latin typeface="+mn-lt"/>
              </a:rPr>
              <a:t>v</a:t>
            </a:r>
            <a:r>
              <a:rPr lang="en-US" dirty="0" smtClean="0">
                <a:solidFill>
                  <a:schemeClr val="tx1"/>
                </a:solidFill>
                <a:latin typeface="+mn-lt"/>
              </a:rPr>
              <a:t>aluable to security programs</a:t>
            </a:r>
          </a:p>
          <a:p>
            <a:pPr marL="780858" lvl="1" indent="-304149">
              <a:lnSpc>
                <a:spcPct val="90000"/>
              </a:lnSpc>
              <a:buClrTx/>
              <a:buFont typeface="Museo Sans For Dell" pitchFamily="2" charset="0"/>
              <a:buChar char="–"/>
            </a:pPr>
            <a:endParaRPr lang="en-US" dirty="0">
              <a:solidFill>
                <a:schemeClr val="tx1"/>
              </a:solidFill>
              <a:latin typeface="+mn-lt"/>
            </a:endParaRPr>
          </a:p>
          <a:p>
            <a:pPr marL="248494" lvl="1" indent="0">
              <a:buNone/>
            </a:pPr>
            <a:endParaRPr lang="en-US" sz="2400" dirty="0">
              <a:solidFill>
                <a:schemeClr val="tx1"/>
              </a:solidFill>
            </a:endParaRPr>
          </a:p>
        </p:txBody>
      </p:sp>
      <p:sp>
        <p:nvSpPr>
          <p:cNvPr id="2" name="Title 1"/>
          <p:cNvSpPr>
            <a:spLocks noGrp="1"/>
          </p:cNvSpPr>
          <p:nvPr>
            <p:ph type="title"/>
          </p:nvPr>
        </p:nvSpPr>
        <p:spPr/>
        <p:txBody>
          <a:bodyPr/>
          <a:lstStyle/>
          <a:p>
            <a:r>
              <a:rPr lang="en-US" dirty="0" smtClean="0"/>
              <a:t>The value of compliance &amp; security together</a:t>
            </a:r>
            <a:endParaRPr lang="en-US" dirty="0"/>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889" t="3412" r="11481" b="5008"/>
          <a:stretch/>
        </p:blipFill>
        <p:spPr bwMode="auto">
          <a:xfrm>
            <a:off x="5874252" y="1716974"/>
            <a:ext cx="5982786" cy="440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688032"/>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Continuous compliance</a:t>
            </a:r>
            <a:endParaRPr lang="en-US" dirty="0"/>
          </a:p>
        </p:txBody>
      </p:sp>
      <p:sp>
        <p:nvSpPr>
          <p:cNvPr id="4" name="Text Placeholder 3"/>
          <p:cNvSpPr>
            <a:spLocks noGrp="1"/>
          </p:cNvSpPr>
          <p:nvPr>
            <p:ph type="body" sz="quarter" idx="10"/>
          </p:nvPr>
        </p:nvSpPr>
        <p:spPr>
          <a:xfrm>
            <a:off x="274638" y="1212850"/>
            <a:ext cx="11887200" cy="516929"/>
          </a:xfrm>
        </p:spPr>
        <p:txBody>
          <a:bodyPr/>
          <a:lstStyle/>
          <a:p>
            <a:r>
              <a:rPr lang="en-US" sz="2400" dirty="0" smtClean="0">
                <a:solidFill>
                  <a:schemeClr val="tx1"/>
                </a:solidFill>
              </a:rPr>
              <a:t>Around-the-clock peace of mind</a:t>
            </a:r>
            <a:endParaRPr lang="en-US" sz="2400" dirty="0">
              <a:solidFill>
                <a:schemeClr val="tx1"/>
              </a:solidFill>
            </a:endParaRPr>
          </a:p>
        </p:txBody>
      </p:sp>
      <p:sp>
        <p:nvSpPr>
          <p:cNvPr id="5" name="TextBox 4"/>
          <p:cNvSpPr txBox="1"/>
          <p:nvPr/>
        </p:nvSpPr>
        <p:spPr>
          <a:xfrm>
            <a:off x="8819496" y="1997500"/>
            <a:ext cx="3221875" cy="1370712"/>
          </a:xfrm>
          <a:prstGeom prst="rect">
            <a:avLst/>
          </a:prstGeom>
          <a:noFill/>
        </p:spPr>
        <p:txBody>
          <a:bodyPr wrap="square" lIns="124342" tIns="62171" rIns="124342" bIns="62171" rtlCol="0">
            <a:spAutoFit/>
          </a:bodyPr>
          <a:lstStyle/>
          <a:p>
            <a:pPr marL="261120" indent="-261120" defTabSz="1243584" fontAlgn="base">
              <a:lnSpc>
                <a:spcPct val="90000"/>
              </a:lnSpc>
              <a:spcBef>
                <a:spcPts val="816"/>
              </a:spcBef>
              <a:buFont typeface="Arial"/>
              <a:buChar char="•"/>
            </a:pPr>
            <a:r>
              <a:rPr lang="en-US" sz="1500" dirty="0">
                <a:ea typeface="ＭＳ Ｐゴシック" charset="-128"/>
              </a:rPr>
              <a:t>Analyze access rights </a:t>
            </a:r>
            <a:br>
              <a:rPr lang="en-US" sz="1500" dirty="0">
                <a:ea typeface="ＭＳ Ｐゴシック" charset="-128"/>
              </a:rPr>
            </a:br>
            <a:r>
              <a:rPr lang="en-US" sz="1500" dirty="0">
                <a:ea typeface="ＭＳ Ｐゴシック" charset="-128"/>
              </a:rPr>
              <a:t>and permissions </a:t>
            </a:r>
          </a:p>
          <a:p>
            <a:pPr marL="261120" indent="-261120" defTabSz="1243584" fontAlgn="base">
              <a:lnSpc>
                <a:spcPct val="90000"/>
              </a:lnSpc>
              <a:spcBef>
                <a:spcPts val="816"/>
              </a:spcBef>
              <a:buFont typeface="Arial"/>
              <a:buChar char="•"/>
            </a:pPr>
            <a:r>
              <a:rPr lang="en-US" sz="1500" dirty="0">
                <a:ea typeface="ＭＳ Ｐゴシック" charset="-128"/>
              </a:rPr>
              <a:t>Determine configuration settings </a:t>
            </a:r>
          </a:p>
          <a:p>
            <a:pPr marL="261120" indent="-261120" defTabSz="1243584" fontAlgn="base">
              <a:lnSpc>
                <a:spcPct val="90000"/>
              </a:lnSpc>
              <a:spcBef>
                <a:spcPts val="816"/>
              </a:spcBef>
              <a:buFont typeface="Arial"/>
              <a:buChar char="•"/>
            </a:pPr>
            <a:r>
              <a:rPr lang="en-US" sz="1500" dirty="0">
                <a:ea typeface="ＭＳ Ｐゴシック" charset="-128"/>
              </a:rPr>
              <a:t>Set baselines </a:t>
            </a:r>
          </a:p>
        </p:txBody>
      </p:sp>
      <p:sp>
        <p:nvSpPr>
          <p:cNvPr id="6" name="TextBox 5"/>
          <p:cNvSpPr txBox="1"/>
          <p:nvPr/>
        </p:nvSpPr>
        <p:spPr>
          <a:xfrm>
            <a:off x="8819496" y="4439860"/>
            <a:ext cx="3221875" cy="1370712"/>
          </a:xfrm>
          <a:prstGeom prst="rect">
            <a:avLst/>
          </a:prstGeom>
          <a:noFill/>
        </p:spPr>
        <p:txBody>
          <a:bodyPr wrap="square" lIns="124342" tIns="62171" rIns="124342" bIns="62171" rtlCol="0">
            <a:spAutoFit/>
          </a:bodyPr>
          <a:lstStyle/>
          <a:p>
            <a:pPr marL="261120" indent="-261120" defTabSz="1243584" fontAlgn="base">
              <a:lnSpc>
                <a:spcPct val="90000"/>
              </a:lnSpc>
              <a:spcBef>
                <a:spcPts val="816"/>
              </a:spcBef>
              <a:buFont typeface="Arial"/>
              <a:buChar char="•"/>
            </a:pPr>
            <a:r>
              <a:rPr lang="en-US" sz="1500" dirty="0">
                <a:ea typeface="ＭＳ Ｐゴシック" charset="-128"/>
              </a:rPr>
              <a:t>Track key performance and security indicators</a:t>
            </a:r>
          </a:p>
          <a:p>
            <a:pPr marL="261120" indent="-261120" defTabSz="1243584" fontAlgn="base">
              <a:lnSpc>
                <a:spcPct val="90000"/>
              </a:lnSpc>
              <a:spcBef>
                <a:spcPts val="816"/>
              </a:spcBef>
              <a:buFont typeface="Arial"/>
              <a:buChar char="•"/>
            </a:pPr>
            <a:r>
              <a:rPr lang="en-US" sz="1500" dirty="0">
                <a:ea typeface="ＭＳ Ｐゴシック" charset="-128"/>
              </a:rPr>
              <a:t>Audit and report on user activity</a:t>
            </a:r>
          </a:p>
          <a:p>
            <a:pPr marL="261120" indent="-261120" defTabSz="1243584" fontAlgn="base">
              <a:lnSpc>
                <a:spcPct val="90000"/>
              </a:lnSpc>
              <a:spcBef>
                <a:spcPts val="816"/>
              </a:spcBef>
              <a:buFont typeface="Arial"/>
              <a:buChar char="•"/>
            </a:pPr>
            <a:r>
              <a:rPr lang="en-US" sz="1500" dirty="0">
                <a:ea typeface="ＭＳ Ｐゴシック" charset="-128"/>
              </a:rPr>
              <a:t>Enable real-time alerts  </a:t>
            </a:r>
          </a:p>
        </p:txBody>
      </p:sp>
      <p:sp>
        <p:nvSpPr>
          <p:cNvPr id="8" name="TextBox 7"/>
          <p:cNvSpPr txBox="1"/>
          <p:nvPr/>
        </p:nvSpPr>
        <p:spPr>
          <a:xfrm>
            <a:off x="388640" y="1997500"/>
            <a:ext cx="3379922" cy="1370712"/>
          </a:xfrm>
          <a:prstGeom prst="rect">
            <a:avLst/>
          </a:prstGeom>
          <a:noFill/>
        </p:spPr>
        <p:txBody>
          <a:bodyPr wrap="square" lIns="124342" tIns="62171" rIns="124342" bIns="62171" rtlCol="0">
            <a:spAutoFit/>
          </a:bodyPr>
          <a:lstStyle/>
          <a:p>
            <a:pPr marL="261120" indent="-261120" defTabSz="1243584" fontAlgn="base">
              <a:lnSpc>
                <a:spcPct val="90000"/>
              </a:lnSpc>
              <a:spcBef>
                <a:spcPts val="816"/>
              </a:spcBef>
              <a:buFont typeface="Arial"/>
              <a:buChar char="•"/>
            </a:pPr>
            <a:r>
              <a:rPr lang="en-US" sz="1500" dirty="0">
                <a:ea typeface="ＭＳ Ｐゴシック" charset="-128"/>
              </a:rPr>
              <a:t>Administer access rights </a:t>
            </a:r>
            <a:br>
              <a:rPr lang="en-US" sz="1500" dirty="0">
                <a:ea typeface="ＭＳ Ｐゴシック" charset="-128"/>
              </a:rPr>
            </a:br>
            <a:r>
              <a:rPr lang="en-US" sz="1500" dirty="0">
                <a:ea typeface="ＭＳ Ｐゴシック" charset="-128"/>
              </a:rPr>
              <a:t>and permissions </a:t>
            </a:r>
          </a:p>
          <a:p>
            <a:pPr marL="261120" indent="-261120" defTabSz="1243584" fontAlgn="base">
              <a:lnSpc>
                <a:spcPct val="90000"/>
              </a:lnSpc>
              <a:spcBef>
                <a:spcPts val="816"/>
              </a:spcBef>
              <a:buFont typeface="Arial"/>
              <a:buChar char="•"/>
            </a:pPr>
            <a:r>
              <a:rPr lang="en-US" sz="1500" dirty="0">
                <a:ea typeface="ＭＳ Ｐゴシック" charset="-128"/>
              </a:rPr>
              <a:t>Implement best-practice compliance reporting </a:t>
            </a:r>
          </a:p>
          <a:p>
            <a:pPr marL="261120" indent="-261120" defTabSz="1243584" fontAlgn="base">
              <a:lnSpc>
                <a:spcPct val="90000"/>
              </a:lnSpc>
              <a:spcBef>
                <a:spcPts val="816"/>
              </a:spcBef>
              <a:buFont typeface="Arial"/>
              <a:buChar char="•"/>
            </a:pPr>
            <a:r>
              <a:rPr lang="en-US" sz="1500" dirty="0">
                <a:ea typeface="ＭＳ Ｐゴシック" charset="-128"/>
              </a:rPr>
              <a:t>Retain and retrieve data</a:t>
            </a:r>
          </a:p>
        </p:txBody>
      </p:sp>
      <p:sp>
        <p:nvSpPr>
          <p:cNvPr id="9" name="TextBox 8"/>
          <p:cNvSpPr txBox="1"/>
          <p:nvPr/>
        </p:nvSpPr>
        <p:spPr>
          <a:xfrm>
            <a:off x="388640" y="4439867"/>
            <a:ext cx="3353752" cy="1577236"/>
          </a:xfrm>
          <a:prstGeom prst="rect">
            <a:avLst/>
          </a:prstGeom>
          <a:noFill/>
        </p:spPr>
        <p:txBody>
          <a:bodyPr wrap="square" lIns="124342" tIns="62171" rIns="124342" bIns="62171" rtlCol="0">
            <a:spAutoFit/>
          </a:bodyPr>
          <a:lstStyle/>
          <a:p>
            <a:pPr marL="261120" indent="-261120" defTabSz="1243584" fontAlgn="base">
              <a:lnSpc>
                <a:spcPct val="90000"/>
              </a:lnSpc>
              <a:spcBef>
                <a:spcPts val="816"/>
              </a:spcBef>
              <a:buFont typeface="Arial"/>
              <a:buChar char="•"/>
            </a:pPr>
            <a:r>
              <a:rPr lang="en-US" sz="1500" dirty="0">
                <a:ea typeface="ＭＳ Ｐゴシック" charset="-128"/>
              </a:rPr>
              <a:t>Implement preventative controls </a:t>
            </a:r>
          </a:p>
          <a:p>
            <a:pPr marL="261120" indent="-261120" defTabSz="1243584" fontAlgn="base">
              <a:lnSpc>
                <a:spcPct val="90000"/>
              </a:lnSpc>
              <a:spcBef>
                <a:spcPts val="816"/>
              </a:spcBef>
              <a:buFont typeface="Arial"/>
              <a:buChar char="•"/>
            </a:pPr>
            <a:r>
              <a:rPr lang="en-US" sz="1500" dirty="0">
                <a:ea typeface="ＭＳ Ｐゴシック" charset="-128"/>
              </a:rPr>
              <a:t>Report on and rectify deviations and security breaches </a:t>
            </a:r>
          </a:p>
          <a:p>
            <a:pPr marL="261120" indent="-261120" defTabSz="1243584" fontAlgn="base">
              <a:lnSpc>
                <a:spcPct val="90000"/>
              </a:lnSpc>
              <a:spcBef>
                <a:spcPts val="816"/>
              </a:spcBef>
              <a:buFont typeface="Arial"/>
              <a:buChar char="•"/>
            </a:pPr>
            <a:r>
              <a:rPr lang="en-US" sz="1500" dirty="0">
                <a:ea typeface="ＭＳ Ｐゴシック" charset="-128"/>
              </a:rPr>
              <a:t>Discover and restore AD objects, forests, email content and mailboxes</a:t>
            </a:r>
          </a:p>
        </p:txBody>
      </p:sp>
      <p:sp>
        <p:nvSpPr>
          <p:cNvPr id="3" name="Oval 2"/>
          <p:cNvSpPr/>
          <p:nvPr/>
        </p:nvSpPr>
        <p:spPr bwMode="auto">
          <a:xfrm>
            <a:off x="3703636" y="1358023"/>
            <a:ext cx="5047488" cy="5047488"/>
          </a:xfrm>
          <a:prstGeom prst="ellipse">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016" y="1247053"/>
            <a:ext cx="5250728" cy="5249983"/>
          </a:xfrm>
          <a:prstGeom prst="rect">
            <a:avLst/>
          </a:prstGeom>
        </p:spPr>
      </p:pic>
    </p:spTree>
    <p:extLst>
      <p:ext uri="{BB962C8B-B14F-4D97-AF65-F5344CB8AC3E}">
        <p14:creationId xmlns:p14="http://schemas.microsoft.com/office/powerpoint/2010/main" val="1244757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1824" y="1367818"/>
            <a:ext cx="11192828" cy="4888805"/>
          </a:xfrm>
        </p:spPr>
        <p:txBody>
          <a:bodyPr>
            <a:normAutofit/>
          </a:bodyPr>
          <a:lstStyle/>
          <a:p>
            <a:pPr>
              <a:spcBef>
                <a:spcPts val="0"/>
              </a:spcBef>
              <a:spcAft>
                <a:spcPts val="1632"/>
              </a:spcAft>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Prevention: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revent critical changes to Active Directory, Exchange and sensitive files/folders.</a:t>
            </a:r>
          </a:p>
          <a:p>
            <a:pPr>
              <a:spcBef>
                <a:spcPts val="0"/>
              </a:spcBef>
              <a:spcAft>
                <a:spcPts val="1632"/>
              </a:spcAft>
              <a:buClr>
                <a:schemeClr val="tx1"/>
              </a:buClr>
              <a:buFont typeface="Wingdings" panose="05000000000000000000" pitchFamily="2" charset="2"/>
              <a:buChar char="ü"/>
            </a:pP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Detection: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lert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on suspicious activities in real time to monitor your critical controls, including changes to privileged/administrative accounts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spcBef>
                <a:spcPts val="0"/>
              </a:spcBef>
              <a:spcAft>
                <a:spcPts val="1632"/>
              </a:spcAft>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Reporting: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Schedule and deliver audit-ready reports for HIPAA, PCI, SOX, FISMA and more.</a:t>
            </a:r>
          </a:p>
          <a:p>
            <a:pPr>
              <a:spcBef>
                <a:spcPts val="0"/>
              </a:spcBef>
              <a:spcAft>
                <a:spcPts val="1632"/>
              </a:spcAft>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Remediation</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Q</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uickly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restore security settings, configurations and data to a known secure state.</a:t>
            </a:r>
          </a:p>
          <a:p>
            <a:pPr lvl="1">
              <a:buClr>
                <a:schemeClr val="tx1"/>
              </a:buClr>
              <a:buFont typeface="Wingdings" panose="05000000000000000000" pitchFamily="2" charset="2"/>
              <a:buChar char="ü"/>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Title 2"/>
          <p:cNvSpPr>
            <a:spLocks noGrp="1"/>
          </p:cNvSpPr>
          <p:nvPr>
            <p:ph type="title"/>
          </p:nvPr>
        </p:nvSpPr>
        <p:spPr/>
        <p:txBody>
          <a:bodyPr/>
          <a:lstStyle/>
          <a:p>
            <a:r>
              <a:rPr lang="en-US" dirty="0" smtClean="0"/>
              <a:t>How our solutions help you pass audits</a:t>
            </a:r>
            <a:endParaRPr lang="en-US" dirty="0"/>
          </a:p>
        </p:txBody>
      </p:sp>
    </p:spTree>
    <p:extLst>
      <p:ext uri="{BB962C8B-B14F-4D97-AF65-F5344CB8AC3E}">
        <p14:creationId xmlns:p14="http://schemas.microsoft.com/office/powerpoint/2010/main" val="799528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1824" y="1367818"/>
            <a:ext cx="11192828" cy="4888805"/>
          </a:xfrm>
        </p:spPr>
        <p:txBody>
          <a:bodyPr>
            <a:normAutofit fontScale="85000" lnSpcReduction="20000"/>
          </a:bodyPr>
          <a:lstStyle/>
          <a:p>
            <a:pPr>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Assessment: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utomate reporting on security and configuration settings across servers and systems (outdated patch levels, </a:t>
            </a:r>
          </a:p>
          <a:p>
            <a:pPr>
              <a:buClr>
                <a:schemeClr val="tx1"/>
              </a:buClr>
              <a:buFont typeface="Wingdings" panose="05000000000000000000" pitchFamily="2" charset="2"/>
              <a:buChar char="ü"/>
            </a:pPr>
            <a:endPar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Prevention: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revent critical changes to Active Directory and other sensitive data.</a:t>
            </a:r>
          </a:p>
          <a:p>
            <a:pPr>
              <a:buClr>
                <a:schemeClr val="tx1"/>
              </a:buClr>
              <a:buFont typeface="Wingdings" panose="05000000000000000000" pitchFamily="2" charset="2"/>
              <a:buChar char="ü"/>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Detection: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lert on suspicious activities in real time to monitor your critical controls, including changes to privileged/administrative accounts.</a:t>
            </a:r>
          </a:p>
          <a:p>
            <a:pPr>
              <a:buClr>
                <a:schemeClr val="tx1"/>
              </a:buClr>
              <a:buFont typeface="Wingdings" panose="05000000000000000000" pitchFamily="2" charset="2"/>
              <a:buChar char="ü"/>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buClr>
                <a:schemeClr val="tx1"/>
              </a:buClr>
              <a:buFont typeface="Wingdings" panose="05000000000000000000" pitchFamily="2" charset="2"/>
              <a:buChar char="ü"/>
            </a:pP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Remediation: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Q</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uickly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restore security settings, configurations and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data</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a known secure state.</a:t>
            </a:r>
          </a:p>
          <a:p>
            <a:pPr>
              <a:buClr>
                <a:schemeClr val="tx1"/>
              </a:buClr>
              <a:buFont typeface="Wingdings" panose="05000000000000000000" pitchFamily="2" charset="2"/>
              <a:buChar char="ü"/>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buClr>
                <a:schemeClr val="tx1"/>
              </a:buClr>
              <a:buFont typeface="Wingdings" panose="05000000000000000000" pitchFamily="2" charset="2"/>
              <a:buChar char="ü"/>
            </a:pP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Forensics: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Q</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uickly analyze breaches to see who accessed what, when, on which server, from which workstation… and how! </a:t>
            </a:r>
          </a:p>
          <a:p>
            <a:pPr>
              <a:buClr>
                <a:schemeClr val="tx1"/>
              </a:buClr>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buClr>
                <a:schemeClr val="tx1"/>
              </a:buClr>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Clr>
                <a:schemeClr val="tx1"/>
              </a:buClr>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When combined with other Dell security solutions (IAM, Data Protection, Endpoint Protection, SonicWALL,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SecureWorks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etc.), no other vendor offers a complete end-to-end security solution.</a:t>
            </a:r>
          </a:p>
        </p:txBody>
      </p:sp>
      <p:sp>
        <p:nvSpPr>
          <p:cNvPr id="3" name="Title 2"/>
          <p:cNvSpPr>
            <a:spLocks noGrp="1"/>
          </p:cNvSpPr>
          <p:nvPr>
            <p:ph type="title"/>
          </p:nvPr>
        </p:nvSpPr>
        <p:spPr/>
        <p:txBody>
          <a:bodyPr/>
          <a:lstStyle/>
          <a:p>
            <a:r>
              <a:rPr lang="en-US" sz="3600" dirty="0" smtClean="0">
                <a:latin typeface="Segoe UI Light" panose="020B0502040204020203" pitchFamily="34" charset="0"/>
              </a:rPr>
              <a:t>How IT GRC solutions can prevent &amp; detect data breaches</a:t>
            </a:r>
            <a:endParaRPr lang="en-US" sz="3600" dirty="0">
              <a:latin typeface="Segoe UI Light" panose="020B0502040204020203" pitchFamily="34" charset="0"/>
            </a:endParaRPr>
          </a:p>
        </p:txBody>
      </p:sp>
    </p:spTree>
    <p:extLst>
      <p:ext uri="{BB962C8B-B14F-4D97-AF65-F5344CB8AC3E}">
        <p14:creationId xmlns:p14="http://schemas.microsoft.com/office/powerpoint/2010/main" val="273827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Business value for Dell IT GRC</a:t>
            </a:r>
            <a:endParaRPr lang="en-US" dirty="0">
              <a:solidFill>
                <a:schemeClr val="tx1"/>
              </a:solidFill>
            </a:endParaRPr>
          </a:p>
        </p:txBody>
      </p:sp>
      <p:sp>
        <p:nvSpPr>
          <p:cNvPr id="15" name="Rounded Rectangle 14"/>
          <p:cNvSpPr/>
          <p:nvPr/>
        </p:nvSpPr>
        <p:spPr>
          <a:xfrm>
            <a:off x="-161674" y="1531979"/>
            <a:ext cx="12055532" cy="746083"/>
          </a:xfrm>
          <a:prstGeom prst="roundRect">
            <a:avLst/>
          </a:prstGeom>
          <a:solidFill>
            <a:schemeClr val="tx1"/>
          </a:solidFill>
          <a:effectLst/>
        </p:spPr>
        <p:txBody>
          <a:bodyPr wrap="square" lIns="248484" tIns="186361" rIns="186361" bIns="186361" rtlCol="0" anchor="ctr">
            <a:noAutofit/>
          </a:bodyPr>
          <a:lstStyle/>
          <a:p>
            <a:pPr marL="465906">
              <a:lnSpc>
                <a:spcPct val="90000"/>
              </a:lnSpc>
              <a:spcBef>
                <a:spcPts val="816"/>
              </a:spcBef>
            </a:pPr>
            <a:endParaRPr lang="en-US" sz="2400" dirty="0" smtClean="0">
              <a:latin typeface="Segoe UI" panose="020B0502040204020203" pitchFamily="34" charset="0"/>
              <a:ea typeface="Segoe UI" panose="020B0502040204020203" pitchFamily="34" charset="0"/>
              <a:cs typeface="Segoe UI" panose="020B0502040204020203" pitchFamily="34" charset="0"/>
            </a:endParaRPr>
          </a:p>
          <a:p>
            <a:pPr marL="465906">
              <a:lnSpc>
                <a:spcPct val="90000"/>
              </a:lnSpc>
              <a:spcBef>
                <a:spcPts val="816"/>
              </a:spcBef>
            </a:pPr>
            <a:r>
              <a:rPr lang="en-US" sz="2200" dirty="0" smtClean="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rPr>
              <a:t>Minimizes the effort and investment required to achieve and maintain compliance with continuous system monitoring </a:t>
            </a:r>
          </a:p>
          <a:p>
            <a:pPr marL="465906">
              <a:lnSpc>
                <a:spcPct val="90000"/>
              </a:lnSpc>
              <a:spcBef>
                <a:spcPts val="816"/>
              </a:spcBef>
            </a:pPr>
            <a:endPar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Rounded Rectangle 15"/>
          <p:cNvSpPr/>
          <p:nvPr/>
        </p:nvSpPr>
        <p:spPr>
          <a:xfrm>
            <a:off x="-161674" y="2454680"/>
            <a:ext cx="12055532" cy="746083"/>
          </a:xfrm>
          <a:prstGeom prst="roundRect">
            <a:avLst/>
          </a:prstGeom>
          <a:solidFill>
            <a:schemeClr val="tx1"/>
          </a:solidFill>
          <a:effectLst/>
        </p:spPr>
        <p:txBody>
          <a:bodyPr wrap="square" lIns="248484" tIns="186361" rIns="186361" bIns="186361" rtlCol="0" anchor="ctr">
            <a:noAutofit/>
          </a:bodyPr>
          <a:lstStyle/>
          <a:p>
            <a:pPr marL="465906">
              <a:lnSpc>
                <a:spcPct val="90000"/>
              </a:lnSpc>
              <a:spcBef>
                <a:spcPts val="816"/>
              </a:spcBef>
            </a:pPr>
            <a:endPar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endParaRPr>
          </a:p>
          <a:p>
            <a:pPr marL="465906">
              <a:lnSpc>
                <a:spcPct val="90000"/>
              </a:lnSpc>
              <a:spcBef>
                <a:spcPts val="816"/>
              </a:spcBef>
            </a:pPr>
            <a:r>
              <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rPr>
              <a:t>Provides managers and auditors evidence of appropriate IT controls with peace of mind</a:t>
            </a:r>
          </a:p>
          <a:p>
            <a:pPr marL="465906">
              <a:lnSpc>
                <a:spcPct val="90000"/>
              </a:lnSpc>
              <a:spcBef>
                <a:spcPts val="816"/>
              </a:spcBef>
            </a:pPr>
            <a:endPar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ounded Rectangle 16"/>
          <p:cNvSpPr/>
          <p:nvPr/>
        </p:nvSpPr>
        <p:spPr>
          <a:xfrm>
            <a:off x="-161674" y="3353068"/>
            <a:ext cx="12055532" cy="746083"/>
          </a:xfrm>
          <a:prstGeom prst="roundRect">
            <a:avLst/>
          </a:prstGeom>
          <a:solidFill>
            <a:schemeClr val="tx1"/>
          </a:solidFill>
          <a:effectLst/>
        </p:spPr>
        <p:txBody>
          <a:bodyPr wrap="square" lIns="248484" tIns="186361" rIns="186361" bIns="186361" rtlCol="0" anchor="ctr">
            <a:noAutofit/>
          </a:bodyPr>
          <a:lstStyle/>
          <a:p>
            <a:pPr marL="465906">
              <a:lnSpc>
                <a:spcPct val="90000"/>
              </a:lnSpc>
              <a:spcBef>
                <a:spcPts val="816"/>
              </a:spcBef>
            </a:pPr>
            <a:endParaRPr lang="en-US" sz="2200" dirty="0" err="1">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endParaRPr>
          </a:p>
          <a:p>
            <a:pPr marL="465906">
              <a:lnSpc>
                <a:spcPct val="90000"/>
              </a:lnSpc>
              <a:spcBef>
                <a:spcPts val="816"/>
              </a:spcBef>
            </a:pPr>
            <a:r>
              <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rPr>
              <a:t>Alleviates stress and complexity by interpreting data automatically in a human-readable format for faster and better decision making </a:t>
            </a:r>
          </a:p>
          <a:p>
            <a:pPr marL="465906">
              <a:lnSpc>
                <a:spcPct val="90000"/>
              </a:lnSpc>
              <a:spcBef>
                <a:spcPts val="816"/>
              </a:spcBef>
            </a:pPr>
            <a:endParaRPr lang="en-US" sz="2200" dirty="0">
              <a:solidFill>
                <a:srgbClr val="5482AB">
                  <a:lumMod val="75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Rounded Rectangle 17"/>
          <p:cNvSpPr/>
          <p:nvPr/>
        </p:nvSpPr>
        <p:spPr>
          <a:xfrm>
            <a:off x="-161674" y="5149841"/>
            <a:ext cx="12055532" cy="746083"/>
          </a:xfrm>
          <a:prstGeom prst="roundRect">
            <a:avLst/>
          </a:prstGeom>
          <a:solidFill>
            <a:schemeClr val="tx1"/>
          </a:solidFill>
          <a:effectLst/>
        </p:spPr>
        <p:txBody>
          <a:bodyPr wrap="square" lIns="248484" tIns="186361" rIns="186361" bIns="186361" rtlCol="0" anchor="ctr">
            <a:noAutofit/>
          </a:bodyPr>
          <a:lstStyle/>
          <a:p>
            <a:pPr marL="465906">
              <a:lnSpc>
                <a:spcPct val="90000"/>
              </a:lnSpc>
              <a:spcBef>
                <a:spcPts val="816"/>
              </a:spcBef>
            </a:pPr>
            <a:endParaRPr lang="en-US" sz="2200" dirty="0">
              <a:solidFill>
                <a:srgbClr val="5482AB">
                  <a:lumMod val="75000"/>
                </a:srgbClr>
              </a:solidFill>
            </a:endParaRPr>
          </a:p>
          <a:p>
            <a:pPr marL="465906">
              <a:lnSpc>
                <a:spcPct val="90000"/>
              </a:lnSpc>
              <a:spcBef>
                <a:spcPts val="816"/>
              </a:spcBef>
            </a:pPr>
            <a:r>
              <a:rPr lang="en-US" sz="2200" dirty="0">
                <a:solidFill>
                  <a:srgbClr val="5482AB">
                    <a:lumMod val="75000"/>
                  </a:srgbClr>
                </a:solidFill>
              </a:rPr>
              <a:t>Controls costs using the same solutions to address compliance and security requirements, whilst improving operational activities </a:t>
            </a:r>
          </a:p>
          <a:p>
            <a:pPr marL="465906">
              <a:lnSpc>
                <a:spcPct val="90000"/>
              </a:lnSpc>
              <a:spcBef>
                <a:spcPts val="816"/>
              </a:spcBef>
            </a:pPr>
            <a:endParaRPr lang="en-US" sz="2200" dirty="0">
              <a:solidFill>
                <a:srgbClr val="5482AB">
                  <a:lumMod val="75000"/>
                </a:srgbClr>
              </a:solidFill>
            </a:endParaRPr>
          </a:p>
        </p:txBody>
      </p:sp>
      <p:sp>
        <p:nvSpPr>
          <p:cNvPr id="19" name="Rounded Rectangle 18"/>
          <p:cNvSpPr/>
          <p:nvPr/>
        </p:nvSpPr>
        <p:spPr>
          <a:xfrm>
            <a:off x="-161674" y="4251455"/>
            <a:ext cx="12055532" cy="746083"/>
          </a:xfrm>
          <a:prstGeom prst="roundRect">
            <a:avLst/>
          </a:prstGeom>
          <a:solidFill>
            <a:schemeClr val="tx1"/>
          </a:solidFill>
          <a:effectLst/>
        </p:spPr>
        <p:txBody>
          <a:bodyPr wrap="square" lIns="248484" tIns="186361" rIns="186361" bIns="186361" rtlCol="0" anchor="ctr">
            <a:noAutofit/>
          </a:bodyPr>
          <a:lstStyle/>
          <a:p>
            <a:pPr marL="465906">
              <a:lnSpc>
                <a:spcPct val="90000"/>
              </a:lnSpc>
              <a:spcBef>
                <a:spcPts val="816"/>
              </a:spcBef>
            </a:pPr>
            <a:endParaRPr lang="en-US" sz="2200" dirty="0">
              <a:solidFill>
                <a:srgbClr val="5482AB">
                  <a:lumMod val="75000"/>
                </a:srgbClr>
              </a:solidFill>
            </a:endParaRPr>
          </a:p>
          <a:p>
            <a:pPr marL="465906">
              <a:lnSpc>
                <a:spcPct val="90000"/>
              </a:lnSpc>
              <a:spcBef>
                <a:spcPts val="816"/>
              </a:spcBef>
            </a:pPr>
            <a:r>
              <a:rPr lang="en-US" sz="2200" dirty="0">
                <a:solidFill>
                  <a:srgbClr val="5482AB">
                    <a:lumMod val="75000"/>
                  </a:srgbClr>
                </a:solidFill>
              </a:rPr>
              <a:t>Empowers executives, reduces risk and ensures compliance is met with reports to confidently address stakeholders </a:t>
            </a:r>
          </a:p>
          <a:p>
            <a:pPr marL="465906">
              <a:lnSpc>
                <a:spcPct val="90000"/>
              </a:lnSpc>
              <a:spcBef>
                <a:spcPts val="816"/>
              </a:spcBef>
            </a:pPr>
            <a:endParaRPr lang="en-US" sz="2200" dirty="0">
              <a:solidFill>
                <a:srgbClr val="5482AB">
                  <a:lumMod val="75000"/>
                </a:srgbClr>
              </a:solidFill>
            </a:endParaRPr>
          </a:p>
        </p:txBody>
      </p:sp>
    </p:spTree>
    <p:extLst>
      <p:ext uri="{BB962C8B-B14F-4D97-AF65-F5344CB8AC3E}">
        <p14:creationId xmlns:p14="http://schemas.microsoft.com/office/powerpoint/2010/main" val="2274278732"/>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closer look</a:t>
            </a:r>
            <a:endParaRPr lang="en-US" dirty="0"/>
          </a:p>
        </p:txBody>
      </p:sp>
    </p:spTree>
    <p:extLst>
      <p:ext uri="{BB962C8B-B14F-4D97-AF65-F5344CB8AC3E}">
        <p14:creationId xmlns:p14="http://schemas.microsoft.com/office/powerpoint/2010/main" val="2720682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1429935" cy="1828786"/>
          </a:xfrm>
        </p:spPr>
        <p:txBody>
          <a:bodyPr/>
          <a:lstStyle/>
          <a:p>
            <a:r>
              <a:rPr lang="en-US" dirty="0"/>
              <a:t>Dell Forensic Files: IT Governance, Risk </a:t>
            </a:r>
            <a:br>
              <a:rPr lang="en-US" dirty="0"/>
            </a:br>
            <a:r>
              <a:rPr lang="en-US" dirty="0"/>
              <a:t>&amp; Compliance—Seeing the </a:t>
            </a:r>
            <a:r>
              <a:rPr lang="en-US" dirty="0" err="1"/>
              <a:t>Unseeable</a:t>
            </a:r>
            <a:endParaRPr lang="en-US" dirty="0"/>
          </a:p>
        </p:txBody>
      </p:sp>
      <p:sp>
        <p:nvSpPr>
          <p:cNvPr id="5" name="Text Placeholder 4"/>
          <p:cNvSpPr>
            <a:spLocks noGrp="1"/>
          </p:cNvSpPr>
          <p:nvPr>
            <p:ph type="body" sz="quarter" idx="12"/>
          </p:nvPr>
        </p:nvSpPr>
        <p:spPr/>
        <p:txBody>
          <a:bodyPr/>
          <a:lstStyle/>
          <a:p>
            <a:r>
              <a:rPr lang="en-US" dirty="0"/>
              <a:t>Thom </a:t>
            </a:r>
            <a:r>
              <a:rPr lang="en-US" dirty="0" err="1"/>
              <a:t>Brainard</a:t>
            </a:r>
            <a:endParaRPr lang="en-US" dirty="0"/>
          </a:p>
          <a:p>
            <a:r>
              <a:rPr lang="en-US" dirty="0"/>
              <a:t>Product Marketing Manager</a:t>
            </a:r>
          </a:p>
          <a:p>
            <a:r>
              <a:rPr lang="en-US" dirty="0"/>
              <a:t>Dell Software</a:t>
            </a:r>
          </a:p>
        </p:txBody>
      </p:sp>
      <p:sp>
        <p:nvSpPr>
          <p:cNvPr id="6" name="Text Placeholder 5"/>
          <p:cNvSpPr>
            <a:spLocks noGrp="1"/>
          </p:cNvSpPr>
          <p:nvPr>
            <p:ph type="body" sz="quarter" idx="13"/>
          </p:nvPr>
        </p:nvSpPr>
        <p:spPr>
          <a:xfrm>
            <a:off x="322262" y="360323"/>
            <a:ext cx="2667000" cy="406265"/>
          </a:xfrm>
        </p:spPr>
        <p:txBody>
          <a:bodyPr/>
          <a:lstStyle/>
          <a:p>
            <a:r>
              <a:rPr lang="en-US" dirty="0"/>
              <a:t>BRK1452</a:t>
            </a:r>
          </a:p>
        </p:txBody>
      </p:sp>
    </p:spTree>
    <p:extLst>
      <p:ext uri="{BB962C8B-B14F-4D97-AF65-F5344CB8AC3E}">
        <p14:creationId xmlns:p14="http://schemas.microsoft.com/office/powerpoint/2010/main" val="3674893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6304" y="377972"/>
            <a:ext cx="10819733" cy="870430"/>
          </a:xfrm>
          <a:noFill/>
        </p:spPr>
        <p:txBody>
          <a:bodyPr/>
          <a:lstStyle/>
          <a:p>
            <a:r>
              <a:rPr lang="en-US" dirty="0" smtClean="0">
                <a:solidFill>
                  <a:schemeClr val="tx1"/>
                </a:solidFill>
              </a:rPr>
              <a:t>Active Roles Server</a:t>
            </a:r>
            <a:endParaRPr lang="en-US" dirty="0">
              <a:solidFill>
                <a:schemeClr val="tx1"/>
              </a:solidFill>
            </a:endParaRPr>
          </a:p>
        </p:txBody>
      </p:sp>
      <p:sp>
        <p:nvSpPr>
          <p:cNvPr id="8" name="Content Placeholder 7"/>
          <p:cNvSpPr>
            <a:spLocks noGrp="1"/>
          </p:cNvSpPr>
          <p:nvPr>
            <p:ph sz="half" idx="4294967295"/>
          </p:nvPr>
        </p:nvSpPr>
        <p:spPr>
          <a:xfrm>
            <a:off x="662069" y="1439862"/>
            <a:ext cx="10432968" cy="923194"/>
          </a:xfrm>
          <a:noFill/>
          <a:ln>
            <a:noFill/>
          </a:ln>
        </p:spPr>
        <p:txBody>
          <a:bodyPr/>
          <a:lstStyle/>
          <a:p>
            <a:pPr marL="0" indent="0">
              <a:buNone/>
            </a:pPr>
            <a:r>
              <a:rPr lang="en-US" sz="2400" dirty="0">
                <a:solidFill>
                  <a:schemeClr val="tx1"/>
                </a:solidFill>
              </a:rPr>
              <a:t>Increasing security while more effectively delegating rights </a:t>
            </a:r>
          </a:p>
          <a:p>
            <a:endParaRPr lang="en-US" sz="2400" dirty="0">
              <a:solidFill>
                <a:schemeClr val="tx1"/>
              </a:solidFill>
            </a:endParaRPr>
          </a:p>
        </p:txBody>
      </p:sp>
      <p:sp>
        <p:nvSpPr>
          <p:cNvPr id="5" name="Text Placeholder 1"/>
          <p:cNvSpPr txBox="1">
            <a:spLocks/>
          </p:cNvSpPr>
          <p:nvPr/>
        </p:nvSpPr>
        <p:spPr>
          <a:xfrm>
            <a:off x="714500" y="1135062"/>
            <a:ext cx="11218737" cy="345294"/>
          </a:xfrm>
          <a:prstGeom prst="rect">
            <a:avLst/>
          </a:prstGeom>
          <a:noFill/>
        </p:spPr>
        <p:txBody>
          <a:bodyPr lIns="93197" tIns="46598" rIns="93197" bIns="46598"/>
          <a:lst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2400" b="1" dirty="0">
                <a:latin typeface="Segoe UI Semibold" panose="020B0702040204020203" pitchFamily="34" charset="0"/>
              </a:rPr>
              <a:t>Simplified yet powerful management &amp; security for Active Directory</a:t>
            </a:r>
          </a:p>
        </p:txBody>
      </p:sp>
      <p:sp>
        <p:nvSpPr>
          <p:cNvPr id="10" name="Chevron 9"/>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t>Assess </a:t>
            </a:r>
          </a:p>
        </p:txBody>
      </p:sp>
      <p:sp>
        <p:nvSpPr>
          <p:cNvPr id="11" name="Chevron 10"/>
          <p:cNvSpPr/>
          <p:nvPr/>
        </p:nvSpPr>
        <p:spPr>
          <a:xfrm>
            <a:off x="3682583"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smtClean="0">
                <a:solidFill>
                  <a:schemeClr val="bg1"/>
                </a:solidFill>
              </a:rPr>
              <a:t> Audit </a:t>
            </a:r>
            <a:endParaRPr lang="en-US" sz="1600" b="1" dirty="0">
              <a:solidFill>
                <a:schemeClr val="bg1"/>
              </a:solidFill>
            </a:endParaRPr>
          </a:p>
        </p:txBody>
      </p:sp>
      <p:sp>
        <p:nvSpPr>
          <p:cNvPr id="12" name="Chevron 11"/>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smtClean="0"/>
              <a:t>   Manage </a:t>
            </a:r>
            <a:endParaRPr lang="en-US" sz="1600" b="1" dirty="0"/>
          </a:p>
        </p:txBody>
      </p:sp>
      <p:sp>
        <p:nvSpPr>
          <p:cNvPr id="13" name="Chevron 12"/>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07" y="1977391"/>
            <a:ext cx="5753367" cy="3419546"/>
          </a:xfrm>
          <a:prstGeom prst="rect">
            <a:avLst/>
          </a:prstGeom>
          <a:solidFill>
            <a:schemeClr val="bg1"/>
          </a:solidFill>
        </p:spPr>
      </p:pic>
      <p:sp>
        <p:nvSpPr>
          <p:cNvPr id="2" name="TextBox 1"/>
          <p:cNvSpPr txBox="1"/>
          <p:nvPr/>
        </p:nvSpPr>
        <p:spPr>
          <a:xfrm>
            <a:off x="6685103" y="2077508"/>
            <a:ext cx="5442375" cy="3574979"/>
          </a:xfrm>
          <a:prstGeom prst="rect">
            <a:avLst/>
          </a:prstGeom>
          <a:noFill/>
        </p:spPr>
        <p:txBody>
          <a:bodyPr wrap="square" lIns="93197" tIns="46598" rIns="93197" bIns="46598" rtlCol="0">
            <a:noAutofit/>
          </a:bodyPr>
          <a:lstStyle/>
          <a:p>
            <a:pPr marL="349490" indent="-349490">
              <a:buFont typeface="Arial" panose="020B0604020202020204" pitchFamily="34" charset="0"/>
              <a:buChar char="•"/>
            </a:pPr>
            <a:r>
              <a:rPr lang="en-US" sz="2000" dirty="0"/>
              <a:t>Protecting critical data and enforcing policies to eliminate unregulated access </a:t>
            </a:r>
          </a:p>
          <a:p>
            <a:pPr marL="349490" indent="-349490">
              <a:buFont typeface="Arial" panose="020B0604020202020204" pitchFamily="34" charset="0"/>
              <a:buChar char="•"/>
            </a:pPr>
            <a:r>
              <a:rPr lang="en-US" sz="2000" dirty="0"/>
              <a:t>Granting users and administrators correct access to exactly what they need – nothing more</a:t>
            </a:r>
          </a:p>
          <a:p>
            <a:pPr marL="349490" indent="-349490">
              <a:buFont typeface="Arial" panose="020B0604020202020204" pitchFamily="34" charset="0"/>
              <a:buChar char="•"/>
            </a:pPr>
            <a:r>
              <a:rPr lang="en-US" sz="2000" dirty="0"/>
              <a:t>Built-in workflows that place approval and escalation processes around AD object creation</a:t>
            </a:r>
          </a:p>
          <a:p>
            <a:pPr marL="349490" indent="-349490">
              <a:buFont typeface="Arial" panose="020B0604020202020204" pitchFamily="34" charset="0"/>
              <a:buChar char="•"/>
            </a:pPr>
            <a:r>
              <a:rPr lang="en-US" sz="2000" dirty="0"/>
              <a:t>Enforces role-based administration eliminating the need for most admins to have native privilege access in AD</a:t>
            </a:r>
            <a:r>
              <a:rPr lang="en-US" sz="2000" dirty="0" smtClean="0"/>
              <a:t>.</a:t>
            </a:r>
            <a:endParaRPr lang="en-US" sz="2000" dirty="0"/>
          </a:p>
          <a:p>
            <a:pPr marL="349490" indent="-349490">
              <a:buFont typeface="Arial" panose="020B0604020202020204" pitchFamily="34" charset="0"/>
              <a:buChar char="•"/>
            </a:pPr>
            <a:endParaRPr lang="en-US" sz="2000" dirty="0"/>
          </a:p>
        </p:txBody>
      </p:sp>
    </p:spTree>
    <p:extLst>
      <p:ext uri="{BB962C8B-B14F-4D97-AF65-F5344CB8AC3E}">
        <p14:creationId xmlns:p14="http://schemas.microsoft.com/office/powerpoint/2010/main" val="1214534973"/>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504" y="220662"/>
            <a:ext cx="10819733" cy="870430"/>
          </a:xfrm>
        </p:spPr>
        <p:txBody>
          <a:bodyPr/>
          <a:lstStyle/>
          <a:p>
            <a:r>
              <a:rPr lang="en-US" dirty="0" smtClean="0">
                <a:solidFill>
                  <a:schemeClr val="tx1"/>
                </a:solidFill>
              </a:rPr>
              <a:t>UCCS</a:t>
            </a:r>
            <a:endParaRPr lang="en-US" dirty="0">
              <a:solidFill>
                <a:schemeClr val="tx1"/>
              </a:solidFill>
            </a:endParaRPr>
          </a:p>
        </p:txBody>
      </p:sp>
      <p:sp>
        <p:nvSpPr>
          <p:cNvPr id="2" name="Content Placeholder 1"/>
          <p:cNvSpPr>
            <a:spLocks noGrp="1"/>
          </p:cNvSpPr>
          <p:nvPr>
            <p:ph sz="quarter" idx="4294967295"/>
          </p:nvPr>
        </p:nvSpPr>
        <p:spPr>
          <a:xfrm>
            <a:off x="350837" y="982663"/>
            <a:ext cx="11218863" cy="516929"/>
          </a:xfrm>
        </p:spPr>
        <p:txBody>
          <a:bodyPr/>
          <a:lstStyle/>
          <a:p>
            <a:pPr marL="0" indent="0">
              <a:buNone/>
            </a:pPr>
            <a:r>
              <a:rPr lang="en-US" sz="2400" dirty="0" smtClean="0">
                <a:solidFill>
                  <a:schemeClr val="tx1"/>
                </a:solidFill>
                <a:latin typeface="Segoe UI Semibold" panose="020B0702040204020203" pitchFamily="34" charset="0"/>
              </a:rPr>
              <a:t>Data leak protection (DLP) and communication policy enforcement</a:t>
            </a:r>
            <a:endParaRPr lang="en-US" sz="2400" dirty="0">
              <a:solidFill>
                <a:schemeClr val="tx1"/>
              </a:solidFill>
              <a:latin typeface="Segoe UI Semibold" panose="020B0702040204020203" pitchFamily="34" charset="0"/>
            </a:endParaRPr>
          </a:p>
        </p:txBody>
      </p:sp>
      <p:sp>
        <p:nvSpPr>
          <p:cNvPr id="8" name="Content Placeholder 7"/>
          <p:cNvSpPr>
            <a:spLocks noGrp="1"/>
          </p:cNvSpPr>
          <p:nvPr>
            <p:ph sz="half" idx="4294967295"/>
          </p:nvPr>
        </p:nvSpPr>
        <p:spPr>
          <a:xfrm>
            <a:off x="350837" y="1439862"/>
            <a:ext cx="11191875" cy="738528"/>
          </a:xfrm>
        </p:spPr>
        <p:txBody>
          <a:bodyPr/>
          <a:lstStyle/>
          <a:p>
            <a:pPr marL="0" indent="0">
              <a:buNone/>
            </a:pPr>
            <a:r>
              <a:rPr lang="en-US" sz="2000" dirty="0">
                <a:solidFill>
                  <a:schemeClr val="tx1"/>
                </a:solidFill>
              </a:rPr>
              <a:t>Protects intellectual property, personally identifiable information (PII) and other sensitive communications from leaving the company via email, reducing your legal risks.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997" y="2172264"/>
            <a:ext cx="7797420" cy="3309091"/>
          </a:xfrm>
          <a:prstGeom prst="rect">
            <a:avLst/>
          </a:prstGeom>
          <a:noFill/>
          <a:ln w="9525">
            <a:noFill/>
            <a:miter lim="800000"/>
            <a:headEnd/>
            <a:tailEnd/>
          </a:ln>
        </p:spPr>
      </p:pic>
      <p:sp>
        <p:nvSpPr>
          <p:cNvPr id="5" name="Text Placeholder 1"/>
          <p:cNvSpPr txBox="1">
            <a:spLocks/>
          </p:cNvSpPr>
          <p:nvPr/>
        </p:nvSpPr>
        <p:spPr>
          <a:xfrm>
            <a:off x="1373273" y="1761174"/>
            <a:ext cx="11218737" cy="345294"/>
          </a:xfrm>
          <a:prstGeom prst="rect">
            <a:avLst/>
          </a:prstGeom>
        </p:spPr>
        <p:txBody>
          <a:bodyPr lIns="93197" tIns="46598" rIns="93197" bIns="46598"/>
          <a:lst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endParaRPr lang="en-US" sz="2400" b="1" dirty="0">
              <a:solidFill>
                <a:schemeClr val="tx2"/>
              </a:solidFill>
            </a:endParaRPr>
          </a:p>
        </p:txBody>
      </p:sp>
      <p:sp>
        <p:nvSpPr>
          <p:cNvPr id="10" name="Chevron 9"/>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t>Assess </a:t>
            </a:r>
          </a:p>
        </p:txBody>
      </p:sp>
      <p:sp>
        <p:nvSpPr>
          <p:cNvPr id="11" name="Chevron 10"/>
          <p:cNvSpPr/>
          <p:nvPr/>
        </p:nvSpPr>
        <p:spPr>
          <a:xfrm>
            <a:off x="3682583"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smtClean="0">
                <a:solidFill>
                  <a:schemeClr val="bg1"/>
                </a:solidFill>
              </a:rPr>
              <a:t>  Audit </a:t>
            </a:r>
            <a:endParaRPr lang="en-US" sz="1600" b="1" dirty="0">
              <a:solidFill>
                <a:schemeClr val="bg1"/>
              </a:solidFill>
            </a:endParaRPr>
          </a:p>
        </p:txBody>
      </p:sp>
      <p:sp>
        <p:nvSpPr>
          <p:cNvPr id="12" name="Chevron 11"/>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smtClean="0"/>
              <a:t>  Manage </a:t>
            </a:r>
            <a:endParaRPr lang="en-US" sz="1600" b="1" dirty="0"/>
          </a:p>
        </p:txBody>
      </p:sp>
      <p:sp>
        <p:nvSpPr>
          <p:cNvPr id="13" name="Chevron 12"/>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 </a:t>
            </a:r>
          </a:p>
        </p:txBody>
      </p:sp>
    </p:spTree>
    <p:extLst>
      <p:ext uri="{BB962C8B-B14F-4D97-AF65-F5344CB8AC3E}">
        <p14:creationId xmlns:p14="http://schemas.microsoft.com/office/powerpoint/2010/main" val="4099766239"/>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0104" y="144462"/>
            <a:ext cx="10819733" cy="870430"/>
          </a:xfrm>
        </p:spPr>
        <p:txBody>
          <a:bodyPr/>
          <a:lstStyle/>
          <a:p>
            <a:r>
              <a:rPr lang="en-US" dirty="0" smtClean="0">
                <a:solidFill>
                  <a:schemeClr val="tx1"/>
                </a:solidFill>
              </a:rPr>
              <a:t>Recovery Manager</a:t>
            </a:r>
            <a:endParaRPr lang="en-US" dirty="0">
              <a:solidFill>
                <a:schemeClr val="tx1"/>
              </a:solidFill>
            </a:endParaRPr>
          </a:p>
        </p:txBody>
      </p:sp>
      <p:sp>
        <p:nvSpPr>
          <p:cNvPr id="8" name="Content Placeholder 7"/>
          <p:cNvSpPr>
            <a:spLocks noGrp="1"/>
          </p:cNvSpPr>
          <p:nvPr>
            <p:ph sz="half" idx="4294967295"/>
          </p:nvPr>
        </p:nvSpPr>
        <p:spPr>
          <a:xfrm>
            <a:off x="660205" y="1211262"/>
            <a:ext cx="11776270" cy="738528"/>
          </a:xfrm>
        </p:spPr>
        <p:txBody>
          <a:bodyPr/>
          <a:lstStyle/>
          <a:p>
            <a:pPr marL="0" indent="0">
              <a:buNone/>
            </a:pPr>
            <a:r>
              <a:rPr lang="en-US" sz="2000" dirty="0">
                <a:solidFill>
                  <a:schemeClr val="tx1"/>
                </a:solidFill>
              </a:rPr>
              <a:t>Facilitates efficient search and recovery of lost data from individual objects, </a:t>
            </a:r>
            <a:r>
              <a:rPr lang="en-US" sz="2000" dirty="0" smtClean="0">
                <a:solidFill>
                  <a:schemeClr val="tx1"/>
                </a:solidFill>
              </a:rPr>
              <a:t/>
            </a:r>
            <a:br>
              <a:rPr lang="en-US" sz="2000" dirty="0" smtClean="0">
                <a:solidFill>
                  <a:schemeClr val="tx1"/>
                </a:solidFill>
              </a:rPr>
            </a:br>
            <a:r>
              <a:rPr lang="en-US" sz="2000" dirty="0" smtClean="0">
                <a:solidFill>
                  <a:schemeClr val="tx1"/>
                </a:solidFill>
              </a:rPr>
              <a:t>permissions</a:t>
            </a:r>
            <a:r>
              <a:rPr lang="en-US" sz="2000" dirty="0">
                <a:solidFill>
                  <a:schemeClr val="tx1"/>
                </a:solidFill>
              </a:rPr>
              <a:t>, email and files to full disaster </a:t>
            </a:r>
            <a:r>
              <a:rPr lang="en-US" sz="2000" dirty="0" smtClean="0">
                <a:solidFill>
                  <a:schemeClr val="tx1"/>
                </a:solidFill>
              </a:rPr>
              <a:t>recovery</a:t>
            </a:r>
            <a:endParaRPr lang="en-US" sz="2000" dirty="0">
              <a:solidFill>
                <a:schemeClr val="tx1"/>
              </a:solidFill>
            </a:endParaRPr>
          </a:p>
        </p:txBody>
      </p:sp>
      <p:sp>
        <p:nvSpPr>
          <p:cNvPr id="5" name="Text Placeholder 1"/>
          <p:cNvSpPr txBox="1">
            <a:spLocks/>
          </p:cNvSpPr>
          <p:nvPr/>
        </p:nvSpPr>
        <p:spPr>
          <a:xfrm>
            <a:off x="660205" y="865968"/>
            <a:ext cx="11458128" cy="345294"/>
          </a:xfrm>
          <a:prstGeom prst="rect">
            <a:avLst/>
          </a:prstGeom>
        </p:spPr>
        <p:txBody>
          <a:bodyPr lIns="93197" tIns="46598" rIns="93197" bIns="46598"/>
          <a:lst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2400" dirty="0">
                <a:latin typeface="Segoe UI Semibold" panose="020B0702040204020203" pitchFamily="34" charset="0"/>
              </a:rPr>
              <a:t>Maintain business continuity with streamlined backups and disaster recovery</a:t>
            </a:r>
          </a:p>
        </p:txBody>
      </p:sp>
      <p:sp>
        <p:nvSpPr>
          <p:cNvPr id="7" name="Chevron 6"/>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t>Assess </a:t>
            </a:r>
          </a:p>
        </p:txBody>
      </p:sp>
      <p:sp>
        <p:nvSpPr>
          <p:cNvPr id="10" name="Chevron 9"/>
          <p:cNvSpPr/>
          <p:nvPr/>
        </p:nvSpPr>
        <p:spPr>
          <a:xfrm>
            <a:off x="3682583"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Audit </a:t>
            </a:r>
          </a:p>
        </p:txBody>
      </p:sp>
      <p:sp>
        <p:nvSpPr>
          <p:cNvPr id="11" name="Chevron 10"/>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smtClean="0">
                <a:solidFill>
                  <a:schemeClr val="tx2"/>
                </a:solidFill>
              </a:rPr>
              <a:t>  </a:t>
            </a:r>
            <a:r>
              <a:rPr lang="en-US" sz="1600" b="1" dirty="0" smtClean="0"/>
              <a:t>Manage </a:t>
            </a:r>
            <a:endParaRPr lang="en-US" sz="1600" b="1" dirty="0"/>
          </a:p>
        </p:txBody>
      </p:sp>
      <p:sp>
        <p:nvSpPr>
          <p:cNvPr id="12" name="Chevron 11"/>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Recover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66" y="1901639"/>
            <a:ext cx="5119854" cy="361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304250"/>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125663"/>
            <a:ext cx="10056812" cy="1846524"/>
          </a:xfrm>
        </p:spPr>
        <p:txBody>
          <a:bodyPr/>
          <a:lstStyle/>
          <a:p>
            <a:r>
              <a:rPr lang="en-US" dirty="0" smtClean="0"/>
              <a:t>IT Search</a:t>
            </a:r>
            <a:br>
              <a:rPr lang="en-US" dirty="0" smtClean="0"/>
            </a:br>
            <a:r>
              <a:rPr lang="en-US" sz="4400" dirty="0" smtClean="0"/>
              <a:t>IT data analysis</a:t>
            </a:r>
            <a:endParaRPr lang="en-US" dirty="0"/>
          </a:p>
        </p:txBody>
      </p:sp>
      <p:pic>
        <p:nvPicPr>
          <p:cNvPr id="3" name="Picture 6" descr="https://c1.staticflickr.com/5/4013/4365015415_9fc44963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237" y="1516062"/>
            <a:ext cx="6138899" cy="460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68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Enterprise Reporter</a:t>
            </a:r>
            <a:endParaRPr lang="en-US" dirty="0">
              <a:solidFill>
                <a:schemeClr val="tx1"/>
              </a:solidFill>
            </a:endParaRPr>
          </a:p>
        </p:txBody>
      </p:sp>
      <p:sp>
        <p:nvSpPr>
          <p:cNvPr id="6" name="Content Placeholder 5"/>
          <p:cNvSpPr>
            <a:spLocks noGrp="1"/>
          </p:cNvSpPr>
          <p:nvPr>
            <p:ph sz="quarter" idx="4294967295"/>
          </p:nvPr>
        </p:nvSpPr>
        <p:spPr>
          <a:xfrm>
            <a:off x="579437" y="1270000"/>
            <a:ext cx="7954963" cy="738528"/>
          </a:xfrm>
        </p:spPr>
        <p:txBody>
          <a:bodyPr/>
          <a:lstStyle/>
          <a:p>
            <a:pPr marL="0" indent="0">
              <a:buNone/>
            </a:pPr>
            <a:r>
              <a:rPr lang="en-US" sz="2000" b="0" dirty="0">
                <a:solidFill>
                  <a:schemeClr val="tx1"/>
                </a:solidFill>
              </a:rPr>
              <a:t>Reporting and analysis tool enables you to provide Intelligence needed to decrease daily management workload</a:t>
            </a:r>
            <a:endParaRPr lang="en-US" sz="2000" dirty="0">
              <a:solidFill>
                <a:schemeClr val="tx1"/>
              </a:solidFill>
            </a:endParaRPr>
          </a:p>
        </p:txBody>
      </p:sp>
      <p:sp>
        <p:nvSpPr>
          <p:cNvPr id="2" name="Text Placeholder 1"/>
          <p:cNvSpPr>
            <a:spLocks noGrp="1"/>
          </p:cNvSpPr>
          <p:nvPr>
            <p:ph sz="half" idx="4294967295"/>
          </p:nvPr>
        </p:nvSpPr>
        <p:spPr>
          <a:xfrm>
            <a:off x="579437" y="830262"/>
            <a:ext cx="11191875" cy="516929"/>
          </a:xfrm>
        </p:spPr>
        <p:txBody>
          <a:bodyPr/>
          <a:lstStyle/>
          <a:p>
            <a:pPr marL="0" indent="0">
              <a:buNone/>
            </a:pPr>
            <a:r>
              <a:rPr lang="en-US" sz="2400" dirty="0">
                <a:solidFill>
                  <a:schemeClr val="tx1"/>
                </a:solidFill>
                <a:latin typeface="Segoe UI Semibold" panose="020B0702040204020203" pitchFamily="34" charset="0"/>
              </a:rPr>
              <a:t>Gain visibility into your environment </a:t>
            </a:r>
          </a:p>
        </p:txBody>
      </p:sp>
      <p:sp>
        <p:nvSpPr>
          <p:cNvPr id="12" name="Chevron 11"/>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t>Assess </a:t>
            </a:r>
          </a:p>
        </p:txBody>
      </p:sp>
      <p:sp>
        <p:nvSpPr>
          <p:cNvPr id="13" name="Chevron 12"/>
          <p:cNvSpPr/>
          <p:nvPr/>
        </p:nvSpPr>
        <p:spPr>
          <a:xfrm>
            <a:off x="3682583" y="5648699"/>
            <a:ext cx="2162281" cy="594934"/>
          </a:xfrm>
          <a:prstGeom prst="chevron">
            <a:avLst>
              <a:gd name="adj" fmla="val 34324"/>
            </a:avLst>
          </a:prstGeom>
          <a:solidFill>
            <a:srgbClr val="EEEEEE"/>
          </a:solidFill>
          <a:ln w="19050">
            <a:solidFill>
              <a:srgbClr val="EEEEEE"/>
            </a:solidFill>
          </a:ln>
          <a:effectLst>
            <a:outerShdw dist="50800" dir="5400000" sx="1000" sy="1000" algn="ctr" rotWithShape="0">
              <a:srgbClr val="000000"/>
            </a:outerShdw>
          </a:effectLst>
        </p:spPr>
        <p:txBody>
          <a:bodyPr wrap="square" lIns="46598" tIns="46598" rIns="46598" bIns="46598" rtlCol="0" anchor="ctr">
            <a:noAutofit/>
          </a:bodyPr>
          <a:lstStyle/>
          <a:p>
            <a:endParaRPr lang="en-US" sz="1600" b="1" dirty="0">
              <a:solidFill>
                <a:schemeClr val="bg1"/>
              </a:solidFill>
            </a:endParaRPr>
          </a:p>
        </p:txBody>
      </p:sp>
      <p:sp>
        <p:nvSpPr>
          <p:cNvPr id="14" name="Chevron 13"/>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a:solidFill>
                  <a:schemeClr val="tx2"/>
                </a:solidFill>
              </a:rPr>
              <a:t> </a:t>
            </a:r>
          </a:p>
        </p:txBody>
      </p:sp>
      <p:sp>
        <p:nvSpPr>
          <p:cNvPr id="15" name="Chevron 14"/>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88" y="1967927"/>
            <a:ext cx="6338211" cy="356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011119"/>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Enterprise Reporter</a:t>
            </a:r>
            <a:endParaRPr lang="en-US" dirty="0"/>
          </a:p>
        </p:txBody>
      </p:sp>
      <p:sp>
        <p:nvSpPr>
          <p:cNvPr id="56" name="Rectangle 3"/>
          <p:cNvSpPr>
            <a:spLocks noGrp="1" noChangeArrowheads="1"/>
          </p:cNvSpPr>
          <p:nvPr>
            <p:ph sz="half" idx="1"/>
          </p:nvPr>
        </p:nvSpPr>
        <p:spPr bwMode="auto">
          <a:xfrm>
            <a:off x="495506" y="1352858"/>
            <a:ext cx="10777715" cy="4352149"/>
          </a:xfrm>
          <a:prstGeom prst="rect">
            <a:avLst/>
          </a:prstGeom>
          <a:noFill/>
          <a:ln w="9525">
            <a:noFill/>
            <a:miter lim="800000"/>
            <a:headEnd/>
            <a:tailEnd/>
          </a:ln>
        </p:spPr>
        <p:txBody>
          <a:bodyPr lIns="93184" tIns="46592" rIns="93184" bIns="46592">
            <a:noAutofit/>
          </a:bodyPr>
          <a:lstStyle/>
          <a:p>
            <a:pPr marL="0" indent="0">
              <a:buNone/>
            </a:pPr>
            <a:r>
              <a:rPr lang="en-US" sz="2000" dirty="0">
                <a:solidFill>
                  <a:schemeClr val="tx1"/>
                </a:solidFill>
                <a:latin typeface="+mn-lt"/>
              </a:rPr>
              <a:t>Enterprise Reporter is an automated, scalable solution for auditing, analyzing and reporting on Microsoft® Active Directory®, Windows Server®, SQL Server® and file servers across the </a:t>
            </a:r>
            <a:r>
              <a:rPr lang="en-US" sz="2000" dirty="0" smtClean="0">
                <a:solidFill>
                  <a:schemeClr val="tx1"/>
                </a:solidFill>
                <a:latin typeface="+mn-lt"/>
              </a:rPr>
              <a:t>enterprise. Predefined </a:t>
            </a:r>
            <a:r>
              <a:rPr lang="en-US" sz="2000" dirty="0">
                <a:solidFill>
                  <a:schemeClr val="tx1"/>
                </a:solidFill>
                <a:latin typeface="+mn-lt"/>
              </a:rPr>
              <a:t>and customizable reporting tools make it easy to perform:</a:t>
            </a:r>
          </a:p>
          <a:p>
            <a:r>
              <a:rPr lang="en-US" sz="2000" dirty="0">
                <a:solidFill>
                  <a:schemeClr val="tx1"/>
                </a:solidFill>
                <a:latin typeface="+mn-lt"/>
              </a:rPr>
              <a:t>Compliance and security assessments</a:t>
            </a:r>
          </a:p>
          <a:p>
            <a:r>
              <a:rPr lang="en-US" sz="2000" dirty="0">
                <a:solidFill>
                  <a:schemeClr val="tx1"/>
                </a:solidFill>
                <a:latin typeface="+mn-lt"/>
              </a:rPr>
              <a:t>Pre- and post-migration analyses</a:t>
            </a:r>
          </a:p>
          <a:p>
            <a:r>
              <a:rPr lang="en-US" sz="2000" dirty="0">
                <a:solidFill>
                  <a:schemeClr val="tx1"/>
                </a:solidFill>
                <a:latin typeface="+mn-lt"/>
              </a:rPr>
              <a:t>File storage capacity planning and </a:t>
            </a:r>
            <a:r>
              <a:rPr lang="en-US" sz="2000" dirty="0" smtClean="0">
                <a:solidFill>
                  <a:schemeClr val="tx1"/>
                </a:solidFill>
                <a:latin typeface="+mn-lt"/>
              </a:rPr>
              <a:t>monitoring</a:t>
            </a:r>
          </a:p>
          <a:p>
            <a:pPr marL="0" indent="0">
              <a:buNone/>
            </a:pPr>
            <a:endParaRPr lang="en-US" sz="2000" dirty="0">
              <a:solidFill>
                <a:schemeClr val="tx1"/>
              </a:solidFill>
              <a:latin typeface="+mn-lt"/>
            </a:endParaRPr>
          </a:p>
        </p:txBody>
      </p:sp>
      <p:pic>
        <p:nvPicPr>
          <p:cNvPr id="57" name="Picture 56" descr="Architecture.png"/>
          <p:cNvPicPr>
            <a:picLocks noChangeAspect="1"/>
          </p:cNvPicPr>
          <p:nvPr/>
        </p:nvPicPr>
        <p:blipFill>
          <a:blip r:embed="rId3" cstate="print"/>
          <a:stretch>
            <a:fillRect/>
          </a:stretch>
        </p:blipFill>
        <p:spPr>
          <a:xfrm>
            <a:off x="6380819" y="2605606"/>
            <a:ext cx="5628618" cy="4015856"/>
          </a:xfrm>
          <a:prstGeom prst="rect">
            <a:avLst/>
          </a:prstGeom>
        </p:spPr>
      </p:pic>
    </p:spTree>
    <p:extLst>
      <p:ext uri="{BB962C8B-B14F-4D97-AF65-F5344CB8AC3E}">
        <p14:creationId xmlns:p14="http://schemas.microsoft.com/office/powerpoint/2010/main" val="3234144096"/>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solidFill>
                  <a:schemeClr val="tx1"/>
                </a:solidFill>
              </a:rPr>
              <a:t>Why Enterprise Reporter</a:t>
            </a:r>
            <a:endParaRPr lang="en-US" sz="3200" dirty="0">
              <a:solidFill>
                <a:schemeClr val="tx1"/>
              </a:solidFill>
            </a:endParaRPr>
          </a:p>
        </p:txBody>
      </p:sp>
      <p:sp>
        <p:nvSpPr>
          <p:cNvPr id="5" name="Freeform 4"/>
          <p:cNvSpPr/>
          <p:nvPr/>
        </p:nvSpPr>
        <p:spPr>
          <a:xfrm>
            <a:off x="636880" y="906462"/>
            <a:ext cx="3575526" cy="1555668"/>
          </a:xfrm>
          <a:custGeom>
            <a:avLst/>
            <a:gdLst>
              <a:gd name="connsiteX0" fmla="*/ 0 w 3505238"/>
              <a:gd name="connsiteY0" fmla="*/ 167746 h 1677458"/>
              <a:gd name="connsiteX1" fmla="*/ 167746 w 3505238"/>
              <a:gd name="connsiteY1" fmla="*/ 0 h 1677458"/>
              <a:gd name="connsiteX2" fmla="*/ 3337492 w 3505238"/>
              <a:gd name="connsiteY2" fmla="*/ 0 h 1677458"/>
              <a:gd name="connsiteX3" fmla="*/ 3505238 w 3505238"/>
              <a:gd name="connsiteY3" fmla="*/ 167746 h 1677458"/>
              <a:gd name="connsiteX4" fmla="*/ 3505238 w 3505238"/>
              <a:gd name="connsiteY4" fmla="*/ 1509712 h 1677458"/>
              <a:gd name="connsiteX5" fmla="*/ 3337492 w 3505238"/>
              <a:gd name="connsiteY5" fmla="*/ 1677458 h 1677458"/>
              <a:gd name="connsiteX6" fmla="*/ 167746 w 3505238"/>
              <a:gd name="connsiteY6" fmla="*/ 1677458 h 1677458"/>
              <a:gd name="connsiteX7" fmla="*/ 0 w 3505238"/>
              <a:gd name="connsiteY7" fmla="*/ 1509712 h 1677458"/>
              <a:gd name="connsiteX8" fmla="*/ 0 w 3505238"/>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38" h="1677458">
                <a:moveTo>
                  <a:pt x="0" y="167746"/>
                </a:moveTo>
                <a:cubicBezTo>
                  <a:pt x="0" y="75102"/>
                  <a:pt x="75102" y="0"/>
                  <a:pt x="167746" y="0"/>
                </a:cubicBezTo>
                <a:lnTo>
                  <a:pt x="3337492" y="0"/>
                </a:lnTo>
                <a:cubicBezTo>
                  <a:pt x="3430136" y="0"/>
                  <a:pt x="3505238" y="75102"/>
                  <a:pt x="3505238" y="167746"/>
                </a:cubicBezTo>
                <a:lnTo>
                  <a:pt x="3505238" y="1509712"/>
                </a:lnTo>
                <a:cubicBezTo>
                  <a:pt x="3505238" y="1602356"/>
                  <a:pt x="3430136" y="1677458"/>
                  <a:pt x="3337492"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43250" tIns="143250" rIns="143250" bIns="143250" numCol="1" spcCol="1296" anchor="ctr" anchorCtr="0">
            <a:noAutofit/>
          </a:bodyPr>
          <a:lstStyle/>
          <a:p>
            <a:pPr algn="ctr" defTabSz="1087158">
              <a:lnSpc>
                <a:spcPct val="90000"/>
              </a:lnSpc>
              <a:spcAft>
                <a:spcPct val="35000"/>
              </a:spcAft>
            </a:pPr>
            <a:r>
              <a:rPr lang="en-US" sz="2400" dirty="0">
                <a:solidFill>
                  <a:schemeClr val="tx1"/>
                </a:solidFill>
              </a:rPr>
              <a:t>Configuration visibility</a:t>
            </a:r>
          </a:p>
        </p:txBody>
      </p:sp>
      <p:sp>
        <p:nvSpPr>
          <p:cNvPr id="6" name="Freeform 5"/>
          <p:cNvSpPr/>
          <p:nvPr/>
        </p:nvSpPr>
        <p:spPr>
          <a:xfrm>
            <a:off x="636879" y="2654793"/>
            <a:ext cx="2335645" cy="1710853"/>
          </a:xfrm>
          <a:custGeom>
            <a:avLst/>
            <a:gdLst>
              <a:gd name="connsiteX0" fmla="*/ 0 w 2289730"/>
              <a:gd name="connsiteY0" fmla="*/ 167746 h 1677458"/>
              <a:gd name="connsiteX1" fmla="*/ 167746 w 2289730"/>
              <a:gd name="connsiteY1" fmla="*/ 0 h 1677458"/>
              <a:gd name="connsiteX2" fmla="*/ 2121984 w 2289730"/>
              <a:gd name="connsiteY2" fmla="*/ 0 h 1677458"/>
              <a:gd name="connsiteX3" fmla="*/ 2289730 w 2289730"/>
              <a:gd name="connsiteY3" fmla="*/ 167746 h 1677458"/>
              <a:gd name="connsiteX4" fmla="*/ 2289730 w 2289730"/>
              <a:gd name="connsiteY4" fmla="*/ 1509712 h 1677458"/>
              <a:gd name="connsiteX5" fmla="*/ 2121984 w 2289730"/>
              <a:gd name="connsiteY5" fmla="*/ 1677458 h 1677458"/>
              <a:gd name="connsiteX6" fmla="*/ 167746 w 2289730"/>
              <a:gd name="connsiteY6" fmla="*/ 1677458 h 1677458"/>
              <a:gd name="connsiteX7" fmla="*/ 0 w 2289730"/>
              <a:gd name="connsiteY7" fmla="*/ 1509712 h 1677458"/>
              <a:gd name="connsiteX8" fmla="*/ 0 w 2289730"/>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730" h="1677458">
                <a:moveTo>
                  <a:pt x="0" y="167746"/>
                </a:moveTo>
                <a:cubicBezTo>
                  <a:pt x="0" y="75102"/>
                  <a:pt x="75102" y="0"/>
                  <a:pt x="167746" y="0"/>
                </a:cubicBezTo>
                <a:lnTo>
                  <a:pt x="2121984" y="0"/>
                </a:lnTo>
                <a:cubicBezTo>
                  <a:pt x="2214628" y="0"/>
                  <a:pt x="2289730" y="75102"/>
                  <a:pt x="2289730" y="167746"/>
                </a:cubicBezTo>
                <a:lnTo>
                  <a:pt x="2289730" y="1509712"/>
                </a:lnTo>
                <a:cubicBezTo>
                  <a:pt x="2289730" y="1602356"/>
                  <a:pt x="2214628" y="1677458"/>
                  <a:pt x="2121984"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100545" tIns="100545" rIns="100545" bIns="100545" numCol="1" spcCol="1296" anchor="ctr" anchorCtr="0">
            <a:noAutofit/>
          </a:bodyPr>
          <a:lstStyle/>
          <a:p>
            <a:pPr algn="ctr" defTabSz="588880">
              <a:lnSpc>
                <a:spcPct val="90000"/>
              </a:lnSpc>
              <a:spcAft>
                <a:spcPct val="35000"/>
              </a:spcAft>
            </a:pPr>
            <a:r>
              <a:rPr lang="en-US" sz="1400" dirty="0">
                <a:solidFill>
                  <a:schemeClr val="tx1"/>
                </a:solidFill>
              </a:rPr>
              <a:t>How do I stay compliant with security best practices and compliance regulations?</a:t>
            </a:r>
          </a:p>
        </p:txBody>
      </p:sp>
      <p:sp>
        <p:nvSpPr>
          <p:cNvPr id="7" name="Freeform 6"/>
          <p:cNvSpPr/>
          <p:nvPr/>
        </p:nvSpPr>
        <p:spPr>
          <a:xfrm>
            <a:off x="636880"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What software is installed on my servers?</a:t>
            </a:r>
          </a:p>
        </p:txBody>
      </p:sp>
      <p:sp>
        <p:nvSpPr>
          <p:cNvPr id="8" name="Freeform 7"/>
          <p:cNvSpPr/>
          <p:nvPr/>
        </p:nvSpPr>
        <p:spPr>
          <a:xfrm>
            <a:off x="1828722"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What local users and groups are present on servers?</a:t>
            </a:r>
          </a:p>
        </p:txBody>
      </p:sp>
      <p:sp>
        <p:nvSpPr>
          <p:cNvPr id="9" name="Freeform 8"/>
          <p:cNvSpPr/>
          <p:nvPr/>
        </p:nvSpPr>
        <p:spPr>
          <a:xfrm>
            <a:off x="3068604" y="2654793"/>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83943" tIns="83943" rIns="83943" bIns="83943" numCol="1" spcCol="1296" anchor="ctr" anchorCtr="0">
            <a:noAutofit/>
          </a:bodyPr>
          <a:lstStyle/>
          <a:p>
            <a:pPr algn="ctr" defTabSz="588880">
              <a:lnSpc>
                <a:spcPct val="90000"/>
              </a:lnSpc>
              <a:spcAft>
                <a:spcPct val="35000"/>
              </a:spcAft>
            </a:pPr>
            <a:r>
              <a:rPr lang="en-US" sz="1400" dirty="0">
                <a:solidFill>
                  <a:schemeClr val="tx1"/>
                </a:solidFill>
              </a:rPr>
              <a:t>How are  my servers configured?</a:t>
            </a:r>
          </a:p>
        </p:txBody>
      </p:sp>
      <p:sp>
        <p:nvSpPr>
          <p:cNvPr id="10" name="Freeform 9"/>
          <p:cNvSpPr/>
          <p:nvPr/>
        </p:nvSpPr>
        <p:spPr>
          <a:xfrm>
            <a:off x="3068604"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What logins exist in my SQL server database?</a:t>
            </a:r>
          </a:p>
        </p:txBody>
      </p:sp>
      <p:sp>
        <p:nvSpPr>
          <p:cNvPr id="11" name="Freeform 10"/>
          <p:cNvSpPr/>
          <p:nvPr/>
        </p:nvSpPr>
        <p:spPr>
          <a:xfrm>
            <a:off x="4404565" y="906462"/>
            <a:ext cx="3575526" cy="1555668"/>
          </a:xfrm>
          <a:custGeom>
            <a:avLst/>
            <a:gdLst>
              <a:gd name="connsiteX0" fmla="*/ 0 w 3505238"/>
              <a:gd name="connsiteY0" fmla="*/ 167746 h 1677458"/>
              <a:gd name="connsiteX1" fmla="*/ 167746 w 3505238"/>
              <a:gd name="connsiteY1" fmla="*/ 0 h 1677458"/>
              <a:gd name="connsiteX2" fmla="*/ 3337492 w 3505238"/>
              <a:gd name="connsiteY2" fmla="*/ 0 h 1677458"/>
              <a:gd name="connsiteX3" fmla="*/ 3505238 w 3505238"/>
              <a:gd name="connsiteY3" fmla="*/ 167746 h 1677458"/>
              <a:gd name="connsiteX4" fmla="*/ 3505238 w 3505238"/>
              <a:gd name="connsiteY4" fmla="*/ 1509712 h 1677458"/>
              <a:gd name="connsiteX5" fmla="*/ 3337492 w 3505238"/>
              <a:gd name="connsiteY5" fmla="*/ 1677458 h 1677458"/>
              <a:gd name="connsiteX6" fmla="*/ 167746 w 3505238"/>
              <a:gd name="connsiteY6" fmla="*/ 1677458 h 1677458"/>
              <a:gd name="connsiteX7" fmla="*/ 0 w 3505238"/>
              <a:gd name="connsiteY7" fmla="*/ 1509712 h 1677458"/>
              <a:gd name="connsiteX8" fmla="*/ 0 w 3505238"/>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38" h="1677458">
                <a:moveTo>
                  <a:pt x="0" y="167746"/>
                </a:moveTo>
                <a:cubicBezTo>
                  <a:pt x="0" y="75102"/>
                  <a:pt x="75102" y="0"/>
                  <a:pt x="167746" y="0"/>
                </a:cubicBezTo>
                <a:lnTo>
                  <a:pt x="3337492" y="0"/>
                </a:lnTo>
                <a:cubicBezTo>
                  <a:pt x="3430136" y="0"/>
                  <a:pt x="3505238" y="75102"/>
                  <a:pt x="3505238" y="167746"/>
                </a:cubicBezTo>
                <a:lnTo>
                  <a:pt x="3505238" y="1509712"/>
                </a:lnTo>
                <a:cubicBezTo>
                  <a:pt x="3505238" y="1602356"/>
                  <a:pt x="3430136" y="1677458"/>
                  <a:pt x="3337492"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43250" tIns="143250" rIns="143250" bIns="143250" numCol="1" spcCol="1296" anchor="ctr" anchorCtr="0">
            <a:noAutofit/>
          </a:bodyPr>
          <a:lstStyle/>
          <a:p>
            <a:pPr algn="ctr" defTabSz="1087158">
              <a:lnSpc>
                <a:spcPct val="90000"/>
              </a:lnSpc>
              <a:spcAft>
                <a:spcPct val="35000"/>
              </a:spcAft>
            </a:pPr>
            <a:r>
              <a:rPr lang="en-US" sz="2400" dirty="0">
                <a:solidFill>
                  <a:schemeClr val="tx1"/>
                </a:solidFill>
              </a:rPr>
              <a:t>Security assessment</a:t>
            </a:r>
          </a:p>
        </p:txBody>
      </p:sp>
      <p:sp>
        <p:nvSpPr>
          <p:cNvPr id="12" name="Freeform 11"/>
          <p:cNvSpPr/>
          <p:nvPr/>
        </p:nvSpPr>
        <p:spPr>
          <a:xfrm>
            <a:off x="4404564" y="2654793"/>
            <a:ext cx="2335645" cy="1710853"/>
          </a:xfrm>
          <a:custGeom>
            <a:avLst/>
            <a:gdLst>
              <a:gd name="connsiteX0" fmla="*/ 0 w 2289730"/>
              <a:gd name="connsiteY0" fmla="*/ 167746 h 1677458"/>
              <a:gd name="connsiteX1" fmla="*/ 167746 w 2289730"/>
              <a:gd name="connsiteY1" fmla="*/ 0 h 1677458"/>
              <a:gd name="connsiteX2" fmla="*/ 2121984 w 2289730"/>
              <a:gd name="connsiteY2" fmla="*/ 0 h 1677458"/>
              <a:gd name="connsiteX3" fmla="*/ 2289730 w 2289730"/>
              <a:gd name="connsiteY3" fmla="*/ 167746 h 1677458"/>
              <a:gd name="connsiteX4" fmla="*/ 2289730 w 2289730"/>
              <a:gd name="connsiteY4" fmla="*/ 1509712 h 1677458"/>
              <a:gd name="connsiteX5" fmla="*/ 2121984 w 2289730"/>
              <a:gd name="connsiteY5" fmla="*/ 1677458 h 1677458"/>
              <a:gd name="connsiteX6" fmla="*/ 167746 w 2289730"/>
              <a:gd name="connsiteY6" fmla="*/ 1677458 h 1677458"/>
              <a:gd name="connsiteX7" fmla="*/ 0 w 2289730"/>
              <a:gd name="connsiteY7" fmla="*/ 1509712 h 1677458"/>
              <a:gd name="connsiteX8" fmla="*/ 0 w 2289730"/>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730" h="1677458">
                <a:moveTo>
                  <a:pt x="0" y="167746"/>
                </a:moveTo>
                <a:cubicBezTo>
                  <a:pt x="0" y="75102"/>
                  <a:pt x="75102" y="0"/>
                  <a:pt x="167746" y="0"/>
                </a:cubicBezTo>
                <a:lnTo>
                  <a:pt x="2121984" y="0"/>
                </a:lnTo>
                <a:cubicBezTo>
                  <a:pt x="2214628" y="0"/>
                  <a:pt x="2289730" y="75102"/>
                  <a:pt x="2289730" y="167746"/>
                </a:cubicBezTo>
                <a:lnTo>
                  <a:pt x="2289730" y="1509712"/>
                </a:lnTo>
                <a:cubicBezTo>
                  <a:pt x="2289730" y="1602356"/>
                  <a:pt x="2214628" y="1677458"/>
                  <a:pt x="2121984"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100545" tIns="100545" rIns="100545" bIns="100545" numCol="1" spcCol="1296" anchor="ctr" anchorCtr="0">
            <a:noAutofit/>
          </a:bodyPr>
          <a:lstStyle/>
          <a:p>
            <a:pPr algn="ctr" defTabSz="588880">
              <a:lnSpc>
                <a:spcPct val="90000"/>
              </a:lnSpc>
              <a:spcAft>
                <a:spcPct val="35000"/>
              </a:spcAft>
            </a:pPr>
            <a:r>
              <a:rPr lang="en-US" sz="1400" dirty="0">
                <a:solidFill>
                  <a:schemeClr val="tx1"/>
                </a:solidFill>
              </a:rPr>
              <a:t>How do I tighten up security and pass the audit?</a:t>
            </a:r>
          </a:p>
        </p:txBody>
      </p:sp>
      <p:sp>
        <p:nvSpPr>
          <p:cNvPr id="13" name="Freeform 12"/>
          <p:cNvSpPr/>
          <p:nvPr/>
        </p:nvSpPr>
        <p:spPr>
          <a:xfrm>
            <a:off x="4404565"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Who has administrative access to Windows servers and workstations?</a:t>
            </a:r>
          </a:p>
        </p:txBody>
      </p:sp>
      <p:sp>
        <p:nvSpPr>
          <p:cNvPr id="14" name="Freeform 13"/>
          <p:cNvSpPr/>
          <p:nvPr/>
        </p:nvSpPr>
        <p:spPr>
          <a:xfrm>
            <a:off x="5596407"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Where users have  permissions to shares, folders and files on file servers and network filers?</a:t>
            </a:r>
          </a:p>
        </p:txBody>
      </p:sp>
      <p:sp>
        <p:nvSpPr>
          <p:cNvPr id="15" name="Freeform 14"/>
          <p:cNvSpPr/>
          <p:nvPr/>
        </p:nvSpPr>
        <p:spPr>
          <a:xfrm>
            <a:off x="6836288" y="2654793"/>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83943" tIns="83943" rIns="83943" bIns="83943" numCol="1" spcCol="1296" anchor="ctr" anchorCtr="0">
            <a:noAutofit/>
          </a:bodyPr>
          <a:lstStyle/>
          <a:p>
            <a:pPr algn="ctr" defTabSz="588880">
              <a:lnSpc>
                <a:spcPct val="90000"/>
              </a:lnSpc>
              <a:spcAft>
                <a:spcPct val="35000"/>
              </a:spcAft>
            </a:pPr>
            <a:r>
              <a:rPr lang="en-US" sz="1400" dirty="0">
                <a:solidFill>
                  <a:schemeClr val="tx1"/>
                </a:solidFill>
              </a:rPr>
              <a:t>Who has access to what?</a:t>
            </a:r>
          </a:p>
        </p:txBody>
      </p:sp>
      <p:sp>
        <p:nvSpPr>
          <p:cNvPr id="16" name="Freeform 15"/>
          <p:cNvSpPr/>
          <p:nvPr/>
        </p:nvSpPr>
        <p:spPr>
          <a:xfrm>
            <a:off x="6836288"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Who has delegated rights in Active Directory?</a:t>
            </a:r>
          </a:p>
        </p:txBody>
      </p:sp>
      <p:sp>
        <p:nvSpPr>
          <p:cNvPr id="17" name="Freeform 16"/>
          <p:cNvSpPr/>
          <p:nvPr/>
        </p:nvSpPr>
        <p:spPr>
          <a:xfrm>
            <a:off x="8172251" y="906462"/>
            <a:ext cx="3575526" cy="1555668"/>
          </a:xfrm>
          <a:custGeom>
            <a:avLst/>
            <a:gdLst>
              <a:gd name="connsiteX0" fmla="*/ 0 w 3505238"/>
              <a:gd name="connsiteY0" fmla="*/ 167746 h 1677458"/>
              <a:gd name="connsiteX1" fmla="*/ 167746 w 3505238"/>
              <a:gd name="connsiteY1" fmla="*/ 0 h 1677458"/>
              <a:gd name="connsiteX2" fmla="*/ 3337492 w 3505238"/>
              <a:gd name="connsiteY2" fmla="*/ 0 h 1677458"/>
              <a:gd name="connsiteX3" fmla="*/ 3505238 w 3505238"/>
              <a:gd name="connsiteY3" fmla="*/ 167746 h 1677458"/>
              <a:gd name="connsiteX4" fmla="*/ 3505238 w 3505238"/>
              <a:gd name="connsiteY4" fmla="*/ 1509712 h 1677458"/>
              <a:gd name="connsiteX5" fmla="*/ 3337492 w 3505238"/>
              <a:gd name="connsiteY5" fmla="*/ 1677458 h 1677458"/>
              <a:gd name="connsiteX6" fmla="*/ 167746 w 3505238"/>
              <a:gd name="connsiteY6" fmla="*/ 1677458 h 1677458"/>
              <a:gd name="connsiteX7" fmla="*/ 0 w 3505238"/>
              <a:gd name="connsiteY7" fmla="*/ 1509712 h 1677458"/>
              <a:gd name="connsiteX8" fmla="*/ 0 w 3505238"/>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38" h="1677458">
                <a:moveTo>
                  <a:pt x="0" y="167746"/>
                </a:moveTo>
                <a:cubicBezTo>
                  <a:pt x="0" y="75102"/>
                  <a:pt x="75102" y="0"/>
                  <a:pt x="167746" y="0"/>
                </a:cubicBezTo>
                <a:lnTo>
                  <a:pt x="3337492" y="0"/>
                </a:lnTo>
                <a:cubicBezTo>
                  <a:pt x="3430136" y="0"/>
                  <a:pt x="3505238" y="75102"/>
                  <a:pt x="3505238" y="167746"/>
                </a:cubicBezTo>
                <a:lnTo>
                  <a:pt x="3505238" y="1509712"/>
                </a:lnTo>
                <a:cubicBezTo>
                  <a:pt x="3505238" y="1602356"/>
                  <a:pt x="3430136" y="1677458"/>
                  <a:pt x="3337492"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143250" tIns="143250" rIns="143250" bIns="143250" numCol="1" spcCol="1296" anchor="ctr" anchorCtr="0">
            <a:noAutofit/>
          </a:bodyPr>
          <a:lstStyle/>
          <a:p>
            <a:pPr algn="ctr" defTabSz="1087158">
              <a:lnSpc>
                <a:spcPct val="90000"/>
              </a:lnSpc>
              <a:spcAft>
                <a:spcPct val="35000"/>
              </a:spcAft>
            </a:pPr>
            <a:r>
              <a:rPr lang="en-US" sz="2400" dirty="0">
                <a:solidFill>
                  <a:schemeClr val="tx1"/>
                </a:solidFill>
              </a:rPr>
              <a:t>Pre-migration </a:t>
            </a:r>
            <a:r>
              <a:rPr lang="en-US" sz="2400" dirty="0" smtClean="0">
                <a:solidFill>
                  <a:schemeClr val="tx1"/>
                </a:solidFill>
              </a:rPr>
              <a:t/>
            </a:r>
            <a:br>
              <a:rPr lang="en-US" sz="2400" dirty="0" smtClean="0">
                <a:solidFill>
                  <a:schemeClr val="tx1"/>
                </a:solidFill>
              </a:rPr>
            </a:br>
            <a:r>
              <a:rPr lang="en-US" sz="2400" dirty="0" smtClean="0">
                <a:solidFill>
                  <a:schemeClr val="tx1"/>
                </a:solidFill>
              </a:rPr>
              <a:t>&amp; </a:t>
            </a:r>
            <a:r>
              <a:rPr lang="en-US" sz="2400" dirty="0">
                <a:solidFill>
                  <a:schemeClr val="tx1"/>
                </a:solidFill>
              </a:rPr>
              <a:t>storage analysis</a:t>
            </a:r>
          </a:p>
        </p:txBody>
      </p:sp>
      <p:sp>
        <p:nvSpPr>
          <p:cNvPr id="18" name="Freeform 17"/>
          <p:cNvSpPr/>
          <p:nvPr/>
        </p:nvSpPr>
        <p:spPr>
          <a:xfrm>
            <a:off x="8172249" y="2654793"/>
            <a:ext cx="2335645" cy="1710853"/>
          </a:xfrm>
          <a:custGeom>
            <a:avLst/>
            <a:gdLst>
              <a:gd name="connsiteX0" fmla="*/ 0 w 2289730"/>
              <a:gd name="connsiteY0" fmla="*/ 167746 h 1677458"/>
              <a:gd name="connsiteX1" fmla="*/ 167746 w 2289730"/>
              <a:gd name="connsiteY1" fmla="*/ 0 h 1677458"/>
              <a:gd name="connsiteX2" fmla="*/ 2121984 w 2289730"/>
              <a:gd name="connsiteY2" fmla="*/ 0 h 1677458"/>
              <a:gd name="connsiteX3" fmla="*/ 2289730 w 2289730"/>
              <a:gd name="connsiteY3" fmla="*/ 167746 h 1677458"/>
              <a:gd name="connsiteX4" fmla="*/ 2289730 w 2289730"/>
              <a:gd name="connsiteY4" fmla="*/ 1509712 h 1677458"/>
              <a:gd name="connsiteX5" fmla="*/ 2121984 w 2289730"/>
              <a:gd name="connsiteY5" fmla="*/ 1677458 h 1677458"/>
              <a:gd name="connsiteX6" fmla="*/ 167746 w 2289730"/>
              <a:gd name="connsiteY6" fmla="*/ 1677458 h 1677458"/>
              <a:gd name="connsiteX7" fmla="*/ 0 w 2289730"/>
              <a:gd name="connsiteY7" fmla="*/ 1509712 h 1677458"/>
              <a:gd name="connsiteX8" fmla="*/ 0 w 2289730"/>
              <a:gd name="connsiteY8" fmla="*/ 167746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730" h="1677458">
                <a:moveTo>
                  <a:pt x="0" y="167746"/>
                </a:moveTo>
                <a:cubicBezTo>
                  <a:pt x="0" y="75102"/>
                  <a:pt x="75102" y="0"/>
                  <a:pt x="167746" y="0"/>
                </a:cubicBezTo>
                <a:lnTo>
                  <a:pt x="2121984" y="0"/>
                </a:lnTo>
                <a:cubicBezTo>
                  <a:pt x="2214628" y="0"/>
                  <a:pt x="2289730" y="75102"/>
                  <a:pt x="2289730" y="167746"/>
                </a:cubicBezTo>
                <a:lnTo>
                  <a:pt x="2289730" y="1509712"/>
                </a:lnTo>
                <a:cubicBezTo>
                  <a:pt x="2289730" y="1602356"/>
                  <a:pt x="2214628" y="1677458"/>
                  <a:pt x="2121984" y="1677458"/>
                </a:cubicBezTo>
                <a:lnTo>
                  <a:pt x="167746" y="1677458"/>
                </a:lnTo>
                <a:cubicBezTo>
                  <a:pt x="75102" y="1677458"/>
                  <a:pt x="0" y="1602356"/>
                  <a:pt x="0" y="1509712"/>
                </a:cubicBezTo>
                <a:lnTo>
                  <a:pt x="0" y="167746"/>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100545" tIns="100545" rIns="100545" bIns="100545" numCol="1" spcCol="1296" anchor="ctr" anchorCtr="0">
            <a:noAutofit/>
          </a:bodyPr>
          <a:lstStyle/>
          <a:p>
            <a:pPr algn="ctr" defTabSz="588880">
              <a:lnSpc>
                <a:spcPct val="90000"/>
              </a:lnSpc>
              <a:spcAft>
                <a:spcPct val="35000"/>
              </a:spcAft>
            </a:pPr>
            <a:r>
              <a:rPr lang="en-US" sz="1400" dirty="0">
                <a:solidFill>
                  <a:schemeClr val="tx1"/>
                </a:solidFill>
              </a:rPr>
              <a:t>How do I ensure a smooth migration project?</a:t>
            </a:r>
          </a:p>
        </p:txBody>
      </p:sp>
      <p:sp>
        <p:nvSpPr>
          <p:cNvPr id="19" name="Freeform 18"/>
          <p:cNvSpPr/>
          <p:nvPr/>
        </p:nvSpPr>
        <p:spPr>
          <a:xfrm>
            <a:off x="8172249"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How many domains, users and groups are there?</a:t>
            </a:r>
          </a:p>
        </p:txBody>
      </p:sp>
      <p:sp>
        <p:nvSpPr>
          <p:cNvPr id="20" name="Freeform 19"/>
          <p:cNvSpPr/>
          <p:nvPr/>
        </p:nvSpPr>
        <p:spPr>
          <a:xfrm>
            <a:off x="9364092"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What data (accounts, files, etc.) can be excluded from migration?</a:t>
            </a:r>
          </a:p>
        </p:txBody>
      </p:sp>
      <p:sp>
        <p:nvSpPr>
          <p:cNvPr id="21" name="Freeform 20"/>
          <p:cNvSpPr/>
          <p:nvPr/>
        </p:nvSpPr>
        <p:spPr>
          <a:xfrm>
            <a:off x="10603973" y="2654793"/>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99000"/>
              <a:hueOff val="0"/>
              <a:satOff val="0"/>
              <a:lumOff val="0"/>
              <a:alphaOff val="0"/>
            </a:schemeClr>
          </a:fillRef>
          <a:effectRef idx="0">
            <a:schemeClr val="accent1">
              <a:tint val="99000"/>
              <a:hueOff val="0"/>
              <a:satOff val="0"/>
              <a:lumOff val="0"/>
              <a:alphaOff val="0"/>
            </a:schemeClr>
          </a:effectRef>
          <a:fontRef idx="minor">
            <a:schemeClr val="lt1"/>
          </a:fontRef>
        </p:style>
        <p:txBody>
          <a:bodyPr spcFirstLastPara="0" vert="horz" wrap="square" lIns="83943" tIns="83943" rIns="83943" bIns="83943" numCol="1" spcCol="1296" anchor="ctr" anchorCtr="0">
            <a:noAutofit/>
          </a:bodyPr>
          <a:lstStyle/>
          <a:p>
            <a:pPr algn="ctr" defTabSz="588880">
              <a:lnSpc>
                <a:spcPct val="90000"/>
              </a:lnSpc>
              <a:spcAft>
                <a:spcPct val="35000"/>
              </a:spcAft>
            </a:pPr>
            <a:r>
              <a:rPr lang="en-US" sz="1400" dirty="0">
                <a:solidFill>
                  <a:schemeClr val="tx1"/>
                </a:solidFill>
              </a:rPr>
              <a:t>How do I monitor storage usage and capacity?</a:t>
            </a:r>
          </a:p>
        </p:txBody>
      </p:sp>
      <p:sp>
        <p:nvSpPr>
          <p:cNvPr id="22" name="Freeform 21"/>
          <p:cNvSpPr/>
          <p:nvPr/>
        </p:nvSpPr>
        <p:spPr>
          <a:xfrm>
            <a:off x="10603973" y="4558306"/>
            <a:ext cx="1143802" cy="1710853"/>
          </a:xfrm>
          <a:custGeom>
            <a:avLst/>
            <a:gdLst>
              <a:gd name="connsiteX0" fmla="*/ 0 w 1121317"/>
              <a:gd name="connsiteY0" fmla="*/ 112132 h 1677458"/>
              <a:gd name="connsiteX1" fmla="*/ 112132 w 1121317"/>
              <a:gd name="connsiteY1" fmla="*/ 0 h 1677458"/>
              <a:gd name="connsiteX2" fmla="*/ 1009185 w 1121317"/>
              <a:gd name="connsiteY2" fmla="*/ 0 h 1677458"/>
              <a:gd name="connsiteX3" fmla="*/ 1121317 w 1121317"/>
              <a:gd name="connsiteY3" fmla="*/ 112132 h 1677458"/>
              <a:gd name="connsiteX4" fmla="*/ 1121317 w 1121317"/>
              <a:gd name="connsiteY4" fmla="*/ 1565326 h 1677458"/>
              <a:gd name="connsiteX5" fmla="*/ 1009185 w 1121317"/>
              <a:gd name="connsiteY5" fmla="*/ 1677458 h 1677458"/>
              <a:gd name="connsiteX6" fmla="*/ 112132 w 1121317"/>
              <a:gd name="connsiteY6" fmla="*/ 1677458 h 1677458"/>
              <a:gd name="connsiteX7" fmla="*/ 0 w 1121317"/>
              <a:gd name="connsiteY7" fmla="*/ 1565326 h 1677458"/>
              <a:gd name="connsiteX8" fmla="*/ 0 w 1121317"/>
              <a:gd name="connsiteY8" fmla="*/ 112132 h 16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17" h="1677458">
                <a:moveTo>
                  <a:pt x="0" y="112132"/>
                </a:moveTo>
                <a:cubicBezTo>
                  <a:pt x="0" y="50203"/>
                  <a:pt x="50203" y="0"/>
                  <a:pt x="112132" y="0"/>
                </a:cubicBezTo>
                <a:lnTo>
                  <a:pt x="1009185" y="0"/>
                </a:lnTo>
                <a:cubicBezTo>
                  <a:pt x="1071114" y="0"/>
                  <a:pt x="1121317" y="50203"/>
                  <a:pt x="1121317" y="112132"/>
                </a:cubicBezTo>
                <a:lnTo>
                  <a:pt x="1121317" y="1565326"/>
                </a:lnTo>
                <a:cubicBezTo>
                  <a:pt x="1121317" y="1627255"/>
                  <a:pt x="1071114" y="1677458"/>
                  <a:pt x="1009185" y="1677458"/>
                </a:cubicBezTo>
                <a:lnTo>
                  <a:pt x="112132" y="1677458"/>
                </a:lnTo>
                <a:cubicBezTo>
                  <a:pt x="50203" y="1677458"/>
                  <a:pt x="0" y="1627255"/>
                  <a:pt x="0" y="1565326"/>
                </a:cubicBezTo>
                <a:lnTo>
                  <a:pt x="0" y="112132"/>
                </a:lnTo>
                <a:close/>
              </a:path>
            </a:pathLst>
          </a:custGeom>
        </p:spPr>
        <p:style>
          <a:lnRef idx="2">
            <a:schemeClr val="lt1">
              <a:hueOff val="0"/>
              <a:satOff val="0"/>
              <a:lumOff val="0"/>
              <a:alphaOff val="0"/>
            </a:schemeClr>
          </a:lnRef>
          <a:fillRef idx="1">
            <a:schemeClr val="accent1">
              <a:tint val="80000"/>
              <a:hueOff val="0"/>
              <a:satOff val="0"/>
              <a:lumOff val="0"/>
              <a:alphaOff val="0"/>
            </a:schemeClr>
          </a:fillRef>
          <a:effectRef idx="0">
            <a:schemeClr val="accent1">
              <a:tint val="80000"/>
              <a:hueOff val="0"/>
              <a:satOff val="0"/>
              <a:lumOff val="0"/>
              <a:alphaOff val="0"/>
            </a:schemeClr>
          </a:effectRef>
          <a:fontRef idx="minor">
            <a:schemeClr val="lt1"/>
          </a:fontRef>
        </p:style>
        <p:txBody>
          <a:bodyPr spcFirstLastPara="0" vert="horz" wrap="square" lIns="76179" tIns="76179" rIns="76179" bIns="76179" numCol="1" spcCol="1296" anchor="ctr" anchorCtr="0">
            <a:noAutofit/>
          </a:bodyPr>
          <a:lstStyle/>
          <a:p>
            <a:pPr algn="ctr" defTabSz="498282">
              <a:lnSpc>
                <a:spcPct val="90000"/>
              </a:lnSpc>
              <a:spcAft>
                <a:spcPct val="35000"/>
              </a:spcAft>
            </a:pPr>
            <a:r>
              <a:rPr lang="en-US" sz="1100" dirty="0">
                <a:solidFill>
                  <a:schemeClr val="bg1"/>
                </a:solidFill>
              </a:rPr>
              <a:t>Am I nearing storage capacity limits? Who are top violators of storage policies?</a:t>
            </a:r>
          </a:p>
        </p:txBody>
      </p:sp>
    </p:spTree>
    <p:extLst>
      <p:ext uri="{BB962C8B-B14F-4D97-AF65-F5344CB8AC3E}">
        <p14:creationId xmlns:p14="http://schemas.microsoft.com/office/powerpoint/2010/main" val="119741220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237" y="266770"/>
            <a:ext cx="11205784" cy="457048"/>
          </a:xfrm>
        </p:spPr>
        <p:txBody>
          <a:bodyPr/>
          <a:lstStyle/>
          <a:p>
            <a:r>
              <a:rPr lang="en-US" dirty="0" smtClean="0">
                <a:solidFill>
                  <a:schemeClr val="tx1"/>
                </a:solidFill>
              </a:rPr>
              <a:t>Change Auditor</a:t>
            </a:r>
            <a:endParaRPr lang="en-US" dirty="0">
              <a:solidFill>
                <a:schemeClr val="tx1"/>
              </a:solidFill>
            </a:endParaRPr>
          </a:p>
        </p:txBody>
      </p:sp>
      <p:sp>
        <p:nvSpPr>
          <p:cNvPr id="2" name="Text Placeholder 1"/>
          <p:cNvSpPr>
            <a:spLocks noGrp="1"/>
          </p:cNvSpPr>
          <p:nvPr>
            <p:ph sz="quarter" idx="4294967295"/>
          </p:nvPr>
        </p:nvSpPr>
        <p:spPr>
          <a:xfrm>
            <a:off x="503237" y="846733"/>
            <a:ext cx="11393487" cy="516929"/>
          </a:xfrm>
        </p:spPr>
        <p:txBody>
          <a:bodyPr/>
          <a:lstStyle/>
          <a:p>
            <a:pPr marL="0" indent="0">
              <a:buNone/>
            </a:pPr>
            <a:r>
              <a:rPr lang="en-US" sz="2400" dirty="0" smtClean="0">
                <a:solidFill>
                  <a:schemeClr val="tx1"/>
                </a:solidFill>
                <a:latin typeface="Segoe UI Semibold" panose="020B0702040204020203" pitchFamily="34" charset="0"/>
              </a:rPr>
              <a:t>Monitoring </a:t>
            </a:r>
            <a:r>
              <a:rPr lang="en-US" sz="2400" dirty="0">
                <a:solidFill>
                  <a:schemeClr val="tx1"/>
                </a:solidFill>
                <a:latin typeface="Segoe UI Semibold" panose="020B0702040204020203" pitchFamily="34" charset="0"/>
              </a:rPr>
              <a:t>w</a:t>
            </a:r>
            <a:r>
              <a:rPr lang="en-US" sz="2400" dirty="0" smtClean="0">
                <a:solidFill>
                  <a:schemeClr val="tx1"/>
                </a:solidFill>
                <a:latin typeface="Segoe UI Semibold" panose="020B0702040204020203" pitchFamily="34" charset="0"/>
              </a:rPr>
              <a:t>ho’s </a:t>
            </a:r>
            <a:r>
              <a:rPr lang="en-US" sz="2400" dirty="0">
                <a:solidFill>
                  <a:schemeClr val="tx1"/>
                </a:solidFill>
                <a:latin typeface="Segoe UI Semibold" panose="020B0702040204020203" pitchFamily="34" charset="0"/>
              </a:rPr>
              <a:t>d</a:t>
            </a:r>
            <a:r>
              <a:rPr lang="en-US" sz="2400" dirty="0" smtClean="0">
                <a:solidFill>
                  <a:schemeClr val="tx1"/>
                </a:solidFill>
                <a:latin typeface="Segoe UI Semibold" panose="020B0702040204020203" pitchFamily="34" charset="0"/>
              </a:rPr>
              <a:t>oing </a:t>
            </a:r>
            <a:r>
              <a:rPr lang="en-US" sz="2400" dirty="0">
                <a:solidFill>
                  <a:schemeClr val="tx1"/>
                </a:solidFill>
                <a:latin typeface="Segoe UI Semibold" panose="020B0702040204020203" pitchFamily="34" charset="0"/>
              </a:rPr>
              <a:t>w</a:t>
            </a:r>
            <a:r>
              <a:rPr lang="en-US" sz="2400" dirty="0" smtClean="0">
                <a:solidFill>
                  <a:schemeClr val="tx1"/>
                </a:solidFill>
                <a:latin typeface="Segoe UI Semibold" panose="020B0702040204020203" pitchFamily="34" charset="0"/>
              </a:rPr>
              <a:t>hat, </a:t>
            </a:r>
            <a:r>
              <a:rPr lang="en-US" sz="2400" dirty="0">
                <a:solidFill>
                  <a:schemeClr val="tx1"/>
                </a:solidFill>
                <a:latin typeface="Segoe UI Semibold" panose="020B0702040204020203" pitchFamily="34" charset="0"/>
              </a:rPr>
              <a:t>w</a:t>
            </a:r>
            <a:r>
              <a:rPr lang="en-US" sz="2400" dirty="0" smtClean="0">
                <a:solidFill>
                  <a:schemeClr val="tx1"/>
                </a:solidFill>
                <a:latin typeface="Segoe UI Semibold" panose="020B0702040204020203" pitchFamily="34" charset="0"/>
              </a:rPr>
              <a:t>hen, </a:t>
            </a:r>
            <a:r>
              <a:rPr lang="en-US" sz="2400" dirty="0">
                <a:solidFill>
                  <a:schemeClr val="tx1"/>
                </a:solidFill>
                <a:latin typeface="Segoe UI Semibold" panose="020B0702040204020203" pitchFamily="34" charset="0"/>
              </a:rPr>
              <a:t>w</a:t>
            </a:r>
            <a:r>
              <a:rPr lang="en-US" sz="2400" dirty="0" smtClean="0">
                <a:solidFill>
                  <a:schemeClr val="tx1"/>
                </a:solidFill>
                <a:latin typeface="Segoe UI Semibold" panose="020B0702040204020203" pitchFamily="34" charset="0"/>
              </a:rPr>
              <a:t>here, why and from which workstation</a:t>
            </a:r>
            <a:endParaRPr lang="en-US" sz="2400" dirty="0">
              <a:solidFill>
                <a:schemeClr val="tx1"/>
              </a:solidFill>
              <a:latin typeface="Segoe UI Semibold" panose="020B0702040204020203" pitchFamily="34" charset="0"/>
            </a:endParaRPr>
          </a:p>
        </p:txBody>
      </p:sp>
      <p:sp>
        <p:nvSpPr>
          <p:cNvPr id="6" name="Content Placeholder 3"/>
          <p:cNvSpPr>
            <a:spLocks noGrp="1"/>
          </p:cNvSpPr>
          <p:nvPr>
            <p:ph sz="half" idx="4294967295"/>
          </p:nvPr>
        </p:nvSpPr>
        <p:spPr>
          <a:xfrm>
            <a:off x="551878" y="1304925"/>
            <a:ext cx="10543159" cy="738528"/>
          </a:xfrm>
        </p:spPr>
        <p:txBody>
          <a:bodyPr/>
          <a:lstStyle/>
          <a:p>
            <a:pPr marL="0" indent="0">
              <a:buNone/>
            </a:pPr>
            <a:r>
              <a:rPr lang="en-US" sz="2000" dirty="0" smtClean="0">
                <a:solidFill>
                  <a:schemeClr val="tx1"/>
                </a:solidFill>
              </a:rPr>
              <a:t>Audits the activities taking place in your Windows environment and provides real-time alerts when vital changes occur while providing context in support of Why</a:t>
            </a:r>
          </a:p>
        </p:txBody>
      </p:sp>
      <p:pic>
        <p:nvPicPr>
          <p:cNvPr id="5" name="Content Placeholder 3" descr="Description: CAEX 5 - Non-owner message read.jpg"/>
          <p:cNvPicPr>
            <a:picLocks noChangeAspect="1" noChangeArrowheads="1"/>
          </p:cNvPicPr>
          <p:nvPr/>
        </p:nvPicPr>
        <p:blipFill rotWithShape="1">
          <a:blip r:embed="rId2">
            <a:extLst>
              <a:ext uri="{28A0092B-C50C-407E-A947-70E740481C1C}">
                <a14:useLocalDpi xmlns:a14="http://schemas.microsoft.com/office/drawing/2010/main" val="0"/>
              </a:ext>
            </a:extLst>
          </a:blip>
          <a:srcRect l="1533" t="2510" r="3647" b="5392"/>
          <a:stretch/>
        </p:blipFill>
        <p:spPr bwMode="auto">
          <a:xfrm>
            <a:off x="648716" y="1992216"/>
            <a:ext cx="6764095" cy="345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hevron 6"/>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solidFill>
                  <a:schemeClr val="tx2"/>
                </a:solidFill>
              </a:rPr>
              <a:t>Assess </a:t>
            </a:r>
          </a:p>
        </p:txBody>
      </p:sp>
      <p:sp>
        <p:nvSpPr>
          <p:cNvPr id="8" name="Chevron 7"/>
          <p:cNvSpPr/>
          <p:nvPr/>
        </p:nvSpPr>
        <p:spPr>
          <a:xfrm>
            <a:off x="3682583"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Audit </a:t>
            </a:r>
          </a:p>
        </p:txBody>
      </p:sp>
      <p:sp>
        <p:nvSpPr>
          <p:cNvPr id="9" name="Chevron 8"/>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a:solidFill>
                  <a:schemeClr val="tx2"/>
                </a:solidFill>
              </a:rPr>
              <a:t> </a:t>
            </a:r>
          </a:p>
        </p:txBody>
      </p:sp>
      <p:sp>
        <p:nvSpPr>
          <p:cNvPr id="10" name="Chevron 9"/>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 </a:t>
            </a:r>
          </a:p>
        </p:txBody>
      </p:sp>
      <p:sp>
        <p:nvSpPr>
          <p:cNvPr id="11" name="TextBox 10"/>
          <p:cNvSpPr txBox="1"/>
          <p:nvPr/>
        </p:nvSpPr>
        <p:spPr>
          <a:xfrm>
            <a:off x="7759951" y="2659062"/>
            <a:ext cx="4367537" cy="3051262"/>
          </a:xfrm>
          <a:prstGeom prst="rect">
            <a:avLst/>
          </a:prstGeom>
          <a:noFill/>
        </p:spPr>
        <p:txBody>
          <a:bodyPr wrap="square" lIns="93197" tIns="46598" rIns="93197" bIns="46598" rtlCol="0">
            <a:noAutofit/>
          </a:bodyPr>
          <a:lstStyle/>
          <a:p>
            <a:pPr marL="349490" indent="-349490">
              <a:buFont typeface="Arial" panose="020B0604020202020204" pitchFamily="34" charset="0"/>
              <a:buChar char="•"/>
            </a:pPr>
            <a:r>
              <a:rPr lang="en-US" sz="2000" dirty="0"/>
              <a:t>Provides before and after values on all changes allowing you to keep on top of transition in your environment</a:t>
            </a:r>
          </a:p>
        </p:txBody>
      </p:sp>
    </p:spTree>
    <p:extLst>
      <p:ext uri="{BB962C8B-B14F-4D97-AF65-F5344CB8AC3E}">
        <p14:creationId xmlns:p14="http://schemas.microsoft.com/office/powerpoint/2010/main" val="921246638"/>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3"/>
          <p:cNvSpPr>
            <a:spLocks noGrp="1" noChangeArrowheads="1"/>
          </p:cNvSpPr>
          <p:nvPr>
            <p:ph sz="half" idx="1"/>
          </p:nvPr>
        </p:nvSpPr>
        <p:spPr bwMode="auto">
          <a:xfrm>
            <a:off x="373094" y="1090220"/>
            <a:ext cx="10777715" cy="1568842"/>
          </a:xfrm>
          <a:prstGeom prst="rect">
            <a:avLst/>
          </a:prstGeom>
          <a:noFill/>
          <a:ln w="9525">
            <a:noFill/>
            <a:miter lim="800000"/>
            <a:headEnd/>
            <a:tailEnd/>
          </a:ln>
        </p:spPr>
        <p:txBody>
          <a:bodyPr lIns="93184" tIns="46592" rIns="93184" bIns="46592"/>
          <a:lstStyle/>
          <a:p>
            <a:pPr marL="465691" indent="-465691" eaLnBrk="0" hangingPunct="0">
              <a:spcBef>
                <a:spcPct val="20000"/>
              </a:spcBef>
              <a:spcAft>
                <a:spcPct val="20000"/>
              </a:spcAft>
            </a:pPr>
            <a:r>
              <a:rPr lang="en-US" sz="1800" b="1" dirty="0">
                <a:solidFill>
                  <a:schemeClr val="tx1"/>
                </a:solidFill>
                <a:latin typeface="+mn-lt"/>
              </a:rPr>
              <a:t>Change Auditor</a:t>
            </a:r>
            <a:r>
              <a:rPr lang="en-US" sz="1800" dirty="0">
                <a:solidFill>
                  <a:schemeClr val="tx1"/>
                </a:solidFill>
                <a:latin typeface="+mn-lt"/>
              </a:rPr>
              <a:t> provides complete, real-time change auditing, in-depth forensics and comprehensive reporting on all key configuration, user and administrator changes for Active Directory, ADLDS, AD Queries, Exchange, SharePoint, Lync, VMware, NetApp, Windows File Servers, EMC, and SQL Server. Change Auditor also tracks detailed user activity for web storage and services, logon and authentication activity and other key services across enterprises. </a:t>
            </a:r>
          </a:p>
          <a:p>
            <a:pPr marL="465691" indent="-465691" eaLnBrk="0" hangingPunct="0">
              <a:lnSpc>
                <a:spcPct val="90000"/>
              </a:lnSpc>
              <a:spcBef>
                <a:spcPct val="20000"/>
              </a:spcBef>
              <a:buClr>
                <a:srgbClr val="FFCB00"/>
              </a:buClr>
            </a:pPr>
            <a:endParaRPr lang="en-US" sz="1500" dirty="0">
              <a:solidFill>
                <a:schemeClr val="tx1"/>
              </a:solidFill>
            </a:endParaRPr>
          </a:p>
          <a:p>
            <a:pPr marL="465691" indent="-465691" eaLnBrk="0" hangingPunct="0">
              <a:lnSpc>
                <a:spcPct val="90000"/>
              </a:lnSpc>
              <a:spcBef>
                <a:spcPct val="15000"/>
              </a:spcBef>
              <a:spcAft>
                <a:spcPct val="5000"/>
              </a:spcAft>
              <a:buClr>
                <a:srgbClr val="FFCB00"/>
              </a:buClr>
              <a:buFontTx/>
              <a:buChar char="•"/>
            </a:pPr>
            <a:endParaRPr lang="en-US" sz="2000" dirty="0">
              <a:solidFill>
                <a:schemeClr val="tx1"/>
              </a:solidFill>
            </a:endParaRPr>
          </a:p>
        </p:txBody>
      </p:sp>
      <p:grpSp>
        <p:nvGrpSpPr>
          <p:cNvPr id="30" name="Group 29"/>
          <p:cNvGrpSpPr/>
          <p:nvPr/>
        </p:nvGrpSpPr>
        <p:grpSpPr>
          <a:xfrm>
            <a:off x="1465023" y="2729081"/>
            <a:ext cx="8317434" cy="3981327"/>
            <a:chOff x="-650774" y="810273"/>
            <a:chExt cx="10947030" cy="5240778"/>
          </a:xfrm>
        </p:grpSpPr>
        <p:sp>
          <p:nvSpPr>
            <p:cNvPr id="31" name="Oval 30"/>
            <p:cNvSpPr>
              <a:spLocks noChangeArrowheads="1"/>
            </p:cNvSpPr>
            <p:nvPr/>
          </p:nvSpPr>
          <p:spPr bwMode="auto">
            <a:xfrm rot="13835858" flipH="1">
              <a:off x="2177539" y="1510007"/>
              <a:ext cx="3729036" cy="2489200"/>
            </a:xfrm>
            <a:prstGeom prst="ellipse">
              <a:avLst/>
            </a:prstGeom>
            <a:solidFill>
              <a:srgbClr val="EEEEEE">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2" name="Oval 31"/>
            <p:cNvSpPr>
              <a:spLocks/>
            </p:cNvSpPr>
            <p:nvPr/>
          </p:nvSpPr>
          <p:spPr bwMode="auto">
            <a:xfrm rot="11085116" flipH="1">
              <a:off x="1819557" y="2172788"/>
              <a:ext cx="3729038" cy="2486024"/>
            </a:xfrm>
            <a:prstGeom prst="ellipse">
              <a:avLst/>
            </a:prstGeom>
            <a:solidFill>
              <a:srgbClr val="71C6C1">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3" name="Oval 32"/>
            <p:cNvSpPr>
              <a:spLocks noChangeArrowheads="1"/>
            </p:cNvSpPr>
            <p:nvPr/>
          </p:nvSpPr>
          <p:spPr bwMode="auto">
            <a:xfrm rot="7858936" flipH="1">
              <a:off x="2149759" y="2942726"/>
              <a:ext cx="3729036" cy="2487613"/>
            </a:xfrm>
            <a:prstGeom prst="ellipse">
              <a:avLst/>
            </a:prstGeom>
            <a:solidFill>
              <a:srgbClr val="444444">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4" name="Oval 33"/>
            <p:cNvSpPr>
              <a:spLocks noChangeArrowheads="1"/>
            </p:cNvSpPr>
            <p:nvPr/>
          </p:nvSpPr>
          <p:spPr bwMode="auto">
            <a:xfrm rot="13741064">
              <a:off x="3286408" y="2942726"/>
              <a:ext cx="3729036" cy="2487613"/>
            </a:xfrm>
            <a:prstGeom prst="ellipse">
              <a:avLst/>
            </a:prstGeom>
            <a:solidFill>
              <a:srgbClr val="0185C3">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5" name="Oval 34"/>
            <p:cNvSpPr>
              <a:spLocks/>
            </p:cNvSpPr>
            <p:nvPr/>
          </p:nvSpPr>
          <p:spPr bwMode="auto">
            <a:xfrm rot="10514884">
              <a:off x="3616607" y="2172788"/>
              <a:ext cx="3729038" cy="2486024"/>
            </a:xfrm>
            <a:prstGeom prst="ellipse">
              <a:avLst/>
            </a:prstGeom>
            <a:solidFill>
              <a:srgbClr val="FFC000">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6" name="Oval 35"/>
            <p:cNvSpPr>
              <a:spLocks noChangeArrowheads="1"/>
            </p:cNvSpPr>
            <p:nvPr/>
          </p:nvSpPr>
          <p:spPr bwMode="auto">
            <a:xfrm rot="7764142">
              <a:off x="3258627" y="1510007"/>
              <a:ext cx="3729036" cy="2489200"/>
            </a:xfrm>
            <a:prstGeom prst="ellipse">
              <a:avLst/>
            </a:prstGeom>
            <a:solidFill>
              <a:srgbClr val="7AB800">
                <a:alpha val="95000"/>
              </a:srgbClr>
            </a:solidFill>
            <a:ln w="9525">
              <a:noFill/>
              <a:round/>
              <a:headEnd/>
              <a:tailEnd/>
            </a:ln>
            <a:effectLst/>
          </p:spPr>
          <p:txBody>
            <a:bodyPr anchor="ctr"/>
            <a:lstStyle/>
            <a:p>
              <a:pPr algn="ctr">
                <a:defRPr/>
              </a:pPr>
              <a:endParaRPr lang="en-US" sz="1900" kern="0">
                <a:solidFill>
                  <a:sysClr val="window" lastClr="FFFFFF"/>
                </a:solidFill>
              </a:endParaRPr>
            </a:p>
          </p:txBody>
        </p:sp>
        <p:sp>
          <p:nvSpPr>
            <p:cNvPr id="37" name="TextBox 8"/>
            <p:cNvSpPr txBox="1">
              <a:spLocks noChangeArrowheads="1"/>
            </p:cNvSpPr>
            <p:nvPr/>
          </p:nvSpPr>
          <p:spPr bwMode="auto">
            <a:xfrm>
              <a:off x="-620397" y="810273"/>
              <a:ext cx="2723343" cy="729249"/>
            </a:xfrm>
            <a:prstGeom prst="rect">
              <a:avLst/>
            </a:prstGeom>
            <a:noFill/>
            <a:ln w="9525">
              <a:noFill/>
              <a:miter lim="800000"/>
              <a:headEnd/>
              <a:tailEnd/>
            </a:ln>
          </p:spPr>
          <p:txBody>
            <a:bodyPr wrap="square">
              <a:spAutoFit/>
            </a:bodyPr>
            <a:lstStyle/>
            <a:p>
              <a:r>
                <a:rPr lang="en-US" sz="1500" b="1" dirty="0"/>
                <a:t>Who</a:t>
              </a:r>
            </a:p>
            <a:p>
              <a:pPr defTabSz="1449552"/>
              <a:r>
                <a:rPr lang="en-US" sz="1500" dirty="0"/>
                <a:t>Made the change?</a:t>
              </a:r>
            </a:p>
          </p:txBody>
        </p:sp>
        <p:sp>
          <p:nvSpPr>
            <p:cNvPr id="38" name="TextBox 8"/>
            <p:cNvSpPr txBox="1">
              <a:spLocks noChangeArrowheads="1"/>
            </p:cNvSpPr>
            <p:nvPr/>
          </p:nvSpPr>
          <p:spPr bwMode="auto">
            <a:xfrm>
              <a:off x="7346455" y="907369"/>
              <a:ext cx="2852703" cy="1033103"/>
            </a:xfrm>
            <a:prstGeom prst="rect">
              <a:avLst/>
            </a:prstGeom>
            <a:noFill/>
            <a:ln w="9525">
              <a:noFill/>
              <a:miter lim="800000"/>
              <a:headEnd/>
              <a:tailEnd/>
            </a:ln>
          </p:spPr>
          <p:txBody>
            <a:bodyPr wrap="square">
              <a:spAutoFit/>
            </a:bodyPr>
            <a:lstStyle/>
            <a:p>
              <a:r>
                <a:rPr lang="en-US" sz="1500" b="1" dirty="0"/>
                <a:t>Where</a:t>
              </a:r>
            </a:p>
            <a:p>
              <a:pPr defTabSz="1449552"/>
              <a:r>
                <a:rPr lang="en-US" sz="1500" dirty="0"/>
                <a:t>Was the change  made from?</a:t>
              </a:r>
            </a:p>
          </p:txBody>
        </p:sp>
        <p:sp>
          <p:nvSpPr>
            <p:cNvPr id="39" name="TextBox 8"/>
            <p:cNvSpPr txBox="1">
              <a:spLocks noChangeArrowheads="1"/>
            </p:cNvSpPr>
            <p:nvPr/>
          </p:nvSpPr>
          <p:spPr bwMode="auto">
            <a:xfrm>
              <a:off x="-650774" y="2648261"/>
              <a:ext cx="2350602" cy="1033103"/>
            </a:xfrm>
            <a:prstGeom prst="rect">
              <a:avLst/>
            </a:prstGeom>
            <a:noFill/>
            <a:ln w="9525">
              <a:noFill/>
              <a:miter lim="800000"/>
              <a:headEnd/>
              <a:tailEnd/>
            </a:ln>
          </p:spPr>
          <p:txBody>
            <a:bodyPr wrap="square">
              <a:spAutoFit/>
            </a:bodyPr>
            <a:lstStyle/>
            <a:p>
              <a:r>
                <a:rPr lang="en-US" sz="1500" b="1" dirty="0"/>
                <a:t>What</a:t>
              </a:r>
            </a:p>
            <a:p>
              <a:pPr defTabSz="1449552"/>
              <a:r>
                <a:rPr lang="en-US" sz="1500" dirty="0"/>
                <a:t>Object was changed?</a:t>
              </a:r>
            </a:p>
          </p:txBody>
        </p:sp>
        <p:sp>
          <p:nvSpPr>
            <p:cNvPr id="40" name="TextBox 8"/>
            <p:cNvSpPr txBox="1">
              <a:spLocks noChangeArrowheads="1"/>
            </p:cNvSpPr>
            <p:nvPr/>
          </p:nvSpPr>
          <p:spPr bwMode="auto">
            <a:xfrm>
              <a:off x="-412329" y="4817800"/>
              <a:ext cx="2723343" cy="1033103"/>
            </a:xfrm>
            <a:prstGeom prst="rect">
              <a:avLst/>
            </a:prstGeom>
            <a:noFill/>
            <a:ln w="9525">
              <a:noFill/>
              <a:miter lim="800000"/>
              <a:headEnd/>
              <a:tailEnd/>
            </a:ln>
          </p:spPr>
          <p:txBody>
            <a:bodyPr wrap="square">
              <a:spAutoFit/>
            </a:bodyPr>
            <a:lstStyle/>
            <a:p>
              <a:r>
                <a:rPr lang="en-US" sz="1500" b="1" dirty="0"/>
                <a:t>When</a:t>
              </a:r>
            </a:p>
            <a:p>
              <a:pPr defTabSz="1449552"/>
              <a:r>
                <a:rPr lang="en-US" sz="1500" dirty="0"/>
                <a:t>Was the change made?</a:t>
              </a:r>
            </a:p>
          </p:txBody>
        </p:sp>
        <p:sp>
          <p:nvSpPr>
            <p:cNvPr id="41" name="TextBox 8"/>
            <p:cNvSpPr txBox="1">
              <a:spLocks noChangeArrowheads="1"/>
            </p:cNvSpPr>
            <p:nvPr/>
          </p:nvSpPr>
          <p:spPr bwMode="auto">
            <a:xfrm>
              <a:off x="7864242" y="2786973"/>
              <a:ext cx="2432014" cy="1033103"/>
            </a:xfrm>
            <a:prstGeom prst="rect">
              <a:avLst/>
            </a:prstGeom>
            <a:noFill/>
            <a:ln w="9525">
              <a:noFill/>
              <a:miter lim="800000"/>
              <a:headEnd/>
              <a:tailEnd/>
            </a:ln>
          </p:spPr>
          <p:txBody>
            <a:bodyPr wrap="square">
              <a:spAutoFit/>
            </a:bodyPr>
            <a:lstStyle/>
            <a:p>
              <a:r>
                <a:rPr lang="en-US" sz="1500" b="1" dirty="0"/>
                <a:t>Why</a:t>
              </a:r>
            </a:p>
            <a:p>
              <a:pPr defTabSz="1449552"/>
              <a:r>
                <a:rPr lang="en-US" sz="1500" dirty="0"/>
                <a:t>Was the change made (comment)?</a:t>
              </a:r>
            </a:p>
          </p:txBody>
        </p:sp>
        <p:sp>
          <p:nvSpPr>
            <p:cNvPr id="42" name="TextBox 8"/>
            <p:cNvSpPr txBox="1">
              <a:spLocks noChangeArrowheads="1"/>
            </p:cNvSpPr>
            <p:nvPr/>
          </p:nvSpPr>
          <p:spPr bwMode="auto">
            <a:xfrm>
              <a:off x="7346455" y="4831670"/>
              <a:ext cx="2852703" cy="1033103"/>
            </a:xfrm>
            <a:prstGeom prst="rect">
              <a:avLst/>
            </a:prstGeom>
            <a:noFill/>
            <a:ln w="9525">
              <a:noFill/>
              <a:miter lim="800000"/>
              <a:headEnd/>
              <a:tailEnd/>
            </a:ln>
          </p:spPr>
          <p:txBody>
            <a:bodyPr wrap="square">
              <a:spAutoFit/>
            </a:bodyPr>
            <a:lstStyle/>
            <a:p>
              <a:r>
                <a:rPr lang="en-US" sz="1500" b="1" dirty="0"/>
                <a:t>Workstation</a:t>
              </a:r>
            </a:p>
            <a:p>
              <a:pPr defTabSz="1449552"/>
              <a:r>
                <a:rPr lang="en-US" sz="1500" dirty="0"/>
                <a:t>Where the change originated from </a:t>
              </a:r>
            </a:p>
          </p:txBody>
        </p:sp>
        <p:sp>
          <p:nvSpPr>
            <p:cNvPr id="43" name="Line 33"/>
            <p:cNvSpPr>
              <a:spLocks noChangeShapeType="1"/>
            </p:cNvSpPr>
            <p:nvPr/>
          </p:nvSpPr>
          <p:spPr bwMode="auto">
            <a:xfrm rot="5400000" flipV="1">
              <a:off x="2229420" y="978809"/>
              <a:ext cx="0" cy="723900"/>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4" name="Line 33"/>
            <p:cNvSpPr>
              <a:spLocks noChangeShapeType="1"/>
            </p:cNvSpPr>
            <p:nvPr/>
          </p:nvSpPr>
          <p:spPr bwMode="auto">
            <a:xfrm rot="5400000" flipV="1">
              <a:off x="2224166" y="5033284"/>
              <a:ext cx="0" cy="723901"/>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5" name="Line 33"/>
            <p:cNvSpPr>
              <a:spLocks noChangeShapeType="1"/>
            </p:cNvSpPr>
            <p:nvPr/>
          </p:nvSpPr>
          <p:spPr bwMode="auto">
            <a:xfrm rot="5400000" flipV="1">
              <a:off x="6844805" y="978808"/>
              <a:ext cx="0" cy="723901"/>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6" name="Line 33"/>
            <p:cNvSpPr>
              <a:spLocks noChangeShapeType="1"/>
            </p:cNvSpPr>
            <p:nvPr/>
          </p:nvSpPr>
          <p:spPr bwMode="auto">
            <a:xfrm rot="5400000" flipV="1">
              <a:off x="7039002" y="5033284"/>
              <a:ext cx="0" cy="723901"/>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7" name="Line 33"/>
            <p:cNvSpPr>
              <a:spLocks noChangeShapeType="1"/>
            </p:cNvSpPr>
            <p:nvPr/>
          </p:nvSpPr>
          <p:spPr bwMode="auto">
            <a:xfrm rot="5400000" flipV="1">
              <a:off x="1336177" y="2833528"/>
              <a:ext cx="0" cy="773663"/>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8" name="Line 33"/>
            <p:cNvSpPr>
              <a:spLocks noChangeShapeType="1"/>
            </p:cNvSpPr>
            <p:nvPr/>
          </p:nvSpPr>
          <p:spPr bwMode="auto">
            <a:xfrm rot="5400000" flipV="1">
              <a:off x="7636852" y="2994139"/>
              <a:ext cx="0" cy="452438"/>
            </a:xfrm>
            <a:prstGeom prst="line">
              <a:avLst/>
            </a:prstGeom>
            <a:noFill/>
            <a:ln w="38100">
              <a:solidFill>
                <a:schemeClr val="tx1"/>
              </a:solidFill>
              <a:prstDash val="sysDot"/>
              <a:round/>
              <a:headEnd/>
              <a:tailEnd/>
            </a:ln>
            <a:effectLst/>
          </p:spPr>
          <p:txBody>
            <a:bodyPr/>
            <a:lstStyle/>
            <a:p>
              <a:pPr>
                <a:defRPr/>
              </a:pPr>
              <a:endParaRPr lang="da-DK" kern="0">
                <a:solidFill>
                  <a:sysClr val="windowText" lastClr="000000"/>
                </a:solidFill>
                <a:latin typeface="+mn-lt"/>
                <a:cs typeface="ＭＳ Ｐゴシック" pitchFamily="-108" charset="-128"/>
              </a:endParaRPr>
            </a:p>
          </p:txBody>
        </p:sp>
        <p:sp>
          <p:nvSpPr>
            <p:cNvPr id="49" name="Oval 48"/>
            <p:cNvSpPr/>
            <p:nvPr/>
          </p:nvSpPr>
          <p:spPr>
            <a:xfrm>
              <a:off x="3604812" y="2400127"/>
              <a:ext cx="1876316" cy="1876316"/>
            </a:xfrm>
            <a:prstGeom prst="ellipse">
              <a:avLst/>
            </a:prstGeom>
            <a:solidFill>
              <a:schemeClr val="tx2"/>
            </a:solidFill>
            <a:effectLst/>
          </p:spPr>
          <p:txBody>
            <a:bodyPr wrap="square" rtlCol="0" anchor="ctr">
              <a:normAutofit/>
            </a:bodyPr>
            <a:lstStyle/>
            <a:p>
              <a:pPr algn="ctr">
                <a:lnSpc>
                  <a:spcPct val="90000"/>
                </a:lnSpc>
                <a:spcBef>
                  <a:spcPts val="102"/>
                </a:spcBef>
                <a:spcAft>
                  <a:spcPts val="102"/>
                </a:spcAft>
              </a:pPr>
              <a:endParaRPr lang="en-US" sz="2000" dirty="0">
                <a:solidFill>
                  <a:srgbClr val="444444"/>
                </a:solidFill>
              </a:endParaRPr>
            </a:p>
          </p:txBody>
        </p:sp>
      </p:grpSp>
      <p:pic>
        <p:nvPicPr>
          <p:cNvPr id="50" name="Picture 6" descr="users3"/>
          <p:cNvPicPr>
            <a:picLocks noChangeAspect="1" noChangeArrowheads="1"/>
          </p:cNvPicPr>
          <p:nvPr/>
        </p:nvPicPr>
        <p:blipFill>
          <a:blip r:embed="rId3" cstate="print"/>
          <a:srcRect/>
          <a:stretch>
            <a:fillRect/>
          </a:stretch>
        </p:blipFill>
        <p:spPr bwMode="auto">
          <a:xfrm>
            <a:off x="4289243" y="3062509"/>
            <a:ext cx="466126" cy="466058"/>
          </a:xfrm>
          <a:prstGeom prst="rect">
            <a:avLst/>
          </a:prstGeom>
          <a:noFill/>
          <a:ln w="9525">
            <a:noFill/>
            <a:miter lim="800000"/>
            <a:headEnd/>
            <a:tailEnd/>
          </a:ln>
        </p:spPr>
      </p:pic>
      <p:pic>
        <p:nvPicPr>
          <p:cNvPr id="51" name="Picture 18" descr="exchange"/>
          <p:cNvPicPr>
            <a:picLocks noChangeAspect="1" noChangeArrowheads="1"/>
          </p:cNvPicPr>
          <p:nvPr/>
        </p:nvPicPr>
        <p:blipFill>
          <a:blip r:embed="rId4" cstate="print"/>
          <a:srcRect/>
          <a:stretch>
            <a:fillRect/>
          </a:stretch>
        </p:blipFill>
        <p:spPr bwMode="auto">
          <a:xfrm>
            <a:off x="3640672" y="4253685"/>
            <a:ext cx="466126" cy="466060"/>
          </a:xfrm>
          <a:prstGeom prst="rect">
            <a:avLst/>
          </a:prstGeom>
          <a:noFill/>
          <a:ln w="9525">
            <a:noFill/>
            <a:miter lim="800000"/>
            <a:headEnd/>
            <a:tailEnd/>
          </a:ln>
        </p:spPr>
      </p:pic>
      <p:pic>
        <p:nvPicPr>
          <p:cNvPr id="52" name="Picture 15" descr="earth_view"/>
          <p:cNvPicPr>
            <a:picLocks noChangeAspect="1" noChangeArrowheads="1"/>
          </p:cNvPicPr>
          <p:nvPr/>
        </p:nvPicPr>
        <p:blipFill>
          <a:blip r:embed="rId5" cstate="print"/>
          <a:srcRect/>
          <a:stretch>
            <a:fillRect/>
          </a:stretch>
        </p:blipFill>
        <p:spPr bwMode="auto">
          <a:xfrm>
            <a:off x="6114365" y="3195632"/>
            <a:ext cx="466126" cy="466060"/>
          </a:xfrm>
          <a:prstGeom prst="rect">
            <a:avLst/>
          </a:prstGeom>
          <a:noFill/>
          <a:ln w="9525">
            <a:noFill/>
            <a:miter lim="800000"/>
            <a:headEnd/>
            <a:tailEnd/>
          </a:ln>
        </p:spPr>
      </p:pic>
      <p:pic>
        <p:nvPicPr>
          <p:cNvPr id="53" name="Picture 9" descr="clock"/>
          <p:cNvPicPr>
            <a:picLocks noChangeAspect="1" noChangeArrowheads="1"/>
          </p:cNvPicPr>
          <p:nvPr/>
        </p:nvPicPr>
        <p:blipFill>
          <a:blip r:embed="rId6" cstate="print"/>
          <a:srcRect/>
          <a:stretch>
            <a:fillRect/>
          </a:stretch>
        </p:blipFill>
        <p:spPr bwMode="auto">
          <a:xfrm>
            <a:off x="4250179" y="5669707"/>
            <a:ext cx="466126" cy="466060"/>
          </a:xfrm>
          <a:prstGeom prst="rect">
            <a:avLst/>
          </a:prstGeom>
          <a:noFill/>
          <a:ln w="9525">
            <a:noFill/>
            <a:miter lim="800000"/>
            <a:headEnd/>
            <a:tailEnd/>
          </a:ln>
        </p:spPr>
      </p:pic>
      <p:pic>
        <p:nvPicPr>
          <p:cNvPr id="54" name="Picture 12" descr="message_edit"/>
          <p:cNvPicPr>
            <a:picLocks noChangeAspect="1" noChangeArrowheads="1"/>
          </p:cNvPicPr>
          <p:nvPr/>
        </p:nvPicPr>
        <p:blipFill>
          <a:blip r:embed="rId7" cstate="print"/>
          <a:srcRect/>
          <a:stretch>
            <a:fillRect/>
          </a:stretch>
        </p:blipFill>
        <p:spPr bwMode="auto">
          <a:xfrm>
            <a:off x="6863996" y="4421650"/>
            <a:ext cx="466126" cy="466058"/>
          </a:xfrm>
          <a:prstGeom prst="rect">
            <a:avLst/>
          </a:prstGeom>
          <a:noFill/>
          <a:ln w="9525">
            <a:noFill/>
            <a:miter lim="800000"/>
            <a:headEnd/>
            <a:tailEnd/>
          </a:ln>
        </p:spPr>
      </p:pic>
      <p:pic>
        <p:nvPicPr>
          <p:cNvPr id="55" name="Picture 1" descr="Computer_Windows_80"/>
          <p:cNvPicPr>
            <a:picLocks noChangeAspect="1" noChangeArrowheads="1"/>
          </p:cNvPicPr>
          <p:nvPr/>
        </p:nvPicPr>
        <p:blipFill>
          <a:blip r:embed="rId8" cstate="print"/>
          <a:srcRect/>
          <a:stretch>
            <a:fillRect/>
          </a:stretch>
        </p:blipFill>
        <p:spPr bwMode="auto">
          <a:xfrm>
            <a:off x="6112368" y="5726337"/>
            <a:ext cx="513062" cy="512988"/>
          </a:xfrm>
          <a:prstGeom prst="rect">
            <a:avLst/>
          </a:prstGeom>
          <a:noFill/>
          <a:ln w="9525">
            <a:noFill/>
            <a:miter lim="800000"/>
            <a:headEnd/>
            <a:tailEnd/>
          </a:ln>
        </p:spPr>
      </p:pic>
      <p:pic>
        <p:nvPicPr>
          <p:cNvPr id="1026" name="Picture 2" descr="http://www.freespeech.co.uk/features/images/custom/features/features_add_missed_alerts.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8572" y="4015914"/>
            <a:ext cx="538247" cy="64580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8"/>
          <p:cNvSpPr txBox="1">
            <a:spLocks noChangeArrowheads="1"/>
          </p:cNvSpPr>
          <p:nvPr/>
        </p:nvSpPr>
        <p:spPr bwMode="auto">
          <a:xfrm>
            <a:off x="4604687" y="4555890"/>
            <a:ext cx="1586800" cy="612112"/>
          </a:xfrm>
          <a:prstGeom prst="rect">
            <a:avLst/>
          </a:prstGeom>
          <a:noFill/>
          <a:ln w="9525">
            <a:noFill/>
            <a:miter lim="800000"/>
            <a:headEnd/>
            <a:tailEnd/>
          </a:ln>
        </p:spPr>
        <p:txBody>
          <a:bodyPr wrap="square" lIns="93184" tIns="46592" rIns="93184" bIns="46592">
            <a:spAutoFit/>
          </a:bodyPr>
          <a:lstStyle/>
          <a:p>
            <a:pPr algn="ctr"/>
            <a:r>
              <a:rPr lang="en-US" sz="1100" b="1" dirty="0"/>
              <a:t>Real-time </a:t>
            </a:r>
            <a:br>
              <a:rPr lang="en-US" sz="1100" b="1" dirty="0"/>
            </a:br>
            <a:r>
              <a:rPr lang="en-US" sz="1100" b="1" dirty="0"/>
              <a:t>smart alerts</a:t>
            </a:r>
          </a:p>
          <a:p>
            <a:pPr algn="ctr" defTabSz="1449552"/>
            <a:r>
              <a:rPr lang="en-US" sz="1100" dirty="0"/>
              <a:t>to any device</a:t>
            </a:r>
          </a:p>
        </p:txBody>
      </p:sp>
      <p:sp>
        <p:nvSpPr>
          <p:cNvPr id="6" name="Title 5"/>
          <p:cNvSpPr>
            <a:spLocks noGrp="1"/>
          </p:cNvSpPr>
          <p:nvPr>
            <p:ph type="title"/>
          </p:nvPr>
        </p:nvSpPr>
        <p:spPr>
          <a:xfrm>
            <a:off x="786448" y="369733"/>
            <a:ext cx="10460989" cy="457048"/>
          </a:xfrm>
        </p:spPr>
        <p:txBody>
          <a:bodyPr/>
          <a:lstStyle/>
          <a:p>
            <a:r>
              <a:rPr lang="en-US" dirty="0" smtClean="0"/>
              <a:t>Change Auditor</a:t>
            </a:r>
            <a:endParaRPr lang="en-US" dirty="0"/>
          </a:p>
        </p:txBody>
      </p:sp>
    </p:spTree>
    <p:extLst>
      <p:ext uri="{BB962C8B-B14F-4D97-AF65-F5344CB8AC3E}">
        <p14:creationId xmlns:p14="http://schemas.microsoft.com/office/powerpoint/2010/main" val="3318711372"/>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267947" y="1267758"/>
            <a:ext cx="8190587" cy="4910743"/>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lstStyle/>
          <a:p>
            <a:r>
              <a:rPr lang="en-US" dirty="0" smtClean="0">
                <a:solidFill>
                  <a:schemeClr val="tx1"/>
                </a:solidFill>
              </a:rPr>
              <a:t>Visibility into enterprise-wide activities from one console</a:t>
            </a:r>
            <a:endParaRPr lang="en-US" dirty="0">
              <a:solidFill>
                <a:schemeClr val="tx1"/>
              </a:solidFill>
            </a:endParaRPr>
          </a:p>
        </p:txBody>
      </p:sp>
    </p:spTree>
    <p:extLst>
      <p:ext uri="{BB962C8B-B14F-4D97-AF65-F5344CB8AC3E}">
        <p14:creationId xmlns:p14="http://schemas.microsoft.com/office/powerpoint/2010/main" val="3910408547"/>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effectLst>
                  <a:outerShdw blurRad="50800" dist="38100" dir="5400000" algn="t" rotWithShape="0">
                    <a:prstClr val="black">
                      <a:alpha val="40000"/>
                    </a:prstClr>
                  </a:outerShdw>
                </a:effectLst>
                <a:latin typeface="Segoe UI Light" panose="020B0502040204020203" pitchFamily="34" charset="0"/>
              </a:rPr>
              <a:t>What is Governance, Risk and Compliance (GRC)?</a:t>
            </a:r>
            <a:endParaRPr lang="en-US" dirty="0">
              <a:solidFill>
                <a:schemeClr val="tx2"/>
              </a:solidFill>
              <a:effectLst>
                <a:outerShdw blurRad="50800" dist="38100" dir="5400000" algn="t" rotWithShape="0">
                  <a:prstClr val="black">
                    <a:alpha val="40000"/>
                  </a:prstClr>
                </a:outerShdw>
              </a:effectLst>
              <a:latin typeface="Segoe UI Light" panose="020B0502040204020203" pitchFamily="34" charset="0"/>
            </a:endParaRPr>
          </a:p>
        </p:txBody>
      </p:sp>
      <p:sp>
        <p:nvSpPr>
          <p:cNvPr id="3" name="TextBox 2"/>
          <p:cNvSpPr txBox="1"/>
          <p:nvPr/>
        </p:nvSpPr>
        <p:spPr>
          <a:xfrm>
            <a:off x="6988256" y="3570956"/>
            <a:ext cx="5334904" cy="2445073"/>
          </a:xfrm>
          <a:prstGeom prst="rect">
            <a:avLst/>
          </a:prstGeom>
          <a:noFill/>
        </p:spPr>
        <p:txBody>
          <a:bodyPr wrap="square" lIns="124244" tIns="62122" rIns="124244" bIns="62122" rtlCol="0">
            <a:noAutofit/>
          </a:bodyPr>
          <a:lstStyle/>
          <a:p>
            <a:pPr defTabSz="1242629" fontAlgn="base">
              <a:lnSpc>
                <a:spcPct val="90000"/>
              </a:lnSpc>
              <a:spcBef>
                <a:spcPts val="816"/>
              </a:spcBef>
              <a:buClr>
                <a:srgbClr val="0085C3"/>
              </a:buClr>
            </a:pPr>
            <a:r>
              <a:rPr lang="en-US" sz="2200" dirty="0">
                <a:solidFill>
                  <a:srgbClr val="FFFFFF"/>
                </a:solidFill>
                <a:latin typeface="Segoe UI" panose="020B0502040204020203" pitchFamily="34" charset="0"/>
                <a:ea typeface="Segoe UI" panose="020B0502040204020203" pitchFamily="34" charset="0"/>
                <a:cs typeface="Segoe UI" panose="020B0502040204020203" pitchFamily="34" charset="0"/>
              </a:rPr>
              <a:t>“GRC is the automation of the management, measurement, remediation, and reporting of controls and risks against objectives, in accordance with rules, regulations, standards and policies.”  - </a:t>
            </a:r>
            <a:r>
              <a:rPr lang="en-US" sz="2200" b="1" dirty="0">
                <a:solidFill>
                  <a:srgbClr val="FFFFFF"/>
                </a:solidFill>
                <a:latin typeface="Segoe UI" panose="020B0502040204020203" pitchFamily="34" charset="0"/>
                <a:ea typeface="Segoe UI" panose="020B0502040204020203" pitchFamily="34" charset="0"/>
                <a:cs typeface="Segoe UI" panose="020B0502040204020203" pitchFamily="34" charset="0"/>
              </a:rPr>
              <a:t>Gartner</a:t>
            </a:r>
          </a:p>
          <a:p>
            <a:pPr defTabSz="1242629" fontAlgn="base">
              <a:lnSpc>
                <a:spcPct val="90000"/>
              </a:lnSpc>
              <a:spcBef>
                <a:spcPts val="816"/>
              </a:spcBef>
              <a:buClr>
                <a:srgbClr val="0085C3"/>
              </a:buClr>
            </a:pPr>
            <a:endParaRPr lang="en-US" sz="2700" dirty="0" err="1">
              <a:solidFill>
                <a:srgbClr val="444444"/>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22786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837" y="266770"/>
            <a:ext cx="11306046" cy="457048"/>
          </a:xfrm>
        </p:spPr>
        <p:txBody>
          <a:bodyPr/>
          <a:lstStyle/>
          <a:p>
            <a:r>
              <a:rPr lang="en-US" b="1" dirty="0" smtClean="0">
                <a:solidFill>
                  <a:schemeClr val="tx1"/>
                </a:solidFill>
              </a:rPr>
              <a:t>InTrust</a:t>
            </a:r>
            <a:endParaRPr lang="en-US" b="1" dirty="0">
              <a:solidFill>
                <a:schemeClr val="tx1"/>
              </a:solidFill>
            </a:endParaRPr>
          </a:p>
        </p:txBody>
      </p:sp>
      <p:sp>
        <p:nvSpPr>
          <p:cNvPr id="2" name="Content Placeholder 1"/>
          <p:cNvSpPr>
            <a:spLocks noGrp="1"/>
          </p:cNvSpPr>
          <p:nvPr>
            <p:ph sz="quarter" idx="4294967295"/>
          </p:nvPr>
        </p:nvSpPr>
        <p:spPr>
          <a:xfrm>
            <a:off x="355171" y="815975"/>
            <a:ext cx="10739866" cy="923194"/>
          </a:xfrm>
        </p:spPr>
        <p:txBody>
          <a:bodyPr/>
          <a:lstStyle/>
          <a:p>
            <a:pPr marL="0" indent="0">
              <a:buNone/>
            </a:pPr>
            <a:r>
              <a:rPr lang="en-US" sz="2400" dirty="0">
                <a:latin typeface="Segoe UI Semibold" panose="020B0702040204020203" pitchFamily="34" charset="0"/>
              </a:rPr>
              <a:t>Event </a:t>
            </a:r>
            <a:r>
              <a:rPr lang="en-US" sz="2400" dirty="0" smtClean="0">
                <a:latin typeface="Segoe UI Semibold" panose="020B0702040204020203" pitchFamily="34" charset="0"/>
              </a:rPr>
              <a:t>log management </a:t>
            </a:r>
            <a:r>
              <a:rPr lang="en-US" sz="2400" dirty="0">
                <a:latin typeface="Segoe UI Semibold" panose="020B0702040204020203" pitchFamily="34" charset="0"/>
              </a:rPr>
              <a:t>for </a:t>
            </a:r>
            <a:r>
              <a:rPr lang="en-US" sz="2400" dirty="0" smtClean="0">
                <a:latin typeface="Segoe UI Semibold" panose="020B0702040204020203" pitchFamily="34" charset="0"/>
              </a:rPr>
              <a:t>security </a:t>
            </a:r>
            <a:r>
              <a:rPr lang="en-US" sz="2400" dirty="0">
                <a:latin typeface="Segoe UI Semibold" panose="020B0702040204020203" pitchFamily="34" charset="0"/>
              </a:rPr>
              <a:t>and </a:t>
            </a:r>
            <a:r>
              <a:rPr lang="en-US" sz="2400" dirty="0" smtClean="0">
                <a:latin typeface="Segoe UI Semibold" panose="020B0702040204020203" pitchFamily="34" charset="0"/>
              </a:rPr>
              <a:t>compliance</a:t>
            </a:r>
            <a:endParaRPr lang="en-US" sz="2400" dirty="0">
              <a:latin typeface="Segoe UI Semibold" panose="020B0702040204020203" pitchFamily="34" charset="0"/>
            </a:endParaRPr>
          </a:p>
          <a:p>
            <a:pPr marL="0" indent="0">
              <a:buNone/>
            </a:pPr>
            <a:endParaRPr lang="en-US" sz="2400" dirty="0">
              <a:latin typeface="Segoe UI Semibold" panose="020B0702040204020203" pitchFamily="34" charset="0"/>
            </a:endParaRPr>
          </a:p>
        </p:txBody>
      </p:sp>
      <p:sp>
        <p:nvSpPr>
          <p:cNvPr id="8" name="Content Placeholder 7"/>
          <p:cNvSpPr>
            <a:spLocks noGrp="1"/>
          </p:cNvSpPr>
          <p:nvPr>
            <p:ph sz="half" idx="4294967295"/>
          </p:nvPr>
        </p:nvSpPr>
        <p:spPr>
          <a:xfrm>
            <a:off x="360362" y="1304925"/>
            <a:ext cx="7762875" cy="738528"/>
          </a:xfrm>
        </p:spPr>
        <p:txBody>
          <a:bodyPr/>
          <a:lstStyle/>
          <a:p>
            <a:pPr marL="0" indent="0">
              <a:buNone/>
            </a:pPr>
            <a:r>
              <a:rPr lang="en-US" sz="2000" dirty="0"/>
              <a:t>Reduces the complexity and cost of event log management and collects, stores, reports and alerts on event log data</a:t>
            </a:r>
          </a:p>
        </p:txBody>
      </p:sp>
      <p:pic>
        <p:nvPicPr>
          <p:cNvPr id="9" name="Picture 2"/>
          <p:cNvPicPr>
            <a:picLocks noChangeAspect="1" noChangeArrowheads="1"/>
          </p:cNvPicPr>
          <p:nvPr/>
        </p:nvPicPr>
        <p:blipFill>
          <a:blip r:embed="rId3"/>
          <a:srcRect/>
          <a:stretch>
            <a:fillRect/>
          </a:stretch>
        </p:blipFill>
        <p:spPr bwMode="auto">
          <a:xfrm>
            <a:off x="478997" y="2020642"/>
            <a:ext cx="7138708" cy="3332791"/>
          </a:xfrm>
          <a:prstGeom prst="rect">
            <a:avLst/>
          </a:prstGeom>
          <a:noFill/>
          <a:ln w="9525">
            <a:noFill/>
            <a:miter lim="800000"/>
            <a:headEnd/>
            <a:tailEnd/>
          </a:ln>
        </p:spPr>
      </p:pic>
      <p:sp>
        <p:nvSpPr>
          <p:cNvPr id="5" name="Text Placeholder 1"/>
          <p:cNvSpPr txBox="1">
            <a:spLocks/>
          </p:cNvSpPr>
          <p:nvPr/>
        </p:nvSpPr>
        <p:spPr>
          <a:xfrm>
            <a:off x="1373273" y="1761174"/>
            <a:ext cx="11218737" cy="345294"/>
          </a:xfrm>
          <a:prstGeom prst="rect">
            <a:avLst/>
          </a:prstGeom>
        </p:spPr>
        <p:txBody>
          <a:bodyPr lIns="93197" tIns="46598" rIns="93197" bIns="46598"/>
          <a:lst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endParaRPr lang="en-US" sz="2400" b="1" dirty="0">
              <a:solidFill>
                <a:schemeClr val="tx2"/>
              </a:solidFill>
            </a:endParaRPr>
          </a:p>
        </p:txBody>
      </p:sp>
      <p:sp>
        <p:nvSpPr>
          <p:cNvPr id="10" name="Chevron 9"/>
          <p:cNvSpPr/>
          <p:nvPr/>
        </p:nvSpPr>
        <p:spPr>
          <a:xfrm>
            <a:off x="779877" y="5648699"/>
            <a:ext cx="3026303"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pPr marL="640731" indent="-58246"/>
            <a:r>
              <a:rPr lang="en-US" sz="1600" b="1" dirty="0"/>
              <a:t>Assess </a:t>
            </a:r>
          </a:p>
        </p:txBody>
      </p:sp>
      <p:sp>
        <p:nvSpPr>
          <p:cNvPr id="11" name="Chevron 10"/>
          <p:cNvSpPr/>
          <p:nvPr/>
        </p:nvSpPr>
        <p:spPr>
          <a:xfrm>
            <a:off x="3682583"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Audit </a:t>
            </a:r>
          </a:p>
        </p:txBody>
      </p:sp>
      <p:sp>
        <p:nvSpPr>
          <p:cNvPr id="12" name="Chevron 11"/>
          <p:cNvSpPr/>
          <p:nvPr/>
        </p:nvSpPr>
        <p:spPr>
          <a:xfrm>
            <a:off x="5721269" y="5648699"/>
            <a:ext cx="2162281" cy="594934"/>
          </a:xfrm>
          <a:prstGeom prst="chevron">
            <a:avLst>
              <a:gd name="adj" fmla="val 34324"/>
            </a:avLst>
          </a:prstGeom>
          <a:solidFill>
            <a:schemeClr val="accent2"/>
          </a:solidFill>
          <a:ln w="19050">
            <a:solidFill>
              <a:schemeClr val="tx1"/>
            </a:solidFill>
          </a:ln>
          <a:effectLst/>
        </p:spPr>
        <p:txBody>
          <a:bodyPr wrap="square" lIns="46598" tIns="46598" rIns="46598" bIns="46598" rtlCol="0" anchor="ctr">
            <a:noAutofit/>
          </a:bodyPr>
          <a:lstStyle/>
          <a:p>
            <a:r>
              <a:rPr lang="en-US" sz="1600" b="1" dirty="0" smtClean="0"/>
              <a:t>   Manage </a:t>
            </a:r>
            <a:endParaRPr lang="en-US" sz="1600" b="1" dirty="0"/>
          </a:p>
        </p:txBody>
      </p:sp>
      <p:sp>
        <p:nvSpPr>
          <p:cNvPr id="13" name="Chevron 12"/>
          <p:cNvSpPr/>
          <p:nvPr/>
        </p:nvSpPr>
        <p:spPr>
          <a:xfrm>
            <a:off x="7759951" y="5648699"/>
            <a:ext cx="2162281" cy="594934"/>
          </a:xfrm>
          <a:prstGeom prst="chevron">
            <a:avLst>
              <a:gd name="adj" fmla="val 34324"/>
            </a:avLst>
          </a:prstGeom>
          <a:solidFill>
            <a:srgbClr val="EEEEEE"/>
          </a:solidFill>
          <a:ln w="19050">
            <a:solidFill>
              <a:srgbClr val="EEEEEE"/>
            </a:solidFill>
          </a:ln>
          <a:effectLst/>
        </p:spPr>
        <p:txBody>
          <a:bodyPr wrap="square" lIns="46598" tIns="46598" rIns="46598" bIns="46598" rtlCol="0" anchor="ctr">
            <a:noAutofit/>
          </a:bodyPr>
          <a:lstStyle/>
          <a:p>
            <a:r>
              <a:rPr lang="en-US" sz="1600" b="1" dirty="0">
                <a:solidFill>
                  <a:schemeClr val="bg1"/>
                </a:solidFill>
              </a:rPr>
              <a:t> </a:t>
            </a:r>
          </a:p>
        </p:txBody>
      </p:sp>
    </p:spTree>
    <p:extLst>
      <p:ext uri="{BB962C8B-B14F-4D97-AF65-F5344CB8AC3E}">
        <p14:creationId xmlns:p14="http://schemas.microsoft.com/office/powerpoint/2010/main" val="1248433356"/>
      </p:ext>
    </p:extLst>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InTrust/IT Search</a:t>
            </a:r>
          </a:p>
        </p:txBody>
      </p:sp>
      <p:sp>
        <p:nvSpPr>
          <p:cNvPr id="3" name="Content Placeholder 2"/>
          <p:cNvSpPr>
            <a:spLocks noGrp="1"/>
          </p:cNvSpPr>
          <p:nvPr>
            <p:ph sz="half" idx="1"/>
          </p:nvPr>
        </p:nvSpPr>
        <p:spPr>
          <a:xfrm>
            <a:off x="373095" y="1740861"/>
            <a:ext cx="5539164" cy="4352149"/>
          </a:xfrm>
        </p:spPr>
        <p:txBody>
          <a:bodyPr>
            <a:normAutofit/>
          </a:bodyPr>
          <a:lstStyle/>
          <a:p>
            <a:r>
              <a:rPr lang="en-US" sz="2400" dirty="0">
                <a:solidFill>
                  <a:schemeClr val="tx1"/>
                </a:solidFill>
              </a:rPr>
              <a:t>Consolidate, archive, search and analyze massive amounts of IT data </a:t>
            </a:r>
          </a:p>
          <a:p>
            <a:endParaRPr lang="en-US" sz="2000" dirty="0">
              <a:solidFill>
                <a:schemeClr val="tx1"/>
              </a:solidFill>
            </a:endParaRPr>
          </a:p>
          <a:p>
            <a:pPr marL="465925" lvl="1"/>
            <a:r>
              <a:rPr lang="en-US" sz="2200" dirty="0">
                <a:solidFill>
                  <a:schemeClr val="tx1"/>
                </a:solidFill>
              </a:rPr>
              <a:t>Reduce the complexity of searching</a:t>
            </a:r>
          </a:p>
          <a:p>
            <a:pPr marL="465925" lvl="1"/>
            <a:r>
              <a:rPr lang="en-US" sz="2200" dirty="0">
                <a:solidFill>
                  <a:schemeClr val="tx1"/>
                </a:solidFill>
              </a:rPr>
              <a:t>Search multiple sources in one UI</a:t>
            </a:r>
          </a:p>
          <a:p>
            <a:pPr marL="465925" lvl="1"/>
            <a:r>
              <a:rPr lang="en-US" sz="2200" dirty="0">
                <a:solidFill>
                  <a:schemeClr val="tx1"/>
                </a:solidFill>
              </a:rPr>
              <a:t>Get real-time results</a:t>
            </a:r>
          </a:p>
          <a:p>
            <a:pPr marL="465925" lvl="1"/>
            <a:r>
              <a:rPr lang="en-US" sz="2200" dirty="0">
                <a:solidFill>
                  <a:schemeClr val="tx1"/>
                </a:solidFill>
              </a:rPr>
              <a:t>Forensically investigate wide-spread incidents</a:t>
            </a:r>
          </a:p>
          <a:p>
            <a:pPr marL="465925" lvl="1"/>
            <a:r>
              <a:rPr lang="en-US" sz="2200" dirty="0">
                <a:solidFill>
                  <a:schemeClr val="tx1"/>
                </a:solidFill>
              </a:rPr>
              <a:t>Comply with retention requirements, yet save on storage costs (40:1 compression)</a:t>
            </a:r>
          </a:p>
          <a:p>
            <a:endParaRPr lang="en-US" dirty="0">
              <a:solidFill>
                <a:schemeClr val="tx1"/>
              </a:solidFill>
            </a:endParaRPr>
          </a:p>
        </p:txBody>
      </p:sp>
      <p:pic>
        <p:nvPicPr>
          <p:cNvPr id="12290" name="Picture 2" descr="C:\Users\jmorriso\AppData\Local\Microsoft\Windows\Temporary Internet Files\Content.Outlook\RE0UVUGK\InTrust_Diagr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2259" y="1174391"/>
            <a:ext cx="6088592" cy="532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49563"/>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16200000">
            <a:off x="5949686" y="-565495"/>
            <a:ext cx="5114417" cy="7859161"/>
          </a:xfrm>
          <a:prstGeom prst="round2SameRect">
            <a:avLst>
              <a:gd name="adj1" fmla="val 4040"/>
              <a:gd name="adj2" fmla="val 0"/>
            </a:avLst>
          </a:prstGeom>
          <a:solidFill>
            <a:schemeClr val="tx1"/>
          </a:solidFill>
          <a:effectLst/>
        </p:spPr>
        <p:txBody>
          <a:bodyPr wrap="square" lIns="124241" tIns="62117" rIns="124241" bIns="62117" rtlCol="0" anchor="t">
            <a:normAutofit/>
          </a:bodyPr>
          <a:lstStyle/>
          <a:p>
            <a:pPr>
              <a:lnSpc>
                <a:spcPct val="90000"/>
              </a:lnSpc>
              <a:spcBef>
                <a:spcPts val="136"/>
              </a:spcBef>
              <a:spcAft>
                <a:spcPts val="136"/>
              </a:spcAft>
            </a:pPr>
            <a:endParaRPr lang="en-US" sz="2700" dirty="0" err="1">
              <a:latin typeface="Museo Sans For Dell"/>
            </a:endParaRPr>
          </a:p>
        </p:txBody>
      </p:sp>
      <p:sp>
        <p:nvSpPr>
          <p:cNvPr id="6" name="Title 1"/>
          <p:cNvSpPr>
            <a:spLocks noGrp="1"/>
          </p:cNvSpPr>
          <p:nvPr>
            <p:ph type="title" idx="4294967295"/>
          </p:nvPr>
        </p:nvSpPr>
        <p:spPr>
          <a:xfrm>
            <a:off x="350837" y="2200275"/>
            <a:ext cx="3962400" cy="2439988"/>
          </a:xfrm>
        </p:spPr>
        <p:txBody>
          <a:bodyPr>
            <a:normAutofit fontScale="90000"/>
          </a:bodyPr>
          <a:lstStyle/>
          <a:p>
            <a:r>
              <a:rPr lang="en-US" sz="4900" dirty="0">
                <a:solidFill>
                  <a:schemeClr val="tx1"/>
                </a:solidFill>
                <a:latin typeface="+mn-lt"/>
              </a:rPr>
              <a:t>Gain IT insights with on-the-fly investigations</a:t>
            </a:r>
          </a:p>
        </p:txBody>
      </p:sp>
      <p:sp>
        <p:nvSpPr>
          <p:cNvPr id="7" name="Content Placeholder 2"/>
          <p:cNvSpPr txBox="1">
            <a:spLocks/>
          </p:cNvSpPr>
          <p:nvPr/>
        </p:nvSpPr>
        <p:spPr>
          <a:xfrm>
            <a:off x="5751873" y="1514605"/>
            <a:ext cx="6563696" cy="879157"/>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a:solidFill>
                  <a:schemeClr val="bg1"/>
                </a:solidFill>
                <a:ea typeface="+mn-ea"/>
              </a:rPr>
              <a:t>Correlate disparate IT data</a:t>
            </a:r>
            <a:br>
              <a:rPr lang="en-US" sz="2700" dirty="0">
                <a:solidFill>
                  <a:schemeClr val="bg1"/>
                </a:solidFill>
                <a:ea typeface="+mn-ea"/>
              </a:rPr>
            </a:br>
            <a:r>
              <a:rPr lang="en-US" sz="1900" dirty="0">
                <a:solidFill>
                  <a:schemeClr val="bg1"/>
                </a:solidFill>
              </a:rPr>
              <a:t> </a:t>
            </a:r>
            <a:endParaRPr lang="en-US" sz="1900" dirty="0">
              <a:solidFill>
                <a:schemeClr val="bg1"/>
              </a:solidFill>
              <a:ea typeface="+mn-ea"/>
            </a:endParaRPr>
          </a:p>
        </p:txBody>
      </p:sp>
      <p:grpSp>
        <p:nvGrpSpPr>
          <p:cNvPr id="8" name="Group 7"/>
          <p:cNvGrpSpPr/>
          <p:nvPr/>
        </p:nvGrpSpPr>
        <p:grpSpPr>
          <a:xfrm>
            <a:off x="4991870" y="2494356"/>
            <a:ext cx="6942884" cy="1418717"/>
            <a:chOff x="4501245" y="1897740"/>
            <a:chExt cx="3777342" cy="1043269"/>
          </a:xfrm>
        </p:grpSpPr>
        <p:cxnSp>
          <p:nvCxnSpPr>
            <p:cNvPr id="9" name="Straight Connector 8"/>
            <p:cNvCxnSpPr/>
            <p:nvPr/>
          </p:nvCxnSpPr>
          <p:spPr>
            <a:xfrm rot="16200000">
              <a:off x="6389916" y="9069"/>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6389916" y="1052338"/>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a:spLocks/>
          </p:cNvSpPr>
          <p:nvPr/>
        </p:nvSpPr>
        <p:spPr>
          <a:xfrm>
            <a:off x="5751873" y="2897383"/>
            <a:ext cx="6563696" cy="664742"/>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a:solidFill>
                  <a:schemeClr val="bg1"/>
                </a:solidFill>
                <a:ea typeface="+mn-ea"/>
              </a:rPr>
              <a:t>Review incidents quickly</a:t>
            </a:r>
            <a:endParaRPr lang="en-US" dirty="0">
              <a:solidFill>
                <a:schemeClr val="bg1"/>
              </a:solidFill>
            </a:endParaRPr>
          </a:p>
        </p:txBody>
      </p:sp>
      <p:sp>
        <p:nvSpPr>
          <p:cNvPr id="15" name="Content Placeholder 2"/>
          <p:cNvSpPr txBox="1">
            <a:spLocks/>
          </p:cNvSpPr>
          <p:nvPr/>
        </p:nvSpPr>
        <p:spPr>
          <a:xfrm>
            <a:off x="5751873" y="4327067"/>
            <a:ext cx="6563696" cy="950856"/>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2700" dirty="0">
                <a:solidFill>
                  <a:schemeClr val="bg1"/>
                </a:solidFill>
                <a:ea typeface="+mn-ea"/>
              </a:rPr>
              <a:t>Investigate Dynamically</a:t>
            </a:r>
            <a:br>
              <a:rPr lang="en-US" sz="2700" dirty="0">
                <a:solidFill>
                  <a:schemeClr val="bg1"/>
                </a:solidFill>
                <a:ea typeface="+mn-ea"/>
              </a:rPr>
            </a:br>
            <a:endParaRPr lang="en-US" sz="1900" dirty="0">
              <a:solidFill>
                <a:schemeClr val="bg1"/>
              </a:solidFill>
            </a:endParaRPr>
          </a:p>
        </p:txBody>
      </p:sp>
      <p:grpSp>
        <p:nvGrpSpPr>
          <p:cNvPr id="25" name="Group 24"/>
          <p:cNvGrpSpPr/>
          <p:nvPr/>
        </p:nvGrpSpPr>
        <p:grpSpPr>
          <a:xfrm>
            <a:off x="4979238" y="4327077"/>
            <a:ext cx="664591" cy="500885"/>
            <a:chOff x="3622069" y="1326559"/>
            <a:chExt cx="1395642" cy="942128"/>
          </a:xfrm>
          <a:solidFill>
            <a:schemeClr val="bg1"/>
          </a:solidFill>
        </p:grpSpPr>
        <p:sp>
          <p:nvSpPr>
            <p:cNvPr id="26" name="Freeform 77"/>
            <p:cNvSpPr>
              <a:spLocks noEditPoints="1"/>
            </p:cNvSpPr>
            <p:nvPr/>
          </p:nvSpPr>
          <p:spPr bwMode="auto">
            <a:xfrm>
              <a:off x="3622069" y="1326559"/>
              <a:ext cx="1395642" cy="942128"/>
            </a:xfrm>
            <a:custGeom>
              <a:avLst/>
              <a:gdLst>
                <a:gd name="T0" fmla="*/ 2119 w 2245"/>
                <a:gd name="T1" fmla="*/ 1317 h 1512"/>
                <a:gd name="T2" fmla="*/ 2066 w 2245"/>
                <a:gd name="T3" fmla="*/ 1370 h 1512"/>
                <a:gd name="T4" fmla="*/ 179 w 2245"/>
                <a:gd name="T5" fmla="*/ 1370 h 1512"/>
                <a:gd name="T6" fmla="*/ 126 w 2245"/>
                <a:gd name="T7" fmla="*/ 1317 h 1512"/>
                <a:gd name="T8" fmla="*/ 126 w 2245"/>
                <a:gd name="T9" fmla="*/ 198 h 1512"/>
                <a:gd name="T10" fmla="*/ 179 w 2245"/>
                <a:gd name="T11" fmla="*/ 146 h 1512"/>
                <a:gd name="T12" fmla="*/ 2066 w 2245"/>
                <a:gd name="T13" fmla="*/ 146 h 1512"/>
                <a:gd name="T14" fmla="*/ 2119 w 2245"/>
                <a:gd name="T15" fmla="*/ 198 h 1512"/>
                <a:gd name="T16" fmla="*/ 2119 w 2245"/>
                <a:gd name="T17" fmla="*/ 1317 h 1512"/>
                <a:gd name="T18" fmla="*/ 2192 w 2245"/>
                <a:gd name="T19" fmla="*/ 0 h 1512"/>
                <a:gd name="T20" fmla="*/ 53 w 2245"/>
                <a:gd name="T21" fmla="*/ 0 h 1512"/>
                <a:gd name="T22" fmla="*/ 0 w 2245"/>
                <a:gd name="T23" fmla="*/ 53 h 1512"/>
                <a:gd name="T24" fmla="*/ 0 w 2245"/>
                <a:gd name="T25" fmla="*/ 1459 h 1512"/>
                <a:gd name="T26" fmla="*/ 53 w 2245"/>
                <a:gd name="T27" fmla="*/ 1512 h 1512"/>
                <a:gd name="T28" fmla="*/ 2192 w 2245"/>
                <a:gd name="T29" fmla="*/ 1512 h 1512"/>
                <a:gd name="T30" fmla="*/ 2245 w 2245"/>
                <a:gd name="T31" fmla="*/ 1459 h 1512"/>
                <a:gd name="T32" fmla="*/ 2245 w 2245"/>
                <a:gd name="T33" fmla="*/ 53 h 1512"/>
                <a:gd name="T34" fmla="*/ 2192 w 2245"/>
                <a:gd name="T35" fmla="*/ 0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5" h="1512">
                  <a:moveTo>
                    <a:pt x="2119" y="1317"/>
                  </a:moveTo>
                  <a:cubicBezTo>
                    <a:pt x="2119" y="1346"/>
                    <a:pt x="2095" y="1370"/>
                    <a:pt x="2066" y="1370"/>
                  </a:cubicBezTo>
                  <a:lnTo>
                    <a:pt x="179" y="1370"/>
                  </a:lnTo>
                  <a:cubicBezTo>
                    <a:pt x="150" y="1370"/>
                    <a:pt x="126" y="1346"/>
                    <a:pt x="126" y="1317"/>
                  </a:cubicBezTo>
                  <a:lnTo>
                    <a:pt x="126" y="198"/>
                  </a:lnTo>
                  <a:cubicBezTo>
                    <a:pt x="126" y="169"/>
                    <a:pt x="150" y="146"/>
                    <a:pt x="179" y="146"/>
                  </a:cubicBezTo>
                  <a:lnTo>
                    <a:pt x="2066" y="146"/>
                  </a:lnTo>
                  <a:cubicBezTo>
                    <a:pt x="2095" y="146"/>
                    <a:pt x="2119" y="169"/>
                    <a:pt x="2119" y="198"/>
                  </a:cubicBezTo>
                  <a:lnTo>
                    <a:pt x="2119" y="1317"/>
                  </a:lnTo>
                  <a:close/>
                  <a:moveTo>
                    <a:pt x="2192" y="0"/>
                  </a:moveTo>
                  <a:lnTo>
                    <a:pt x="53" y="0"/>
                  </a:lnTo>
                  <a:cubicBezTo>
                    <a:pt x="24" y="0"/>
                    <a:pt x="0" y="24"/>
                    <a:pt x="0" y="53"/>
                  </a:cubicBezTo>
                  <a:lnTo>
                    <a:pt x="0" y="1459"/>
                  </a:lnTo>
                  <a:cubicBezTo>
                    <a:pt x="0" y="1488"/>
                    <a:pt x="24" y="1512"/>
                    <a:pt x="53" y="1512"/>
                  </a:cubicBezTo>
                  <a:lnTo>
                    <a:pt x="2192" y="1512"/>
                  </a:lnTo>
                  <a:cubicBezTo>
                    <a:pt x="2221" y="1512"/>
                    <a:pt x="2245" y="1488"/>
                    <a:pt x="2245" y="1459"/>
                  </a:cubicBezTo>
                  <a:lnTo>
                    <a:pt x="2245" y="53"/>
                  </a:lnTo>
                  <a:cubicBezTo>
                    <a:pt x="2245" y="24"/>
                    <a:pt x="2221" y="0"/>
                    <a:pt x="2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a:endParaRPr lang="en-US" sz="1900" dirty="0">
                <a:solidFill>
                  <a:srgbClr val="444444"/>
                </a:solidFill>
                <a:latin typeface="Museo Sans For Dell"/>
              </a:endParaRPr>
            </a:p>
          </p:txBody>
        </p:sp>
        <p:sp>
          <p:nvSpPr>
            <p:cNvPr id="27" name="Freeform 78"/>
            <p:cNvSpPr>
              <a:spLocks noEditPoints="1"/>
            </p:cNvSpPr>
            <p:nvPr/>
          </p:nvSpPr>
          <p:spPr bwMode="auto">
            <a:xfrm>
              <a:off x="3765142" y="1483130"/>
              <a:ext cx="1106796" cy="628985"/>
            </a:xfrm>
            <a:custGeom>
              <a:avLst/>
              <a:gdLst>
                <a:gd name="T0" fmla="*/ 152 w 1781"/>
                <a:gd name="T1" fmla="*/ 195 h 1013"/>
                <a:gd name="T2" fmla="*/ 222 w 1781"/>
                <a:gd name="T3" fmla="*/ 166 h 1013"/>
                <a:gd name="T4" fmla="*/ 483 w 1781"/>
                <a:gd name="T5" fmla="*/ 370 h 1013"/>
                <a:gd name="T6" fmla="*/ 744 w 1781"/>
                <a:gd name="T7" fmla="*/ 166 h 1013"/>
                <a:gd name="T8" fmla="*/ 814 w 1781"/>
                <a:gd name="T9" fmla="*/ 195 h 1013"/>
                <a:gd name="T10" fmla="*/ 852 w 1781"/>
                <a:gd name="T11" fmla="*/ 313 h 1013"/>
                <a:gd name="T12" fmla="*/ 628 w 1781"/>
                <a:gd name="T13" fmla="*/ 572 h 1013"/>
                <a:gd name="T14" fmla="*/ 598 w 1781"/>
                <a:gd name="T15" fmla="*/ 570 h 1013"/>
                <a:gd name="T16" fmla="*/ 692 w 1781"/>
                <a:gd name="T17" fmla="*/ 773 h 1013"/>
                <a:gd name="T18" fmla="*/ 667 w 1781"/>
                <a:gd name="T19" fmla="*/ 843 h 1013"/>
                <a:gd name="T20" fmla="*/ 645 w 1781"/>
                <a:gd name="T21" fmla="*/ 848 h 1013"/>
                <a:gd name="T22" fmla="*/ 596 w 1781"/>
                <a:gd name="T23" fmla="*/ 817 h 1013"/>
                <a:gd name="T24" fmla="*/ 484 w 1781"/>
                <a:gd name="T25" fmla="*/ 575 h 1013"/>
                <a:gd name="T26" fmla="*/ 372 w 1781"/>
                <a:gd name="T27" fmla="*/ 817 h 1013"/>
                <a:gd name="T28" fmla="*/ 324 w 1781"/>
                <a:gd name="T29" fmla="*/ 848 h 1013"/>
                <a:gd name="T30" fmla="*/ 301 w 1781"/>
                <a:gd name="T31" fmla="*/ 843 h 1013"/>
                <a:gd name="T32" fmla="*/ 276 w 1781"/>
                <a:gd name="T33" fmla="*/ 773 h 1013"/>
                <a:gd name="T34" fmla="*/ 370 w 1781"/>
                <a:gd name="T35" fmla="*/ 570 h 1013"/>
                <a:gd name="T36" fmla="*/ 337 w 1781"/>
                <a:gd name="T37" fmla="*/ 572 h 1013"/>
                <a:gd name="T38" fmla="*/ 114 w 1781"/>
                <a:gd name="T39" fmla="*/ 316 h 1013"/>
                <a:gd name="T40" fmla="*/ 152 w 1781"/>
                <a:gd name="T41" fmla="*/ 195 h 1013"/>
                <a:gd name="T42" fmla="*/ 1066 w 1781"/>
                <a:gd name="T43" fmla="*/ 595 h 1013"/>
                <a:gd name="T44" fmla="*/ 1578 w 1781"/>
                <a:gd name="T45" fmla="*/ 595 h 1013"/>
                <a:gd name="T46" fmla="*/ 1631 w 1781"/>
                <a:gd name="T47" fmla="*/ 648 h 1013"/>
                <a:gd name="T48" fmla="*/ 1578 w 1781"/>
                <a:gd name="T49" fmla="*/ 701 h 1013"/>
                <a:gd name="T50" fmla="*/ 1066 w 1781"/>
                <a:gd name="T51" fmla="*/ 701 h 1013"/>
                <a:gd name="T52" fmla="*/ 1013 w 1781"/>
                <a:gd name="T53" fmla="*/ 648 h 1013"/>
                <a:gd name="T54" fmla="*/ 1066 w 1781"/>
                <a:gd name="T55" fmla="*/ 595 h 1013"/>
                <a:gd name="T56" fmla="*/ 1066 w 1781"/>
                <a:gd name="T57" fmla="*/ 313 h 1013"/>
                <a:gd name="T58" fmla="*/ 1578 w 1781"/>
                <a:gd name="T59" fmla="*/ 313 h 1013"/>
                <a:gd name="T60" fmla="*/ 1631 w 1781"/>
                <a:gd name="T61" fmla="*/ 366 h 1013"/>
                <a:gd name="T62" fmla="*/ 1578 w 1781"/>
                <a:gd name="T63" fmla="*/ 419 h 1013"/>
                <a:gd name="T64" fmla="*/ 1066 w 1781"/>
                <a:gd name="T65" fmla="*/ 419 h 1013"/>
                <a:gd name="T66" fmla="*/ 1013 w 1781"/>
                <a:gd name="T67" fmla="*/ 366 h 1013"/>
                <a:gd name="T68" fmla="*/ 1066 w 1781"/>
                <a:gd name="T69" fmla="*/ 313 h 1013"/>
                <a:gd name="T70" fmla="*/ 0 w 1781"/>
                <a:gd name="T71" fmla="*/ 1013 h 1013"/>
                <a:gd name="T72" fmla="*/ 1781 w 1781"/>
                <a:gd name="T73" fmla="*/ 1013 h 1013"/>
                <a:gd name="T74" fmla="*/ 1781 w 1781"/>
                <a:gd name="T75" fmla="*/ 0 h 1013"/>
                <a:gd name="T76" fmla="*/ 0 w 1781"/>
                <a:gd name="T77" fmla="*/ 0 h 1013"/>
                <a:gd name="T78" fmla="*/ 0 w 1781"/>
                <a:gd name="T79" fmla="*/ 101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1" h="1013">
                  <a:moveTo>
                    <a:pt x="152" y="195"/>
                  </a:moveTo>
                  <a:cubicBezTo>
                    <a:pt x="171" y="176"/>
                    <a:pt x="195" y="166"/>
                    <a:pt x="222" y="166"/>
                  </a:cubicBezTo>
                  <a:cubicBezTo>
                    <a:pt x="268" y="166"/>
                    <a:pt x="339" y="191"/>
                    <a:pt x="483" y="370"/>
                  </a:cubicBezTo>
                  <a:cubicBezTo>
                    <a:pt x="626" y="191"/>
                    <a:pt x="697" y="166"/>
                    <a:pt x="744" y="166"/>
                  </a:cubicBezTo>
                  <a:cubicBezTo>
                    <a:pt x="771" y="166"/>
                    <a:pt x="795" y="176"/>
                    <a:pt x="814" y="195"/>
                  </a:cubicBezTo>
                  <a:cubicBezTo>
                    <a:pt x="852" y="235"/>
                    <a:pt x="852" y="300"/>
                    <a:pt x="852" y="313"/>
                  </a:cubicBezTo>
                  <a:cubicBezTo>
                    <a:pt x="833" y="538"/>
                    <a:pt x="704" y="572"/>
                    <a:pt x="628" y="572"/>
                  </a:cubicBezTo>
                  <a:cubicBezTo>
                    <a:pt x="618" y="572"/>
                    <a:pt x="608" y="571"/>
                    <a:pt x="598" y="570"/>
                  </a:cubicBezTo>
                  <a:lnTo>
                    <a:pt x="692" y="773"/>
                  </a:lnTo>
                  <a:cubicBezTo>
                    <a:pt x="705" y="799"/>
                    <a:pt x="693" y="831"/>
                    <a:pt x="667" y="843"/>
                  </a:cubicBezTo>
                  <a:cubicBezTo>
                    <a:pt x="660" y="846"/>
                    <a:pt x="652" y="848"/>
                    <a:pt x="645" y="848"/>
                  </a:cubicBezTo>
                  <a:cubicBezTo>
                    <a:pt x="625" y="848"/>
                    <a:pt x="605" y="837"/>
                    <a:pt x="596" y="817"/>
                  </a:cubicBezTo>
                  <a:lnTo>
                    <a:pt x="484" y="575"/>
                  </a:lnTo>
                  <a:lnTo>
                    <a:pt x="372" y="817"/>
                  </a:lnTo>
                  <a:cubicBezTo>
                    <a:pt x="363" y="837"/>
                    <a:pt x="344" y="848"/>
                    <a:pt x="324" y="848"/>
                  </a:cubicBezTo>
                  <a:cubicBezTo>
                    <a:pt x="316" y="848"/>
                    <a:pt x="309" y="846"/>
                    <a:pt x="301" y="843"/>
                  </a:cubicBezTo>
                  <a:cubicBezTo>
                    <a:pt x="275" y="831"/>
                    <a:pt x="263" y="799"/>
                    <a:pt x="276" y="773"/>
                  </a:cubicBezTo>
                  <a:lnTo>
                    <a:pt x="370" y="570"/>
                  </a:lnTo>
                  <a:cubicBezTo>
                    <a:pt x="359" y="571"/>
                    <a:pt x="348" y="572"/>
                    <a:pt x="337" y="572"/>
                  </a:cubicBezTo>
                  <a:cubicBezTo>
                    <a:pt x="262" y="572"/>
                    <a:pt x="133" y="538"/>
                    <a:pt x="114" y="316"/>
                  </a:cubicBezTo>
                  <a:cubicBezTo>
                    <a:pt x="113" y="300"/>
                    <a:pt x="113" y="235"/>
                    <a:pt x="152" y="195"/>
                  </a:cubicBezTo>
                  <a:close/>
                  <a:moveTo>
                    <a:pt x="1066" y="595"/>
                  </a:moveTo>
                  <a:lnTo>
                    <a:pt x="1578" y="595"/>
                  </a:lnTo>
                  <a:cubicBezTo>
                    <a:pt x="1607" y="595"/>
                    <a:pt x="1631" y="619"/>
                    <a:pt x="1631" y="648"/>
                  </a:cubicBezTo>
                  <a:cubicBezTo>
                    <a:pt x="1631" y="677"/>
                    <a:pt x="1607" y="701"/>
                    <a:pt x="1578" y="701"/>
                  </a:cubicBezTo>
                  <a:lnTo>
                    <a:pt x="1066" y="701"/>
                  </a:lnTo>
                  <a:cubicBezTo>
                    <a:pt x="1037" y="701"/>
                    <a:pt x="1013" y="677"/>
                    <a:pt x="1013" y="648"/>
                  </a:cubicBezTo>
                  <a:cubicBezTo>
                    <a:pt x="1013" y="619"/>
                    <a:pt x="1037" y="595"/>
                    <a:pt x="1066" y="595"/>
                  </a:cubicBezTo>
                  <a:close/>
                  <a:moveTo>
                    <a:pt x="1066" y="313"/>
                  </a:moveTo>
                  <a:lnTo>
                    <a:pt x="1578" y="313"/>
                  </a:lnTo>
                  <a:cubicBezTo>
                    <a:pt x="1607" y="313"/>
                    <a:pt x="1631" y="336"/>
                    <a:pt x="1631" y="366"/>
                  </a:cubicBezTo>
                  <a:cubicBezTo>
                    <a:pt x="1631" y="395"/>
                    <a:pt x="1607" y="419"/>
                    <a:pt x="1578" y="419"/>
                  </a:cubicBezTo>
                  <a:lnTo>
                    <a:pt x="1066" y="419"/>
                  </a:lnTo>
                  <a:cubicBezTo>
                    <a:pt x="1037" y="419"/>
                    <a:pt x="1013" y="395"/>
                    <a:pt x="1013" y="366"/>
                  </a:cubicBezTo>
                  <a:cubicBezTo>
                    <a:pt x="1013" y="336"/>
                    <a:pt x="1037" y="313"/>
                    <a:pt x="1066" y="313"/>
                  </a:cubicBezTo>
                  <a:close/>
                  <a:moveTo>
                    <a:pt x="0" y="1013"/>
                  </a:moveTo>
                  <a:lnTo>
                    <a:pt x="1781" y="1013"/>
                  </a:lnTo>
                  <a:lnTo>
                    <a:pt x="1781" y="0"/>
                  </a:lnTo>
                  <a:lnTo>
                    <a:pt x="0" y="0"/>
                  </a:lnTo>
                  <a:lnTo>
                    <a:pt x="0" y="10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a:endParaRPr lang="en-US" sz="1900" dirty="0">
                <a:solidFill>
                  <a:srgbClr val="444444"/>
                </a:solidFill>
                <a:latin typeface="Museo Sans For Dell"/>
              </a:endParaRPr>
            </a:p>
          </p:txBody>
        </p:sp>
        <p:sp>
          <p:nvSpPr>
            <p:cNvPr id="28" name="Rectangle 27"/>
            <p:cNvSpPr/>
            <p:nvPr/>
          </p:nvSpPr>
          <p:spPr>
            <a:xfrm>
              <a:off x="3824665" y="1527064"/>
              <a:ext cx="522076" cy="502124"/>
            </a:xfrm>
            <a:prstGeom prst="rect">
              <a:avLst/>
            </a:prstGeom>
            <a:grpFill/>
            <a:effectLst/>
          </p:spPr>
          <p:txBody>
            <a:bodyPr wrap="square" lIns="182880" tIns="137160" rIns="137160" bIns="137160" rtlCol="0" anchor="ctr">
              <a:noAutofit/>
            </a:bodyPr>
            <a:lstStyle/>
            <a:p>
              <a:pPr>
                <a:lnSpc>
                  <a:spcPct val="90000"/>
                </a:lnSpc>
                <a:spcBef>
                  <a:spcPts val="816"/>
                </a:spcBef>
              </a:pPr>
              <a:endParaRPr lang="en-US" sz="2700" dirty="0">
                <a:latin typeface="Museo Sans For Dell"/>
              </a:endParaRPr>
            </a:p>
          </p:txBody>
        </p:sp>
        <p:sp>
          <p:nvSpPr>
            <p:cNvPr id="29" name="Oval 28"/>
            <p:cNvSpPr/>
            <p:nvPr/>
          </p:nvSpPr>
          <p:spPr>
            <a:xfrm>
              <a:off x="3876062" y="1503255"/>
              <a:ext cx="315588" cy="315588"/>
            </a:xfrm>
            <a:prstGeom prst="ellipse">
              <a:avLst/>
            </a:prstGeom>
            <a:grpFill/>
            <a:effectLst/>
          </p:spPr>
          <p:txBody>
            <a:bodyPr wrap="square" lIns="182880" tIns="137160" rIns="137160" bIns="137160" rtlCol="0" anchor="ctr">
              <a:noAutofit/>
            </a:bodyPr>
            <a:lstStyle/>
            <a:p>
              <a:pPr>
                <a:lnSpc>
                  <a:spcPct val="90000"/>
                </a:lnSpc>
                <a:spcBef>
                  <a:spcPts val="816"/>
                </a:spcBef>
              </a:pPr>
              <a:endParaRPr lang="en-US" sz="2700" dirty="0">
                <a:latin typeface="Museo Sans For Dell"/>
              </a:endParaRPr>
            </a:p>
          </p:txBody>
        </p:sp>
        <p:sp>
          <p:nvSpPr>
            <p:cNvPr id="30" name="Flowchart: Delay 29"/>
            <p:cNvSpPr/>
            <p:nvPr/>
          </p:nvSpPr>
          <p:spPr>
            <a:xfrm rot="16200000">
              <a:off x="3904671" y="1715403"/>
              <a:ext cx="258370" cy="505997"/>
            </a:xfrm>
            <a:prstGeom prst="flowChartDelay">
              <a:avLst/>
            </a:prstGeom>
            <a:grpFill/>
            <a:effectLst/>
          </p:spPr>
          <p:txBody>
            <a:bodyPr wrap="square" lIns="182880" tIns="137160" rIns="137160" bIns="137160" rtlCol="0" anchor="ctr">
              <a:noAutofit/>
            </a:bodyPr>
            <a:lstStyle/>
            <a:p>
              <a:pPr>
                <a:lnSpc>
                  <a:spcPct val="90000"/>
                </a:lnSpc>
                <a:spcBef>
                  <a:spcPts val="816"/>
                </a:spcBef>
              </a:pPr>
              <a:endParaRPr lang="en-US" sz="2700" dirty="0">
                <a:latin typeface="Museo Sans For Dell"/>
              </a:endParaRPr>
            </a:p>
          </p:txBody>
        </p:sp>
      </p:grpSp>
      <p:sp>
        <p:nvSpPr>
          <p:cNvPr id="21" name="Freeform 24"/>
          <p:cNvSpPr>
            <a:spLocks noChangeAspect="1" noEditPoints="1"/>
          </p:cNvSpPr>
          <p:nvPr/>
        </p:nvSpPr>
        <p:spPr bwMode="auto">
          <a:xfrm>
            <a:off x="4937639" y="1352430"/>
            <a:ext cx="800147" cy="803121"/>
          </a:xfrm>
          <a:custGeom>
            <a:avLst/>
            <a:gdLst>
              <a:gd name="T0" fmla="*/ 1332 w 2256"/>
              <a:gd name="T1" fmla="*/ 1662 h 2258"/>
              <a:gd name="T2" fmla="*/ 1330 w 2256"/>
              <a:gd name="T3" fmla="*/ 1662 h 2258"/>
              <a:gd name="T4" fmla="*/ 1157 w 2256"/>
              <a:gd name="T5" fmla="*/ 1662 h 2258"/>
              <a:gd name="T6" fmla="*/ 1060 w 2256"/>
              <a:gd name="T7" fmla="*/ 1564 h 2258"/>
              <a:gd name="T8" fmla="*/ 1059 w 2256"/>
              <a:gd name="T9" fmla="*/ 1112 h 2258"/>
              <a:gd name="T10" fmla="*/ 1027 w 2256"/>
              <a:gd name="T11" fmla="*/ 1080 h 2258"/>
              <a:gd name="T12" fmla="*/ 971 w 2256"/>
              <a:gd name="T13" fmla="*/ 1080 h 2258"/>
              <a:gd name="T14" fmla="*/ 968 w 2256"/>
              <a:gd name="T15" fmla="*/ 1080 h 2258"/>
              <a:gd name="T16" fmla="*/ 890 w 2256"/>
              <a:gd name="T17" fmla="*/ 1002 h 2258"/>
              <a:gd name="T18" fmla="*/ 968 w 2256"/>
              <a:gd name="T19" fmla="*/ 924 h 2258"/>
              <a:gd name="T20" fmla="*/ 968 w 2256"/>
              <a:gd name="T21" fmla="*/ 923 h 2258"/>
              <a:gd name="T22" fmla="*/ 1144 w 2256"/>
              <a:gd name="T23" fmla="*/ 923 h 2258"/>
              <a:gd name="T24" fmla="*/ 1241 w 2256"/>
              <a:gd name="T25" fmla="*/ 1021 h 2258"/>
              <a:gd name="T26" fmla="*/ 1242 w 2256"/>
              <a:gd name="T27" fmla="*/ 1475 h 2258"/>
              <a:gd name="T28" fmla="*/ 1274 w 2256"/>
              <a:gd name="T29" fmla="*/ 1507 h 2258"/>
              <a:gd name="T30" fmla="*/ 1320 w 2256"/>
              <a:gd name="T31" fmla="*/ 1507 h 2258"/>
              <a:gd name="T32" fmla="*/ 1332 w 2256"/>
              <a:gd name="T33" fmla="*/ 1506 h 2258"/>
              <a:gd name="T34" fmla="*/ 1411 w 2256"/>
              <a:gd name="T35" fmla="*/ 1584 h 2258"/>
              <a:gd name="T36" fmla="*/ 1332 w 2256"/>
              <a:gd name="T37" fmla="*/ 1662 h 2258"/>
              <a:gd name="T38" fmla="*/ 1147 w 2256"/>
              <a:gd name="T39" fmla="*/ 586 h 2258"/>
              <a:gd name="T40" fmla="*/ 1245 w 2256"/>
              <a:gd name="T41" fmla="*/ 684 h 2258"/>
              <a:gd name="T42" fmla="*/ 1147 w 2256"/>
              <a:gd name="T43" fmla="*/ 783 h 2258"/>
              <a:gd name="T44" fmla="*/ 1049 w 2256"/>
              <a:gd name="T45" fmla="*/ 684 h 2258"/>
              <a:gd name="T46" fmla="*/ 1147 w 2256"/>
              <a:gd name="T47" fmla="*/ 586 h 2258"/>
              <a:gd name="T48" fmla="*/ 2203 w 2256"/>
              <a:gd name="T49" fmla="*/ 0 h 2258"/>
              <a:gd name="T50" fmla="*/ 53 w 2256"/>
              <a:gd name="T51" fmla="*/ 0 h 2258"/>
              <a:gd name="T52" fmla="*/ 0 w 2256"/>
              <a:gd name="T53" fmla="*/ 53 h 2258"/>
              <a:gd name="T54" fmla="*/ 0 w 2256"/>
              <a:gd name="T55" fmla="*/ 2205 h 2258"/>
              <a:gd name="T56" fmla="*/ 53 w 2256"/>
              <a:gd name="T57" fmla="*/ 2258 h 2258"/>
              <a:gd name="T58" fmla="*/ 2203 w 2256"/>
              <a:gd name="T59" fmla="*/ 2258 h 2258"/>
              <a:gd name="T60" fmla="*/ 2256 w 2256"/>
              <a:gd name="T61" fmla="*/ 2205 h 2258"/>
              <a:gd name="T62" fmla="*/ 2256 w 2256"/>
              <a:gd name="T63" fmla="*/ 53 h 2258"/>
              <a:gd name="T64" fmla="*/ 2203 w 2256"/>
              <a:gd name="T65" fmla="*/ 0 h 2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6" h="2258">
                <a:moveTo>
                  <a:pt x="1332" y="1662"/>
                </a:moveTo>
                <a:cubicBezTo>
                  <a:pt x="1332" y="1662"/>
                  <a:pt x="1331" y="1662"/>
                  <a:pt x="1330" y="1662"/>
                </a:cubicBezTo>
                <a:lnTo>
                  <a:pt x="1157" y="1662"/>
                </a:lnTo>
                <a:cubicBezTo>
                  <a:pt x="1089" y="1663"/>
                  <a:pt x="1060" y="1634"/>
                  <a:pt x="1060" y="1564"/>
                </a:cubicBezTo>
                <a:lnTo>
                  <a:pt x="1059" y="1112"/>
                </a:lnTo>
                <a:cubicBezTo>
                  <a:pt x="1059" y="1090"/>
                  <a:pt x="1047" y="1080"/>
                  <a:pt x="1027" y="1080"/>
                </a:cubicBezTo>
                <a:lnTo>
                  <a:pt x="971" y="1080"/>
                </a:lnTo>
                <a:cubicBezTo>
                  <a:pt x="970" y="1080"/>
                  <a:pt x="969" y="1080"/>
                  <a:pt x="968" y="1080"/>
                </a:cubicBezTo>
                <a:cubicBezTo>
                  <a:pt x="925" y="1080"/>
                  <a:pt x="890" y="1045"/>
                  <a:pt x="890" y="1002"/>
                </a:cubicBezTo>
                <a:cubicBezTo>
                  <a:pt x="890" y="959"/>
                  <a:pt x="925" y="924"/>
                  <a:pt x="968" y="924"/>
                </a:cubicBezTo>
                <a:lnTo>
                  <a:pt x="968" y="923"/>
                </a:lnTo>
                <a:lnTo>
                  <a:pt x="1144" y="923"/>
                </a:lnTo>
                <a:cubicBezTo>
                  <a:pt x="1212" y="923"/>
                  <a:pt x="1241" y="953"/>
                  <a:pt x="1241" y="1021"/>
                </a:cubicBezTo>
                <a:lnTo>
                  <a:pt x="1242" y="1475"/>
                </a:lnTo>
                <a:cubicBezTo>
                  <a:pt x="1242" y="1496"/>
                  <a:pt x="1254" y="1507"/>
                  <a:pt x="1274" y="1507"/>
                </a:cubicBezTo>
                <a:lnTo>
                  <a:pt x="1320" y="1507"/>
                </a:lnTo>
                <a:cubicBezTo>
                  <a:pt x="1324" y="1506"/>
                  <a:pt x="1328" y="1506"/>
                  <a:pt x="1332" y="1506"/>
                </a:cubicBezTo>
                <a:cubicBezTo>
                  <a:pt x="1376" y="1506"/>
                  <a:pt x="1411" y="1541"/>
                  <a:pt x="1411" y="1584"/>
                </a:cubicBezTo>
                <a:cubicBezTo>
                  <a:pt x="1411" y="1627"/>
                  <a:pt x="1376" y="1662"/>
                  <a:pt x="1332" y="1662"/>
                </a:cubicBezTo>
                <a:close/>
                <a:moveTo>
                  <a:pt x="1147" y="586"/>
                </a:moveTo>
                <a:cubicBezTo>
                  <a:pt x="1201" y="586"/>
                  <a:pt x="1245" y="630"/>
                  <a:pt x="1245" y="684"/>
                </a:cubicBezTo>
                <a:cubicBezTo>
                  <a:pt x="1245" y="739"/>
                  <a:pt x="1201" y="783"/>
                  <a:pt x="1147" y="783"/>
                </a:cubicBezTo>
                <a:cubicBezTo>
                  <a:pt x="1093" y="783"/>
                  <a:pt x="1049" y="739"/>
                  <a:pt x="1049" y="684"/>
                </a:cubicBezTo>
                <a:cubicBezTo>
                  <a:pt x="1049" y="630"/>
                  <a:pt x="1093" y="586"/>
                  <a:pt x="1147" y="586"/>
                </a:cubicBezTo>
                <a:close/>
                <a:moveTo>
                  <a:pt x="2203" y="0"/>
                </a:moveTo>
                <a:lnTo>
                  <a:pt x="53" y="0"/>
                </a:lnTo>
                <a:cubicBezTo>
                  <a:pt x="24" y="0"/>
                  <a:pt x="0" y="24"/>
                  <a:pt x="0" y="53"/>
                </a:cubicBezTo>
                <a:lnTo>
                  <a:pt x="0" y="2205"/>
                </a:lnTo>
                <a:cubicBezTo>
                  <a:pt x="0" y="2234"/>
                  <a:pt x="24" y="2258"/>
                  <a:pt x="53" y="2258"/>
                </a:cubicBezTo>
                <a:lnTo>
                  <a:pt x="2203" y="2258"/>
                </a:lnTo>
                <a:cubicBezTo>
                  <a:pt x="2232" y="2258"/>
                  <a:pt x="2256" y="2234"/>
                  <a:pt x="2256" y="2205"/>
                </a:cubicBezTo>
                <a:lnTo>
                  <a:pt x="2256" y="53"/>
                </a:lnTo>
                <a:cubicBezTo>
                  <a:pt x="2256" y="24"/>
                  <a:pt x="2232" y="0"/>
                  <a:pt x="2203" y="0"/>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
        <p:nvSpPr>
          <p:cNvPr id="22" name="Freeform 14"/>
          <p:cNvSpPr>
            <a:spLocks noEditPoints="1"/>
          </p:cNvSpPr>
          <p:nvPr/>
        </p:nvSpPr>
        <p:spPr bwMode="auto">
          <a:xfrm>
            <a:off x="5080273" y="2897386"/>
            <a:ext cx="560742" cy="560662"/>
          </a:xfrm>
          <a:custGeom>
            <a:avLst/>
            <a:gdLst>
              <a:gd name="T0" fmla="*/ 1305 w 1752"/>
              <a:gd name="T1" fmla="*/ 1023 h 1752"/>
              <a:gd name="T2" fmla="*/ 817 w 1752"/>
              <a:gd name="T3" fmla="*/ 1023 h 1752"/>
              <a:gd name="T4" fmla="*/ 764 w 1752"/>
              <a:gd name="T5" fmla="*/ 970 h 1752"/>
              <a:gd name="T6" fmla="*/ 764 w 1752"/>
              <a:gd name="T7" fmla="*/ 394 h 1752"/>
              <a:gd name="T8" fmla="*/ 817 w 1752"/>
              <a:gd name="T9" fmla="*/ 341 h 1752"/>
              <a:gd name="T10" fmla="*/ 870 w 1752"/>
              <a:gd name="T11" fmla="*/ 394 h 1752"/>
              <a:gd name="T12" fmla="*/ 870 w 1752"/>
              <a:gd name="T13" fmla="*/ 917 h 1752"/>
              <a:gd name="T14" fmla="*/ 1305 w 1752"/>
              <a:gd name="T15" fmla="*/ 917 h 1752"/>
              <a:gd name="T16" fmla="*/ 1358 w 1752"/>
              <a:gd name="T17" fmla="*/ 970 h 1752"/>
              <a:gd name="T18" fmla="*/ 1305 w 1752"/>
              <a:gd name="T19" fmla="*/ 1023 h 1752"/>
              <a:gd name="T20" fmla="*/ 876 w 1752"/>
              <a:gd name="T21" fmla="*/ 0 h 1752"/>
              <a:gd name="T22" fmla="*/ 0 w 1752"/>
              <a:gd name="T23" fmla="*/ 876 h 1752"/>
              <a:gd name="T24" fmla="*/ 876 w 1752"/>
              <a:gd name="T25" fmla="*/ 1752 h 1752"/>
              <a:gd name="T26" fmla="*/ 1752 w 1752"/>
              <a:gd name="T27" fmla="*/ 876 h 1752"/>
              <a:gd name="T28" fmla="*/ 876 w 1752"/>
              <a:gd name="T29" fmla="*/ 0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2" h="1752">
                <a:moveTo>
                  <a:pt x="1305" y="1023"/>
                </a:moveTo>
                <a:lnTo>
                  <a:pt x="817" y="1023"/>
                </a:lnTo>
                <a:cubicBezTo>
                  <a:pt x="788" y="1023"/>
                  <a:pt x="764" y="999"/>
                  <a:pt x="764" y="970"/>
                </a:cubicBezTo>
                <a:lnTo>
                  <a:pt x="764" y="394"/>
                </a:lnTo>
                <a:cubicBezTo>
                  <a:pt x="764" y="365"/>
                  <a:pt x="788" y="341"/>
                  <a:pt x="817" y="341"/>
                </a:cubicBezTo>
                <a:cubicBezTo>
                  <a:pt x="846" y="341"/>
                  <a:pt x="870" y="365"/>
                  <a:pt x="870" y="394"/>
                </a:cubicBezTo>
                <a:lnTo>
                  <a:pt x="870" y="917"/>
                </a:lnTo>
                <a:lnTo>
                  <a:pt x="1305" y="917"/>
                </a:lnTo>
                <a:cubicBezTo>
                  <a:pt x="1334" y="917"/>
                  <a:pt x="1358" y="941"/>
                  <a:pt x="1358" y="970"/>
                </a:cubicBezTo>
                <a:cubicBezTo>
                  <a:pt x="1358" y="999"/>
                  <a:pt x="1334" y="1023"/>
                  <a:pt x="1305" y="1023"/>
                </a:cubicBezTo>
                <a:close/>
                <a:moveTo>
                  <a:pt x="876" y="0"/>
                </a:moveTo>
                <a:cubicBezTo>
                  <a:pt x="393" y="0"/>
                  <a:pt x="0" y="393"/>
                  <a:pt x="0" y="876"/>
                </a:cubicBezTo>
                <a:cubicBezTo>
                  <a:pt x="0" y="1359"/>
                  <a:pt x="393" y="1752"/>
                  <a:pt x="876" y="1752"/>
                </a:cubicBezTo>
                <a:cubicBezTo>
                  <a:pt x="1359" y="1752"/>
                  <a:pt x="1752" y="1359"/>
                  <a:pt x="1752" y="876"/>
                </a:cubicBezTo>
                <a:cubicBezTo>
                  <a:pt x="1752" y="393"/>
                  <a:pt x="1359" y="0"/>
                  <a:pt x="876" y="0"/>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endParaRPr>
          </a:p>
        </p:txBody>
      </p:sp>
    </p:spTree>
    <p:extLst>
      <p:ext uri="{BB962C8B-B14F-4D97-AF65-F5344CB8AC3E}">
        <p14:creationId xmlns:p14="http://schemas.microsoft.com/office/powerpoint/2010/main" val="128557775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16200000">
            <a:off x="5949686" y="-565495"/>
            <a:ext cx="5114417" cy="7859161"/>
          </a:xfrm>
          <a:prstGeom prst="round2SameRect">
            <a:avLst>
              <a:gd name="adj1" fmla="val 4040"/>
              <a:gd name="adj2" fmla="val 0"/>
            </a:avLst>
          </a:prstGeom>
          <a:solidFill>
            <a:schemeClr val="tx1"/>
          </a:solidFill>
          <a:effectLst/>
        </p:spPr>
        <p:txBody>
          <a:bodyPr wrap="square" lIns="124241" tIns="62117" rIns="124241" bIns="62117" rtlCol="0" anchor="t">
            <a:normAutofit/>
          </a:bodyPr>
          <a:lstStyle/>
          <a:p>
            <a:pPr>
              <a:lnSpc>
                <a:spcPct val="90000"/>
              </a:lnSpc>
              <a:spcBef>
                <a:spcPts val="136"/>
              </a:spcBef>
              <a:spcAft>
                <a:spcPts val="136"/>
              </a:spcAft>
            </a:pPr>
            <a:endParaRPr lang="en-US" sz="2700" dirty="0" err="1">
              <a:latin typeface="Museo Sans For Dell"/>
            </a:endParaRPr>
          </a:p>
        </p:txBody>
      </p:sp>
      <p:sp>
        <p:nvSpPr>
          <p:cNvPr id="6" name="Title 1"/>
          <p:cNvSpPr>
            <a:spLocks noGrp="1"/>
          </p:cNvSpPr>
          <p:nvPr>
            <p:ph type="title" idx="4294967295"/>
          </p:nvPr>
        </p:nvSpPr>
        <p:spPr>
          <a:xfrm>
            <a:off x="427037" y="1846263"/>
            <a:ext cx="3962400" cy="3937000"/>
          </a:xfrm>
        </p:spPr>
        <p:txBody>
          <a:bodyPr>
            <a:normAutofit/>
          </a:bodyPr>
          <a:lstStyle/>
          <a:p>
            <a:r>
              <a:rPr lang="en-US" sz="4900" dirty="0">
                <a:solidFill>
                  <a:schemeClr val="tx1"/>
                </a:solidFill>
                <a:latin typeface="+mn-lt"/>
              </a:rPr>
              <a:t>Automate, archive and secure event logs </a:t>
            </a:r>
          </a:p>
        </p:txBody>
      </p:sp>
      <p:sp>
        <p:nvSpPr>
          <p:cNvPr id="7" name="Content Placeholder 2"/>
          <p:cNvSpPr txBox="1">
            <a:spLocks/>
          </p:cNvSpPr>
          <p:nvPr/>
        </p:nvSpPr>
        <p:spPr>
          <a:xfrm>
            <a:off x="5751873" y="1372317"/>
            <a:ext cx="6563696" cy="1021444"/>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smtClean="0">
                <a:solidFill>
                  <a:schemeClr val="bg1"/>
                </a:solidFill>
                <a:ea typeface="+mn-ea"/>
              </a:rPr>
              <a:t>Real-time </a:t>
            </a:r>
            <a:r>
              <a:rPr lang="en-US" sz="2700" dirty="0">
                <a:solidFill>
                  <a:schemeClr val="bg1"/>
                </a:solidFill>
                <a:ea typeface="+mn-ea"/>
              </a:rPr>
              <a:t>log collection</a:t>
            </a:r>
            <a:br>
              <a:rPr lang="en-US" sz="2700" dirty="0">
                <a:solidFill>
                  <a:schemeClr val="bg1"/>
                </a:solidFill>
                <a:ea typeface="+mn-ea"/>
              </a:rPr>
            </a:br>
            <a:endParaRPr lang="en-US" sz="1900" dirty="0">
              <a:solidFill>
                <a:schemeClr val="bg1"/>
              </a:solidFill>
            </a:endParaRPr>
          </a:p>
        </p:txBody>
      </p:sp>
      <p:grpSp>
        <p:nvGrpSpPr>
          <p:cNvPr id="8" name="Group 7"/>
          <p:cNvGrpSpPr/>
          <p:nvPr/>
        </p:nvGrpSpPr>
        <p:grpSpPr>
          <a:xfrm>
            <a:off x="4991870" y="2494356"/>
            <a:ext cx="6942884" cy="1418717"/>
            <a:chOff x="4501245" y="1897740"/>
            <a:chExt cx="3777342" cy="1043269"/>
          </a:xfrm>
        </p:grpSpPr>
        <p:cxnSp>
          <p:nvCxnSpPr>
            <p:cNvPr id="9" name="Straight Connector 8"/>
            <p:cNvCxnSpPr/>
            <p:nvPr/>
          </p:nvCxnSpPr>
          <p:spPr>
            <a:xfrm rot="16200000">
              <a:off x="6389916" y="9069"/>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6389916" y="1052338"/>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a:spLocks/>
          </p:cNvSpPr>
          <p:nvPr/>
        </p:nvSpPr>
        <p:spPr>
          <a:xfrm>
            <a:off x="5751873" y="2800592"/>
            <a:ext cx="6563696" cy="1026614"/>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a:solidFill>
                  <a:schemeClr val="bg1"/>
                </a:solidFill>
                <a:ea typeface="+mn-ea"/>
              </a:rPr>
              <a:t>Archive, normalize and categorize</a:t>
            </a:r>
            <a:br>
              <a:rPr lang="en-US" sz="2700" dirty="0">
                <a:solidFill>
                  <a:schemeClr val="bg1"/>
                </a:solidFill>
                <a:ea typeface="+mn-ea"/>
              </a:rPr>
            </a:br>
            <a:endParaRPr lang="en-US" sz="1900" dirty="0">
              <a:solidFill>
                <a:schemeClr val="bg1"/>
              </a:solidFill>
            </a:endParaRPr>
          </a:p>
          <a:p>
            <a:pPr marL="0" indent="0">
              <a:lnSpc>
                <a:spcPct val="100000"/>
              </a:lnSpc>
              <a:spcBef>
                <a:spcPct val="0"/>
              </a:spcBef>
              <a:spcAft>
                <a:spcPts val="1632"/>
              </a:spcAft>
              <a:buClr>
                <a:srgbClr val="AEB5BB"/>
              </a:buClr>
              <a:buNone/>
            </a:pPr>
            <a:endParaRPr lang="en-US" dirty="0">
              <a:solidFill>
                <a:schemeClr val="bg1"/>
              </a:solidFill>
            </a:endParaRPr>
          </a:p>
        </p:txBody>
      </p:sp>
      <p:sp>
        <p:nvSpPr>
          <p:cNvPr id="15" name="Content Placeholder 2"/>
          <p:cNvSpPr txBox="1">
            <a:spLocks/>
          </p:cNvSpPr>
          <p:nvPr/>
        </p:nvSpPr>
        <p:spPr>
          <a:xfrm>
            <a:off x="5751873" y="4356824"/>
            <a:ext cx="6563696" cy="921099"/>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2700" dirty="0">
                <a:solidFill>
                  <a:schemeClr val="bg1"/>
                </a:solidFill>
                <a:ea typeface="+mn-ea"/>
              </a:rPr>
              <a:t>Secure events before they’re sent</a:t>
            </a:r>
            <a:endParaRPr lang="en-US" sz="1900" dirty="0">
              <a:solidFill>
                <a:schemeClr val="bg1"/>
              </a:solidFill>
            </a:endParaRPr>
          </a:p>
        </p:txBody>
      </p:sp>
      <p:grpSp>
        <p:nvGrpSpPr>
          <p:cNvPr id="18" name="Group 17"/>
          <p:cNvGrpSpPr/>
          <p:nvPr/>
        </p:nvGrpSpPr>
        <p:grpSpPr>
          <a:xfrm>
            <a:off x="5076344" y="4231858"/>
            <a:ext cx="625326" cy="691301"/>
            <a:chOff x="3157852" y="1189038"/>
            <a:chExt cx="625601" cy="691702"/>
          </a:xfrm>
          <a:solidFill>
            <a:schemeClr val="bg1"/>
          </a:solidFill>
        </p:grpSpPr>
        <p:sp>
          <p:nvSpPr>
            <p:cNvPr id="19" name="Freeform 20"/>
            <p:cNvSpPr>
              <a:spLocks/>
            </p:cNvSpPr>
            <p:nvPr/>
          </p:nvSpPr>
          <p:spPr bwMode="auto">
            <a:xfrm>
              <a:off x="3226314" y="1381440"/>
              <a:ext cx="361196" cy="424936"/>
            </a:xfrm>
            <a:custGeom>
              <a:avLst/>
              <a:gdLst>
                <a:gd name="T0" fmla="*/ 1 w 1169"/>
                <a:gd name="T1" fmla="*/ 340 h 1376"/>
                <a:gd name="T2" fmla="*/ 333 w 1169"/>
                <a:gd name="T3" fmla="*/ 1115 h 1376"/>
                <a:gd name="T4" fmla="*/ 791 w 1169"/>
                <a:gd name="T5" fmla="*/ 1375 h 1376"/>
                <a:gd name="T6" fmla="*/ 792 w 1169"/>
                <a:gd name="T7" fmla="*/ 1376 h 1376"/>
                <a:gd name="T8" fmla="*/ 793 w 1169"/>
                <a:gd name="T9" fmla="*/ 1375 h 1376"/>
                <a:gd name="T10" fmla="*/ 888 w 1169"/>
                <a:gd name="T11" fmla="*/ 1337 h 1376"/>
                <a:gd name="T12" fmla="*/ 1169 w 1169"/>
                <a:gd name="T13" fmla="*/ 1169 h 1376"/>
                <a:gd name="T14" fmla="*/ 0 w 1169"/>
                <a:gd name="T15" fmla="*/ 0 h 1376"/>
                <a:gd name="T16" fmla="*/ 1 w 1169"/>
                <a:gd name="T17" fmla="*/ 34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9" h="1376">
                  <a:moveTo>
                    <a:pt x="1" y="340"/>
                  </a:moveTo>
                  <a:cubicBezTo>
                    <a:pt x="1" y="659"/>
                    <a:pt x="110" y="912"/>
                    <a:pt x="333" y="1115"/>
                  </a:cubicBezTo>
                  <a:cubicBezTo>
                    <a:pt x="518" y="1282"/>
                    <a:pt x="730" y="1356"/>
                    <a:pt x="791" y="1375"/>
                  </a:cubicBezTo>
                  <a:cubicBezTo>
                    <a:pt x="791" y="1375"/>
                    <a:pt x="792" y="1375"/>
                    <a:pt x="792" y="1376"/>
                  </a:cubicBezTo>
                  <a:cubicBezTo>
                    <a:pt x="792" y="1375"/>
                    <a:pt x="792" y="1375"/>
                    <a:pt x="793" y="1375"/>
                  </a:cubicBezTo>
                  <a:cubicBezTo>
                    <a:pt x="814" y="1368"/>
                    <a:pt x="847" y="1355"/>
                    <a:pt x="888" y="1337"/>
                  </a:cubicBezTo>
                  <a:cubicBezTo>
                    <a:pt x="958" y="1305"/>
                    <a:pt x="1063" y="1251"/>
                    <a:pt x="1169" y="1169"/>
                  </a:cubicBezTo>
                  <a:lnTo>
                    <a:pt x="0" y="0"/>
                  </a:lnTo>
                  <a:lnTo>
                    <a:pt x="1"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900">
                <a:solidFill>
                  <a:schemeClr val="bg2"/>
                </a:solidFill>
              </a:endParaRPr>
            </a:p>
          </p:txBody>
        </p:sp>
        <p:sp>
          <p:nvSpPr>
            <p:cNvPr id="20" name="Freeform 21"/>
            <p:cNvSpPr>
              <a:spLocks/>
            </p:cNvSpPr>
            <p:nvPr/>
          </p:nvSpPr>
          <p:spPr bwMode="auto">
            <a:xfrm>
              <a:off x="3357336" y="1244516"/>
              <a:ext cx="360015" cy="355294"/>
            </a:xfrm>
            <a:custGeom>
              <a:avLst/>
              <a:gdLst>
                <a:gd name="T0" fmla="*/ 0 w 1163"/>
                <a:gd name="T1" fmla="*/ 50 h 1148"/>
                <a:gd name="T2" fmla="*/ 1099 w 1163"/>
                <a:gd name="T3" fmla="*/ 1148 h 1148"/>
                <a:gd name="T4" fmla="*/ 1163 w 1163"/>
                <a:gd name="T5" fmla="*/ 783 h 1148"/>
                <a:gd name="T6" fmla="*/ 1163 w 1163"/>
                <a:gd name="T7" fmla="*/ 138 h 1148"/>
                <a:gd name="T8" fmla="*/ 0 w 1163"/>
                <a:gd name="T9" fmla="*/ 50 h 1148"/>
              </a:gdLst>
              <a:ahLst/>
              <a:cxnLst>
                <a:cxn ang="0">
                  <a:pos x="T0" y="T1"/>
                </a:cxn>
                <a:cxn ang="0">
                  <a:pos x="T2" y="T3"/>
                </a:cxn>
                <a:cxn ang="0">
                  <a:pos x="T4" y="T5"/>
                </a:cxn>
                <a:cxn ang="0">
                  <a:pos x="T6" y="T7"/>
                </a:cxn>
                <a:cxn ang="0">
                  <a:pos x="T8" y="T9"/>
                </a:cxn>
              </a:cxnLst>
              <a:rect l="0" t="0" r="r" b="b"/>
              <a:pathLst>
                <a:path w="1163" h="1148">
                  <a:moveTo>
                    <a:pt x="0" y="50"/>
                  </a:moveTo>
                  <a:lnTo>
                    <a:pt x="1099" y="1148"/>
                  </a:lnTo>
                  <a:cubicBezTo>
                    <a:pt x="1141" y="1035"/>
                    <a:pt x="1163" y="913"/>
                    <a:pt x="1163" y="783"/>
                  </a:cubicBezTo>
                  <a:lnTo>
                    <a:pt x="1163" y="138"/>
                  </a:lnTo>
                  <a:cubicBezTo>
                    <a:pt x="788" y="29"/>
                    <a:pt x="389" y="0"/>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900">
                <a:solidFill>
                  <a:schemeClr val="bg2"/>
                </a:solidFill>
              </a:endParaRPr>
            </a:p>
          </p:txBody>
        </p:sp>
        <p:sp>
          <p:nvSpPr>
            <p:cNvPr id="23" name="Freeform 22"/>
            <p:cNvSpPr>
              <a:spLocks noEditPoints="1"/>
            </p:cNvSpPr>
            <p:nvPr/>
          </p:nvSpPr>
          <p:spPr bwMode="auto">
            <a:xfrm>
              <a:off x="3157852" y="1189038"/>
              <a:ext cx="625601" cy="691702"/>
            </a:xfrm>
            <a:custGeom>
              <a:avLst/>
              <a:gdLst>
                <a:gd name="T0" fmla="*/ 1927 w 2025"/>
                <a:gd name="T1" fmla="*/ 964 h 2239"/>
                <a:gd name="T2" fmla="*/ 1471 w 2025"/>
                <a:gd name="T3" fmla="*/ 1881 h 2239"/>
                <a:gd name="T4" fmla="*/ 1157 w 2025"/>
                <a:gd name="T5" fmla="*/ 2069 h 2239"/>
                <a:gd name="T6" fmla="*/ 1053 w 2025"/>
                <a:gd name="T7" fmla="*/ 2111 h 2239"/>
                <a:gd name="T8" fmla="*/ 1031 w 2025"/>
                <a:gd name="T9" fmla="*/ 2119 h 2239"/>
                <a:gd name="T10" fmla="*/ 1013 w 2025"/>
                <a:gd name="T11" fmla="*/ 2122 h 2239"/>
                <a:gd name="T12" fmla="*/ 997 w 2025"/>
                <a:gd name="T13" fmla="*/ 2120 h 2239"/>
                <a:gd name="T14" fmla="*/ 974 w 2025"/>
                <a:gd name="T15" fmla="*/ 2113 h 2239"/>
                <a:gd name="T16" fmla="*/ 473 w 2025"/>
                <a:gd name="T17" fmla="*/ 1827 h 2239"/>
                <a:gd name="T18" fmla="*/ 102 w 2025"/>
                <a:gd name="T19" fmla="*/ 964 h 2239"/>
                <a:gd name="T20" fmla="*/ 101 w 2025"/>
                <a:gd name="T21" fmla="*/ 275 h 2239"/>
                <a:gd name="T22" fmla="*/ 143 w 2025"/>
                <a:gd name="T23" fmla="*/ 218 h 2239"/>
                <a:gd name="T24" fmla="*/ 1014 w 2025"/>
                <a:gd name="T25" fmla="*/ 88 h 2239"/>
                <a:gd name="T26" fmla="*/ 1885 w 2025"/>
                <a:gd name="T27" fmla="*/ 218 h 2239"/>
                <a:gd name="T28" fmla="*/ 1927 w 2025"/>
                <a:gd name="T29" fmla="*/ 275 h 2239"/>
                <a:gd name="T30" fmla="*/ 1927 w 2025"/>
                <a:gd name="T31" fmla="*/ 964 h 2239"/>
                <a:gd name="T32" fmla="*/ 1988 w 2025"/>
                <a:gd name="T33" fmla="*/ 145 h 2239"/>
                <a:gd name="T34" fmla="*/ 1013 w 2025"/>
                <a:gd name="T35" fmla="*/ 0 h 2239"/>
                <a:gd name="T36" fmla="*/ 37 w 2025"/>
                <a:gd name="T37" fmla="*/ 145 h 2239"/>
                <a:gd name="T38" fmla="*/ 0 w 2025"/>
                <a:gd name="T39" fmla="*/ 195 h 2239"/>
                <a:gd name="T40" fmla="*/ 1 w 2025"/>
                <a:gd name="T41" fmla="*/ 963 h 2239"/>
                <a:gd name="T42" fmla="*/ 414 w 2025"/>
                <a:gd name="T43" fmla="*/ 1914 h 2239"/>
                <a:gd name="T44" fmla="*/ 973 w 2025"/>
                <a:gd name="T45" fmla="*/ 2230 h 2239"/>
                <a:gd name="T46" fmla="*/ 997 w 2025"/>
                <a:gd name="T47" fmla="*/ 2237 h 2239"/>
                <a:gd name="T48" fmla="*/ 1011 w 2025"/>
                <a:gd name="T49" fmla="*/ 2239 h 2239"/>
                <a:gd name="T50" fmla="*/ 1027 w 2025"/>
                <a:gd name="T51" fmla="*/ 2237 h 2239"/>
                <a:gd name="T52" fmla="*/ 1052 w 2025"/>
                <a:gd name="T53" fmla="*/ 2229 h 2239"/>
                <a:gd name="T54" fmla="*/ 1167 w 2025"/>
                <a:gd name="T55" fmla="*/ 2182 h 2239"/>
                <a:gd name="T56" fmla="*/ 1517 w 2025"/>
                <a:gd name="T57" fmla="*/ 1974 h 2239"/>
                <a:gd name="T58" fmla="*/ 2025 w 2025"/>
                <a:gd name="T59" fmla="*/ 963 h 2239"/>
                <a:gd name="T60" fmla="*/ 2025 w 2025"/>
                <a:gd name="T61" fmla="*/ 195 h 2239"/>
                <a:gd name="T62" fmla="*/ 1988 w 2025"/>
                <a:gd name="T63" fmla="*/ 145 h 2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5" h="2239">
                  <a:moveTo>
                    <a:pt x="1927" y="964"/>
                  </a:moveTo>
                  <a:cubicBezTo>
                    <a:pt x="1927" y="1335"/>
                    <a:pt x="1773" y="1644"/>
                    <a:pt x="1471" y="1881"/>
                  </a:cubicBezTo>
                  <a:cubicBezTo>
                    <a:pt x="1352" y="1973"/>
                    <a:pt x="1234" y="2034"/>
                    <a:pt x="1157" y="2069"/>
                  </a:cubicBezTo>
                  <a:cubicBezTo>
                    <a:pt x="1122" y="2085"/>
                    <a:pt x="1087" y="2099"/>
                    <a:pt x="1053" y="2111"/>
                  </a:cubicBezTo>
                  <a:cubicBezTo>
                    <a:pt x="1045" y="2115"/>
                    <a:pt x="1037" y="2117"/>
                    <a:pt x="1031" y="2119"/>
                  </a:cubicBezTo>
                  <a:cubicBezTo>
                    <a:pt x="1025" y="2121"/>
                    <a:pt x="1019" y="2122"/>
                    <a:pt x="1013" y="2122"/>
                  </a:cubicBezTo>
                  <a:cubicBezTo>
                    <a:pt x="1008" y="2122"/>
                    <a:pt x="1002" y="2121"/>
                    <a:pt x="997" y="2120"/>
                  </a:cubicBezTo>
                  <a:cubicBezTo>
                    <a:pt x="991" y="2118"/>
                    <a:pt x="983" y="2116"/>
                    <a:pt x="974" y="2113"/>
                  </a:cubicBezTo>
                  <a:cubicBezTo>
                    <a:pt x="890" y="2087"/>
                    <a:pt x="671" y="2006"/>
                    <a:pt x="473" y="1827"/>
                  </a:cubicBezTo>
                  <a:cubicBezTo>
                    <a:pt x="227" y="1604"/>
                    <a:pt x="102" y="1313"/>
                    <a:pt x="102" y="964"/>
                  </a:cubicBezTo>
                  <a:lnTo>
                    <a:pt x="101" y="275"/>
                  </a:lnTo>
                  <a:cubicBezTo>
                    <a:pt x="101" y="249"/>
                    <a:pt x="118" y="226"/>
                    <a:pt x="143" y="218"/>
                  </a:cubicBezTo>
                  <a:cubicBezTo>
                    <a:pt x="424" y="131"/>
                    <a:pt x="717" y="88"/>
                    <a:pt x="1014" y="88"/>
                  </a:cubicBezTo>
                  <a:cubicBezTo>
                    <a:pt x="1311" y="88"/>
                    <a:pt x="1604" y="131"/>
                    <a:pt x="1885" y="218"/>
                  </a:cubicBezTo>
                  <a:cubicBezTo>
                    <a:pt x="1910" y="226"/>
                    <a:pt x="1927" y="249"/>
                    <a:pt x="1927" y="275"/>
                  </a:cubicBezTo>
                  <a:lnTo>
                    <a:pt x="1927" y="964"/>
                  </a:lnTo>
                  <a:close/>
                  <a:moveTo>
                    <a:pt x="1988" y="145"/>
                  </a:moveTo>
                  <a:cubicBezTo>
                    <a:pt x="1673" y="49"/>
                    <a:pt x="1345" y="0"/>
                    <a:pt x="1013" y="0"/>
                  </a:cubicBezTo>
                  <a:cubicBezTo>
                    <a:pt x="681" y="0"/>
                    <a:pt x="353" y="49"/>
                    <a:pt x="37" y="145"/>
                  </a:cubicBezTo>
                  <a:cubicBezTo>
                    <a:pt x="15" y="151"/>
                    <a:pt x="0" y="172"/>
                    <a:pt x="0" y="195"/>
                  </a:cubicBezTo>
                  <a:lnTo>
                    <a:pt x="1" y="963"/>
                  </a:lnTo>
                  <a:cubicBezTo>
                    <a:pt x="1" y="1348"/>
                    <a:pt x="140" y="1669"/>
                    <a:pt x="414" y="1914"/>
                  </a:cubicBezTo>
                  <a:cubicBezTo>
                    <a:pt x="634" y="2112"/>
                    <a:pt x="879" y="2201"/>
                    <a:pt x="973" y="2230"/>
                  </a:cubicBezTo>
                  <a:cubicBezTo>
                    <a:pt x="983" y="2233"/>
                    <a:pt x="991" y="2236"/>
                    <a:pt x="997" y="2237"/>
                  </a:cubicBezTo>
                  <a:cubicBezTo>
                    <a:pt x="1002" y="2239"/>
                    <a:pt x="1007" y="2239"/>
                    <a:pt x="1011" y="2239"/>
                  </a:cubicBezTo>
                  <a:cubicBezTo>
                    <a:pt x="1017" y="2239"/>
                    <a:pt x="1022" y="2239"/>
                    <a:pt x="1027" y="2237"/>
                  </a:cubicBezTo>
                  <a:cubicBezTo>
                    <a:pt x="1034" y="2235"/>
                    <a:pt x="1042" y="2232"/>
                    <a:pt x="1052" y="2229"/>
                  </a:cubicBezTo>
                  <a:cubicBezTo>
                    <a:pt x="1089" y="2215"/>
                    <a:pt x="1128" y="2200"/>
                    <a:pt x="1167" y="2182"/>
                  </a:cubicBezTo>
                  <a:cubicBezTo>
                    <a:pt x="1253" y="2144"/>
                    <a:pt x="1384" y="2076"/>
                    <a:pt x="1517" y="1974"/>
                  </a:cubicBezTo>
                  <a:cubicBezTo>
                    <a:pt x="1854" y="1712"/>
                    <a:pt x="2025" y="1372"/>
                    <a:pt x="2025" y="963"/>
                  </a:cubicBezTo>
                  <a:lnTo>
                    <a:pt x="2025" y="195"/>
                  </a:lnTo>
                  <a:cubicBezTo>
                    <a:pt x="2025" y="172"/>
                    <a:pt x="2010" y="151"/>
                    <a:pt x="1988"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900">
                <a:solidFill>
                  <a:schemeClr val="bg2"/>
                </a:solidFill>
              </a:endParaRPr>
            </a:p>
          </p:txBody>
        </p:sp>
      </p:grpSp>
      <p:sp>
        <p:nvSpPr>
          <p:cNvPr id="31" name="Freeform 95"/>
          <p:cNvSpPr>
            <a:spLocks noEditPoints="1"/>
          </p:cNvSpPr>
          <p:nvPr/>
        </p:nvSpPr>
        <p:spPr bwMode="auto">
          <a:xfrm>
            <a:off x="5054844" y="2800593"/>
            <a:ext cx="565715" cy="813482"/>
          </a:xfrm>
          <a:custGeom>
            <a:avLst/>
            <a:gdLst>
              <a:gd name="T0" fmla="*/ 809 w 1617"/>
              <a:gd name="T1" fmla="*/ 465 h 2329"/>
              <a:gd name="T2" fmla="*/ 106 w 1617"/>
              <a:gd name="T3" fmla="*/ 285 h 2329"/>
              <a:gd name="T4" fmla="*/ 809 w 1617"/>
              <a:gd name="T5" fmla="*/ 106 h 2329"/>
              <a:gd name="T6" fmla="*/ 1511 w 1617"/>
              <a:gd name="T7" fmla="*/ 285 h 2329"/>
              <a:gd name="T8" fmla="*/ 809 w 1617"/>
              <a:gd name="T9" fmla="*/ 465 h 2329"/>
              <a:gd name="T10" fmla="*/ 1502 w 1617"/>
              <a:gd name="T11" fmla="*/ 1369 h 2329"/>
              <a:gd name="T12" fmla="*/ 1502 w 1617"/>
              <a:gd name="T13" fmla="*/ 1576 h 2329"/>
              <a:gd name="T14" fmla="*/ 801 w 1617"/>
              <a:gd name="T15" fmla="*/ 1735 h 2329"/>
              <a:gd name="T16" fmla="*/ 106 w 1617"/>
              <a:gd name="T17" fmla="*/ 1560 h 2329"/>
              <a:gd name="T18" fmla="*/ 106 w 1617"/>
              <a:gd name="T19" fmla="*/ 850 h 2329"/>
              <a:gd name="T20" fmla="*/ 801 w 1617"/>
              <a:gd name="T21" fmla="*/ 1007 h 2329"/>
              <a:gd name="T22" fmla="*/ 1502 w 1617"/>
              <a:gd name="T23" fmla="*/ 873 h 2329"/>
              <a:gd name="T24" fmla="*/ 1502 w 1617"/>
              <a:gd name="T25" fmla="*/ 1369 h 2329"/>
              <a:gd name="T26" fmla="*/ 1616 w 1617"/>
              <a:gd name="T27" fmla="*/ 270 h 2329"/>
              <a:gd name="T28" fmla="*/ 809 w 1617"/>
              <a:gd name="T29" fmla="*/ 0 h 2329"/>
              <a:gd name="T30" fmla="*/ 2 w 1617"/>
              <a:gd name="T31" fmla="*/ 270 h 2329"/>
              <a:gd name="T32" fmla="*/ 0 w 1617"/>
              <a:gd name="T33" fmla="*/ 270 h 2329"/>
              <a:gd name="T34" fmla="*/ 0 w 1617"/>
              <a:gd name="T35" fmla="*/ 304 h 2329"/>
              <a:gd name="T36" fmla="*/ 0 w 1617"/>
              <a:gd name="T37" fmla="*/ 2009 h 2329"/>
              <a:gd name="T38" fmla="*/ 0 w 1617"/>
              <a:gd name="T39" fmla="*/ 2049 h 2329"/>
              <a:gd name="T40" fmla="*/ 1 w 1617"/>
              <a:gd name="T41" fmla="*/ 2049 h 2329"/>
              <a:gd name="T42" fmla="*/ 809 w 1617"/>
              <a:gd name="T43" fmla="*/ 2329 h 2329"/>
              <a:gd name="T44" fmla="*/ 809 w 1617"/>
              <a:gd name="T45" fmla="*/ 2329 h 2329"/>
              <a:gd name="T46" fmla="*/ 1617 w 1617"/>
              <a:gd name="T47" fmla="*/ 2056 h 2329"/>
              <a:gd name="T48" fmla="*/ 1617 w 1617"/>
              <a:gd name="T49" fmla="*/ 2056 h 2329"/>
              <a:gd name="T50" fmla="*/ 1617 w 1617"/>
              <a:gd name="T51" fmla="*/ 270 h 2329"/>
              <a:gd name="T52" fmla="*/ 1616 w 1617"/>
              <a:gd name="T53" fmla="*/ 270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7" h="2329">
                <a:moveTo>
                  <a:pt x="809" y="465"/>
                </a:moveTo>
                <a:cubicBezTo>
                  <a:pt x="354" y="465"/>
                  <a:pt x="106" y="346"/>
                  <a:pt x="106" y="285"/>
                </a:cubicBezTo>
                <a:cubicBezTo>
                  <a:pt x="106" y="224"/>
                  <a:pt x="354" y="106"/>
                  <a:pt x="809" y="106"/>
                </a:cubicBezTo>
                <a:cubicBezTo>
                  <a:pt x="1263" y="106"/>
                  <a:pt x="1511" y="224"/>
                  <a:pt x="1511" y="285"/>
                </a:cubicBezTo>
                <a:cubicBezTo>
                  <a:pt x="1511" y="346"/>
                  <a:pt x="1263" y="465"/>
                  <a:pt x="809" y="465"/>
                </a:cubicBezTo>
                <a:close/>
                <a:moveTo>
                  <a:pt x="1502" y="1369"/>
                </a:moveTo>
                <a:lnTo>
                  <a:pt x="1502" y="1576"/>
                </a:lnTo>
                <a:cubicBezTo>
                  <a:pt x="1284" y="1758"/>
                  <a:pt x="801" y="1735"/>
                  <a:pt x="801" y="1735"/>
                </a:cubicBezTo>
                <a:cubicBezTo>
                  <a:pt x="426" y="1740"/>
                  <a:pt x="208" y="1639"/>
                  <a:pt x="106" y="1560"/>
                </a:cubicBezTo>
                <a:lnTo>
                  <a:pt x="106" y="850"/>
                </a:lnTo>
                <a:cubicBezTo>
                  <a:pt x="396" y="1017"/>
                  <a:pt x="801" y="1007"/>
                  <a:pt x="801" y="1007"/>
                </a:cubicBezTo>
                <a:cubicBezTo>
                  <a:pt x="1230" y="1007"/>
                  <a:pt x="1377" y="933"/>
                  <a:pt x="1502" y="873"/>
                </a:cubicBezTo>
                <a:lnTo>
                  <a:pt x="1502" y="1369"/>
                </a:lnTo>
                <a:close/>
                <a:moveTo>
                  <a:pt x="1616" y="270"/>
                </a:moveTo>
                <a:cubicBezTo>
                  <a:pt x="1594" y="93"/>
                  <a:pt x="1199" y="0"/>
                  <a:pt x="809" y="0"/>
                </a:cubicBezTo>
                <a:cubicBezTo>
                  <a:pt x="418" y="0"/>
                  <a:pt x="23" y="93"/>
                  <a:pt x="2" y="270"/>
                </a:cubicBezTo>
                <a:lnTo>
                  <a:pt x="0" y="270"/>
                </a:lnTo>
                <a:lnTo>
                  <a:pt x="0" y="304"/>
                </a:lnTo>
                <a:lnTo>
                  <a:pt x="0" y="2009"/>
                </a:lnTo>
                <a:lnTo>
                  <a:pt x="0" y="2049"/>
                </a:lnTo>
                <a:lnTo>
                  <a:pt x="1" y="2049"/>
                </a:lnTo>
                <a:cubicBezTo>
                  <a:pt x="8" y="2233"/>
                  <a:pt x="411" y="2329"/>
                  <a:pt x="809" y="2329"/>
                </a:cubicBezTo>
                <a:lnTo>
                  <a:pt x="809" y="2329"/>
                </a:lnTo>
                <a:cubicBezTo>
                  <a:pt x="1202" y="2329"/>
                  <a:pt x="1600" y="2235"/>
                  <a:pt x="1617" y="2056"/>
                </a:cubicBezTo>
                <a:lnTo>
                  <a:pt x="1617" y="2056"/>
                </a:lnTo>
                <a:lnTo>
                  <a:pt x="1617" y="270"/>
                </a:lnTo>
                <a:lnTo>
                  <a:pt x="1616" y="270"/>
                </a:ln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
        <p:nvSpPr>
          <p:cNvPr id="33" name="Freeform 62"/>
          <p:cNvSpPr>
            <a:spLocks noEditPoints="1"/>
          </p:cNvSpPr>
          <p:nvPr/>
        </p:nvSpPr>
        <p:spPr bwMode="auto">
          <a:xfrm>
            <a:off x="5168657" y="1612957"/>
            <a:ext cx="323490" cy="321881"/>
          </a:xfrm>
          <a:custGeom>
            <a:avLst/>
            <a:gdLst>
              <a:gd name="T0" fmla="*/ 449 w 897"/>
              <a:gd name="T1" fmla="*/ 745 h 897"/>
              <a:gd name="T2" fmla="*/ 153 w 897"/>
              <a:gd name="T3" fmla="*/ 449 h 897"/>
              <a:gd name="T4" fmla="*/ 449 w 897"/>
              <a:gd name="T5" fmla="*/ 153 h 897"/>
              <a:gd name="T6" fmla="*/ 745 w 897"/>
              <a:gd name="T7" fmla="*/ 449 h 897"/>
              <a:gd name="T8" fmla="*/ 449 w 897"/>
              <a:gd name="T9" fmla="*/ 745 h 897"/>
              <a:gd name="T10" fmla="*/ 449 w 897"/>
              <a:gd name="T11" fmla="*/ 0 h 897"/>
              <a:gd name="T12" fmla="*/ 0 w 897"/>
              <a:gd name="T13" fmla="*/ 449 h 897"/>
              <a:gd name="T14" fmla="*/ 449 w 897"/>
              <a:gd name="T15" fmla="*/ 897 h 897"/>
              <a:gd name="T16" fmla="*/ 897 w 897"/>
              <a:gd name="T17" fmla="*/ 449 h 897"/>
              <a:gd name="T18" fmla="*/ 449 w 897"/>
              <a:gd name="T19"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7" h="897">
                <a:moveTo>
                  <a:pt x="449" y="745"/>
                </a:moveTo>
                <a:cubicBezTo>
                  <a:pt x="286" y="745"/>
                  <a:pt x="153" y="612"/>
                  <a:pt x="153" y="449"/>
                </a:cubicBezTo>
                <a:cubicBezTo>
                  <a:pt x="153" y="286"/>
                  <a:pt x="286" y="153"/>
                  <a:pt x="449" y="153"/>
                </a:cubicBezTo>
                <a:cubicBezTo>
                  <a:pt x="612" y="153"/>
                  <a:pt x="745" y="286"/>
                  <a:pt x="745" y="449"/>
                </a:cubicBezTo>
                <a:cubicBezTo>
                  <a:pt x="745" y="612"/>
                  <a:pt x="612" y="745"/>
                  <a:pt x="449" y="745"/>
                </a:cubicBezTo>
                <a:close/>
                <a:moveTo>
                  <a:pt x="449" y="0"/>
                </a:moveTo>
                <a:cubicBezTo>
                  <a:pt x="201" y="0"/>
                  <a:pt x="0" y="201"/>
                  <a:pt x="0" y="449"/>
                </a:cubicBezTo>
                <a:cubicBezTo>
                  <a:pt x="0" y="696"/>
                  <a:pt x="201" y="897"/>
                  <a:pt x="449" y="897"/>
                </a:cubicBezTo>
                <a:cubicBezTo>
                  <a:pt x="696" y="897"/>
                  <a:pt x="897" y="696"/>
                  <a:pt x="897" y="449"/>
                </a:cubicBezTo>
                <a:cubicBezTo>
                  <a:pt x="897" y="201"/>
                  <a:pt x="696" y="0"/>
                  <a:pt x="449" y="0"/>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
        <p:nvSpPr>
          <p:cNvPr id="34" name="Freeform 63"/>
          <p:cNvSpPr>
            <a:spLocks noEditPoints="1"/>
          </p:cNvSpPr>
          <p:nvPr/>
        </p:nvSpPr>
        <p:spPr bwMode="auto">
          <a:xfrm>
            <a:off x="4921322" y="1372317"/>
            <a:ext cx="807942" cy="803142"/>
          </a:xfrm>
          <a:custGeom>
            <a:avLst/>
            <a:gdLst>
              <a:gd name="T0" fmla="*/ 565 w 2239"/>
              <a:gd name="T1" fmla="*/ 1120 h 2239"/>
              <a:gd name="T2" fmla="*/ 1674 w 2239"/>
              <a:gd name="T3" fmla="*/ 1120 h 2239"/>
              <a:gd name="T4" fmla="*/ 2137 w 2239"/>
              <a:gd name="T5" fmla="*/ 912 h 2239"/>
              <a:gd name="T6" fmla="*/ 2035 w 2239"/>
              <a:gd name="T7" fmla="*/ 903 h 2239"/>
              <a:gd name="T8" fmla="*/ 1908 w 2239"/>
              <a:gd name="T9" fmla="*/ 607 h 2239"/>
              <a:gd name="T10" fmla="*/ 1970 w 2239"/>
              <a:gd name="T11" fmla="*/ 531 h 2239"/>
              <a:gd name="T12" fmla="*/ 1970 w 2239"/>
              <a:gd name="T13" fmla="*/ 387 h 2239"/>
              <a:gd name="T14" fmla="*/ 1679 w 2239"/>
              <a:gd name="T15" fmla="*/ 241 h 2239"/>
              <a:gd name="T16" fmla="*/ 1602 w 2239"/>
              <a:gd name="T17" fmla="*/ 310 h 2239"/>
              <a:gd name="T18" fmla="*/ 1343 w 2239"/>
              <a:gd name="T19" fmla="*/ 208 h 2239"/>
              <a:gd name="T20" fmla="*/ 1329 w 2239"/>
              <a:gd name="T21" fmla="*/ 194 h 2239"/>
              <a:gd name="T22" fmla="*/ 1227 w 2239"/>
              <a:gd name="T23" fmla="*/ 0 h 2239"/>
              <a:gd name="T24" fmla="*/ 918 w 2239"/>
              <a:gd name="T25" fmla="*/ 102 h 2239"/>
              <a:gd name="T26" fmla="*/ 908 w 2239"/>
              <a:gd name="T27" fmla="*/ 207 h 2239"/>
              <a:gd name="T28" fmla="*/ 608 w 2239"/>
              <a:gd name="T29" fmla="*/ 336 h 2239"/>
              <a:gd name="T30" fmla="*/ 531 w 2239"/>
              <a:gd name="T31" fmla="*/ 269 h 2239"/>
              <a:gd name="T32" fmla="*/ 240 w 2239"/>
              <a:gd name="T33" fmla="*/ 416 h 2239"/>
              <a:gd name="T34" fmla="*/ 240 w 2239"/>
              <a:gd name="T35" fmla="*/ 560 h 2239"/>
              <a:gd name="T36" fmla="*/ 313 w 2239"/>
              <a:gd name="T37" fmla="*/ 647 h 2239"/>
              <a:gd name="T38" fmla="*/ 211 w 2239"/>
              <a:gd name="T39" fmla="*/ 904 h 2239"/>
              <a:gd name="T40" fmla="*/ 102 w 2239"/>
              <a:gd name="T41" fmla="*/ 912 h 2239"/>
              <a:gd name="T42" fmla="*/ 0 w 2239"/>
              <a:gd name="T43" fmla="*/ 1222 h 2239"/>
              <a:gd name="T44" fmla="*/ 199 w 2239"/>
              <a:gd name="T45" fmla="*/ 1324 h 2239"/>
              <a:gd name="T46" fmla="*/ 334 w 2239"/>
              <a:gd name="T47" fmla="*/ 1622 h 2239"/>
              <a:gd name="T48" fmla="*/ 336 w 2239"/>
              <a:gd name="T49" fmla="*/ 1641 h 2239"/>
              <a:gd name="T50" fmla="*/ 269 w 2239"/>
              <a:gd name="T51" fmla="*/ 1853 h 2239"/>
              <a:gd name="T52" fmla="*/ 560 w 2239"/>
              <a:gd name="T53" fmla="*/ 1999 h 2239"/>
              <a:gd name="T54" fmla="*/ 647 w 2239"/>
              <a:gd name="T55" fmla="*/ 1925 h 2239"/>
              <a:gd name="T56" fmla="*/ 909 w 2239"/>
              <a:gd name="T57" fmla="*/ 2030 h 2239"/>
              <a:gd name="T58" fmla="*/ 918 w 2239"/>
              <a:gd name="T59" fmla="*/ 2138 h 2239"/>
              <a:gd name="T60" fmla="*/ 1227 w 2239"/>
              <a:gd name="T61" fmla="*/ 2239 h 2239"/>
              <a:gd name="T62" fmla="*/ 1329 w 2239"/>
              <a:gd name="T63" fmla="*/ 2042 h 2239"/>
              <a:gd name="T64" fmla="*/ 1625 w 2239"/>
              <a:gd name="T65" fmla="*/ 1908 h 2239"/>
              <a:gd name="T66" fmla="*/ 1645 w 2239"/>
              <a:gd name="T67" fmla="*/ 1907 h 2239"/>
              <a:gd name="T68" fmla="*/ 1852 w 2239"/>
              <a:gd name="T69" fmla="*/ 1971 h 2239"/>
              <a:gd name="T70" fmla="*/ 2029 w 2239"/>
              <a:gd name="T71" fmla="*/ 1752 h 2239"/>
              <a:gd name="T72" fmla="*/ 1932 w 2239"/>
              <a:gd name="T73" fmla="*/ 1613 h 2239"/>
              <a:gd name="T74" fmla="*/ 2034 w 2239"/>
              <a:gd name="T75" fmla="*/ 1338 h 2239"/>
              <a:gd name="T76" fmla="*/ 2047 w 2239"/>
              <a:gd name="T77" fmla="*/ 1324 h 2239"/>
              <a:gd name="T78" fmla="*/ 2239 w 2239"/>
              <a:gd name="T79" fmla="*/ 1222 h 2239"/>
              <a:gd name="T80" fmla="*/ 2137 w 2239"/>
              <a:gd name="T81" fmla="*/ 912 h 2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39" h="2239">
                <a:moveTo>
                  <a:pt x="1120" y="1674"/>
                </a:moveTo>
                <a:cubicBezTo>
                  <a:pt x="814" y="1674"/>
                  <a:pt x="565" y="1425"/>
                  <a:pt x="565" y="1120"/>
                </a:cubicBezTo>
                <a:cubicBezTo>
                  <a:pt x="565" y="814"/>
                  <a:pt x="814" y="565"/>
                  <a:pt x="1120" y="565"/>
                </a:cubicBezTo>
                <a:cubicBezTo>
                  <a:pt x="1425" y="565"/>
                  <a:pt x="1674" y="814"/>
                  <a:pt x="1674" y="1120"/>
                </a:cubicBezTo>
                <a:cubicBezTo>
                  <a:pt x="1674" y="1425"/>
                  <a:pt x="1425" y="1674"/>
                  <a:pt x="1120" y="1674"/>
                </a:cubicBezTo>
                <a:close/>
                <a:moveTo>
                  <a:pt x="2137" y="912"/>
                </a:moveTo>
                <a:lnTo>
                  <a:pt x="2047" y="912"/>
                </a:lnTo>
                <a:cubicBezTo>
                  <a:pt x="2044" y="912"/>
                  <a:pt x="2036" y="907"/>
                  <a:pt x="2035" y="903"/>
                </a:cubicBezTo>
                <a:lnTo>
                  <a:pt x="1910" y="611"/>
                </a:lnTo>
                <a:lnTo>
                  <a:pt x="1908" y="607"/>
                </a:lnTo>
                <a:cubicBezTo>
                  <a:pt x="1906" y="604"/>
                  <a:pt x="1907" y="595"/>
                  <a:pt x="1909" y="592"/>
                </a:cubicBezTo>
                <a:lnTo>
                  <a:pt x="1970" y="531"/>
                </a:lnTo>
                <a:cubicBezTo>
                  <a:pt x="1990" y="512"/>
                  <a:pt x="2000" y="486"/>
                  <a:pt x="2000" y="459"/>
                </a:cubicBezTo>
                <a:cubicBezTo>
                  <a:pt x="2000" y="432"/>
                  <a:pt x="1989" y="406"/>
                  <a:pt x="1970" y="387"/>
                </a:cubicBezTo>
                <a:lnTo>
                  <a:pt x="1824" y="241"/>
                </a:lnTo>
                <a:cubicBezTo>
                  <a:pt x="1786" y="202"/>
                  <a:pt x="1719" y="201"/>
                  <a:pt x="1679" y="241"/>
                </a:cubicBezTo>
                <a:lnTo>
                  <a:pt x="1613" y="307"/>
                </a:lnTo>
                <a:cubicBezTo>
                  <a:pt x="1612" y="308"/>
                  <a:pt x="1608" y="310"/>
                  <a:pt x="1602" y="310"/>
                </a:cubicBezTo>
                <a:cubicBezTo>
                  <a:pt x="1599" y="310"/>
                  <a:pt x="1597" y="309"/>
                  <a:pt x="1597" y="309"/>
                </a:cubicBezTo>
                <a:lnTo>
                  <a:pt x="1343" y="208"/>
                </a:lnTo>
                <a:lnTo>
                  <a:pt x="1338" y="206"/>
                </a:lnTo>
                <a:cubicBezTo>
                  <a:pt x="1335" y="205"/>
                  <a:pt x="1329" y="198"/>
                  <a:pt x="1329" y="194"/>
                </a:cubicBezTo>
                <a:lnTo>
                  <a:pt x="1329" y="102"/>
                </a:lnTo>
                <a:cubicBezTo>
                  <a:pt x="1329" y="46"/>
                  <a:pt x="1283" y="0"/>
                  <a:pt x="1227" y="0"/>
                </a:cubicBezTo>
                <a:lnTo>
                  <a:pt x="1020" y="0"/>
                </a:lnTo>
                <a:cubicBezTo>
                  <a:pt x="964" y="0"/>
                  <a:pt x="918" y="46"/>
                  <a:pt x="918" y="102"/>
                </a:cubicBezTo>
                <a:lnTo>
                  <a:pt x="918" y="194"/>
                </a:lnTo>
                <a:cubicBezTo>
                  <a:pt x="918" y="198"/>
                  <a:pt x="912" y="206"/>
                  <a:pt x="908" y="207"/>
                </a:cubicBezTo>
                <a:lnTo>
                  <a:pt x="614" y="332"/>
                </a:lnTo>
                <a:lnTo>
                  <a:pt x="608" y="336"/>
                </a:lnTo>
                <a:cubicBezTo>
                  <a:pt x="607" y="336"/>
                  <a:pt x="597" y="334"/>
                  <a:pt x="596" y="334"/>
                </a:cubicBezTo>
                <a:lnTo>
                  <a:pt x="531" y="269"/>
                </a:lnTo>
                <a:cubicBezTo>
                  <a:pt x="493" y="231"/>
                  <a:pt x="426" y="230"/>
                  <a:pt x="387" y="269"/>
                </a:cubicBezTo>
                <a:lnTo>
                  <a:pt x="240" y="416"/>
                </a:lnTo>
                <a:cubicBezTo>
                  <a:pt x="221" y="435"/>
                  <a:pt x="210" y="461"/>
                  <a:pt x="210" y="488"/>
                </a:cubicBezTo>
                <a:cubicBezTo>
                  <a:pt x="210" y="515"/>
                  <a:pt x="221" y="541"/>
                  <a:pt x="240" y="560"/>
                </a:cubicBezTo>
                <a:lnTo>
                  <a:pt x="311" y="631"/>
                </a:lnTo>
                <a:cubicBezTo>
                  <a:pt x="313" y="634"/>
                  <a:pt x="315" y="643"/>
                  <a:pt x="313" y="647"/>
                </a:cubicBezTo>
                <a:lnTo>
                  <a:pt x="213" y="898"/>
                </a:lnTo>
                <a:lnTo>
                  <a:pt x="211" y="904"/>
                </a:lnTo>
                <a:cubicBezTo>
                  <a:pt x="210" y="907"/>
                  <a:pt x="203" y="912"/>
                  <a:pt x="199" y="912"/>
                </a:cubicBezTo>
                <a:lnTo>
                  <a:pt x="102" y="912"/>
                </a:lnTo>
                <a:cubicBezTo>
                  <a:pt x="46" y="912"/>
                  <a:pt x="0" y="958"/>
                  <a:pt x="0" y="1014"/>
                </a:cubicBezTo>
                <a:lnTo>
                  <a:pt x="0" y="1222"/>
                </a:lnTo>
                <a:cubicBezTo>
                  <a:pt x="0" y="1278"/>
                  <a:pt x="46" y="1324"/>
                  <a:pt x="102" y="1324"/>
                </a:cubicBezTo>
                <a:lnTo>
                  <a:pt x="199" y="1324"/>
                </a:lnTo>
                <a:cubicBezTo>
                  <a:pt x="203" y="1324"/>
                  <a:pt x="211" y="1329"/>
                  <a:pt x="212" y="1333"/>
                </a:cubicBezTo>
                <a:lnTo>
                  <a:pt x="334" y="1622"/>
                </a:lnTo>
                <a:lnTo>
                  <a:pt x="338" y="1628"/>
                </a:lnTo>
                <a:cubicBezTo>
                  <a:pt x="339" y="1631"/>
                  <a:pt x="338" y="1639"/>
                  <a:pt x="336" y="1641"/>
                </a:cubicBezTo>
                <a:lnTo>
                  <a:pt x="269" y="1708"/>
                </a:lnTo>
                <a:cubicBezTo>
                  <a:pt x="229" y="1748"/>
                  <a:pt x="229" y="1813"/>
                  <a:pt x="269" y="1853"/>
                </a:cubicBezTo>
                <a:lnTo>
                  <a:pt x="416" y="1999"/>
                </a:lnTo>
                <a:cubicBezTo>
                  <a:pt x="454" y="2038"/>
                  <a:pt x="522" y="2037"/>
                  <a:pt x="560" y="1999"/>
                </a:cubicBezTo>
                <a:lnTo>
                  <a:pt x="632" y="1927"/>
                </a:lnTo>
                <a:cubicBezTo>
                  <a:pt x="633" y="1926"/>
                  <a:pt x="646" y="1924"/>
                  <a:pt x="647" y="1925"/>
                </a:cubicBezTo>
                <a:lnTo>
                  <a:pt x="904" y="2028"/>
                </a:lnTo>
                <a:lnTo>
                  <a:pt x="909" y="2030"/>
                </a:lnTo>
                <a:cubicBezTo>
                  <a:pt x="912" y="2031"/>
                  <a:pt x="918" y="2038"/>
                  <a:pt x="918" y="2042"/>
                </a:cubicBezTo>
                <a:lnTo>
                  <a:pt x="918" y="2138"/>
                </a:lnTo>
                <a:cubicBezTo>
                  <a:pt x="918" y="2194"/>
                  <a:pt x="964" y="2239"/>
                  <a:pt x="1020" y="2239"/>
                </a:cubicBezTo>
                <a:lnTo>
                  <a:pt x="1227" y="2239"/>
                </a:lnTo>
                <a:cubicBezTo>
                  <a:pt x="1283" y="2239"/>
                  <a:pt x="1329" y="2194"/>
                  <a:pt x="1329" y="2138"/>
                </a:cubicBezTo>
                <a:lnTo>
                  <a:pt x="1329" y="2042"/>
                </a:lnTo>
                <a:cubicBezTo>
                  <a:pt x="1329" y="2038"/>
                  <a:pt x="1335" y="2030"/>
                  <a:pt x="1339" y="2029"/>
                </a:cubicBezTo>
                <a:lnTo>
                  <a:pt x="1625" y="1908"/>
                </a:lnTo>
                <a:lnTo>
                  <a:pt x="1631" y="1905"/>
                </a:lnTo>
                <a:cubicBezTo>
                  <a:pt x="1632" y="1905"/>
                  <a:pt x="1644" y="1906"/>
                  <a:pt x="1645" y="1907"/>
                </a:cubicBezTo>
                <a:lnTo>
                  <a:pt x="1708" y="1971"/>
                </a:lnTo>
                <a:cubicBezTo>
                  <a:pt x="1747" y="2009"/>
                  <a:pt x="1814" y="2009"/>
                  <a:pt x="1852" y="1971"/>
                </a:cubicBezTo>
                <a:lnTo>
                  <a:pt x="1999" y="1824"/>
                </a:lnTo>
                <a:cubicBezTo>
                  <a:pt x="2018" y="1805"/>
                  <a:pt x="2029" y="1779"/>
                  <a:pt x="2029" y="1752"/>
                </a:cubicBezTo>
                <a:cubicBezTo>
                  <a:pt x="2029" y="1724"/>
                  <a:pt x="2018" y="1699"/>
                  <a:pt x="1999" y="1680"/>
                </a:cubicBezTo>
                <a:lnTo>
                  <a:pt x="1932" y="1613"/>
                </a:lnTo>
                <a:cubicBezTo>
                  <a:pt x="1929" y="1610"/>
                  <a:pt x="1927" y="1600"/>
                  <a:pt x="1929" y="1597"/>
                </a:cubicBezTo>
                <a:lnTo>
                  <a:pt x="2034" y="1338"/>
                </a:lnTo>
                <a:lnTo>
                  <a:pt x="2036" y="1332"/>
                </a:lnTo>
                <a:cubicBezTo>
                  <a:pt x="2037" y="1329"/>
                  <a:pt x="2044" y="1324"/>
                  <a:pt x="2047" y="1324"/>
                </a:cubicBezTo>
                <a:lnTo>
                  <a:pt x="2137" y="1324"/>
                </a:lnTo>
                <a:cubicBezTo>
                  <a:pt x="2194" y="1324"/>
                  <a:pt x="2239" y="1278"/>
                  <a:pt x="2239" y="1222"/>
                </a:cubicBezTo>
                <a:lnTo>
                  <a:pt x="2239" y="1014"/>
                </a:lnTo>
                <a:cubicBezTo>
                  <a:pt x="2239" y="958"/>
                  <a:pt x="2194" y="912"/>
                  <a:pt x="2137" y="912"/>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Tree>
    <p:extLst>
      <p:ext uri="{BB962C8B-B14F-4D97-AF65-F5344CB8AC3E}">
        <p14:creationId xmlns:p14="http://schemas.microsoft.com/office/powerpoint/2010/main" val="37301907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16200000">
            <a:off x="5949686" y="-565495"/>
            <a:ext cx="5114417" cy="7859161"/>
          </a:xfrm>
          <a:prstGeom prst="round2SameRect">
            <a:avLst>
              <a:gd name="adj1" fmla="val 4040"/>
              <a:gd name="adj2" fmla="val 0"/>
            </a:avLst>
          </a:prstGeom>
          <a:solidFill>
            <a:schemeClr val="tx1"/>
          </a:solidFill>
          <a:effectLst/>
        </p:spPr>
        <p:txBody>
          <a:bodyPr wrap="square" lIns="124241" tIns="62117" rIns="124241" bIns="62117" rtlCol="0" anchor="t">
            <a:normAutofit/>
          </a:bodyPr>
          <a:lstStyle/>
          <a:p>
            <a:pPr>
              <a:lnSpc>
                <a:spcPct val="90000"/>
              </a:lnSpc>
              <a:spcBef>
                <a:spcPts val="136"/>
              </a:spcBef>
              <a:spcAft>
                <a:spcPts val="136"/>
              </a:spcAft>
            </a:pPr>
            <a:endParaRPr lang="en-US" sz="2700" dirty="0" err="1">
              <a:latin typeface="Museo Sans For Dell"/>
            </a:endParaRPr>
          </a:p>
        </p:txBody>
      </p:sp>
      <p:sp>
        <p:nvSpPr>
          <p:cNvPr id="6" name="Title 1"/>
          <p:cNvSpPr>
            <a:spLocks noGrp="1"/>
          </p:cNvSpPr>
          <p:nvPr>
            <p:ph type="title" idx="4294967295"/>
          </p:nvPr>
        </p:nvSpPr>
        <p:spPr>
          <a:xfrm>
            <a:off x="350837" y="2519363"/>
            <a:ext cx="4038600" cy="3873500"/>
          </a:xfrm>
        </p:spPr>
        <p:txBody>
          <a:bodyPr>
            <a:normAutofit/>
          </a:bodyPr>
          <a:lstStyle/>
          <a:p>
            <a:r>
              <a:rPr lang="en-US" sz="4900" dirty="0">
                <a:solidFill>
                  <a:schemeClr val="tx1"/>
                </a:solidFill>
                <a:latin typeface="+mn-lt"/>
              </a:rPr>
              <a:t>Improve IT data analytics</a:t>
            </a:r>
          </a:p>
        </p:txBody>
      </p:sp>
      <p:sp>
        <p:nvSpPr>
          <p:cNvPr id="7" name="Content Placeholder 2"/>
          <p:cNvSpPr txBox="1">
            <a:spLocks/>
          </p:cNvSpPr>
          <p:nvPr/>
        </p:nvSpPr>
        <p:spPr>
          <a:xfrm>
            <a:off x="5726380" y="1425908"/>
            <a:ext cx="6563696" cy="816666"/>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a:solidFill>
                  <a:schemeClr val="bg1"/>
                </a:solidFill>
                <a:ea typeface="+mn-ea"/>
              </a:rPr>
              <a:t>Single pane of glass</a:t>
            </a:r>
            <a:br>
              <a:rPr lang="en-US" sz="2700" dirty="0">
                <a:solidFill>
                  <a:schemeClr val="bg1"/>
                </a:solidFill>
                <a:ea typeface="+mn-ea"/>
              </a:rPr>
            </a:br>
            <a:endParaRPr lang="en-US" sz="1900" dirty="0">
              <a:solidFill>
                <a:schemeClr val="bg1"/>
              </a:solidFill>
              <a:ea typeface="+mn-ea"/>
            </a:endParaRPr>
          </a:p>
        </p:txBody>
      </p:sp>
      <p:grpSp>
        <p:nvGrpSpPr>
          <p:cNvPr id="8" name="Group 7"/>
          <p:cNvGrpSpPr/>
          <p:nvPr/>
        </p:nvGrpSpPr>
        <p:grpSpPr>
          <a:xfrm>
            <a:off x="4991870" y="2494356"/>
            <a:ext cx="6942884" cy="1418717"/>
            <a:chOff x="4501245" y="1897740"/>
            <a:chExt cx="3777342" cy="1043269"/>
          </a:xfrm>
        </p:grpSpPr>
        <p:cxnSp>
          <p:nvCxnSpPr>
            <p:cNvPr id="9" name="Straight Connector 8"/>
            <p:cNvCxnSpPr/>
            <p:nvPr/>
          </p:nvCxnSpPr>
          <p:spPr>
            <a:xfrm rot="16200000">
              <a:off x="6389916" y="9069"/>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6389916" y="1052338"/>
              <a:ext cx="0" cy="377734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p:cNvSpPr txBox="1">
            <a:spLocks/>
          </p:cNvSpPr>
          <p:nvPr/>
        </p:nvSpPr>
        <p:spPr>
          <a:xfrm>
            <a:off x="5751873" y="2907665"/>
            <a:ext cx="6563696" cy="919542"/>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lnSpc>
                <a:spcPct val="100000"/>
              </a:lnSpc>
              <a:spcBef>
                <a:spcPct val="0"/>
              </a:spcBef>
              <a:spcAft>
                <a:spcPts val="1632"/>
              </a:spcAft>
              <a:buClr>
                <a:srgbClr val="AEB5BB"/>
              </a:buClr>
              <a:buNone/>
            </a:pPr>
            <a:r>
              <a:rPr lang="en-US" sz="2700" dirty="0">
                <a:solidFill>
                  <a:schemeClr val="bg1"/>
                </a:solidFill>
                <a:ea typeface="+mn-ea"/>
              </a:rPr>
              <a:t>SIEM integration </a:t>
            </a:r>
            <a:endParaRPr lang="en-US" dirty="0">
              <a:solidFill>
                <a:schemeClr val="bg1"/>
              </a:solidFill>
            </a:endParaRPr>
          </a:p>
        </p:txBody>
      </p:sp>
      <p:sp>
        <p:nvSpPr>
          <p:cNvPr id="15" name="Content Placeholder 2"/>
          <p:cNvSpPr txBox="1">
            <a:spLocks/>
          </p:cNvSpPr>
          <p:nvPr/>
        </p:nvSpPr>
        <p:spPr>
          <a:xfrm>
            <a:off x="5751873" y="4469017"/>
            <a:ext cx="6563696" cy="808906"/>
          </a:xfrm>
          <a:prstGeom prst="rect">
            <a:avLst/>
          </a:prstGeom>
        </p:spPr>
        <p:txBody>
          <a:bodyPr lIns="124241" tIns="62117" rIns="124241" bIns="62117"/>
          <a:lstStyle>
            <a:lvl1pPr marL="228600" indent="-228600" algn="l" rtl="0" eaLnBrk="1" fontAlgn="base" hangingPunct="1">
              <a:lnSpc>
                <a:spcPct val="90000"/>
              </a:lnSpc>
              <a:spcBef>
                <a:spcPts val="600"/>
              </a:spcBef>
              <a:spcAft>
                <a:spcPts val="0"/>
              </a:spcAft>
              <a:buClr>
                <a:schemeClr val="tx1"/>
              </a:buClr>
              <a:buFont typeface="Arial" pitchFamily="34" charset="0"/>
              <a:buChar char="•"/>
              <a:defRPr sz="1800">
                <a:solidFill>
                  <a:srgbClr val="444444"/>
                </a:solidFill>
                <a:latin typeface="+mn-lt"/>
                <a:ea typeface="Museo Sans For Dell" pitchFamily="2" charset="0"/>
                <a:cs typeface="+mn-cs"/>
              </a:defRPr>
            </a:lvl1pPr>
            <a:lvl2pPr marL="574675" indent="-223838" algn="l" rtl="0" eaLnBrk="1" fontAlgn="base" hangingPunct="1">
              <a:lnSpc>
                <a:spcPct val="90000"/>
              </a:lnSpc>
              <a:spcBef>
                <a:spcPts val="600"/>
              </a:spcBef>
              <a:spcAft>
                <a:spcPts val="0"/>
              </a:spcAft>
              <a:buClr>
                <a:schemeClr val="tx1"/>
              </a:buClr>
              <a:buFont typeface="Museo Sans For Dell" pitchFamily="2" charset="0"/>
              <a:buChar char="–"/>
              <a:defRPr sz="1600" baseline="0">
                <a:solidFill>
                  <a:srgbClr val="444444"/>
                </a:solidFill>
                <a:latin typeface="+mn-lt"/>
                <a:ea typeface="Museo Sans For Dell" pitchFamily="2" charset="0"/>
              </a:defRPr>
            </a:lvl2pPr>
            <a:lvl3pPr marL="909638" indent="-220663" algn="l" rtl="0" eaLnBrk="1" fontAlgn="base" hangingPunct="1">
              <a:lnSpc>
                <a:spcPct val="90000"/>
              </a:lnSpc>
              <a:spcBef>
                <a:spcPts val="600"/>
              </a:spcBef>
              <a:spcAft>
                <a:spcPts val="0"/>
              </a:spcAft>
              <a:buClr>
                <a:schemeClr val="tx1"/>
              </a:buClr>
              <a:buFont typeface="Museo Sans For Dell" pitchFamily="2" charset="0"/>
              <a:buChar char="–"/>
              <a:defRPr sz="1400" baseline="0">
                <a:solidFill>
                  <a:srgbClr val="444444"/>
                </a:solidFill>
                <a:latin typeface="+mn-lt"/>
                <a:ea typeface="Museo Sans For Dell" pitchFamily="2" charset="0"/>
              </a:defRPr>
            </a:lvl3pPr>
            <a:lvl4pPr marL="1200150" indent="-176213" algn="l" rtl="0" eaLnBrk="1" fontAlgn="base" hangingPunct="1">
              <a:lnSpc>
                <a:spcPct val="90000"/>
              </a:lnSpc>
              <a:spcBef>
                <a:spcPts val="600"/>
              </a:spcBef>
              <a:spcAft>
                <a:spcPts val="0"/>
              </a:spcAft>
              <a:buClr>
                <a:schemeClr val="tx1"/>
              </a:buClr>
              <a:buFont typeface="Museo For Dell 300" pitchFamily="50" charset="0"/>
              <a:buChar char="–"/>
              <a:defRPr sz="1200">
                <a:solidFill>
                  <a:srgbClr val="444444"/>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None/>
            </a:pPr>
            <a:r>
              <a:rPr lang="en-US" sz="2700" dirty="0">
                <a:solidFill>
                  <a:schemeClr val="bg1"/>
                </a:solidFill>
                <a:ea typeface="+mn-ea"/>
              </a:rPr>
              <a:t>Diverse systems support</a:t>
            </a:r>
            <a:br>
              <a:rPr lang="en-US" sz="2700" dirty="0">
                <a:solidFill>
                  <a:schemeClr val="bg1"/>
                </a:solidFill>
                <a:ea typeface="+mn-ea"/>
              </a:rPr>
            </a:br>
            <a:endParaRPr lang="en-US" sz="1900" dirty="0">
              <a:solidFill>
                <a:schemeClr val="bg1"/>
              </a:solidFill>
            </a:endParaRPr>
          </a:p>
          <a:p>
            <a:pPr marL="0" indent="0">
              <a:buNone/>
            </a:pPr>
            <a:endParaRPr lang="en-US" sz="1900" dirty="0">
              <a:solidFill>
                <a:schemeClr val="bg1"/>
              </a:solidFill>
            </a:endParaRPr>
          </a:p>
        </p:txBody>
      </p:sp>
      <p:grpSp>
        <p:nvGrpSpPr>
          <p:cNvPr id="2" name="Group 1"/>
          <p:cNvGrpSpPr/>
          <p:nvPr/>
        </p:nvGrpSpPr>
        <p:grpSpPr>
          <a:xfrm>
            <a:off x="4933481" y="1402412"/>
            <a:ext cx="750830" cy="687801"/>
            <a:chOff x="3649055" y="1159734"/>
            <a:chExt cx="552053" cy="377326"/>
          </a:xfrm>
        </p:grpSpPr>
        <p:sp>
          <p:nvSpPr>
            <p:cNvPr id="18" name="Rectangle 17"/>
            <p:cNvSpPr>
              <a:spLocks noChangeArrowheads="1"/>
            </p:cNvSpPr>
            <p:nvPr/>
          </p:nvSpPr>
          <p:spPr bwMode="auto">
            <a:xfrm>
              <a:off x="3699437" y="1212260"/>
              <a:ext cx="450218" cy="184375"/>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900">
                <a:solidFill>
                  <a:schemeClr val="bg2"/>
                </a:solidFill>
                <a:latin typeface="Museo Sans For Dell"/>
              </a:endParaRPr>
            </a:p>
          </p:txBody>
        </p:sp>
        <p:sp>
          <p:nvSpPr>
            <p:cNvPr id="19" name="Freeform 18"/>
            <p:cNvSpPr>
              <a:spLocks noEditPoints="1"/>
            </p:cNvSpPr>
            <p:nvPr/>
          </p:nvSpPr>
          <p:spPr bwMode="auto">
            <a:xfrm>
              <a:off x="3649055" y="1159734"/>
              <a:ext cx="552053" cy="377326"/>
            </a:xfrm>
            <a:custGeom>
              <a:avLst/>
              <a:gdLst>
                <a:gd name="T0" fmla="*/ 2130 w 2236"/>
                <a:gd name="T1" fmla="*/ 1011 h 1524"/>
                <a:gd name="T2" fmla="*/ 2077 w 2236"/>
                <a:gd name="T3" fmla="*/ 1064 h 1524"/>
                <a:gd name="T4" fmla="*/ 153 w 2236"/>
                <a:gd name="T5" fmla="*/ 1064 h 1524"/>
                <a:gd name="T6" fmla="*/ 100 w 2236"/>
                <a:gd name="T7" fmla="*/ 1011 h 1524"/>
                <a:gd name="T8" fmla="*/ 100 w 2236"/>
                <a:gd name="T9" fmla="*/ 158 h 1524"/>
                <a:gd name="T10" fmla="*/ 153 w 2236"/>
                <a:gd name="T11" fmla="*/ 105 h 1524"/>
                <a:gd name="T12" fmla="*/ 2077 w 2236"/>
                <a:gd name="T13" fmla="*/ 105 h 1524"/>
                <a:gd name="T14" fmla="*/ 2130 w 2236"/>
                <a:gd name="T15" fmla="*/ 158 h 1524"/>
                <a:gd name="T16" fmla="*/ 2130 w 2236"/>
                <a:gd name="T17" fmla="*/ 1011 h 1524"/>
                <a:gd name="T18" fmla="*/ 2183 w 2236"/>
                <a:gd name="T19" fmla="*/ 0 h 1524"/>
                <a:gd name="T20" fmla="*/ 53 w 2236"/>
                <a:gd name="T21" fmla="*/ 0 h 1524"/>
                <a:gd name="T22" fmla="*/ 0 w 2236"/>
                <a:gd name="T23" fmla="*/ 53 h 1524"/>
                <a:gd name="T24" fmla="*/ 0 w 2236"/>
                <a:gd name="T25" fmla="*/ 1116 h 1524"/>
                <a:gd name="T26" fmla="*/ 53 w 2236"/>
                <a:gd name="T27" fmla="*/ 1169 h 1524"/>
                <a:gd name="T28" fmla="*/ 888 w 2236"/>
                <a:gd name="T29" fmla="*/ 1169 h 1524"/>
                <a:gd name="T30" fmla="*/ 888 w 2236"/>
                <a:gd name="T31" fmla="*/ 1419 h 1524"/>
                <a:gd name="T32" fmla="*/ 587 w 2236"/>
                <a:gd name="T33" fmla="*/ 1419 h 1524"/>
                <a:gd name="T34" fmla="*/ 534 w 2236"/>
                <a:gd name="T35" fmla="*/ 1472 h 1524"/>
                <a:gd name="T36" fmla="*/ 587 w 2236"/>
                <a:gd name="T37" fmla="*/ 1524 h 1524"/>
                <a:gd name="T38" fmla="*/ 1652 w 2236"/>
                <a:gd name="T39" fmla="*/ 1524 h 1524"/>
                <a:gd name="T40" fmla="*/ 1705 w 2236"/>
                <a:gd name="T41" fmla="*/ 1472 h 1524"/>
                <a:gd name="T42" fmla="*/ 1652 w 2236"/>
                <a:gd name="T43" fmla="*/ 1419 h 1524"/>
                <a:gd name="T44" fmla="*/ 1349 w 2236"/>
                <a:gd name="T45" fmla="*/ 1419 h 1524"/>
                <a:gd name="T46" fmla="*/ 1349 w 2236"/>
                <a:gd name="T47" fmla="*/ 1169 h 1524"/>
                <a:gd name="T48" fmla="*/ 2183 w 2236"/>
                <a:gd name="T49" fmla="*/ 1169 h 1524"/>
                <a:gd name="T50" fmla="*/ 2236 w 2236"/>
                <a:gd name="T51" fmla="*/ 1116 h 1524"/>
                <a:gd name="T52" fmla="*/ 2236 w 2236"/>
                <a:gd name="T53" fmla="*/ 53 h 1524"/>
                <a:gd name="T54" fmla="*/ 2183 w 2236"/>
                <a:gd name="T55"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36" h="1524">
                  <a:moveTo>
                    <a:pt x="2130" y="1011"/>
                  </a:moveTo>
                  <a:cubicBezTo>
                    <a:pt x="2130" y="1040"/>
                    <a:pt x="2107" y="1064"/>
                    <a:pt x="2077" y="1064"/>
                  </a:cubicBezTo>
                  <a:lnTo>
                    <a:pt x="153" y="1064"/>
                  </a:lnTo>
                  <a:cubicBezTo>
                    <a:pt x="123" y="1064"/>
                    <a:pt x="100" y="1040"/>
                    <a:pt x="100" y="1011"/>
                  </a:cubicBezTo>
                  <a:lnTo>
                    <a:pt x="100" y="158"/>
                  </a:lnTo>
                  <a:cubicBezTo>
                    <a:pt x="100" y="129"/>
                    <a:pt x="123" y="105"/>
                    <a:pt x="153" y="105"/>
                  </a:cubicBezTo>
                  <a:lnTo>
                    <a:pt x="2077" y="105"/>
                  </a:lnTo>
                  <a:cubicBezTo>
                    <a:pt x="2107" y="105"/>
                    <a:pt x="2130" y="129"/>
                    <a:pt x="2130" y="158"/>
                  </a:cubicBezTo>
                  <a:lnTo>
                    <a:pt x="2130" y="1011"/>
                  </a:lnTo>
                  <a:close/>
                  <a:moveTo>
                    <a:pt x="2183" y="0"/>
                  </a:moveTo>
                  <a:lnTo>
                    <a:pt x="53" y="0"/>
                  </a:lnTo>
                  <a:cubicBezTo>
                    <a:pt x="24" y="0"/>
                    <a:pt x="0" y="24"/>
                    <a:pt x="0" y="53"/>
                  </a:cubicBezTo>
                  <a:lnTo>
                    <a:pt x="0" y="1116"/>
                  </a:lnTo>
                  <a:cubicBezTo>
                    <a:pt x="0" y="1146"/>
                    <a:pt x="24" y="1169"/>
                    <a:pt x="53" y="1169"/>
                  </a:cubicBezTo>
                  <a:lnTo>
                    <a:pt x="888" y="1169"/>
                  </a:lnTo>
                  <a:lnTo>
                    <a:pt x="888" y="1419"/>
                  </a:lnTo>
                  <a:lnTo>
                    <a:pt x="587" y="1419"/>
                  </a:lnTo>
                  <a:cubicBezTo>
                    <a:pt x="557" y="1419"/>
                    <a:pt x="534" y="1442"/>
                    <a:pt x="534" y="1472"/>
                  </a:cubicBezTo>
                  <a:cubicBezTo>
                    <a:pt x="534" y="1501"/>
                    <a:pt x="557" y="1524"/>
                    <a:pt x="587" y="1524"/>
                  </a:cubicBezTo>
                  <a:lnTo>
                    <a:pt x="1652" y="1524"/>
                  </a:lnTo>
                  <a:cubicBezTo>
                    <a:pt x="1681" y="1524"/>
                    <a:pt x="1705" y="1501"/>
                    <a:pt x="1705" y="1472"/>
                  </a:cubicBezTo>
                  <a:cubicBezTo>
                    <a:pt x="1705" y="1442"/>
                    <a:pt x="1681" y="1419"/>
                    <a:pt x="1652" y="1419"/>
                  </a:cubicBezTo>
                  <a:lnTo>
                    <a:pt x="1349" y="1419"/>
                  </a:lnTo>
                  <a:lnTo>
                    <a:pt x="1349" y="1169"/>
                  </a:lnTo>
                  <a:lnTo>
                    <a:pt x="2183" y="1169"/>
                  </a:lnTo>
                  <a:cubicBezTo>
                    <a:pt x="2213" y="1169"/>
                    <a:pt x="2236" y="1146"/>
                    <a:pt x="2236" y="1116"/>
                  </a:cubicBezTo>
                  <a:lnTo>
                    <a:pt x="2236" y="53"/>
                  </a:lnTo>
                  <a:cubicBezTo>
                    <a:pt x="2236" y="24"/>
                    <a:pt x="2213" y="0"/>
                    <a:pt x="2183"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900">
                <a:solidFill>
                  <a:schemeClr val="bg2"/>
                </a:solidFill>
                <a:latin typeface="Museo Sans For Dell"/>
              </a:endParaRPr>
            </a:p>
          </p:txBody>
        </p:sp>
      </p:grpSp>
      <p:sp>
        <p:nvSpPr>
          <p:cNvPr id="23" name="Freeform 57"/>
          <p:cNvSpPr>
            <a:spLocks noChangeAspect="1" noEditPoints="1"/>
          </p:cNvSpPr>
          <p:nvPr/>
        </p:nvSpPr>
        <p:spPr bwMode="auto">
          <a:xfrm>
            <a:off x="4991878" y="4345430"/>
            <a:ext cx="699235" cy="691130"/>
          </a:xfrm>
          <a:custGeom>
            <a:avLst/>
            <a:gdLst>
              <a:gd name="T0" fmla="*/ 1737 w 2277"/>
              <a:gd name="T1" fmla="*/ 729 h 2254"/>
              <a:gd name="T2" fmla="*/ 1607 w 2277"/>
              <a:gd name="T3" fmla="*/ 859 h 2254"/>
              <a:gd name="T4" fmla="*/ 1570 w 2277"/>
              <a:gd name="T5" fmla="*/ 874 h 2254"/>
              <a:gd name="T6" fmla="*/ 1532 w 2277"/>
              <a:gd name="T7" fmla="*/ 859 h 2254"/>
              <a:gd name="T8" fmla="*/ 1532 w 2277"/>
              <a:gd name="T9" fmla="*/ 784 h 2254"/>
              <a:gd name="T10" fmla="*/ 1662 w 2277"/>
              <a:gd name="T11" fmla="*/ 654 h 2254"/>
              <a:gd name="T12" fmla="*/ 1737 w 2277"/>
              <a:gd name="T13" fmla="*/ 654 h 2254"/>
              <a:gd name="T14" fmla="*/ 1737 w 2277"/>
              <a:gd name="T15" fmla="*/ 729 h 2254"/>
              <a:gd name="T16" fmla="*/ 1422 w 2277"/>
              <a:gd name="T17" fmla="*/ 741 h 2254"/>
              <a:gd name="T18" fmla="*/ 1384 w 2277"/>
              <a:gd name="T19" fmla="*/ 725 h 2254"/>
              <a:gd name="T20" fmla="*/ 1384 w 2277"/>
              <a:gd name="T21" fmla="*/ 651 h 2254"/>
              <a:gd name="T22" fmla="*/ 1514 w 2277"/>
              <a:gd name="T23" fmla="*/ 521 h 2254"/>
              <a:gd name="T24" fmla="*/ 1589 w 2277"/>
              <a:gd name="T25" fmla="*/ 521 h 2254"/>
              <a:gd name="T26" fmla="*/ 1589 w 2277"/>
              <a:gd name="T27" fmla="*/ 595 h 2254"/>
              <a:gd name="T28" fmla="*/ 1459 w 2277"/>
              <a:gd name="T29" fmla="*/ 725 h 2254"/>
              <a:gd name="T30" fmla="*/ 1422 w 2277"/>
              <a:gd name="T31" fmla="*/ 741 h 2254"/>
              <a:gd name="T32" fmla="*/ 2206 w 2277"/>
              <a:gd name="T33" fmla="*/ 424 h 2254"/>
              <a:gd name="T34" fmla="*/ 2167 w 2277"/>
              <a:gd name="T35" fmla="*/ 392 h 2254"/>
              <a:gd name="T36" fmla="*/ 2120 w 2277"/>
              <a:gd name="T37" fmla="*/ 407 h 2254"/>
              <a:gd name="T38" fmla="*/ 1890 w 2277"/>
              <a:gd name="T39" fmla="*/ 635 h 2254"/>
              <a:gd name="T40" fmla="*/ 1843 w 2277"/>
              <a:gd name="T41" fmla="*/ 635 h 2254"/>
              <a:gd name="T42" fmla="*/ 1619 w 2277"/>
              <a:gd name="T43" fmla="*/ 407 h 2254"/>
              <a:gd name="T44" fmla="*/ 1616 w 2277"/>
              <a:gd name="T45" fmla="*/ 356 h 2254"/>
              <a:gd name="T46" fmla="*/ 1856 w 2277"/>
              <a:gd name="T47" fmla="*/ 141 h 2254"/>
              <a:gd name="T48" fmla="*/ 1873 w 2277"/>
              <a:gd name="T49" fmla="*/ 98 h 2254"/>
              <a:gd name="T50" fmla="*/ 1873 w 2277"/>
              <a:gd name="T51" fmla="*/ 73 h 2254"/>
              <a:gd name="T52" fmla="*/ 1830 w 2277"/>
              <a:gd name="T53" fmla="*/ 21 h 2254"/>
              <a:gd name="T54" fmla="*/ 1636 w 2277"/>
              <a:gd name="T55" fmla="*/ 0 h 2254"/>
              <a:gd name="T56" fmla="*/ 1323 w 2277"/>
              <a:gd name="T57" fmla="*/ 131 h 2254"/>
              <a:gd name="T58" fmla="*/ 1209 w 2277"/>
              <a:gd name="T59" fmla="*/ 711 h 2254"/>
              <a:gd name="T60" fmla="*/ 48 w 2277"/>
              <a:gd name="T61" fmla="*/ 1830 h 2254"/>
              <a:gd name="T62" fmla="*/ 48 w 2277"/>
              <a:gd name="T63" fmla="*/ 2026 h 2254"/>
              <a:gd name="T64" fmla="*/ 52 w 2277"/>
              <a:gd name="T65" fmla="*/ 2029 h 2254"/>
              <a:gd name="T66" fmla="*/ 265 w 2277"/>
              <a:gd name="T67" fmla="*/ 2212 h 2254"/>
              <a:gd name="T68" fmla="*/ 350 w 2277"/>
              <a:gd name="T69" fmla="*/ 2254 h 2254"/>
              <a:gd name="T70" fmla="*/ 448 w 2277"/>
              <a:gd name="T71" fmla="*/ 2221 h 2254"/>
              <a:gd name="T72" fmla="*/ 462 w 2277"/>
              <a:gd name="T73" fmla="*/ 2211 h 2254"/>
              <a:gd name="T74" fmla="*/ 1559 w 2277"/>
              <a:gd name="T75" fmla="*/ 1031 h 2254"/>
              <a:gd name="T76" fmla="*/ 1796 w 2277"/>
              <a:gd name="T77" fmla="*/ 1084 h 2254"/>
              <a:gd name="T78" fmla="*/ 2106 w 2277"/>
              <a:gd name="T79" fmla="*/ 943 h 2254"/>
              <a:gd name="T80" fmla="*/ 2206 w 2277"/>
              <a:gd name="T81" fmla="*/ 424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7" h="2254">
                <a:moveTo>
                  <a:pt x="1737" y="729"/>
                </a:moveTo>
                <a:lnTo>
                  <a:pt x="1607" y="859"/>
                </a:lnTo>
                <a:cubicBezTo>
                  <a:pt x="1597" y="869"/>
                  <a:pt x="1583" y="874"/>
                  <a:pt x="1570" y="874"/>
                </a:cubicBezTo>
                <a:cubicBezTo>
                  <a:pt x="1556" y="874"/>
                  <a:pt x="1543" y="869"/>
                  <a:pt x="1532" y="859"/>
                </a:cubicBezTo>
                <a:cubicBezTo>
                  <a:pt x="1512" y="838"/>
                  <a:pt x="1512" y="805"/>
                  <a:pt x="1532" y="784"/>
                </a:cubicBezTo>
                <a:lnTo>
                  <a:pt x="1662" y="654"/>
                </a:lnTo>
                <a:cubicBezTo>
                  <a:pt x="1683" y="633"/>
                  <a:pt x="1716" y="633"/>
                  <a:pt x="1737" y="654"/>
                </a:cubicBezTo>
                <a:cubicBezTo>
                  <a:pt x="1758" y="675"/>
                  <a:pt x="1758" y="708"/>
                  <a:pt x="1737" y="729"/>
                </a:cubicBezTo>
                <a:close/>
                <a:moveTo>
                  <a:pt x="1422" y="741"/>
                </a:moveTo>
                <a:cubicBezTo>
                  <a:pt x="1408" y="741"/>
                  <a:pt x="1395" y="736"/>
                  <a:pt x="1384" y="725"/>
                </a:cubicBezTo>
                <a:cubicBezTo>
                  <a:pt x="1364" y="705"/>
                  <a:pt x="1364" y="671"/>
                  <a:pt x="1384" y="651"/>
                </a:cubicBezTo>
                <a:lnTo>
                  <a:pt x="1514" y="521"/>
                </a:lnTo>
                <a:cubicBezTo>
                  <a:pt x="1535" y="500"/>
                  <a:pt x="1568" y="500"/>
                  <a:pt x="1589" y="521"/>
                </a:cubicBezTo>
                <a:cubicBezTo>
                  <a:pt x="1610" y="541"/>
                  <a:pt x="1610" y="575"/>
                  <a:pt x="1589" y="595"/>
                </a:cubicBezTo>
                <a:lnTo>
                  <a:pt x="1459" y="725"/>
                </a:lnTo>
                <a:cubicBezTo>
                  <a:pt x="1449" y="736"/>
                  <a:pt x="1435" y="741"/>
                  <a:pt x="1422" y="741"/>
                </a:cubicBezTo>
                <a:close/>
                <a:moveTo>
                  <a:pt x="2206" y="424"/>
                </a:moveTo>
                <a:cubicBezTo>
                  <a:pt x="2199" y="408"/>
                  <a:pt x="2185" y="396"/>
                  <a:pt x="2167" y="392"/>
                </a:cubicBezTo>
                <a:cubicBezTo>
                  <a:pt x="2150" y="389"/>
                  <a:pt x="2132" y="394"/>
                  <a:pt x="2120" y="407"/>
                </a:cubicBezTo>
                <a:lnTo>
                  <a:pt x="1890" y="635"/>
                </a:lnTo>
                <a:lnTo>
                  <a:pt x="1843" y="635"/>
                </a:lnTo>
                <a:lnTo>
                  <a:pt x="1619" y="407"/>
                </a:lnTo>
                <a:cubicBezTo>
                  <a:pt x="1605" y="393"/>
                  <a:pt x="1605" y="368"/>
                  <a:pt x="1616" y="356"/>
                </a:cubicBezTo>
                <a:lnTo>
                  <a:pt x="1856" y="141"/>
                </a:lnTo>
                <a:cubicBezTo>
                  <a:pt x="1867" y="131"/>
                  <a:pt x="1873" y="113"/>
                  <a:pt x="1873" y="98"/>
                </a:cubicBezTo>
                <a:lnTo>
                  <a:pt x="1873" y="73"/>
                </a:lnTo>
                <a:cubicBezTo>
                  <a:pt x="1873" y="47"/>
                  <a:pt x="1855" y="26"/>
                  <a:pt x="1830" y="21"/>
                </a:cubicBezTo>
                <a:cubicBezTo>
                  <a:pt x="1757" y="7"/>
                  <a:pt x="1694" y="0"/>
                  <a:pt x="1636" y="0"/>
                </a:cubicBezTo>
                <a:cubicBezTo>
                  <a:pt x="1493" y="0"/>
                  <a:pt x="1388" y="44"/>
                  <a:pt x="1323" y="131"/>
                </a:cubicBezTo>
                <a:cubicBezTo>
                  <a:pt x="1171" y="289"/>
                  <a:pt x="1128" y="512"/>
                  <a:pt x="1209" y="711"/>
                </a:cubicBezTo>
                <a:lnTo>
                  <a:pt x="48" y="1830"/>
                </a:lnTo>
                <a:cubicBezTo>
                  <a:pt x="0" y="1879"/>
                  <a:pt x="0" y="1976"/>
                  <a:pt x="48" y="2026"/>
                </a:cubicBezTo>
                <a:cubicBezTo>
                  <a:pt x="50" y="2027"/>
                  <a:pt x="51" y="2028"/>
                  <a:pt x="52" y="2029"/>
                </a:cubicBezTo>
                <a:lnTo>
                  <a:pt x="265" y="2212"/>
                </a:lnTo>
                <a:cubicBezTo>
                  <a:pt x="290" y="2240"/>
                  <a:pt x="317" y="2254"/>
                  <a:pt x="350" y="2254"/>
                </a:cubicBezTo>
                <a:cubicBezTo>
                  <a:pt x="378" y="2254"/>
                  <a:pt x="407" y="2244"/>
                  <a:pt x="448" y="2221"/>
                </a:cubicBezTo>
                <a:cubicBezTo>
                  <a:pt x="453" y="2218"/>
                  <a:pt x="458" y="2215"/>
                  <a:pt x="462" y="2211"/>
                </a:cubicBezTo>
                <a:lnTo>
                  <a:pt x="1559" y="1031"/>
                </a:lnTo>
                <a:cubicBezTo>
                  <a:pt x="1637" y="1066"/>
                  <a:pt x="1719" y="1084"/>
                  <a:pt x="1796" y="1084"/>
                </a:cubicBezTo>
                <a:cubicBezTo>
                  <a:pt x="1923" y="1084"/>
                  <a:pt x="2033" y="1034"/>
                  <a:pt x="2106" y="943"/>
                </a:cubicBezTo>
                <a:cubicBezTo>
                  <a:pt x="2237" y="803"/>
                  <a:pt x="2277" y="594"/>
                  <a:pt x="2206" y="424"/>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
        <p:nvSpPr>
          <p:cNvPr id="24" name="Freeform 30"/>
          <p:cNvSpPr>
            <a:spLocks noChangeAspect="1" noEditPoints="1"/>
          </p:cNvSpPr>
          <p:nvPr/>
        </p:nvSpPr>
        <p:spPr bwMode="auto">
          <a:xfrm>
            <a:off x="4961532" y="2860928"/>
            <a:ext cx="692734" cy="691305"/>
          </a:xfrm>
          <a:custGeom>
            <a:avLst/>
            <a:gdLst>
              <a:gd name="T0" fmla="*/ 1697 w 2256"/>
              <a:gd name="T1" fmla="*/ 1157 h 2258"/>
              <a:gd name="T2" fmla="*/ 732 w 2256"/>
              <a:gd name="T3" fmla="*/ 1714 h 2258"/>
              <a:gd name="T4" fmla="*/ 716 w 2256"/>
              <a:gd name="T5" fmla="*/ 1719 h 2258"/>
              <a:gd name="T6" fmla="*/ 700 w 2256"/>
              <a:gd name="T7" fmla="*/ 1714 h 2258"/>
              <a:gd name="T8" fmla="*/ 683 w 2256"/>
              <a:gd name="T9" fmla="*/ 1686 h 2258"/>
              <a:gd name="T10" fmla="*/ 683 w 2256"/>
              <a:gd name="T11" fmla="*/ 572 h 2258"/>
              <a:gd name="T12" fmla="*/ 700 w 2256"/>
              <a:gd name="T13" fmla="*/ 544 h 2258"/>
              <a:gd name="T14" fmla="*/ 732 w 2256"/>
              <a:gd name="T15" fmla="*/ 544 h 2258"/>
              <a:gd name="T16" fmla="*/ 1697 w 2256"/>
              <a:gd name="T17" fmla="*/ 1101 h 2258"/>
              <a:gd name="T18" fmla="*/ 1713 w 2256"/>
              <a:gd name="T19" fmla="*/ 1129 h 2258"/>
              <a:gd name="T20" fmla="*/ 1697 w 2256"/>
              <a:gd name="T21" fmla="*/ 1157 h 2258"/>
              <a:gd name="T22" fmla="*/ 2203 w 2256"/>
              <a:gd name="T23" fmla="*/ 0 h 2258"/>
              <a:gd name="T24" fmla="*/ 53 w 2256"/>
              <a:gd name="T25" fmla="*/ 0 h 2258"/>
              <a:gd name="T26" fmla="*/ 0 w 2256"/>
              <a:gd name="T27" fmla="*/ 53 h 2258"/>
              <a:gd name="T28" fmla="*/ 0 w 2256"/>
              <a:gd name="T29" fmla="*/ 2205 h 2258"/>
              <a:gd name="T30" fmla="*/ 53 w 2256"/>
              <a:gd name="T31" fmla="*/ 2258 h 2258"/>
              <a:gd name="T32" fmla="*/ 2203 w 2256"/>
              <a:gd name="T33" fmla="*/ 2258 h 2258"/>
              <a:gd name="T34" fmla="*/ 2256 w 2256"/>
              <a:gd name="T35" fmla="*/ 2205 h 2258"/>
              <a:gd name="T36" fmla="*/ 2256 w 2256"/>
              <a:gd name="T37" fmla="*/ 53 h 2258"/>
              <a:gd name="T38" fmla="*/ 2203 w 2256"/>
              <a:gd name="T39" fmla="*/ 0 h 2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6" h="2258">
                <a:moveTo>
                  <a:pt x="1697" y="1157"/>
                </a:moveTo>
                <a:lnTo>
                  <a:pt x="732" y="1714"/>
                </a:lnTo>
                <a:cubicBezTo>
                  <a:pt x="727" y="1717"/>
                  <a:pt x="722" y="1719"/>
                  <a:pt x="716" y="1719"/>
                </a:cubicBezTo>
                <a:cubicBezTo>
                  <a:pt x="710" y="1719"/>
                  <a:pt x="705" y="1717"/>
                  <a:pt x="700" y="1714"/>
                </a:cubicBezTo>
                <a:cubicBezTo>
                  <a:pt x="690" y="1708"/>
                  <a:pt x="683" y="1698"/>
                  <a:pt x="683" y="1686"/>
                </a:cubicBezTo>
                <a:lnTo>
                  <a:pt x="683" y="572"/>
                </a:lnTo>
                <a:cubicBezTo>
                  <a:pt x="683" y="560"/>
                  <a:pt x="690" y="549"/>
                  <a:pt x="700" y="544"/>
                </a:cubicBezTo>
                <a:cubicBezTo>
                  <a:pt x="710" y="538"/>
                  <a:pt x="722" y="538"/>
                  <a:pt x="732" y="544"/>
                </a:cubicBezTo>
                <a:lnTo>
                  <a:pt x="1697" y="1101"/>
                </a:lnTo>
                <a:cubicBezTo>
                  <a:pt x="1707" y="1106"/>
                  <a:pt x="1713" y="1117"/>
                  <a:pt x="1713" y="1129"/>
                </a:cubicBezTo>
                <a:cubicBezTo>
                  <a:pt x="1713" y="1141"/>
                  <a:pt x="1707" y="1151"/>
                  <a:pt x="1697" y="1157"/>
                </a:cubicBezTo>
                <a:close/>
                <a:moveTo>
                  <a:pt x="2203" y="0"/>
                </a:moveTo>
                <a:lnTo>
                  <a:pt x="53" y="0"/>
                </a:lnTo>
                <a:cubicBezTo>
                  <a:pt x="24" y="0"/>
                  <a:pt x="0" y="24"/>
                  <a:pt x="0" y="53"/>
                </a:cubicBezTo>
                <a:lnTo>
                  <a:pt x="0" y="2205"/>
                </a:lnTo>
                <a:cubicBezTo>
                  <a:pt x="0" y="2234"/>
                  <a:pt x="24" y="2258"/>
                  <a:pt x="53" y="2258"/>
                </a:cubicBezTo>
                <a:lnTo>
                  <a:pt x="2203" y="2258"/>
                </a:lnTo>
                <a:cubicBezTo>
                  <a:pt x="2232" y="2258"/>
                  <a:pt x="2256" y="2234"/>
                  <a:pt x="2256" y="2205"/>
                </a:cubicBezTo>
                <a:lnTo>
                  <a:pt x="2256" y="53"/>
                </a:lnTo>
                <a:cubicBezTo>
                  <a:pt x="2256" y="24"/>
                  <a:pt x="2232" y="0"/>
                  <a:pt x="2203" y="0"/>
                </a:cubicBezTo>
                <a:close/>
              </a:path>
            </a:pathLst>
          </a:custGeom>
          <a:solidFill>
            <a:schemeClr val="bg1"/>
          </a:solidFill>
          <a:ln>
            <a:noFill/>
          </a:ln>
          <a:extLst/>
        </p:spPr>
        <p:txBody>
          <a:bodyPr vert="horz" wrap="square" lIns="124244" tIns="62122" rIns="124244" bIns="62122" numCol="1" anchor="t" anchorCtr="0" compatLnSpc="1">
            <a:prstTxWarp prst="textNoShape">
              <a:avLst/>
            </a:prstTxWarp>
          </a:bodyPr>
          <a:lstStyle/>
          <a:p>
            <a:endParaRPr lang="en-US" sz="1900">
              <a:solidFill>
                <a:schemeClr val="bg2"/>
              </a:solidFill>
              <a:latin typeface="Museo Sans For Dell"/>
            </a:endParaRPr>
          </a:p>
        </p:txBody>
      </p:sp>
    </p:spTree>
    <p:extLst>
      <p:ext uri="{BB962C8B-B14F-4D97-AF65-F5344CB8AC3E}">
        <p14:creationId xmlns:p14="http://schemas.microsoft.com/office/powerpoint/2010/main" val="64865500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Make sense of your IT data with IT Search</a:t>
            </a:r>
            <a:endParaRPr 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59" y="1026978"/>
            <a:ext cx="10867648" cy="523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364557"/>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69" y="998224"/>
            <a:ext cx="9309125" cy="524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1"/>
                </a:solidFill>
              </a:rPr>
              <a:t>Search all IT assets in one place</a:t>
            </a:r>
            <a:endParaRPr lang="en-US" dirty="0">
              <a:solidFill>
                <a:schemeClr val="tx1"/>
              </a:solidFill>
            </a:endParaRPr>
          </a:p>
        </p:txBody>
      </p:sp>
    </p:spTree>
    <p:extLst>
      <p:ext uri="{BB962C8B-B14F-4D97-AF65-F5344CB8AC3E}">
        <p14:creationId xmlns:p14="http://schemas.microsoft.com/office/powerpoint/2010/main" val="1082836839"/>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69" y="959512"/>
            <a:ext cx="9294221" cy="523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1"/>
                </a:solidFill>
              </a:rPr>
              <a:t>Exploit relationships between events and state-based data</a:t>
            </a:r>
            <a:endParaRPr lang="en-US" dirty="0">
              <a:solidFill>
                <a:schemeClr val="tx1"/>
              </a:solidFill>
            </a:endParaRPr>
          </a:p>
        </p:txBody>
      </p:sp>
    </p:spTree>
    <p:extLst>
      <p:ext uri="{BB962C8B-B14F-4D97-AF65-F5344CB8AC3E}">
        <p14:creationId xmlns:p14="http://schemas.microsoft.com/office/powerpoint/2010/main" val="3902212170"/>
      </p:ext>
    </p:extLst>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66" y="970181"/>
            <a:ext cx="9365184" cy="527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1"/>
                </a:solidFill>
              </a:rPr>
              <a:t>See what resources users had accessed</a:t>
            </a:r>
            <a:endParaRPr lang="en-US" dirty="0">
              <a:solidFill>
                <a:schemeClr val="tx1"/>
              </a:solidFill>
            </a:endParaRPr>
          </a:p>
        </p:txBody>
      </p:sp>
    </p:spTree>
    <p:extLst>
      <p:ext uri="{BB962C8B-B14F-4D97-AF65-F5344CB8AC3E}">
        <p14:creationId xmlns:p14="http://schemas.microsoft.com/office/powerpoint/2010/main" val="1963759335"/>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69" y="998160"/>
            <a:ext cx="9309239" cy="524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1"/>
                </a:solidFill>
              </a:rPr>
              <a:t>See where users have access</a:t>
            </a:r>
            <a:endParaRPr lang="en-US" dirty="0">
              <a:solidFill>
                <a:schemeClr val="tx1"/>
              </a:solidFill>
            </a:endParaRPr>
          </a:p>
        </p:txBody>
      </p:sp>
    </p:spTree>
    <p:extLst>
      <p:ext uri="{BB962C8B-B14F-4D97-AF65-F5344CB8AC3E}">
        <p14:creationId xmlns:p14="http://schemas.microsoft.com/office/powerpoint/2010/main" val="3738327357"/>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132" y="0"/>
            <a:ext cx="7126346" cy="6994525"/>
          </a:xfrm>
          <a:prstGeom prst="rect">
            <a:avLst/>
          </a:prstGeom>
        </p:spPr>
      </p:pic>
      <p:sp>
        <p:nvSpPr>
          <p:cNvPr id="2" name="Title 1"/>
          <p:cNvSpPr>
            <a:spLocks noGrp="1"/>
          </p:cNvSpPr>
          <p:nvPr>
            <p:ph type="title"/>
          </p:nvPr>
        </p:nvSpPr>
        <p:spPr>
          <a:xfrm>
            <a:off x="579262" y="266770"/>
            <a:ext cx="4730870" cy="457048"/>
          </a:xfrm>
        </p:spPr>
        <p:txBody>
          <a:bodyPr/>
          <a:lstStyle/>
          <a:p>
            <a:r>
              <a:rPr lang="en-US" sz="4400" dirty="0">
                <a:solidFill>
                  <a:schemeClr val="tx1"/>
                </a:solidFill>
              </a:rPr>
              <a:t>Why are we here?</a:t>
            </a:r>
          </a:p>
        </p:txBody>
      </p:sp>
      <p:sp>
        <p:nvSpPr>
          <p:cNvPr id="5" name="Content Placeholder 2"/>
          <p:cNvSpPr>
            <a:spLocks noGrp="1"/>
          </p:cNvSpPr>
          <p:nvPr>
            <p:ph sz="half" idx="1"/>
          </p:nvPr>
        </p:nvSpPr>
        <p:spPr>
          <a:xfrm>
            <a:off x="621834" y="1837698"/>
            <a:ext cx="5845585" cy="3080441"/>
          </a:xfrm>
        </p:spPr>
        <p:txBody>
          <a:bodyPr/>
          <a:lstStyle/>
          <a:p>
            <a:r>
              <a:rPr lang="en-US" dirty="0" smtClean="0"/>
              <a:t>Data breaches</a:t>
            </a:r>
          </a:p>
          <a:p>
            <a:r>
              <a:rPr lang="en-US" dirty="0" smtClean="0"/>
              <a:t>Compliance failures</a:t>
            </a:r>
          </a:p>
          <a:p>
            <a:r>
              <a:rPr lang="en-US" dirty="0" smtClean="0"/>
              <a:t>Penalties &amp; fines </a:t>
            </a:r>
          </a:p>
          <a:p>
            <a:r>
              <a:rPr lang="en-US" dirty="0" smtClean="0"/>
              <a:t>Damage to reputation</a:t>
            </a:r>
          </a:p>
          <a:p>
            <a:r>
              <a:rPr lang="en-US" dirty="0" smtClean="0"/>
              <a:t>Loss of customers/revenue</a:t>
            </a:r>
            <a:endParaRPr lang="en-US" dirty="0"/>
          </a:p>
          <a:p>
            <a:endParaRPr lang="en-US" dirty="0"/>
          </a:p>
        </p:txBody>
      </p:sp>
    </p:spTree>
    <p:extLst>
      <p:ext uri="{BB962C8B-B14F-4D97-AF65-F5344CB8AC3E}">
        <p14:creationId xmlns:p14="http://schemas.microsoft.com/office/powerpoint/2010/main" val="3101216246"/>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59" y="968701"/>
            <a:ext cx="9389084" cy="528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1"/>
                </a:solidFill>
              </a:rPr>
              <a:t>See how access was obtained</a:t>
            </a:r>
            <a:endParaRPr lang="en-US" dirty="0">
              <a:solidFill>
                <a:schemeClr val="tx1"/>
              </a:solidFill>
            </a:endParaRPr>
          </a:p>
        </p:txBody>
      </p:sp>
    </p:spTree>
    <p:extLst>
      <p:ext uri="{BB962C8B-B14F-4D97-AF65-F5344CB8AC3E}">
        <p14:creationId xmlns:p14="http://schemas.microsoft.com/office/powerpoint/2010/main" val="1604079109"/>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solidFill>
                  <a:schemeClr val="tx1"/>
                </a:solidFill>
              </a:rPr>
              <a:t>Dell:</a:t>
            </a:r>
            <a:r>
              <a:rPr lang="en-US" sz="4400" b="1" dirty="0" smtClean="0">
                <a:solidFill>
                  <a:schemeClr val="tx1"/>
                </a:solidFill>
              </a:rPr>
              <a:t> </a:t>
            </a:r>
            <a:r>
              <a:rPr lang="en-US" sz="4400" dirty="0" smtClean="0">
                <a:solidFill>
                  <a:schemeClr val="tx1"/>
                </a:solidFill>
              </a:rPr>
              <a:t>One place for end-to-end solutions</a:t>
            </a:r>
            <a:endParaRPr lang="en-US" sz="4400" b="1" dirty="0">
              <a:solidFill>
                <a:schemeClr val="tx1"/>
              </a:solidFill>
            </a:endParaRPr>
          </a:p>
        </p:txBody>
      </p:sp>
      <p:sp>
        <p:nvSpPr>
          <p:cNvPr id="124" name="Rectangle 123"/>
          <p:cNvSpPr/>
          <p:nvPr/>
        </p:nvSpPr>
        <p:spPr bwMode="gray">
          <a:xfrm>
            <a:off x="588068" y="1305426"/>
            <a:ext cx="11279883" cy="599738"/>
          </a:xfrm>
          <a:prstGeom prst="rect">
            <a:avLst/>
          </a:prstGeom>
          <a:solidFill>
            <a:schemeClr val="tx1">
              <a:lumMod val="20000"/>
              <a:lumOff val="80000"/>
            </a:schemeClr>
          </a:solidFill>
          <a:ln>
            <a:noFill/>
          </a:ln>
          <a:effectLst/>
        </p:spPr>
        <p:txBody>
          <a:bodyPr wrap="square" lIns="124243" tIns="62121" rIns="124243" bIns="62121" rtlCol="0" anchor="ctr" anchorCtr="0">
            <a:normAutofit/>
          </a:bodyPr>
          <a:lstStyle/>
          <a:p>
            <a:pPr algn="ctr">
              <a:lnSpc>
                <a:spcPct val="90000"/>
              </a:lnSpc>
              <a:spcBef>
                <a:spcPts val="136"/>
              </a:spcBef>
              <a:spcAft>
                <a:spcPts val="136"/>
              </a:spcAft>
            </a:pPr>
            <a:endParaRPr lang="en-US" sz="2700" dirty="0">
              <a:latin typeface="Museo Sans For Dell"/>
              <a:cs typeface="Arial" pitchFamily="34" charset="0"/>
            </a:endParaRPr>
          </a:p>
        </p:txBody>
      </p:sp>
      <p:sp>
        <p:nvSpPr>
          <p:cNvPr id="125" name="TextBox 124"/>
          <p:cNvSpPr txBox="1"/>
          <p:nvPr/>
        </p:nvSpPr>
        <p:spPr>
          <a:xfrm>
            <a:off x="599024" y="1404326"/>
            <a:ext cx="11257995" cy="401948"/>
          </a:xfrm>
          <a:prstGeom prst="rect">
            <a:avLst/>
          </a:prstGeom>
          <a:noFill/>
        </p:spPr>
        <p:txBody>
          <a:bodyPr wrap="square" lIns="99542" tIns="49771" rIns="99542" bIns="49771" rtlCol="0">
            <a:spAutoFit/>
          </a:bodyPr>
          <a:lstStyle/>
          <a:p>
            <a:pPr algn="ctr">
              <a:lnSpc>
                <a:spcPct val="90000"/>
              </a:lnSpc>
              <a:spcBef>
                <a:spcPts val="654"/>
              </a:spcBef>
              <a:buClr>
                <a:srgbClr val="0085C3"/>
              </a:buClr>
            </a:pPr>
            <a:r>
              <a:rPr lang="en-US" sz="2200" dirty="0">
                <a:solidFill>
                  <a:srgbClr val="444444"/>
                </a:solidFill>
                <a:latin typeface="Segoe UI Semibold" panose="020B0702040204020203" pitchFamily="34" charset="0"/>
                <a:cs typeface="Arial" pitchFamily="34" charset="0"/>
              </a:rPr>
              <a:t>Comprehensive portfolio built with the industry’s most innovative IP</a:t>
            </a:r>
          </a:p>
        </p:txBody>
      </p:sp>
      <p:sp>
        <p:nvSpPr>
          <p:cNvPr id="142" name="Rectangle 141"/>
          <p:cNvSpPr/>
          <p:nvPr/>
        </p:nvSpPr>
        <p:spPr>
          <a:xfrm>
            <a:off x="598973" y="1987846"/>
            <a:ext cx="2736025" cy="1679403"/>
          </a:xfrm>
          <a:prstGeom prst="rect">
            <a:avLst/>
          </a:prstGeom>
          <a:solidFill>
            <a:schemeClr val="bg1">
              <a:lumMod val="60000"/>
              <a:lumOff val="40000"/>
            </a:schemeClr>
          </a:solidFill>
          <a:ln>
            <a:noFill/>
          </a:ln>
          <a:effectLst/>
        </p:spPr>
        <p:txBody>
          <a:bodyPr wrap="square" lIns="199084" tIns="149314" rIns="149314" bIns="149314" rtlCol="0" anchor="ctr">
            <a:noAutofit/>
          </a:bodyPr>
          <a:lstStyle/>
          <a:p>
            <a:pPr algn="ctr">
              <a:lnSpc>
                <a:spcPct val="90000"/>
              </a:lnSpc>
              <a:spcBef>
                <a:spcPts val="654"/>
              </a:spcBef>
            </a:pPr>
            <a:endParaRPr lang="en-US" sz="2200" dirty="0">
              <a:latin typeface="Museo Sans For Dell"/>
              <a:cs typeface="Arial" pitchFamily="34" charset="0"/>
            </a:endParaRPr>
          </a:p>
        </p:txBody>
      </p:sp>
      <p:sp>
        <p:nvSpPr>
          <p:cNvPr id="143" name="Rectangle 142"/>
          <p:cNvSpPr/>
          <p:nvPr/>
        </p:nvSpPr>
        <p:spPr>
          <a:xfrm>
            <a:off x="3435388" y="1987846"/>
            <a:ext cx="2736025" cy="1679403"/>
          </a:xfrm>
          <a:prstGeom prst="rect">
            <a:avLst/>
          </a:prstGeom>
          <a:solidFill>
            <a:schemeClr val="accent2"/>
          </a:solidFill>
          <a:ln>
            <a:noFill/>
          </a:ln>
          <a:effectLst/>
        </p:spPr>
        <p:txBody>
          <a:bodyPr wrap="square" lIns="199084" tIns="149314" rIns="149314" bIns="149314" rtlCol="0" anchor="ctr">
            <a:noAutofit/>
          </a:bodyPr>
          <a:lstStyle/>
          <a:p>
            <a:pPr algn="ctr">
              <a:lnSpc>
                <a:spcPct val="90000"/>
              </a:lnSpc>
              <a:spcBef>
                <a:spcPts val="654"/>
              </a:spcBef>
            </a:pPr>
            <a:endParaRPr lang="en-US" sz="2200" dirty="0">
              <a:latin typeface="Museo Sans For Dell"/>
              <a:cs typeface="Arial" pitchFamily="34" charset="0"/>
            </a:endParaRPr>
          </a:p>
        </p:txBody>
      </p:sp>
      <p:sp>
        <p:nvSpPr>
          <p:cNvPr id="147" name="Rectangle 146"/>
          <p:cNvSpPr/>
          <p:nvPr/>
        </p:nvSpPr>
        <p:spPr>
          <a:xfrm>
            <a:off x="6281758" y="1987846"/>
            <a:ext cx="2736025" cy="1679403"/>
          </a:xfrm>
          <a:prstGeom prst="rect">
            <a:avLst/>
          </a:prstGeom>
          <a:solidFill>
            <a:schemeClr val="accent3"/>
          </a:solidFill>
          <a:ln>
            <a:noFill/>
          </a:ln>
          <a:effectLst/>
        </p:spPr>
        <p:txBody>
          <a:bodyPr wrap="square" lIns="199084" tIns="149314" rIns="149314" bIns="149314" rtlCol="0" anchor="ctr">
            <a:noAutofit/>
          </a:bodyPr>
          <a:lstStyle/>
          <a:p>
            <a:pPr algn="ctr">
              <a:lnSpc>
                <a:spcPct val="90000"/>
              </a:lnSpc>
              <a:spcBef>
                <a:spcPts val="654"/>
              </a:spcBef>
            </a:pPr>
            <a:endParaRPr lang="en-US" sz="2200" dirty="0">
              <a:latin typeface="Museo Sans For Dell"/>
              <a:cs typeface="Arial" pitchFamily="34" charset="0"/>
            </a:endParaRPr>
          </a:p>
        </p:txBody>
      </p:sp>
      <p:sp>
        <p:nvSpPr>
          <p:cNvPr id="157" name="Rectangle 156"/>
          <p:cNvSpPr/>
          <p:nvPr/>
        </p:nvSpPr>
        <p:spPr>
          <a:xfrm>
            <a:off x="9128601" y="1987846"/>
            <a:ext cx="2736025" cy="1679403"/>
          </a:xfrm>
          <a:prstGeom prst="rect">
            <a:avLst/>
          </a:prstGeom>
          <a:solidFill>
            <a:schemeClr val="accent6"/>
          </a:solidFill>
          <a:ln>
            <a:noFill/>
          </a:ln>
          <a:effectLst/>
        </p:spPr>
        <p:txBody>
          <a:bodyPr wrap="square" lIns="199084" tIns="149314" rIns="149314" bIns="149314" rtlCol="0" anchor="ctr">
            <a:noAutofit/>
          </a:bodyPr>
          <a:lstStyle/>
          <a:p>
            <a:pPr algn="ctr">
              <a:lnSpc>
                <a:spcPct val="90000"/>
              </a:lnSpc>
              <a:spcBef>
                <a:spcPts val="654"/>
              </a:spcBef>
            </a:pPr>
            <a:endParaRPr lang="en-US" sz="2200" dirty="0">
              <a:latin typeface="Museo Sans For Dell"/>
              <a:cs typeface="Arial" pitchFamily="34" charset="0"/>
            </a:endParaRPr>
          </a:p>
        </p:txBody>
      </p:sp>
      <p:sp>
        <p:nvSpPr>
          <p:cNvPr id="161" name="Rectangle 160"/>
          <p:cNvSpPr/>
          <p:nvPr>
            <p:custDataLst>
              <p:tags r:id="rId1"/>
            </p:custDataLst>
          </p:nvPr>
        </p:nvSpPr>
        <p:spPr>
          <a:xfrm>
            <a:off x="625889" y="2992653"/>
            <a:ext cx="2682193" cy="657465"/>
          </a:xfrm>
          <a:prstGeom prst="rect">
            <a:avLst/>
          </a:prstGeom>
        </p:spPr>
        <p:txBody>
          <a:bodyPr wrap="square" lIns="119442" tIns="59722" rIns="119442" bIns="59722">
            <a:spAutoFit/>
          </a:bodyPr>
          <a:lstStyle/>
          <a:p>
            <a:pPr algn="ctr" defTabSz="1194415">
              <a:lnSpc>
                <a:spcPct val="90000"/>
              </a:lnSpc>
            </a:pPr>
            <a:r>
              <a:rPr lang="en-US" sz="1900" b="1" dirty="0">
                <a:latin typeface="Museo Sans For Dell"/>
                <a:cs typeface="Arial" pitchFamily="34" charset="0"/>
              </a:rPr>
              <a:t>Optimized   enterprise</a:t>
            </a:r>
          </a:p>
        </p:txBody>
      </p:sp>
      <p:grpSp>
        <p:nvGrpSpPr>
          <p:cNvPr id="162" name="Group 105"/>
          <p:cNvGrpSpPr/>
          <p:nvPr>
            <p:custDataLst>
              <p:tags r:id="rId2"/>
            </p:custDataLst>
          </p:nvPr>
        </p:nvGrpSpPr>
        <p:grpSpPr>
          <a:xfrm>
            <a:off x="1477913" y="2147746"/>
            <a:ext cx="978169" cy="705165"/>
            <a:chOff x="2940750" y="2115428"/>
            <a:chExt cx="1097956" cy="928761"/>
          </a:xfrm>
          <a:solidFill>
            <a:schemeClr val="tx1"/>
          </a:solidFill>
        </p:grpSpPr>
        <p:sp>
          <p:nvSpPr>
            <p:cNvPr id="163" name="Freeform 20"/>
            <p:cNvSpPr>
              <a:spLocks noEditPoints="1"/>
            </p:cNvSpPr>
            <p:nvPr/>
          </p:nvSpPr>
          <p:spPr bwMode="auto">
            <a:xfrm>
              <a:off x="3502204" y="2115428"/>
              <a:ext cx="327515" cy="928759"/>
            </a:xfrm>
            <a:custGeom>
              <a:avLst/>
              <a:gdLst>
                <a:gd name="T0" fmla="*/ 590 w 612"/>
                <a:gd name="T1" fmla="*/ 22 h 1527"/>
                <a:gd name="T2" fmla="*/ 538 w 612"/>
                <a:gd name="T3" fmla="*/ 0 h 1527"/>
                <a:gd name="T4" fmla="*/ 74 w 612"/>
                <a:gd name="T5" fmla="*/ 0 h 1527"/>
                <a:gd name="T6" fmla="*/ 22 w 612"/>
                <a:gd name="T7" fmla="*/ 22 h 1527"/>
                <a:gd name="T8" fmla="*/ 0 w 612"/>
                <a:gd name="T9" fmla="*/ 74 h 1527"/>
                <a:gd name="T10" fmla="*/ 0 w 612"/>
                <a:gd name="T11" fmla="*/ 1453 h 1527"/>
                <a:gd name="T12" fmla="*/ 22 w 612"/>
                <a:gd name="T13" fmla="*/ 1505 h 1527"/>
                <a:gd name="T14" fmla="*/ 74 w 612"/>
                <a:gd name="T15" fmla="*/ 1527 h 1527"/>
                <a:gd name="T16" fmla="*/ 538 w 612"/>
                <a:gd name="T17" fmla="*/ 1527 h 1527"/>
                <a:gd name="T18" fmla="*/ 590 w 612"/>
                <a:gd name="T19" fmla="*/ 1505 h 1527"/>
                <a:gd name="T20" fmla="*/ 612 w 612"/>
                <a:gd name="T21" fmla="*/ 1453 h 1527"/>
                <a:gd name="T22" fmla="*/ 612 w 612"/>
                <a:gd name="T23" fmla="*/ 74 h 1527"/>
                <a:gd name="T24" fmla="*/ 590 w 612"/>
                <a:gd name="T25" fmla="*/ 22 h 1527"/>
                <a:gd name="T26" fmla="*/ 202 w 612"/>
                <a:gd name="T27" fmla="*/ 1121 h 1527"/>
                <a:gd name="T28" fmla="*/ 148 w 612"/>
                <a:gd name="T29" fmla="*/ 1086 h 1527"/>
                <a:gd name="T30" fmla="*/ 142 w 612"/>
                <a:gd name="T31" fmla="*/ 1061 h 1527"/>
                <a:gd name="T32" fmla="*/ 148 w 612"/>
                <a:gd name="T33" fmla="*/ 1036 h 1527"/>
                <a:gd name="T34" fmla="*/ 202 w 612"/>
                <a:gd name="T35" fmla="*/ 1002 h 1527"/>
                <a:gd name="T36" fmla="*/ 261 w 612"/>
                <a:gd name="T37" fmla="*/ 1061 h 1527"/>
                <a:gd name="T38" fmla="*/ 202 w 612"/>
                <a:gd name="T39" fmla="*/ 1121 h 1527"/>
                <a:gd name="T40" fmla="*/ 464 w 612"/>
                <a:gd name="T41" fmla="*/ 543 h 1527"/>
                <a:gd name="T42" fmla="*/ 463 w 612"/>
                <a:gd name="T43" fmla="*/ 543 h 1527"/>
                <a:gd name="T44" fmla="*/ 165 w 612"/>
                <a:gd name="T45" fmla="*/ 543 h 1527"/>
                <a:gd name="T46" fmla="*/ 148 w 612"/>
                <a:gd name="T47" fmla="*/ 539 h 1527"/>
                <a:gd name="T48" fmla="*/ 128 w 612"/>
                <a:gd name="T49" fmla="*/ 506 h 1527"/>
                <a:gd name="T50" fmla="*/ 148 w 612"/>
                <a:gd name="T51" fmla="*/ 473 h 1527"/>
                <a:gd name="T52" fmla="*/ 165 w 612"/>
                <a:gd name="T53" fmla="*/ 469 h 1527"/>
                <a:gd name="T54" fmla="*/ 463 w 612"/>
                <a:gd name="T55" fmla="*/ 469 h 1527"/>
                <a:gd name="T56" fmla="*/ 464 w 612"/>
                <a:gd name="T57" fmla="*/ 469 h 1527"/>
                <a:gd name="T58" fmla="*/ 500 w 612"/>
                <a:gd name="T59" fmla="*/ 506 h 1527"/>
                <a:gd name="T60" fmla="*/ 464 w 612"/>
                <a:gd name="T61" fmla="*/ 543 h 1527"/>
                <a:gd name="T62" fmla="*/ 464 w 612"/>
                <a:gd name="T63" fmla="*/ 395 h 1527"/>
                <a:gd name="T64" fmla="*/ 463 w 612"/>
                <a:gd name="T65" fmla="*/ 395 h 1527"/>
                <a:gd name="T66" fmla="*/ 165 w 612"/>
                <a:gd name="T67" fmla="*/ 395 h 1527"/>
                <a:gd name="T68" fmla="*/ 148 w 612"/>
                <a:gd name="T69" fmla="*/ 391 h 1527"/>
                <a:gd name="T70" fmla="*/ 128 w 612"/>
                <a:gd name="T71" fmla="*/ 358 h 1527"/>
                <a:gd name="T72" fmla="*/ 148 w 612"/>
                <a:gd name="T73" fmla="*/ 325 h 1527"/>
                <a:gd name="T74" fmla="*/ 165 w 612"/>
                <a:gd name="T75" fmla="*/ 321 h 1527"/>
                <a:gd name="T76" fmla="*/ 463 w 612"/>
                <a:gd name="T77" fmla="*/ 321 h 1527"/>
                <a:gd name="T78" fmla="*/ 464 w 612"/>
                <a:gd name="T79" fmla="*/ 321 h 1527"/>
                <a:gd name="T80" fmla="*/ 500 w 612"/>
                <a:gd name="T81" fmla="*/ 358 h 1527"/>
                <a:gd name="T82" fmla="*/ 464 w 612"/>
                <a:gd name="T83" fmla="*/ 395 h 1527"/>
                <a:gd name="T84" fmla="*/ 464 w 612"/>
                <a:gd name="T85" fmla="*/ 247 h 1527"/>
                <a:gd name="T86" fmla="*/ 463 w 612"/>
                <a:gd name="T87" fmla="*/ 247 h 1527"/>
                <a:gd name="T88" fmla="*/ 165 w 612"/>
                <a:gd name="T89" fmla="*/ 247 h 1527"/>
                <a:gd name="T90" fmla="*/ 148 w 612"/>
                <a:gd name="T91" fmla="*/ 243 h 1527"/>
                <a:gd name="T92" fmla="*/ 128 w 612"/>
                <a:gd name="T93" fmla="*/ 210 h 1527"/>
                <a:gd name="T94" fmla="*/ 148 w 612"/>
                <a:gd name="T95" fmla="*/ 177 h 1527"/>
                <a:gd name="T96" fmla="*/ 165 w 612"/>
                <a:gd name="T97" fmla="*/ 173 h 1527"/>
                <a:gd name="T98" fmla="*/ 463 w 612"/>
                <a:gd name="T99" fmla="*/ 173 h 1527"/>
                <a:gd name="T100" fmla="*/ 464 w 612"/>
                <a:gd name="T101" fmla="*/ 173 h 1527"/>
                <a:gd name="T102" fmla="*/ 500 w 612"/>
                <a:gd name="T103" fmla="*/ 210 h 1527"/>
                <a:gd name="T104" fmla="*/ 464 w 612"/>
                <a:gd name="T105" fmla="*/ 247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2" h="1527">
                  <a:moveTo>
                    <a:pt x="590" y="22"/>
                  </a:moveTo>
                  <a:cubicBezTo>
                    <a:pt x="577" y="8"/>
                    <a:pt x="557" y="0"/>
                    <a:pt x="538" y="0"/>
                  </a:cubicBezTo>
                  <a:lnTo>
                    <a:pt x="74" y="0"/>
                  </a:lnTo>
                  <a:cubicBezTo>
                    <a:pt x="54" y="0"/>
                    <a:pt x="35" y="8"/>
                    <a:pt x="22" y="22"/>
                  </a:cubicBezTo>
                  <a:cubicBezTo>
                    <a:pt x="8" y="35"/>
                    <a:pt x="0" y="55"/>
                    <a:pt x="0" y="74"/>
                  </a:cubicBezTo>
                  <a:lnTo>
                    <a:pt x="0" y="1453"/>
                  </a:lnTo>
                  <a:cubicBezTo>
                    <a:pt x="0" y="1472"/>
                    <a:pt x="8" y="1491"/>
                    <a:pt x="22" y="1505"/>
                  </a:cubicBezTo>
                  <a:cubicBezTo>
                    <a:pt x="35" y="1519"/>
                    <a:pt x="54" y="1527"/>
                    <a:pt x="74" y="1527"/>
                  </a:cubicBezTo>
                  <a:lnTo>
                    <a:pt x="538" y="1527"/>
                  </a:lnTo>
                  <a:cubicBezTo>
                    <a:pt x="557" y="1527"/>
                    <a:pt x="577" y="1519"/>
                    <a:pt x="590" y="1505"/>
                  </a:cubicBezTo>
                  <a:cubicBezTo>
                    <a:pt x="604" y="1491"/>
                    <a:pt x="612" y="1472"/>
                    <a:pt x="612" y="1453"/>
                  </a:cubicBezTo>
                  <a:lnTo>
                    <a:pt x="612" y="74"/>
                  </a:lnTo>
                  <a:cubicBezTo>
                    <a:pt x="612" y="55"/>
                    <a:pt x="604" y="35"/>
                    <a:pt x="590" y="22"/>
                  </a:cubicBezTo>
                  <a:close/>
                  <a:moveTo>
                    <a:pt x="202" y="1121"/>
                  </a:moveTo>
                  <a:cubicBezTo>
                    <a:pt x="178" y="1121"/>
                    <a:pt x="157" y="1107"/>
                    <a:pt x="148" y="1086"/>
                  </a:cubicBezTo>
                  <a:cubicBezTo>
                    <a:pt x="144" y="1079"/>
                    <a:pt x="142" y="1070"/>
                    <a:pt x="142" y="1061"/>
                  </a:cubicBezTo>
                  <a:cubicBezTo>
                    <a:pt x="142" y="1052"/>
                    <a:pt x="144" y="1044"/>
                    <a:pt x="148" y="1036"/>
                  </a:cubicBezTo>
                  <a:cubicBezTo>
                    <a:pt x="157" y="1016"/>
                    <a:pt x="178" y="1002"/>
                    <a:pt x="202" y="1002"/>
                  </a:cubicBezTo>
                  <a:cubicBezTo>
                    <a:pt x="235" y="1002"/>
                    <a:pt x="261" y="1028"/>
                    <a:pt x="261" y="1061"/>
                  </a:cubicBezTo>
                  <a:cubicBezTo>
                    <a:pt x="261" y="1094"/>
                    <a:pt x="235" y="1121"/>
                    <a:pt x="202" y="1121"/>
                  </a:cubicBezTo>
                  <a:close/>
                  <a:moveTo>
                    <a:pt x="464" y="543"/>
                  </a:moveTo>
                  <a:cubicBezTo>
                    <a:pt x="464" y="543"/>
                    <a:pt x="463" y="543"/>
                    <a:pt x="463" y="543"/>
                  </a:cubicBezTo>
                  <a:lnTo>
                    <a:pt x="165" y="543"/>
                  </a:lnTo>
                  <a:cubicBezTo>
                    <a:pt x="159" y="543"/>
                    <a:pt x="153" y="542"/>
                    <a:pt x="148" y="539"/>
                  </a:cubicBezTo>
                  <a:cubicBezTo>
                    <a:pt x="136" y="533"/>
                    <a:pt x="128" y="520"/>
                    <a:pt x="128" y="506"/>
                  </a:cubicBezTo>
                  <a:cubicBezTo>
                    <a:pt x="128" y="492"/>
                    <a:pt x="136" y="480"/>
                    <a:pt x="148" y="473"/>
                  </a:cubicBezTo>
                  <a:cubicBezTo>
                    <a:pt x="153" y="471"/>
                    <a:pt x="159" y="469"/>
                    <a:pt x="165" y="469"/>
                  </a:cubicBezTo>
                  <a:lnTo>
                    <a:pt x="463" y="469"/>
                  </a:lnTo>
                  <a:cubicBezTo>
                    <a:pt x="463" y="469"/>
                    <a:pt x="464" y="469"/>
                    <a:pt x="464" y="469"/>
                  </a:cubicBezTo>
                  <a:cubicBezTo>
                    <a:pt x="484" y="470"/>
                    <a:pt x="500" y="486"/>
                    <a:pt x="500" y="506"/>
                  </a:cubicBezTo>
                  <a:cubicBezTo>
                    <a:pt x="500" y="526"/>
                    <a:pt x="484" y="543"/>
                    <a:pt x="464" y="543"/>
                  </a:cubicBezTo>
                  <a:close/>
                  <a:moveTo>
                    <a:pt x="464" y="395"/>
                  </a:moveTo>
                  <a:cubicBezTo>
                    <a:pt x="464" y="395"/>
                    <a:pt x="463" y="395"/>
                    <a:pt x="463" y="395"/>
                  </a:cubicBezTo>
                  <a:lnTo>
                    <a:pt x="165" y="395"/>
                  </a:lnTo>
                  <a:cubicBezTo>
                    <a:pt x="159" y="395"/>
                    <a:pt x="153" y="394"/>
                    <a:pt x="148" y="391"/>
                  </a:cubicBezTo>
                  <a:cubicBezTo>
                    <a:pt x="136" y="385"/>
                    <a:pt x="128" y="373"/>
                    <a:pt x="128" y="358"/>
                  </a:cubicBezTo>
                  <a:cubicBezTo>
                    <a:pt x="128" y="344"/>
                    <a:pt x="136" y="332"/>
                    <a:pt x="148" y="325"/>
                  </a:cubicBezTo>
                  <a:cubicBezTo>
                    <a:pt x="153" y="323"/>
                    <a:pt x="159" y="321"/>
                    <a:pt x="165" y="321"/>
                  </a:cubicBezTo>
                  <a:lnTo>
                    <a:pt x="463" y="321"/>
                  </a:lnTo>
                  <a:cubicBezTo>
                    <a:pt x="463" y="321"/>
                    <a:pt x="464" y="321"/>
                    <a:pt x="464" y="321"/>
                  </a:cubicBezTo>
                  <a:cubicBezTo>
                    <a:pt x="484" y="322"/>
                    <a:pt x="500" y="338"/>
                    <a:pt x="500" y="358"/>
                  </a:cubicBezTo>
                  <a:cubicBezTo>
                    <a:pt x="500" y="378"/>
                    <a:pt x="484" y="395"/>
                    <a:pt x="464" y="395"/>
                  </a:cubicBezTo>
                  <a:close/>
                  <a:moveTo>
                    <a:pt x="464" y="247"/>
                  </a:moveTo>
                  <a:cubicBezTo>
                    <a:pt x="464" y="247"/>
                    <a:pt x="463" y="247"/>
                    <a:pt x="463" y="247"/>
                  </a:cubicBezTo>
                  <a:lnTo>
                    <a:pt x="165" y="247"/>
                  </a:lnTo>
                  <a:cubicBezTo>
                    <a:pt x="159" y="247"/>
                    <a:pt x="153" y="246"/>
                    <a:pt x="148" y="243"/>
                  </a:cubicBezTo>
                  <a:cubicBezTo>
                    <a:pt x="136" y="237"/>
                    <a:pt x="128" y="225"/>
                    <a:pt x="128" y="210"/>
                  </a:cubicBezTo>
                  <a:cubicBezTo>
                    <a:pt x="128" y="196"/>
                    <a:pt x="136" y="184"/>
                    <a:pt x="148" y="177"/>
                  </a:cubicBezTo>
                  <a:cubicBezTo>
                    <a:pt x="153" y="175"/>
                    <a:pt x="159" y="173"/>
                    <a:pt x="165" y="173"/>
                  </a:cubicBezTo>
                  <a:lnTo>
                    <a:pt x="463" y="173"/>
                  </a:lnTo>
                  <a:cubicBezTo>
                    <a:pt x="463" y="173"/>
                    <a:pt x="464" y="173"/>
                    <a:pt x="464" y="173"/>
                  </a:cubicBezTo>
                  <a:cubicBezTo>
                    <a:pt x="484" y="174"/>
                    <a:pt x="500" y="190"/>
                    <a:pt x="500" y="210"/>
                  </a:cubicBezTo>
                  <a:cubicBezTo>
                    <a:pt x="500" y="230"/>
                    <a:pt x="484" y="247"/>
                    <a:pt x="464" y="247"/>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194415"/>
              <a:endParaRPr lang="en-US" sz="1500" dirty="0">
                <a:solidFill>
                  <a:srgbClr val="444444"/>
                </a:solidFill>
                <a:latin typeface="Museo Sans For Dell"/>
                <a:cs typeface="Arial" pitchFamily="34" charset="0"/>
              </a:endParaRPr>
            </a:p>
          </p:txBody>
        </p:sp>
        <p:sp>
          <p:nvSpPr>
            <p:cNvPr id="164" name="Freeform 21"/>
            <p:cNvSpPr>
              <a:spLocks noEditPoints="1"/>
            </p:cNvSpPr>
            <p:nvPr/>
          </p:nvSpPr>
          <p:spPr bwMode="auto">
            <a:xfrm>
              <a:off x="3848435" y="2508911"/>
              <a:ext cx="190271" cy="535278"/>
            </a:xfrm>
            <a:custGeom>
              <a:avLst/>
              <a:gdLst>
                <a:gd name="T0" fmla="*/ 340 w 353"/>
                <a:gd name="T1" fmla="*/ 12 h 880"/>
                <a:gd name="T2" fmla="*/ 310 w 353"/>
                <a:gd name="T3" fmla="*/ 0 h 880"/>
                <a:gd name="T4" fmla="*/ 43 w 353"/>
                <a:gd name="T5" fmla="*/ 0 h 880"/>
                <a:gd name="T6" fmla="*/ 12 w 353"/>
                <a:gd name="T7" fmla="*/ 12 h 880"/>
                <a:gd name="T8" fmla="*/ 0 w 353"/>
                <a:gd name="T9" fmla="*/ 42 h 880"/>
                <a:gd name="T10" fmla="*/ 0 w 353"/>
                <a:gd name="T11" fmla="*/ 837 h 880"/>
                <a:gd name="T12" fmla="*/ 12 w 353"/>
                <a:gd name="T13" fmla="*/ 867 h 880"/>
                <a:gd name="T14" fmla="*/ 43 w 353"/>
                <a:gd name="T15" fmla="*/ 880 h 880"/>
                <a:gd name="T16" fmla="*/ 310 w 353"/>
                <a:gd name="T17" fmla="*/ 880 h 880"/>
                <a:gd name="T18" fmla="*/ 340 w 353"/>
                <a:gd name="T19" fmla="*/ 867 h 880"/>
                <a:gd name="T20" fmla="*/ 353 w 353"/>
                <a:gd name="T21" fmla="*/ 837 h 880"/>
                <a:gd name="T22" fmla="*/ 353 w 353"/>
                <a:gd name="T23" fmla="*/ 42 h 880"/>
                <a:gd name="T24" fmla="*/ 340 w 353"/>
                <a:gd name="T25" fmla="*/ 12 h 880"/>
                <a:gd name="T26" fmla="*/ 116 w 353"/>
                <a:gd name="T27" fmla="*/ 646 h 880"/>
                <a:gd name="T28" fmla="*/ 85 w 353"/>
                <a:gd name="T29" fmla="*/ 626 h 880"/>
                <a:gd name="T30" fmla="*/ 82 w 353"/>
                <a:gd name="T31" fmla="*/ 612 h 880"/>
                <a:gd name="T32" fmla="*/ 85 w 353"/>
                <a:gd name="T33" fmla="*/ 597 h 880"/>
                <a:gd name="T34" fmla="*/ 116 w 353"/>
                <a:gd name="T35" fmla="*/ 577 h 880"/>
                <a:gd name="T36" fmla="*/ 151 w 353"/>
                <a:gd name="T37" fmla="*/ 612 h 880"/>
                <a:gd name="T38" fmla="*/ 116 w 353"/>
                <a:gd name="T39" fmla="*/ 646 h 880"/>
                <a:gd name="T40" fmla="*/ 268 w 353"/>
                <a:gd name="T41" fmla="*/ 313 h 880"/>
                <a:gd name="T42" fmla="*/ 267 w 353"/>
                <a:gd name="T43" fmla="*/ 313 h 880"/>
                <a:gd name="T44" fmla="*/ 95 w 353"/>
                <a:gd name="T45" fmla="*/ 313 h 880"/>
                <a:gd name="T46" fmla="*/ 85 w 353"/>
                <a:gd name="T47" fmla="*/ 310 h 880"/>
                <a:gd name="T48" fmla="*/ 74 w 353"/>
                <a:gd name="T49" fmla="*/ 291 h 880"/>
                <a:gd name="T50" fmla="*/ 85 w 353"/>
                <a:gd name="T51" fmla="*/ 273 h 880"/>
                <a:gd name="T52" fmla="*/ 95 w 353"/>
                <a:gd name="T53" fmla="*/ 270 h 880"/>
                <a:gd name="T54" fmla="*/ 267 w 353"/>
                <a:gd name="T55" fmla="*/ 270 h 880"/>
                <a:gd name="T56" fmla="*/ 268 w 353"/>
                <a:gd name="T57" fmla="*/ 270 h 880"/>
                <a:gd name="T58" fmla="*/ 288 w 353"/>
                <a:gd name="T59" fmla="*/ 291 h 880"/>
                <a:gd name="T60" fmla="*/ 268 w 353"/>
                <a:gd name="T61" fmla="*/ 313 h 880"/>
                <a:gd name="T62" fmla="*/ 268 w 353"/>
                <a:gd name="T63" fmla="*/ 227 h 880"/>
                <a:gd name="T64" fmla="*/ 267 w 353"/>
                <a:gd name="T65" fmla="*/ 228 h 880"/>
                <a:gd name="T66" fmla="*/ 95 w 353"/>
                <a:gd name="T67" fmla="*/ 228 h 880"/>
                <a:gd name="T68" fmla="*/ 85 w 353"/>
                <a:gd name="T69" fmla="*/ 225 h 880"/>
                <a:gd name="T70" fmla="*/ 74 w 353"/>
                <a:gd name="T71" fmla="*/ 206 h 880"/>
                <a:gd name="T72" fmla="*/ 85 w 353"/>
                <a:gd name="T73" fmla="*/ 187 h 880"/>
                <a:gd name="T74" fmla="*/ 95 w 353"/>
                <a:gd name="T75" fmla="*/ 185 h 880"/>
                <a:gd name="T76" fmla="*/ 267 w 353"/>
                <a:gd name="T77" fmla="*/ 185 h 880"/>
                <a:gd name="T78" fmla="*/ 268 w 353"/>
                <a:gd name="T79" fmla="*/ 185 h 880"/>
                <a:gd name="T80" fmla="*/ 288 w 353"/>
                <a:gd name="T81" fmla="*/ 206 h 880"/>
                <a:gd name="T82" fmla="*/ 268 w 353"/>
                <a:gd name="T83" fmla="*/ 227 h 880"/>
                <a:gd name="T84" fmla="*/ 268 w 353"/>
                <a:gd name="T85" fmla="*/ 142 h 880"/>
                <a:gd name="T86" fmla="*/ 267 w 353"/>
                <a:gd name="T87" fmla="*/ 142 h 880"/>
                <a:gd name="T88" fmla="*/ 95 w 353"/>
                <a:gd name="T89" fmla="*/ 142 h 880"/>
                <a:gd name="T90" fmla="*/ 85 w 353"/>
                <a:gd name="T91" fmla="*/ 140 h 880"/>
                <a:gd name="T92" fmla="*/ 74 w 353"/>
                <a:gd name="T93" fmla="*/ 121 h 880"/>
                <a:gd name="T94" fmla="*/ 85 w 353"/>
                <a:gd name="T95" fmla="*/ 102 h 880"/>
                <a:gd name="T96" fmla="*/ 95 w 353"/>
                <a:gd name="T97" fmla="*/ 100 h 880"/>
                <a:gd name="T98" fmla="*/ 267 w 353"/>
                <a:gd name="T99" fmla="*/ 100 h 880"/>
                <a:gd name="T100" fmla="*/ 268 w 353"/>
                <a:gd name="T101" fmla="*/ 100 h 880"/>
                <a:gd name="T102" fmla="*/ 288 w 353"/>
                <a:gd name="T103" fmla="*/ 121 h 880"/>
                <a:gd name="T104" fmla="*/ 268 w 353"/>
                <a:gd name="T105" fmla="*/ 14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3" h="880">
                  <a:moveTo>
                    <a:pt x="340" y="12"/>
                  </a:moveTo>
                  <a:cubicBezTo>
                    <a:pt x="332" y="4"/>
                    <a:pt x="321" y="0"/>
                    <a:pt x="310" y="0"/>
                  </a:cubicBezTo>
                  <a:lnTo>
                    <a:pt x="43" y="0"/>
                  </a:lnTo>
                  <a:cubicBezTo>
                    <a:pt x="31" y="0"/>
                    <a:pt x="20" y="4"/>
                    <a:pt x="12" y="12"/>
                  </a:cubicBezTo>
                  <a:cubicBezTo>
                    <a:pt x="5" y="20"/>
                    <a:pt x="0" y="31"/>
                    <a:pt x="0" y="42"/>
                  </a:cubicBezTo>
                  <a:lnTo>
                    <a:pt x="0" y="837"/>
                  </a:lnTo>
                  <a:cubicBezTo>
                    <a:pt x="0" y="849"/>
                    <a:pt x="5" y="860"/>
                    <a:pt x="12" y="867"/>
                  </a:cubicBezTo>
                  <a:cubicBezTo>
                    <a:pt x="20" y="875"/>
                    <a:pt x="31" y="880"/>
                    <a:pt x="43" y="880"/>
                  </a:cubicBezTo>
                  <a:lnTo>
                    <a:pt x="310" y="880"/>
                  </a:lnTo>
                  <a:cubicBezTo>
                    <a:pt x="321" y="880"/>
                    <a:pt x="332" y="875"/>
                    <a:pt x="340" y="867"/>
                  </a:cubicBezTo>
                  <a:cubicBezTo>
                    <a:pt x="348" y="860"/>
                    <a:pt x="353" y="849"/>
                    <a:pt x="353" y="837"/>
                  </a:cubicBezTo>
                  <a:lnTo>
                    <a:pt x="353" y="42"/>
                  </a:lnTo>
                  <a:cubicBezTo>
                    <a:pt x="353" y="31"/>
                    <a:pt x="348" y="20"/>
                    <a:pt x="340" y="12"/>
                  </a:cubicBezTo>
                  <a:close/>
                  <a:moveTo>
                    <a:pt x="116" y="646"/>
                  </a:moveTo>
                  <a:cubicBezTo>
                    <a:pt x="103" y="646"/>
                    <a:pt x="91" y="638"/>
                    <a:pt x="85" y="626"/>
                  </a:cubicBezTo>
                  <a:cubicBezTo>
                    <a:pt x="83" y="622"/>
                    <a:pt x="82" y="617"/>
                    <a:pt x="82" y="612"/>
                  </a:cubicBezTo>
                  <a:cubicBezTo>
                    <a:pt x="82" y="606"/>
                    <a:pt x="83" y="602"/>
                    <a:pt x="85" y="597"/>
                  </a:cubicBezTo>
                  <a:cubicBezTo>
                    <a:pt x="91" y="585"/>
                    <a:pt x="103" y="577"/>
                    <a:pt x="116" y="577"/>
                  </a:cubicBezTo>
                  <a:cubicBezTo>
                    <a:pt x="135" y="577"/>
                    <a:pt x="151" y="593"/>
                    <a:pt x="151" y="612"/>
                  </a:cubicBezTo>
                  <a:cubicBezTo>
                    <a:pt x="151" y="630"/>
                    <a:pt x="135" y="646"/>
                    <a:pt x="116" y="646"/>
                  </a:cubicBezTo>
                  <a:close/>
                  <a:moveTo>
                    <a:pt x="268" y="313"/>
                  </a:moveTo>
                  <a:cubicBezTo>
                    <a:pt x="267" y="313"/>
                    <a:pt x="267" y="313"/>
                    <a:pt x="267" y="313"/>
                  </a:cubicBezTo>
                  <a:lnTo>
                    <a:pt x="95" y="313"/>
                  </a:lnTo>
                  <a:cubicBezTo>
                    <a:pt x="92" y="313"/>
                    <a:pt x="88" y="312"/>
                    <a:pt x="85" y="310"/>
                  </a:cubicBezTo>
                  <a:cubicBezTo>
                    <a:pt x="78" y="307"/>
                    <a:pt x="74" y="300"/>
                    <a:pt x="74" y="291"/>
                  </a:cubicBezTo>
                  <a:cubicBezTo>
                    <a:pt x="74" y="283"/>
                    <a:pt x="78" y="276"/>
                    <a:pt x="85" y="273"/>
                  </a:cubicBezTo>
                  <a:cubicBezTo>
                    <a:pt x="88" y="271"/>
                    <a:pt x="92" y="270"/>
                    <a:pt x="95" y="270"/>
                  </a:cubicBezTo>
                  <a:lnTo>
                    <a:pt x="267" y="270"/>
                  </a:lnTo>
                  <a:cubicBezTo>
                    <a:pt x="267" y="270"/>
                    <a:pt x="267" y="270"/>
                    <a:pt x="268" y="270"/>
                  </a:cubicBezTo>
                  <a:cubicBezTo>
                    <a:pt x="279" y="270"/>
                    <a:pt x="288" y="280"/>
                    <a:pt x="288" y="291"/>
                  </a:cubicBezTo>
                  <a:cubicBezTo>
                    <a:pt x="288" y="303"/>
                    <a:pt x="279" y="313"/>
                    <a:pt x="268" y="313"/>
                  </a:cubicBezTo>
                  <a:close/>
                  <a:moveTo>
                    <a:pt x="268" y="227"/>
                  </a:moveTo>
                  <a:cubicBezTo>
                    <a:pt x="267" y="227"/>
                    <a:pt x="267" y="228"/>
                    <a:pt x="267" y="228"/>
                  </a:cubicBezTo>
                  <a:lnTo>
                    <a:pt x="95" y="228"/>
                  </a:lnTo>
                  <a:cubicBezTo>
                    <a:pt x="92" y="228"/>
                    <a:pt x="88" y="227"/>
                    <a:pt x="85" y="225"/>
                  </a:cubicBezTo>
                  <a:cubicBezTo>
                    <a:pt x="78" y="222"/>
                    <a:pt x="74" y="214"/>
                    <a:pt x="74" y="206"/>
                  </a:cubicBezTo>
                  <a:cubicBezTo>
                    <a:pt x="74" y="198"/>
                    <a:pt x="78" y="191"/>
                    <a:pt x="85" y="187"/>
                  </a:cubicBezTo>
                  <a:cubicBezTo>
                    <a:pt x="88" y="186"/>
                    <a:pt x="92" y="185"/>
                    <a:pt x="95" y="185"/>
                  </a:cubicBezTo>
                  <a:lnTo>
                    <a:pt x="267" y="185"/>
                  </a:lnTo>
                  <a:cubicBezTo>
                    <a:pt x="267" y="185"/>
                    <a:pt x="267" y="185"/>
                    <a:pt x="268" y="185"/>
                  </a:cubicBezTo>
                  <a:cubicBezTo>
                    <a:pt x="279" y="185"/>
                    <a:pt x="288" y="195"/>
                    <a:pt x="288" y="206"/>
                  </a:cubicBezTo>
                  <a:cubicBezTo>
                    <a:pt x="288" y="218"/>
                    <a:pt x="279" y="227"/>
                    <a:pt x="268" y="227"/>
                  </a:cubicBezTo>
                  <a:close/>
                  <a:moveTo>
                    <a:pt x="268" y="142"/>
                  </a:moveTo>
                  <a:cubicBezTo>
                    <a:pt x="267" y="142"/>
                    <a:pt x="267" y="142"/>
                    <a:pt x="267" y="142"/>
                  </a:cubicBezTo>
                  <a:lnTo>
                    <a:pt x="95" y="142"/>
                  </a:lnTo>
                  <a:cubicBezTo>
                    <a:pt x="92" y="142"/>
                    <a:pt x="88" y="141"/>
                    <a:pt x="85" y="140"/>
                  </a:cubicBezTo>
                  <a:cubicBezTo>
                    <a:pt x="78" y="136"/>
                    <a:pt x="74" y="129"/>
                    <a:pt x="74" y="121"/>
                  </a:cubicBezTo>
                  <a:cubicBezTo>
                    <a:pt x="74" y="113"/>
                    <a:pt x="78" y="106"/>
                    <a:pt x="85" y="102"/>
                  </a:cubicBezTo>
                  <a:cubicBezTo>
                    <a:pt x="88" y="100"/>
                    <a:pt x="92" y="100"/>
                    <a:pt x="95" y="100"/>
                  </a:cubicBezTo>
                  <a:lnTo>
                    <a:pt x="267" y="100"/>
                  </a:lnTo>
                  <a:cubicBezTo>
                    <a:pt x="267" y="100"/>
                    <a:pt x="267" y="100"/>
                    <a:pt x="268" y="100"/>
                  </a:cubicBezTo>
                  <a:cubicBezTo>
                    <a:pt x="279" y="100"/>
                    <a:pt x="288" y="109"/>
                    <a:pt x="288" y="121"/>
                  </a:cubicBezTo>
                  <a:cubicBezTo>
                    <a:pt x="288" y="132"/>
                    <a:pt x="279" y="142"/>
                    <a:pt x="268" y="142"/>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194415"/>
              <a:endParaRPr lang="en-US" sz="1500" dirty="0">
                <a:solidFill>
                  <a:srgbClr val="444444"/>
                </a:solidFill>
                <a:latin typeface="Museo Sans For Dell"/>
                <a:cs typeface="Arial" pitchFamily="34" charset="0"/>
              </a:endParaRPr>
            </a:p>
          </p:txBody>
        </p:sp>
        <p:sp>
          <p:nvSpPr>
            <p:cNvPr id="165" name="Freeform 22"/>
            <p:cNvSpPr>
              <a:spLocks noEditPoints="1"/>
            </p:cNvSpPr>
            <p:nvPr/>
          </p:nvSpPr>
          <p:spPr bwMode="auto">
            <a:xfrm>
              <a:off x="3149736" y="2115428"/>
              <a:ext cx="327515" cy="928759"/>
            </a:xfrm>
            <a:custGeom>
              <a:avLst/>
              <a:gdLst>
                <a:gd name="T0" fmla="*/ 22 w 612"/>
                <a:gd name="T1" fmla="*/ 22 h 1527"/>
                <a:gd name="T2" fmla="*/ 74 w 612"/>
                <a:gd name="T3" fmla="*/ 0 h 1527"/>
                <a:gd name="T4" fmla="*/ 538 w 612"/>
                <a:gd name="T5" fmla="*/ 0 h 1527"/>
                <a:gd name="T6" fmla="*/ 590 w 612"/>
                <a:gd name="T7" fmla="*/ 22 h 1527"/>
                <a:gd name="T8" fmla="*/ 612 w 612"/>
                <a:gd name="T9" fmla="*/ 74 h 1527"/>
                <a:gd name="T10" fmla="*/ 612 w 612"/>
                <a:gd name="T11" fmla="*/ 1453 h 1527"/>
                <a:gd name="T12" fmla="*/ 590 w 612"/>
                <a:gd name="T13" fmla="*/ 1505 h 1527"/>
                <a:gd name="T14" fmla="*/ 538 w 612"/>
                <a:gd name="T15" fmla="*/ 1527 h 1527"/>
                <a:gd name="T16" fmla="*/ 74 w 612"/>
                <a:gd name="T17" fmla="*/ 1527 h 1527"/>
                <a:gd name="T18" fmla="*/ 22 w 612"/>
                <a:gd name="T19" fmla="*/ 1505 h 1527"/>
                <a:gd name="T20" fmla="*/ 0 w 612"/>
                <a:gd name="T21" fmla="*/ 1453 h 1527"/>
                <a:gd name="T22" fmla="*/ 0 w 612"/>
                <a:gd name="T23" fmla="*/ 74 h 1527"/>
                <a:gd name="T24" fmla="*/ 22 w 612"/>
                <a:gd name="T25" fmla="*/ 22 h 1527"/>
                <a:gd name="T26" fmla="*/ 410 w 612"/>
                <a:gd name="T27" fmla="*/ 1121 h 1527"/>
                <a:gd name="T28" fmla="*/ 464 w 612"/>
                <a:gd name="T29" fmla="*/ 1086 h 1527"/>
                <a:gd name="T30" fmla="*/ 470 w 612"/>
                <a:gd name="T31" fmla="*/ 1061 h 1527"/>
                <a:gd name="T32" fmla="*/ 464 w 612"/>
                <a:gd name="T33" fmla="*/ 1036 h 1527"/>
                <a:gd name="T34" fmla="*/ 410 w 612"/>
                <a:gd name="T35" fmla="*/ 1002 h 1527"/>
                <a:gd name="T36" fmla="*/ 351 w 612"/>
                <a:gd name="T37" fmla="*/ 1061 h 1527"/>
                <a:gd name="T38" fmla="*/ 410 w 612"/>
                <a:gd name="T39" fmla="*/ 1121 h 1527"/>
                <a:gd name="T40" fmla="*/ 148 w 612"/>
                <a:gd name="T41" fmla="*/ 543 h 1527"/>
                <a:gd name="T42" fmla="*/ 149 w 612"/>
                <a:gd name="T43" fmla="*/ 543 h 1527"/>
                <a:gd name="T44" fmla="*/ 447 w 612"/>
                <a:gd name="T45" fmla="*/ 543 h 1527"/>
                <a:gd name="T46" fmla="*/ 464 w 612"/>
                <a:gd name="T47" fmla="*/ 539 h 1527"/>
                <a:gd name="T48" fmla="*/ 484 w 612"/>
                <a:gd name="T49" fmla="*/ 506 h 1527"/>
                <a:gd name="T50" fmla="*/ 464 w 612"/>
                <a:gd name="T51" fmla="*/ 473 h 1527"/>
                <a:gd name="T52" fmla="*/ 447 w 612"/>
                <a:gd name="T53" fmla="*/ 469 h 1527"/>
                <a:gd name="T54" fmla="*/ 149 w 612"/>
                <a:gd name="T55" fmla="*/ 469 h 1527"/>
                <a:gd name="T56" fmla="*/ 148 w 612"/>
                <a:gd name="T57" fmla="*/ 469 h 1527"/>
                <a:gd name="T58" fmla="*/ 112 w 612"/>
                <a:gd name="T59" fmla="*/ 506 h 1527"/>
                <a:gd name="T60" fmla="*/ 148 w 612"/>
                <a:gd name="T61" fmla="*/ 543 h 1527"/>
                <a:gd name="T62" fmla="*/ 148 w 612"/>
                <a:gd name="T63" fmla="*/ 395 h 1527"/>
                <a:gd name="T64" fmla="*/ 149 w 612"/>
                <a:gd name="T65" fmla="*/ 395 h 1527"/>
                <a:gd name="T66" fmla="*/ 447 w 612"/>
                <a:gd name="T67" fmla="*/ 395 h 1527"/>
                <a:gd name="T68" fmla="*/ 464 w 612"/>
                <a:gd name="T69" fmla="*/ 391 h 1527"/>
                <a:gd name="T70" fmla="*/ 484 w 612"/>
                <a:gd name="T71" fmla="*/ 358 h 1527"/>
                <a:gd name="T72" fmla="*/ 464 w 612"/>
                <a:gd name="T73" fmla="*/ 325 h 1527"/>
                <a:gd name="T74" fmla="*/ 447 w 612"/>
                <a:gd name="T75" fmla="*/ 321 h 1527"/>
                <a:gd name="T76" fmla="*/ 149 w 612"/>
                <a:gd name="T77" fmla="*/ 321 h 1527"/>
                <a:gd name="T78" fmla="*/ 148 w 612"/>
                <a:gd name="T79" fmla="*/ 321 h 1527"/>
                <a:gd name="T80" fmla="*/ 112 w 612"/>
                <a:gd name="T81" fmla="*/ 358 h 1527"/>
                <a:gd name="T82" fmla="*/ 148 w 612"/>
                <a:gd name="T83" fmla="*/ 395 h 1527"/>
                <a:gd name="T84" fmla="*/ 148 w 612"/>
                <a:gd name="T85" fmla="*/ 247 h 1527"/>
                <a:gd name="T86" fmla="*/ 149 w 612"/>
                <a:gd name="T87" fmla="*/ 247 h 1527"/>
                <a:gd name="T88" fmla="*/ 447 w 612"/>
                <a:gd name="T89" fmla="*/ 247 h 1527"/>
                <a:gd name="T90" fmla="*/ 464 w 612"/>
                <a:gd name="T91" fmla="*/ 243 h 1527"/>
                <a:gd name="T92" fmla="*/ 484 w 612"/>
                <a:gd name="T93" fmla="*/ 210 h 1527"/>
                <a:gd name="T94" fmla="*/ 464 w 612"/>
                <a:gd name="T95" fmla="*/ 177 h 1527"/>
                <a:gd name="T96" fmla="*/ 447 w 612"/>
                <a:gd name="T97" fmla="*/ 173 h 1527"/>
                <a:gd name="T98" fmla="*/ 149 w 612"/>
                <a:gd name="T99" fmla="*/ 173 h 1527"/>
                <a:gd name="T100" fmla="*/ 148 w 612"/>
                <a:gd name="T101" fmla="*/ 173 h 1527"/>
                <a:gd name="T102" fmla="*/ 112 w 612"/>
                <a:gd name="T103" fmla="*/ 210 h 1527"/>
                <a:gd name="T104" fmla="*/ 148 w 612"/>
                <a:gd name="T105" fmla="*/ 247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2" h="1527">
                  <a:moveTo>
                    <a:pt x="22" y="22"/>
                  </a:moveTo>
                  <a:cubicBezTo>
                    <a:pt x="36" y="8"/>
                    <a:pt x="55" y="0"/>
                    <a:pt x="74" y="0"/>
                  </a:cubicBezTo>
                  <a:lnTo>
                    <a:pt x="538" y="0"/>
                  </a:lnTo>
                  <a:cubicBezTo>
                    <a:pt x="558" y="0"/>
                    <a:pt x="577" y="8"/>
                    <a:pt x="590" y="22"/>
                  </a:cubicBezTo>
                  <a:cubicBezTo>
                    <a:pt x="604" y="35"/>
                    <a:pt x="612" y="55"/>
                    <a:pt x="612" y="74"/>
                  </a:cubicBezTo>
                  <a:lnTo>
                    <a:pt x="612" y="1453"/>
                  </a:lnTo>
                  <a:cubicBezTo>
                    <a:pt x="612" y="1472"/>
                    <a:pt x="604" y="1491"/>
                    <a:pt x="590" y="1505"/>
                  </a:cubicBezTo>
                  <a:cubicBezTo>
                    <a:pt x="577" y="1519"/>
                    <a:pt x="558" y="1527"/>
                    <a:pt x="538" y="1527"/>
                  </a:cubicBezTo>
                  <a:lnTo>
                    <a:pt x="74" y="1527"/>
                  </a:lnTo>
                  <a:cubicBezTo>
                    <a:pt x="55" y="1527"/>
                    <a:pt x="36" y="1519"/>
                    <a:pt x="22" y="1505"/>
                  </a:cubicBezTo>
                  <a:cubicBezTo>
                    <a:pt x="8" y="1491"/>
                    <a:pt x="0" y="1472"/>
                    <a:pt x="0" y="1453"/>
                  </a:cubicBezTo>
                  <a:lnTo>
                    <a:pt x="0" y="74"/>
                  </a:lnTo>
                  <a:cubicBezTo>
                    <a:pt x="0" y="55"/>
                    <a:pt x="8" y="35"/>
                    <a:pt x="22" y="22"/>
                  </a:cubicBezTo>
                  <a:close/>
                  <a:moveTo>
                    <a:pt x="410" y="1121"/>
                  </a:moveTo>
                  <a:cubicBezTo>
                    <a:pt x="434" y="1121"/>
                    <a:pt x="455" y="1107"/>
                    <a:pt x="464" y="1086"/>
                  </a:cubicBezTo>
                  <a:cubicBezTo>
                    <a:pt x="468" y="1079"/>
                    <a:pt x="470" y="1070"/>
                    <a:pt x="470" y="1061"/>
                  </a:cubicBezTo>
                  <a:cubicBezTo>
                    <a:pt x="470" y="1052"/>
                    <a:pt x="468" y="1044"/>
                    <a:pt x="464" y="1036"/>
                  </a:cubicBezTo>
                  <a:cubicBezTo>
                    <a:pt x="455" y="1016"/>
                    <a:pt x="434" y="1002"/>
                    <a:pt x="410" y="1002"/>
                  </a:cubicBezTo>
                  <a:cubicBezTo>
                    <a:pt x="377" y="1002"/>
                    <a:pt x="351" y="1028"/>
                    <a:pt x="351" y="1061"/>
                  </a:cubicBezTo>
                  <a:cubicBezTo>
                    <a:pt x="351" y="1094"/>
                    <a:pt x="377" y="1121"/>
                    <a:pt x="410" y="1121"/>
                  </a:cubicBezTo>
                  <a:close/>
                  <a:moveTo>
                    <a:pt x="148" y="543"/>
                  </a:moveTo>
                  <a:cubicBezTo>
                    <a:pt x="148" y="543"/>
                    <a:pt x="149" y="543"/>
                    <a:pt x="149" y="543"/>
                  </a:cubicBezTo>
                  <a:lnTo>
                    <a:pt x="447" y="543"/>
                  </a:lnTo>
                  <a:cubicBezTo>
                    <a:pt x="453" y="543"/>
                    <a:pt x="459" y="542"/>
                    <a:pt x="464" y="539"/>
                  </a:cubicBezTo>
                  <a:cubicBezTo>
                    <a:pt x="476" y="533"/>
                    <a:pt x="484" y="520"/>
                    <a:pt x="484" y="506"/>
                  </a:cubicBezTo>
                  <a:cubicBezTo>
                    <a:pt x="484" y="492"/>
                    <a:pt x="476" y="480"/>
                    <a:pt x="464" y="473"/>
                  </a:cubicBezTo>
                  <a:cubicBezTo>
                    <a:pt x="459" y="471"/>
                    <a:pt x="453" y="469"/>
                    <a:pt x="447" y="469"/>
                  </a:cubicBezTo>
                  <a:lnTo>
                    <a:pt x="149" y="469"/>
                  </a:lnTo>
                  <a:cubicBezTo>
                    <a:pt x="149" y="469"/>
                    <a:pt x="148" y="469"/>
                    <a:pt x="148" y="469"/>
                  </a:cubicBezTo>
                  <a:cubicBezTo>
                    <a:pt x="128" y="470"/>
                    <a:pt x="112" y="486"/>
                    <a:pt x="112" y="506"/>
                  </a:cubicBezTo>
                  <a:cubicBezTo>
                    <a:pt x="112" y="526"/>
                    <a:pt x="128" y="543"/>
                    <a:pt x="148" y="543"/>
                  </a:cubicBezTo>
                  <a:close/>
                  <a:moveTo>
                    <a:pt x="148" y="395"/>
                  </a:moveTo>
                  <a:cubicBezTo>
                    <a:pt x="148" y="395"/>
                    <a:pt x="149" y="395"/>
                    <a:pt x="149" y="395"/>
                  </a:cubicBezTo>
                  <a:lnTo>
                    <a:pt x="447" y="395"/>
                  </a:lnTo>
                  <a:cubicBezTo>
                    <a:pt x="453" y="395"/>
                    <a:pt x="459" y="394"/>
                    <a:pt x="464" y="391"/>
                  </a:cubicBezTo>
                  <a:cubicBezTo>
                    <a:pt x="476" y="385"/>
                    <a:pt x="484" y="373"/>
                    <a:pt x="484" y="358"/>
                  </a:cubicBezTo>
                  <a:cubicBezTo>
                    <a:pt x="484" y="344"/>
                    <a:pt x="476" y="332"/>
                    <a:pt x="464" y="325"/>
                  </a:cubicBezTo>
                  <a:cubicBezTo>
                    <a:pt x="459" y="323"/>
                    <a:pt x="453" y="321"/>
                    <a:pt x="447" y="321"/>
                  </a:cubicBezTo>
                  <a:lnTo>
                    <a:pt x="149" y="321"/>
                  </a:lnTo>
                  <a:cubicBezTo>
                    <a:pt x="149" y="321"/>
                    <a:pt x="148" y="321"/>
                    <a:pt x="148" y="321"/>
                  </a:cubicBezTo>
                  <a:cubicBezTo>
                    <a:pt x="128" y="322"/>
                    <a:pt x="112" y="338"/>
                    <a:pt x="112" y="358"/>
                  </a:cubicBezTo>
                  <a:cubicBezTo>
                    <a:pt x="112" y="378"/>
                    <a:pt x="128" y="395"/>
                    <a:pt x="148" y="395"/>
                  </a:cubicBezTo>
                  <a:close/>
                  <a:moveTo>
                    <a:pt x="148" y="247"/>
                  </a:moveTo>
                  <a:cubicBezTo>
                    <a:pt x="148" y="247"/>
                    <a:pt x="149" y="247"/>
                    <a:pt x="149" y="247"/>
                  </a:cubicBezTo>
                  <a:lnTo>
                    <a:pt x="447" y="247"/>
                  </a:lnTo>
                  <a:cubicBezTo>
                    <a:pt x="453" y="247"/>
                    <a:pt x="459" y="246"/>
                    <a:pt x="464" y="243"/>
                  </a:cubicBezTo>
                  <a:cubicBezTo>
                    <a:pt x="476" y="237"/>
                    <a:pt x="484" y="225"/>
                    <a:pt x="484" y="210"/>
                  </a:cubicBezTo>
                  <a:cubicBezTo>
                    <a:pt x="484" y="196"/>
                    <a:pt x="476" y="184"/>
                    <a:pt x="464" y="177"/>
                  </a:cubicBezTo>
                  <a:cubicBezTo>
                    <a:pt x="459" y="175"/>
                    <a:pt x="453" y="173"/>
                    <a:pt x="447" y="173"/>
                  </a:cubicBezTo>
                  <a:lnTo>
                    <a:pt x="149" y="173"/>
                  </a:lnTo>
                  <a:cubicBezTo>
                    <a:pt x="149" y="173"/>
                    <a:pt x="148" y="173"/>
                    <a:pt x="148" y="173"/>
                  </a:cubicBezTo>
                  <a:cubicBezTo>
                    <a:pt x="128" y="174"/>
                    <a:pt x="112" y="190"/>
                    <a:pt x="112" y="210"/>
                  </a:cubicBezTo>
                  <a:cubicBezTo>
                    <a:pt x="112" y="230"/>
                    <a:pt x="128" y="247"/>
                    <a:pt x="148" y="247"/>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194415"/>
              <a:endParaRPr lang="en-US" sz="1500" dirty="0">
                <a:solidFill>
                  <a:srgbClr val="444444"/>
                </a:solidFill>
                <a:latin typeface="Museo Sans For Dell"/>
                <a:cs typeface="Arial" pitchFamily="34" charset="0"/>
              </a:endParaRPr>
            </a:p>
          </p:txBody>
        </p:sp>
        <p:sp>
          <p:nvSpPr>
            <p:cNvPr id="166" name="Freeform 23"/>
            <p:cNvSpPr>
              <a:spLocks noEditPoints="1"/>
            </p:cNvSpPr>
            <p:nvPr/>
          </p:nvSpPr>
          <p:spPr bwMode="auto">
            <a:xfrm>
              <a:off x="2940750" y="2508911"/>
              <a:ext cx="190271" cy="535278"/>
            </a:xfrm>
            <a:custGeom>
              <a:avLst/>
              <a:gdLst>
                <a:gd name="T0" fmla="*/ 13 w 353"/>
                <a:gd name="T1" fmla="*/ 12 h 880"/>
                <a:gd name="T2" fmla="*/ 43 w 353"/>
                <a:gd name="T3" fmla="*/ 0 h 880"/>
                <a:gd name="T4" fmla="*/ 310 w 353"/>
                <a:gd name="T5" fmla="*/ 0 h 880"/>
                <a:gd name="T6" fmla="*/ 341 w 353"/>
                <a:gd name="T7" fmla="*/ 12 h 880"/>
                <a:gd name="T8" fmla="*/ 353 w 353"/>
                <a:gd name="T9" fmla="*/ 42 h 880"/>
                <a:gd name="T10" fmla="*/ 353 w 353"/>
                <a:gd name="T11" fmla="*/ 837 h 880"/>
                <a:gd name="T12" fmla="*/ 341 w 353"/>
                <a:gd name="T13" fmla="*/ 867 h 880"/>
                <a:gd name="T14" fmla="*/ 310 w 353"/>
                <a:gd name="T15" fmla="*/ 880 h 880"/>
                <a:gd name="T16" fmla="*/ 43 w 353"/>
                <a:gd name="T17" fmla="*/ 880 h 880"/>
                <a:gd name="T18" fmla="*/ 13 w 353"/>
                <a:gd name="T19" fmla="*/ 867 h 880"/>
                <a:gd name="T20" fmla="*/ 0 w 353"/>
                <a:gd name="T21" fmla="*/ 837 h 880"/>
                <a:gd name="T22" fmla="*/ 0 w 353"/>
                <a:gd name="T23" fmla="*/ 42 h 880"/>
                <a:gd name="T24" fmla="*/ 13 w 353"/>
                <a:gd name="T25" fmla="*/ 12 h 880"/>
                <a:gd name="T26" fmla="*/ 237 w 353"/>
                <a:gd name="T27" fmla="*/ 646 h 880"/>
                <a:gd name="T28" fmla="*/ 268 w 353"/>
                <a:gd name="T29" fmla="*/ 626 h 880"/>
                <a:gd name="T30" fmla="*/ 271 w 353"/>
                <a:gd name="T31" fmla="*/ 612 h 880"/>
                <a:gd name="T32" fmla="*/ 268 w 353"/>
                <a:gd name="T33" fmla="*/ 597 h 880"/>
                <a:gd name="T34" fmla="*/ 237 w 353"/>
                <a:gd name="T35" fmla="*/ 577 h 880"/>
                <a:gd name="T36" fmla="*/ 202 w 353"/>
                <a:gd name="T37" fmla="*/ 612 h 880"/>
                <a:gd name="T38" fmla="*/ 237 w 353"/>
                <a:gd name="T39" fmla="*/ 646 h 880"/>
                <a:gd name="T40" fmla="*/ 86 w 353"/>
                <a:gd name="T41" fmla="*/ 313 h 880"/>
                <a:gd name="T42" fmla="*/ 86 w 353"/>
                <a:gd name="T43" fmla="*/ 313 h 880"/>
                <a:gd name="T44" fmla="*/ 258 w 353"/>
                <a:gd name="T45" fmla="*/ 313 h 880"/>
                <a:gd name="T46" fmla="*/ 268 w 353"/>
                <a:gd name="T47" fmla="*/ 310 h 880"/>
                <a:gd name="T48" fmla="*/ 279 w 353"/>
                <a:gd name="T49" fmla="*/ 291 h 880"/>
                <a:gd name="T50" fmla="*/ 268 w 353"/>
                <a:gd name="T51" fmla="*/ 273 h 880"/>
                <a:gd name="T52" fmla="*/ 258 w 353"/>
                <a:gd name="T53" fmla="*/ 270 h 880"/>
                <a:gd name="T54" fmla="*/ 86 w 353"/>
                <a:gd name="T55" fmla="*/ 270 h 880"/>
                <a:gd name="T56" fmla="*/ 86 w 353"/>
                <a:gd name="T57" fmla="*/ 270 h 880"/>
                <a:gd name="T58" fmla="*/ 65 w 353"/>
                <a:gd name="T59" fmla="*/ 291 h 880"/>
                <a:gd name="T60" fmla="*/ 86 w 353"/>
                <a:gd name="T61" fmla="*/ 313 h 880"/>
                <a:gd name="T62" fmla="*/ 86 w 353"/>
                <a:gd name="T63" fmla="*/ 227 h 880"/>
                <a:gd name="T64" fmla="*/ 86 w 353"/>
                <a:gd name="T65" fmla="*/ 228 h 880"/>
                <a:gd name="T66" fmla="*/ 258 w 353"/>
                <a:gd name="T67" fmla="*/ 228 h 880"/>
                <a:gd name="T68" fmla="*/ 268 w 353"/>
                <a:gd name="T69" fmla="*/ 225 h 880"/>
                <a:gd name="T70" fmla="*/ 279 w 353"/>
                <a:gd name="T71" fmla="*/ 206 h 880"/>
                <a:gd name="T72" fmla="*/ 268 w 353"/>
                <a:gd name="T73" fmla="*/ 187 h 880"/>
                <a:gd name="T74" fmla="*/ 258 w 353"/>
                <a:gd name="T75" fmla="*/ 185 h 880"/>
                <a:gd name="T76" fmla="*/ 86 w 353"/>
                <a:gd name="T77" fmla="*/ 185 h 880"/>
                <a:gd name="T78" fmla="*/ 86 w 353"/>
                <a:gd name="T79" fmla="*/ 185 h 880"/>
                <a:gd name="T80" fmla="*/ 65 w 353"/>
                <a:gd name="T81" fmla="*/ 206 h 880"/>
                <a:gd name="T82" fmla="*/ 86 w 353"/>
                <a:gd name="T83" fmla="*/ 227 h 880"/>
                <a:gd name="T84" fmla="*/ 86 w 353"/>
                <a:gd name="T85" fmla="*/ 142 h 880"/>
                <a:gd name="T86" fmla="*/ 86 w 353"/>
                <a:gd name="T87" fmla="*/ 142 h 880"/>
                <a:gd name="T88" fmla="*/ 258 w 353"/>
                <a:gd name="T89" fmla="*/ 142 h 880"/>
                <a:gd name="T90" fmla="*/ 268 w 353"/>
                <a:gd name="T91" fmla="*/ 140 h 880"/>
                <a:gd name="T92" fmla="*/ 279 w 353"/>
                <a:gd name="T93" fmla="*/ 121 h 880"/>
                <a:gd name="T94" fmla="*/ 268 w 353"/>
                <a:gd name="T95" fmla="*/ 102 h 880"/>
                <a:gd name="T96" fmla="*/ 258 w 353"/>
                <a:gd name="T97" fmla="*/ 100 h 880"/>
                <a:gd name="T98" fmla="*/ 86 w 353"/>
                <a:gd name="T99" fmla="*/ 100 h 880"/>
                <a:gd name="T100" fmla="*/ 86 w 353"/>
                <a:gd name="T101" fmla="*/ 100 h 880"/>
                <a:gd name="T102" fmla="*/ 65 w 353"/>
                <a:gd name="T103" fmla="*/ 121 h 880"/>
                <a:gd name="T104" fmla="*/ 86 w 353"/>
                <a:gd name="T105" fmla="*/ 14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3" h="880">
                  <a:moveTo>
                    <a:pt x="13" y="12"/>
                  </a:moveTo>
                  <a:cubicBezTo>
                    <a:pt x="21" y="4"/>
                    <a:pt x="32" y="0"/>
                    <a:pt x="43" y="0"/>
                  </a:cubicBezTo>
                  <a:lnTo>
                    <a:pt x="310" y="0"/>
                  </a:lnTo>
                  <a:cubicBezTo>
                    <a:pt x="322" y="0"/>
                    <a:pt x="333" y="4"/>
                    <a:pt x="341" y="12"/>
                  </a:cubicBezTo>
                  <a:cubicBezTo>
                    <a:pt x="349" y="20"/>
                    <a:pt x="353" y="31"/>
                    <a:pt x="353" y="42"/>
                  </a:cubicBezTo>
                  <a:lnTo>
                    <a:pt x="353" y="837"/>
                  </a:lnTo>
                  <a:cubicBezTo>
                    <a:pt x="353" y="849"/>
                    <a:pt x="349" y="860"/>
                    <a:pt x="341" y="867"/>
                  </a:cubicBezTo>
                  <a:cubicBezTo>
                    <a:pt x="333" y="875"/>
                    <a:pt x="322" y="880"/>
                    <a:pt x="310" y="880"/>
                  </a:cubicBezTo>
                  <a:lnTo>
                    <a:pt x="43" y="880"/>
                  </a:lnTo>
                  <a:cubicBezTo>
                    <a:pt x="32" y="880"/>
                    <a:pt x="21" y="875"/>
                    <a:pt x="13" y="867"/>
                  </a:cubicBezTo>
                  <a:cubicBezTo>
                    <a:pt x="5" y="860"/>
                    <a:pt x="0" y="849"/>
                    <a:pt x="0" y="837"/>
                  </a:cubicBezTo>
                  <a:lnTo>
                    <a:pt x="0" y="42"/>
                  </a:lnTo>
                  <a:cubicBezTo>
                    <a:pt x="0" y="31"/>
                    <a:pt x="5" y="20"/>
                    <a:pt x="13" y="12"/>
                  </a:cubicBezTo>
                  <a:close/>
                  <a:moveTo>
                    <a:pt x="237" y="646"/>
                  </a:moveTo>
                  <a:cubicBezTo>
                    <a:pt x="250" y="646"/>
                    <a:pt x="262" y="638"/>
                    <a:pt x="268" y="626"/>
                  </a:cubicBezTo>
                  <a:cubicBezTo>
                    <a:pt x="270" y="622"/>
                    <a:pt x="271" y="617"/>
                    <a:pt x="271" y="612"/>
                  </a:cubicBezTo>
                  <a:cubicBezTo>
                    <a:pt x="271" y="606"/>
                    <a:pt x="270" y="602"/>
                    <a:pt x="268" y="597"/>
                  </a:cubicBezTo>
                  <a:cubicBezTo>
                    <a:pt x="262" y="585"/>
                    <a:pt x="250" y="577"/>
                    <a:pt x="237" y="577"/>
                  </a:cubicBezTo>
                  <a:cubicBezTo>
                    <a:pt x="218" y="577"/>
                    <a:pt x="202" y="593"/>
                    <a:pt x="202" y="612"/>
                  </a:cubicBezTo>
                  <a:cubicBezTo>
                    <a:pt x="202" y="630"/>
                    <a:pt x="218" y="646"/>
                    <a:pt x="237" y="646"/>
                  </a:cubicBezTo>
                  <a:close/>
                  <a:moveTo>
                    <a:pt x="86" y="313"/>
                  </a:moveTo>
                  <a:cubicBezTo>
                    <a:pt x="86" y="313"/>
                    <a:pt x="86" y="313"/>
                    <a:pt x="86" y="313"/>
                  </a:cubicBezTo>
                  <a:lnTo>
                    <a:pt x="258" y="313"/>
                  </a:lnTo>
                  <a:cubicBezTo>
                    <a:pt x="262" y="313"/>
                    <a:pt x="265" y="312"/>
                    <a:pt x="268" y="310"/>
                  </a:cubicBezTo>
                  <a:cubicBezTo>
                    <a:pt x="275" y="307"/>
                    <a:pt x="279" y="300"/>
                    <a:pt x="279" y="291"/>
                  </a:cubicBezTo>
                  <a:cubicBezTo>
                    <a:pt x="279" y="283"/>
                    <a:pt x="275" y="276"/>
                    <a:pt x="268" y="273"/>
                  </a:cubicBezTo>
                  <a:cubicBezTo>
                    <a:pt x="265" y="271"/>
                    <a:pt x="262" y="270"/>
                    <a:pt x="258" y="270"/>
                  </a:cubicBezTo>
                  <a:lnTo>
                    <a:pt x="86" y="270"/>
                  </a:lnTo>
                  <a:cubicBezTo>
                    <a:pt x="86" y="270"/>
                    <a:pt x="86" y="270"/>
                    <a:pt x="86" y="270"/>
                  </a:cubicBezTo>
                  <a:cubicBezTo>
                    <a:pt x="74" y="270"/>
                    <a:pt x="65" y="280"/>
                    <a:pt x="65" y="291"/>
                  </a:cubicBezTo>
                  <a:cubicBezTo>
                    <a:pt x="65" y="303"/>
                    <a:pt x="74" y="313"/>
                    <a:pt x="86" y="313"/>
                  </a:cubicBezTo>
                  <a:close/>
                  <a:moveTo>
                    <a:pt x="86" y="227"/>
                  </a:moveTo>
                  <a:cubicBezTo>
                    <a:pt x="86" y="227"/>
                    <a:pt x="86" y="228"/>
                    <a:pt x="86" y="228"/>
                  </a:cubicBezTo>
                  <a:lnTo>
                    <a:pt x="258" y="228"/>
                  </a:lnTo>
                  <a:cubicBezTo>
                    <a:pt x="262" y="228"/>
                    <a:pt x="265" y="227"/>
                    <a:pt x="268" y="225"/>
                  </a:cubicBezTo>
                  <a:cubicBezTo>
                    <a:pt x="275" y="222"/>
                    <a:pt x="279" y="214"/>
                    <a:pt x="279" y="206"/>
                  </a:cubicBezTo>
                  <a:cubicBezTo>
                    <a:pt x="279" y="198"/>
                    <a:pt x="275" y="191"/>
                    <a:pt x="268" y="187"/>
                  </a:cubicBezTo>
                  <a:cubicBezTo>
                    <a:pt x="265" y="186"/>
                    <a:pt x="262" y="185"/>
                    <a:pt x="258" y="185"/>
                  </a:cubicBezTo>
                  <a:lnTo>
                    <a:pt x="86" y="185"/>
                  </a:lnTo>
                  <a:cubicBezTo>
                    <a:pt x="86" y="185"/>
                    <a:pt x="86" y="185"/>
                    <a:pt x="86" y="185"/>
                  </a:cubicBezTo>
                  <a:cubicBezTo>
                    <a:pt x="74" y="185"/>
                    <a:pt x="65" y="195"/>
                    <a:pt x="65" y="206"/>
                  </a:cubicBezTo>
                  <a:cubicBezTo>
                    <a:pt x="65" y="218"/>
                    <a:pt x="74" y="227"/>
                    <a:pt x="86" y="227"/>
                  </a:cubicBezTo>
                  <a:close/>
                  <a:moveTo>
                    <a:pt x="86" y="142"/>
                  </a:moveTo>
                  <a:cubicBezTo>
                    <a:pt x="86" y="142"/>
                    <a:pt x="86" y="142"/>
                    <a:pt x="86" y="142"/>
                  </a:cubicBezTo>
                  <a:lnTo>
                    <a:pt x="258" y="142"/>
                  </a:lnTo>
                  <a:cubicBezTo>
                    <a:pt x="262" y="142"/>
                    <a:pt x="265" y="141"/>
                    <a:pt x="268" y="140"/>
                  </a:cubicBezTo>
                  <a:cubicBezTo>
                    <a:pt x="275" y="136"/>
                    <a:pt x="279" y="129"/>
                    <a:pt x="279" y="121"/>
                  </a:cubicBezTo>
                  <a:cubicBezTo>
                    <a:pt x="279" y="113"/>
                    <a:pt x="275" y="106"/>
                    <a:pt x="268" y="102"/>
                  </a:cubicBezTo>
                  <a:cubicBezTo>
                    <a:pt x="265" y="100"/>
                    <a:pt x="262" y="100"/>
                    <a:pt x="258" y="100"/>
                  </a:cubicBezTo>
                  <a:lnTo>
                    <a:pt x="86" y="100"/>
                  </a:lnTo>
                  <a:cubicBezTo>
                    <a:pt x="86" y="100"/>
                    <a:pt x="86" y="100"/>
                    <a:pt x="86" y="100"/>
                  </a:cubicBezTo>
                  <a:cubicBezTo>
                    <a:pt x="74" y="100"/>
                    <a:pt x="65" y="109"/>
                    <a:pt x="65" y="121"/>
                  </a:cubicBezTo>
                  <a:cubicBezTo>
                    <a:pt x="65" y="132"/>
                    <a:pt x="74" y="142"/>
                    <a:pt x="86" y="142"/>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194415"/>
              <a:endParaRPr lang="en-US" sz="1500" dirty="0">
                <a:solidFill>
                  <a:srgbClr val="444444"/>
                </a:solidFill>
                <a:latin typeface="Museo Sans For Dell"/>
                <a:cs typeface="Arial" pitchFamily="34" charset="0"/>
              </a:endParaRPr>
            </a:p>
          </p:txBody>
        </p:sp>
      </p:grpSp>
      <p:sp>
        <p:nvSpPr>
          <p:cNvPr id="167" name="Rectangle 166"/>
          <p:cNvSpPr/>
          <p:nvPr>
            <p:custDataLst>
              <p:tags r:id="rId3"/>
            </p:custDataLst>
          </p:nvPr>
        </p:nvSpPr>
        <p:spPr>
          <a:xfrm>
            <a:off x="3435388" y="2992653"/>
            <a:ext cx="2736025" cy="657465"/>
          </a:xfrm>
          <a:prstGeom prst="rect">
            <a:avLst/>
          </a:prstGeom>
        </p:spPr>
        <p:txBody>
          <a:bodyPr wrap="square" lIns="119442" tIns="59722" rIns="119442" bIns="59722">
            <a:spAutoFit/>
          </a:bodyPr>
          <a:lstStyle/>
          <a:p>
            <a:pPr algn="ctr" defTabSz="1194415">
              <a:lnSpc>
                <a:spcPct val="90000"/>
              </a:lnSpc>
            </a:pPr>
            <a:r>
              <a:rPr lang="en-US" sz="1900" b="1" dirty="0">
                <a:latin typeface="Museo Sans For Dell"/>
                <a:cs typeface="Arial" pitchFamily="34" charset="0"/>
              </a:rPr>
              <a:t>Business-class    connected solutions</a:t>
            </a:r>
          </a:p>
        </p:txBody>
      </p:sp>
      <p:grpSp>
        <p:nvGrpSpPr>
          <p:cNvPr id="168" name="Group 110"/>
          <p:cNvGrpSpPr/>
          <p:nvPr>
            <p:custDataLst>
              <p:tags r:id="rId4"/>
            </p:custDataLst>
          </p:nvPr>
        </p:nvGrpSpPr>
        <p:grpSpPr>
          <a:xfrm>
            <a:off x="4202800" y="2145846"/>
            <a:ext cx="1201202" cy="719981"/>
            <a:chOff x="549214" y="2720640"/>
            <a:chExt cx="1386190" cy="895968"/>
          </a:xfrm>
        </p:grpSpPr>
        <p:sp>
          <p:nvSpPr>
            <p:cNvPr id="169" name="Freeform 25"/>
            <p:cNvSpPr>
              <a:spLocks noEditPoints="1"/>
            </p:cNvSpPr>
            <p:nvPr/>
          </p:nvSpPr>
          <p:spPr bwMode="auto">
            <a:xfrm>
              <a:off x="1071278" y="3043852"/>
              <a:ext cx="520399" cy="570407"/>
            </a:xfrm>
            <a:custGeom>
              <a:avLst/>
              <a:gdLst>
                <a:gd name="T0" fmla="*/ 1151 w 1262"/>
                <a:gd name="T1" fmla="*/ 0 h 1159"/>
                <a:gd name="T2" fmla="*/ 111 w 1262"/>
                <a:gd name="T3" fmla="*/ 0 h 1159"/>
                <a:gd name="T4" fmla="*/ 0 w 1262"/>
                <a:gd name="T5" fmla="*/ 110 h 1159"/>
                <a:gd name="T6" fmla="*/ 0 w 1262"/>
                <a:gd name="T7" fmla="*/ 787 h 1159"/>
                <a:gd name="T8" fmla="*/ 111 w 1262"/>
                <a:gd name="T9" fmla="*/ 898 h 1159"/>
                <a:gd name="T10" fmla="*/ 501 w 1262"/>
                <a:gd name="T11" fmla="*/ 898 h 1159"/>
                <a:gd name="T12" fmla="*/ 501 w 1262"/>
                <a:gd name="T13" fmla="*/ 944 h 1159"/>
                <a:gd name="T14" fmla="*/ 277 w 1262"/>
                <a:gd name="T15" fmla="*/ 1113 h 1159"/>
                <a:gd name="T16" fmla="*/ 277 w 1262"/>
                <a:gd name="T17" fmla="*/ 1144 h 1159"/>
                <a:gd name="T18" fmla="*/ 303 w 1262"/>
                <a:gd name="T19" fmla="*/ 1159 h 1159"/>
                <a:gd name="T20" fmla="*/ 958 w 1262"/>
                <a:gd name="T21" fmla="*/ 1159 h 1159"/>
                <a:gd name="T22" fmla="*/ 985 w 1262"/>
                <a:gd name="T23" fmla="*/ 1144 h 1159"/>
                <a:gd name="T24" fmla="*/ 985 w 1262"/>
                <a:gd name="T25" fmla="*/ 1113 h 1159"/>
                <a:gd name="T26" fmla="*/ 761 w 1262"/>
                <a:gd name="T27" fmla="*/ 944 h 1159"/>
                <a:gd name="T28" fmla="*/ 761 w 1262"/>
                <a:gd name="T29" fmla="*/ 898 h 1159"/>
                <a:gd name="T30" fmla="*/ 1151 w 1262"/>
                <a:gd name="T31" fmla="*/ 898 h 1159"/>
                <a:gd name="T32" fmla="*/ 1262 w 1262"/>
                <a:gd name="T33" fmla="*/ 787 h 1159"/>
                <a:gd name="T34" fmla="*/ 1262 w 1262"/>
                <a:gd name="T35" fmla="*/ 787 h 1159"/>
                <a:gd name="T36" fmla="*/ 1262 w 1262"/>
                <a:gd name="T37" fmla="*/ 110 h 1159"/>
                <a:gd name="T38" fmla="*/ 1151 w 1262"/>
                <a:gd name="T39" fmla="*/ 0 h 1159"/>
                <a:gd name="T40" fmla="*/ 1140 w 1262"/>
                <a:gd name="T41" fmla="*/ 776 h 1159"/>
                <a:gd name="T42" fmla="*/ 122 w 1262"/>
                <a:gd name="T43" fmla="*/ 776 h 1159"/>
                <a:gd name="T44" fmla="*/ 122 w 1262"/>
                <a:gd name="T45" fmla="*/ 121 h 1159"/>
                <a:gd name="T46" fmla="*/ 1140 w 1262"/>
                <a:gd name="T47" fmla="*/ 121 h 1159"/>
                <a:gd name="T48" fmla="*/ 1140 w 1262"/>
                <a:gd name="T49" fmla="*/ 776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2" h="1159">
                  <a:moveTo>
                    <a:pt x="1151" y="0"/>
                  </a:moveTo>
                  <a:lnTo>
                    <a:pt x="111" y="0"/>
                  </a:lnTo>
                  <a:cubicBezTo>
                    <a:pt x="50" y="0"/>
                    <a:pt x="0" y="49"/>
                    <a:pt x="0" y="110"/>
                  </a:cubicBezTo>
                  <a:lnTo>
                    <a:pt x="0" y="787"/>
                  </a:lnTo>
                  <a:cubicBezTo>
                    <a:pt x="0" y="848"/>
                    <a:pt x="50" y="898"/>
                    <a:pt x="111" y="898"/>
                  </a:cubicBezTo>
                  <a:lnTo>
                    <a:pt x="501" y="898"/>
                  </a:lnTo>
                  <a:lnTo>
                    <a:pt x="501" y="944"/>
                  </a:lnTo>
                  <a:cubicBezTo>
                    <a:pt x="404" y="973"/>
                    <a:pt x="323" y="1034"/>
                    <a:pt x="277" y="1113"/>
                  </a:cubicBezTo>
                  <a:cubicBezTo>
                    <a:pt x="272" y="1123"/>
                    <a:pt x="272" y="1134"/>
                    <a:pt x="277" y="1144"/>
                  </a:cubicBezTo>
                  <a:cubicBezTo>
                    <a:pt x="282" y="1153"/>
                    <a:pt x="292" y="1159"/>
                    <a:pt x="303" y="1159"/>
                  </a:cubicBezTo>
                  <a:lnTo>
                    <a:pt x="958" y="1159"/>
                  </a:lnTo>
                  <a:cubicBezTo>
                    <a:pt x="969" y="1159"/>
                    <a:pt x="979" y="1153"/>
                    <a:pt x="985" y="1144"/>
                  </a:cubicBezTo>
                  <a:cubicBezTo>
                    <a:pt x="990" y="1134"/>
                    <a:pt x="990" y="1123"/>
                    <a:pt x="985" y="1113"/>
                  </a:cubicBezTo>
                  <a:cubicBezTo>
                    <a:pt x="938" y="1034"/>
                    <a:pt x="858" y="973"/>
                    <a:pt x="761" y="944"/>
                  </a:cubicBezTo>
                  <a:lnTo>
                    <a:pt x="761" y="898"/>
                  </a:lnTo>
                  <a:lnTo>
                    <a:pt x="1151" y="898"/>
                  </a:lnTo>
                  <a:cubicBezTo>
                    <a:pt x="1212" y="898"/>
                    <a:pt x="1261" y="848"/>
                    <a:pt x="1262" y="787"/>
                  </a:cubicBezTo>
                  <a:lnTo>
                    <a:pt x="1262" y="787"/>
                  </a:lnTo>
                  <a:lnTo>
                    <a:pt x="1262" y="110"/>
                  </a:lnTo>
                  <a:cubicBezTo>
                    <a:pt x="1261" y="49"/>
                    <a:pt x="1212" y="0"/>
                    <a:pt x="1151" y="0"/>
                  </a:cubicBezTo>
                  <a:close/>
                  <a:moveTo>
                    <a:pt x="1140" y="776"/>
                  </a:moveTo>
                  <a:lnTo>
                    <a:pt x="122" y="776"/>
                  </a:lnTo>
                  <a:lnTo>
                    <a:pt x="122" y="121"/>
                  </a:lnTo>
                  <a:lnTo>
                    <a:pt x="1140" y="121"/>
                  </a:lnTo>
                  <a:lnTo>
                    <a:pt x="1140" y="7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algn="ctr" defTabSz="1194415"/>
              <a:endParaRPr lang="en-US" sz="1500" dirty="0">
                <a:solidFill>
                  <a:srgbClr val="444444"/>
                </a:solidFill>
                <a:latin typeface="Museo Sans For Dell"/>
                <a:cs typeface="Arial" pitchFamily="34" charset="0"/>
              </a:endParaRPr>
            </a:p>
          </p:txBody>
        </p:sp>
        <p:sp>
          <p:nvSpPr>
            <p:cNvPr id="170" name="Freeform 22"/>
            <p:cNvSpPr>
              <a:spLocks noEditPoints="1"/>
            </p:cNvSpPr>
            <p:nvPr/>
          </p:nvSpPr>
          <p:spPr bwMode="auto">
            <a:xfrm>
              <a:off x="1636267" y="2808695"/>
              <a:ext cx="299137" cy="807913"/>
            </a:xfrm>
            <a:custGeom>
              <a:avLst/>
              <a:gdLst>
                <a:gd name="T0" fmla="*/ 22 w 612"/>
                <a:gd name="T1" fmla="*/ 22 h 1527"/>
                <a:gd name="T2" fmla="*/ 74 w 612"/>
                <a:gd name="T3" fmla="*/ 0 h 1527"/>
                <a:gd name="T4" fmla="*/ 538 w 612"/>
                <a:gd name="T5" fmla="*/ 0 h 1527"/>
                <a:gd name="T6" fmla="*/ 590 w 612"/>
                <a:gd name="T7" fmla="*/ 22 h 1527"/>
                <a:gd name="T8" fmla="*/ 612 w 612"/>
                <a:gd name="T9" fmla="*/ 74 h 1527"/>
                <a:gd name="T10" fmla="*/ 612 w 612"/>
                <a:gd name="T11" fmla="*/ 1453 h 1527"/>
                <a:gd name="T12" fmla="*/ 590 w 612"/>
                <a:gd name="T13" fmla="*/ 1505 h 1527"/>
                <a:gd name="T14" fmla="*/ 538 w 612"/>
                <a:gd name="T15" fmla="*/ 1527 h 1527"/>
                <a:gd name="T16" fmla="*/ 74 w 612"/>
                <a:gd name="T17" fmla="*/ 1527 h 1527"/>
                <a:gd name="T18" fmla="*/ 22 w 612"/>
                <a:gd name="T19" fmla="*/ 1505 h 1527"/>
                <a:gd name="T20" fmla="*/ 0 w 612"/>
                <a:gd name="T21" fmla="*/ 1453 h 1527"/>
                <a:gd name="T22" fmla="*/ 0 w 612"/>
                <a:gd name="T23" fmla="*/ 74 h 1527"/>
                <a:gd name="T24" fmla="*/ 22 w 612"/>
                <a:gd name="T25" fmla="*/ 22 h 1527"/>
                <a:gd name="T26" fmla="*/ 410 w 612"/>
                <a:gd name="T27" fmla="*/ 1121 h 1527"/>
                <a:gd name="T28" fmla="*/ 464 w 612"/>
                <a:gd name="T29" fmla="*/ 1086 h 1527"/>
                <a:gd name="T30" fmla="*/ 470 w 612"/>
                <a:gd name="T31" fmla="*/ 1061 h 1527"/>
                <a:gd name="T32" fmla="*/ 464 w 612"/>
                <a:gd name="T33" fmla="*/ 1036 h 1527"/>
                <a:gd name="T34" fmla="*/ 410 w 612"/>
                <a:gd name="T35" fmla="*/ 1002 h 1527"/>
                <a:gd name="T36" fmla="*/ 351 w 612"/>
                <a:gd name="T37" fmla="*/ 1061 h 1527"/>
                <a:gd name="T38" fmla="*/ 410 w 612"/>
                <a:gd name="T39" fmla="*/ 1121 h 1527"/>
                <a:gd name="T40" fmla="*/ 148 w 612"/>
                <a:gd name="T41" fmla="*/ 543 h 1527"/>
                <a:gd name="T42" fmla="*/ 149 w 612"/>
                <a:gd name="T43" fmla="*/ 543 h 1527"/>
                <a:gd name="T44" fmla="*/ 447 w 612"/>
                <a:gd name="T45" fmla="*/ 543 h 1527"/>
                <a:gd name="T46" fmla="*/ 464 w 612"/>
                <a:gd name="T47" fmla="*/ 539 h 1527"/>
                <a:gd name="T48" fmla="*/ 484 w 612"/>
                <a:gd name="T49" fmla="*/ 506 h 1527"/>
                <a:gd name="T50" fmla="*/ 464 w 612"/>
                <a:gd name="T51" fmla="*/ 473 h 1527"/>
                <a:gd name="T52" fmla="*/ 447 w 612"/>
                <a:gd name="T53" fmla="*/ 469 h 1527"/>
                <a:gd name="T54" fmla="*/ 149 w 612"/>
                <a:gd name="T55" fmla="*/ 469 h 1527"/>
                <a:gd name="T56" fmla="*/ 148 w 612"/>
                <a:gd name="T57" fmla="*/ 469 h 1527"/>
                <a:gd name="T58" fmla="*/ 112 w 612"/>
                <a:gd name="T59" fmla="*/ 506 h 1527"/>
                <a:gd name="T60" fmla="*/ 148 w 612"/>
                <a:gd name="T61" fmla="*/ 543 h 1527"/>
                <a:gd name="T62" fmla="*/ 148 w 612"/>
                <a:gd name="T63" fmla="*/ 395 h 1527"/>
                <a:gd name="T64" fmla="*/ 149 w 612"/>
                <a:gd name="T65" fmla="*/ 395 h 1527"/>
                <a:gd name="T66" fmla="*/ 447 w 612"/>
                <a:gd name="T67" fmla="*/ 395 h 1527"/>
                <a:gd name="T68" fmla="*/ 464 w 612"/>
                <a:gd name="T69" fmla="*/ 391 h 1527"/>
                <a:gd name="T70" fmla="*/ 484 w 612"/>
                <a:gd name="T71" fmla="*/ 358 h 1527"/>
                <a:gd name="T72" fmla="*/ 464 w 612"/>
                <a:gd name="T73" fmla="*/ 325 h 1527"/>
                <a:gd name="T74" fmla="*/ 447 w 612"/>
                <a:gd name="T75" fmla="*/ 321 h 1527"/>
                <a:gd name="T76" fmla="*/ 149 w 612"/>
                <a:gd name="T77" fmla="*/ 321 h 1527"/>
                <a:gd name="T78" fmla="*/ 148 w 612"/>
                <a:gd name="T79" fmla="*/ 321 h 1527"/>
                <a:gd name="T80" fmla="*/ 112 w 612"/>
                <a:gd name="T81" fmla="*/ 358 h 1527"/>
                <a:gd name="T82" fmla="*/ 148 w 612"/>
                <a:gd name="T83" fmla="*/ 395 h 1527"/>
                <a:gd name="T84" fmla="*/ 148 w 612"/>
                <a:gd name="T85" fmla="*/ 247 h 1527"/>
                <a:gd name="T86" fmla="*/ 149 w 612"/>
                <a:gd name="T87" fmla="*/ 247 h 1527"/>
                <a:gd name="T88" fmla="*/ 447 w 612"/>
                <a:gd name="T89" fmla="*/ 247 h 1527"/>
                <a:gd name="T90" fmla="*/ 464 w 612"/>
                <a:gd name="T91" fmla="*/ 243 h 1527"/>
                <a:gd name="T92" fmla="*/ 484 w 612"/>
                <a:gd name="T93" fmla="*/ 210 h 1527"/>
                <a:gd name="T94" fmla="*/ 464 w 612"/>
                <a:gd name="T95" fmla="*/ 177 h 1527"/>
                <a:gd name="T96" fmla="*/ 447 w 612"/>
                <a:gd name="T97" fmla="*/ 173 h 1527"/>
                <a:gd name="T98" fmla="*/ 149 w 612"/>
                <a:gd name="T99" fmla="*/ 173 h 1527"/>
                <a:gd name="T100" fmla="*/ 148 w 612"/>
                <a:gd name="T101" fmla="*/ 173 h 1527"/>
                <a:gd name="T102" fmla="*/ 112 w 612"/>
                <a:gd name="T103" fmla="*/ 210 h 1527"/>
                <a:gd name="T104" fmla="*/ 148 w 612"/>
                <a:gd name="T105" fmla="*/ 247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2" h="1527">
                  <a:moveTo>
                    <a:pt x="22" y="22"/>
                  </a:moveTo>
                  <a:cubicBezTo>
                    <a:pt x="36" y="8"/>
                    <a:pt x="55" y="0"/>
                    <a:pt x="74" y="0"/>
                  </a:cubicBezTo>
                  <a:lnTo>
                    <a:pt x="538" y="0"/>
                  </a:lnTo>
                  <a:cubicBezTo>
                    <a:pt x="558" y="0"/>
                    <a:pt x="577" y="8"/>
                    <a:pt x="590" y="22"/>
                  </a:cubicBezTo>
                  <a:cubicBezTo>
                    <a:pt x="604" y="35"/>
                    <a:pt x="612" y="55"/>
                    <a:pt x="612" y="74"/>
                  </a:cubicBezTo>
                  <a:lnTo>
                    <a:pt x="612" y="1453"/>
                  </a:lnTo>
                  <a:cubicBezTo>
                    <a:pt x="612" y="1472"/>
                    <a:pt x="604" y="1491"/>
                    <a:pt x="590" y="1505"/>
                  </a:cubicBezTo>
                  <a:cubicBezTo>
                    <a:pt x="577" y="1519"/>
                    <a:pt x="558" y="1527"/>
                    <a:pt x="538" y="1527"/>
                  </a:cubicBezTo>
                  <a:lnTo>
                    <a:pt x="74" y="1527"/>
                  </a:lnTo>
                  <a:cubicBezTo>
                    <a:pt x="55" y="1527"/>
                    <a:pt x="36" y="1519"/>
                    <a:pt x="22" y="1505"/>
                  </a:cubicBezTo>
                  <a:cubicBezTo>
                    <a:pt x="8" y="1491"/>
                    <a:pt x="0" y="1472"/>
                    <a:pt x="0" y="1453"/>
                  </a:cubicBezTo>
                  <a:lnTo>
                    <a:pt x="0" y="74"/>
                  </a:lnTo>
                  <a:cubicBezTo>
                    <a:pt x="0" y="55"/>
                    <a:pt x="8" y="35"/>
                    <a:pt x="22" y="22"/>
                  </a:cubicBezTo>
                  <a:close/>
                  <a:moveTo>
                    <a:pt x="410" y="1121"/>
                  </a:moveTo>
                  <a:cubicBezTo>
                    <a:pt x="434" y="1121"/>
                    <a:pt x="455" y="1107"/>
                    <a:pt x="464" y="1086"/>
                  </a:cubicBezTo>
                  <a:cubicBezTo>
                    <a:pt x="468" y="1079"/>
                    <a:pt x="470" y="1070"/>
                    <a:pt x="470" y="1061"/>
                  </a:cubicBezTo>
                  <a:cubicBezTo>
                    <a:pt x="470" y="1052"/>
                    <a:pt x="468" y="1044"/>
                    <a:pt x="464" y="1036"/>
                  </a:cubicBezTo>
                  <a:cubicBezTo>
                    <a:pt x="455" y="1016"/>
                    <a:pt x="434" y="1002"/>
                    <a:pt x="410" y="1002"/>
                  </a:cubicBezTo>
                  <a:cubicBezTo>
                    <a:pt x="377" y="1002"/>
                    <a:pt x="351" y="1028"/>
                    <a:pt x="351" y="1061"/>
                  </a:cubicBezTo>
                  <a:cubicBezTo>
                    <a:pt x="351" y="1094"/>
                    <a:pt x="377" y="1121"/>
                    <a:pt x="410" y="1121"/>
                  </a:cubicBezTo>
                  <a:close/>
                  <a:moveTo>
                    <a:pt x="148" y="543"/>
                  </a:moveTo>
                  <a:cubicBezTo>
                    <a:pt x="148" y="543"/>
                    <a:pt x="149" y="543"/>
                    <a:pt x="149" y="543"/>
                  </a:cubicBezTo>
                  <a:lnTo>
                    <a:pt x="447" y="543"/>
                  </a:lnTo>
                  <a:cubicBezTo>
                    <a:pt x="453" y="543"/>
                    <a:pt x="459" y="542"/>
                    <a:pt x="464" y="539"/>
                  </a:cubicBezTo>
                  <a:cubicBezTo>
                    <a:pt x="476" y="533"/>
                    <a:pt x="484" y="520"/>
                    <a:pt x="484" y="506"/>
                  </a:cubicBezTo>
                  <a:cubicBezTo>
                    <a:pt x="484" y="492"/>
                    <a:pt x="476" y="480"/>
                    <a:pt x="464" y="473"/>
                  </a:cubicBezTo>
                  <a:cubicBezTo>
                    <a:pt x="459" y="471"/>
                    <a:pt x="453" y="469"/>
                    <a:pt x="447" y="469"/>
                  </a:cubicBezTo>
                  <a:lnTo>
                    <a:pt x="149" y="469"/>
                  </a:lnTo>
                  <a:cubicBezTo>
                    <a:pt x="149" y="469"/>
                    <a:pt x="148" y="469"/>
                    <a:pt x="148" y="469"/>
                  </a:cubicBezTo>
                  <a:cubicBezTo>
                    <a:pt x="128" y="470"/>
                    <a:pt x="112" y="486"/>
                    <a:pt x="112" y="506"/>
                  </a:cubicBezTo>
                  <a:cubicBezTo>
                    <a:pt x="112" y="526"/>
                    <a:pt x="128" y="543"/>
                    <a:pt x="148" y="543"/>
                  </a:cubicBezTo>
                  <a:close/>
                  <a:moveTo>
                    <a:pt x="148" y="395"/>
                  </a:moveTo>
                  <a:cubicBezTo>
                    <a:pt x="148" y="395"/>
                    <a:pt x="149" y="395"/>
                    <a:pt x="149" y="395"/>
                  </a:cubicBezTo>
                  <a:lnTo>
                    <a:pt x="447" y="395"/>
                  </a:lnTo>
                  <a:cubicBezTo>
                    <a:pt x="453" y="395"/>
                    <a:pt x="459" y="394"/>
                    <a:pt x="464" y="391"/>
                  </a:cubicBezTo>
                  <a:cubicBezTo>
                    <a:pt x="476" y="385"/>
                    <a:pt x="484" y="373"/>
                    <a:pt x="484" y="358"/>
                  </a:cubicBezTo>
                  <a:cubicBezTo>
                    <a:pt x="484" y="344"/>
                    <a:pt x="476" y="332"/>
                    <a:pt x="464" y="325"/>
                  </a:cubicBezTo>
                  <a:cubicBezTo>
                    <a:pt x="459" y="323"/>
                    <a:pt x="453" y="321"/>
                    <a:pt x="447" y="321"/>
                  </a:cubicBezTo>
                  <a:lnTo>
                    <a:pt x="149" y="321"/>
                  </a:lnTo>
                  <a:cubicBezTo>
                    <a:pt x="149" y="321"/>
                    <a:pt x="148" y="321"/>
                    <a:pt x="148" y="321"/>
                  </a:cubicBezTo>
                  <a:cubicBezTo>
                    <a:pt x="128" y="322"/>
                    <a:pt x="112" y="338"/>
                    <a:pt x="112" y="358"/>
                  </a:cubicBezTo>
                  <a:cubicBezTo>
                    <a:pt x="112" y="378"/>
                    <a:pt x="128" y="395"/>
                    <a:pt x="148" y="395"/>
                  </a:cubicBezTo>
                  <a:close/>
                  <a:moveTo>
                    <a:pt x="148" y="247"/>
                  </a:moveTo>
                  <a:cubicBezTo>
                    <a:pt x="148" y="247"/>
                    <a:pt x="149" y="247"/>
                    <a:pt x="149" y="247"/>
                  </a:cubicBezTo>
                  <a:lnTo>
                    <a:pt x="447" y="247"/>
                  </a:lnTo>
                  <a:cubicBezTo>
                    <a:pt x="453" y="247"/>
                    <a:pt x="459" y="246"/>
                    <a:pt x="464" y="243"/>
                  </a:cubicBezTo>
                  <a:cubicBezTo>
                    <a:pt x="476" y="237"/>
                    <a:pt x="484" y="225"/>
                    <a:pt x="484" y="210"/>
                  </a:cubicBezTo>
                  <a:cubicBezTo>
                    <a:pt x="484" y="196"/>
                    <a:pt x="476" y="184"/>
                    <a:pt x="464" y="177"/>
                  </a:cubicBezTo>
                  <a:cubicBezTo>
                    <a:pt x="459" y="175"/>
                    <a:pt x="453" y="173"/>
                    <a:pt x="447" y="173"/>
                  </a:cubicBezTo>
                  <a:lnTo>
                    <a:pt x="149" y="173"/>
                  </a:lnTo>
                  <a:cubicBezTo>
                    <a:pt x="149" y="173"/>
                    <a:pt x="148" y="173"/>
                    <a:pt x="148" y="173"/>
                  </a:cubicBezTo>
                  <a:cubicBezTo>
                    <a:pt x="128" y="174"/>
                    <a:pt x="112" y="190"/>
                    <a:pt x="112" y="210"/>
                  </a:cubicBezTo>
                  <a:cubicBezTo>
                    <a:pt x="112" y="230"/>
                    <a:pt x="128" y="247"/>
                    <a:pt x="148" y="247"/>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1194415"/>
              <a:endParaRPr lang="en-US" sz="1500" dirty="0">
                <a:solidFill>
                  <a:srgbClr val="444444"/>
                </a:solidFill>
                <a:latin typeface="Museo Sans For Dell"/>
                <a:cs typeface="Arial" pitchFamily="34" charset="0"/>
              </a:endParaRPr>
            </a:p>
          </p:txBody>
        </p:sp>
        <p:pic>
          <p:nvPicPr>
            <p:cNvPr id="171" name="Picture 4" descr="C:\Users\Coy_Poage\Documents\Marketing\Graphics\ICONS\pad_wht.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9214" y="2720640"/>
              <a:ext cx="738126" cy="641230"/>
            </a:xfrm>
            <a:prstGeom prst="rect">
              <a:avLst/>
            </a:prstGeom>
            <a:noFill/>
            <a:extLst>
              <a:ext uri="{909E8E84-426E-40DD-AFC4-6F175D3DCCD1}">
                <a14:hiddenFill xmlns:a14="http://schemas.microsoft.com/office/drawing/2010/main">
                  <a:solidFill>
                    <a:srgbClr val="FFFFFF"/>
                  </a:solidFill>
                </a14:hiddenFill>
              </a:ext>
            </a:extLst>
          </p:spPr>
        </p:pic>
      </p:grpSp>
      <p:sp>
        <p:nvSpPr>
          <p:cNvPr id="172" name="Rectangle 171"/>
          <p:cNvSpPr/>
          <p:nvPr>
            <p:custDataLst>
              <p:tags r:id="rId5"/>
            </p:custDataLst>
          </p:nvPr>
        </p:nvSpPr>
        <p:spPr>
          <a:xfrm>
            <a:off x="6274297" y="2992653"/>
            <a:ext cx="2784285" cy="657465"/>
          </a:xfrm>
          <a:prstGeom prst="rect">
            <a:avLst/>
          </a:prstGeom>
        </p:spPr>
        <p:txBody>
          <a:bodyPr wrap="square" lIns="119442" tIns="59722" rIns="119442" bIns="59722">
            <a:spAutoFit/>
          </a:bodyPr>
          <a:lstStyle/>
          <a:p>
            <a:pPr algn="ctr" defTabSz="1194415">
              <a:lnSpc>
                <a:spcPct val="90000"/>
              </a:lnSpc>
            </a:pPr>
            <a:r>
              <a:rPr lang="en-US" sz="1900" b="1" dirty="0">
                <a:latin typeface="Museo Sans For Dell"/>
                <a:cs typeface="Arial" pitchFamily="34" charset="0"/>
              </a:rPr>
              <a:t>Flexible,</a:t>
            </a:r>
            <a:br>
              <a:rPr lang="en-US" sz="1900" b="1" dirty="0">
                <a:latin typeface="Museo Sans For Dell"/>
                <a:cs typeface="Arial" pitchFamily="34" charset="0"/>
              </a:rPr>
            </a:br>
            <a:r>
              <a:rPr lang="en-US" sz="1900" b="1" dirty="0">
                <a:latin typeface="Museo Sans For Dell"/>
                <a:cs typeface="Arial" pitchFamily="34" charset="0"/>
              </a:rPr>
              <a:t> next-gen services</a:t>
            </a:r>
          </a:p>
        </p:txBody>
      </p:sp>
      <p:grpSp>
        <p:nvGrpSpPr>
          <p:cNvPr id="173" name="Group 85"/>
          <p:cNvGrpSpPr/>
          <p:nvPr/>
        </p:nvGrpSpPr>
        <p:grpSpPr>
          <a:xfrm>
            <a:off x="7327827" y="2213907"/>
            <a:ext cx="677222" cy="692792"/>
            <a:chOff x="4851400" y="5130800"/>
            <a:chExt cx="711200" cy="711200"/>
          </a:xfrm>
          <a:solidFill>
            <a:schemeClr val="tx1"/>
          </a:solidFill>
        </p:grpSpPr>
        <p:sp>
          <p:nvSpPr>
            <p:cNvPr id="174" name="Freeform 7"/>
            <p:cNvSpPr>
              <a:spLocks noEditPoints="1"/>
            </p:cNvSpPr>
            <p:nvPr/>
          </p:nvSpPr>
          <p:spPr bwMode="auto">
            <a:xfrm>
              <a:off x="4851400" y="5689600"/>
              <a:ext cx="711200" cy="152400"/>
            </a:xfrm>
            <a:custGeom>
              <a:avLst/>
              <a:gdLst>
                <a:gd name="T0" fmla="*/ 64 w 448"/>
                <a:gd name="T1" fmla="*/ 0 h 96"/>
                <a:gd name="T2" fmla="*/ 40 w 448"/>
                <a:gd name="T3" fmla="*/ 6 h 96"/>
                <a:gd name="T4" fmla="*/ 18 w 448"/>
                <a:gd name="T5" fmla="*/ 18 h 96"/>
                <a:gd name="T6" fmla="*/ 6 w 448"/>
                <a:gd name="T7" fmla="*/ 40 h 96"/>
                <a:gd name="T8" fmla="*/ 0 w 448"/>
                <a:gd name="T9" fmla="*/ 64 h 96"/>
                <a:gd name="T10" fmla="*/ 128 w 448"/>
                <a:gd name="T11" fmla="*/ 96 h 96"/>
                <a:gd name="T12" fmla="*/ 128 w 448"/>
                <a:gd name="T13" fmla="*/ 64 h 96"/>
                <a:gd name="T14" fmla="*/ 122 w 448"/>
                <a:gd name="T15" fmla="*/ 40 h 96"/>
                <a:gd name="T16" fmla="*/ 110 w 448"/>
                <a:gd name="T17" fmla="*/ 18 h 96"/>
                <a:gd name="T18" fmla="*/ 88 w 448"/>
                <a:gd name="T19" fmla="*/ 6 h 96"/>
                <a:gd name="T20" fmla="*/ 64 w 448"/>
                <a:gd name="T21" fmla="*/ 0 h 96"/>
                <a:gd name="T22" fmla="*/ 224 w 448"/>
                <a:gd name="T23" fmla="*/ 0 h 96"/>
                <a:gd name="T24" fmla="*/ 212 w 448"/>
                <a:gd name="T25" fmla="*/ 2 h 96"/>
                <a:gd name="T26" fmla="*/ 188 w 448"/>
                <a:gd name="T27" fmla="*/ 10 h 96"/>
                <a:gd name="T28" fmla="*/ 170 w 448"/>
                <a:gd name="T29" fmla="*/ 28 h 96"/>
                <a:gd name="T30" fmla="*/ 162 w 448"/>
                <a:gd name="T31" fmla="*/ 52 h 96"/>
                <a:gd name="T32" fmla="*/ 160 w 448"/>
                <a:gd name="T33" fmla="*/ 96 h 96"/>
                <a:gd name="T34" fmla="*/ 288 w 448"/>
                <a:gd name="T35" fmla="*/ 64 h 96"/>
                <a:gd name="T36" fmla="*/ 286 w 448"/>
                <a:gd name="T37" fmla="*/ 52 h 96"/>
                <a:gd name="T38" fmla="*/ 278 w 448"/>
                <a:gd name="T39" fmla="*/ 28 h 96"/>
                <a:gd name="T40" fmla="*/ 260 w 448"/>
                <a:gd name="T41" fmla="*/ 10 h 96"/>
                <a:gd name="T42" fmla="*/ 236 w 448"/>
                <a:gd name="T43" fmla="*/ 2 h 96"/>
                <a:gd name="T44" fmla="*/ 224 w 448"/>
                <a:gd name="T45" fmla="*/ 0 h 96"/>
                <a:gd name="T46" fmla="*/ 384 w 448"/>
                <a:gd name="T47" fmla="*/ 0 h 96"/>
                <a:gd name="T48" fmla="*/ 360 w 448"/>
                <a:gd name="T49" fmla="*/ 6 h 96"/>
                <a:gd name="T50" fmla="*/ 338 w 448"/>
                <a:gd name="T51" fmla="*/ 18 h 96"/>
                <a:gd name="T52" fmla="*/ 326 w 448"/>
                <a:gd name="T53" fmla="*/ 40 h 96"/>
                <a:gd name="T54" fmla="*/ 320 w 448"/>
                <a:gd name="T55" fmla="*/ 64 h 96"/>
                <a:gd name="T56" fmla="*/ 448 w 448"/>
                <a:gd name="T57" fmla="*/ 96 h 96"/>
                <a:gd name="T58" fmla="*/ 448 w 448"/>
                <a:gd name="T59" fmla="*/ 64 h 96"/>
                <a:gd name="T60" fmla="*/ 442 w 448"/>
                <a:gd name="T61" fmla="*/ 40 h 96"/>
                <a:gd name="T62" fmla="*/ 430 w 448"/>
                <a:gd name="T63" fmla="*/ 18 h 96"/>
                <a:gd name="T64" fmla="*/ 408 w 448"/>
                <a:gd name="T65" fmla="*/ 6 h 96"/>
                <a:gd name="T66" fmla="*/ 384 w 448"/>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8" h="96">
                  <a:moveTo>
                    <a:pt x="64" y="0"/>
                  </a:moveTo>
                  <a:lnTo>
                    <a:pt x="64" y="0"/>
                  </a:lnTo>
                  <a:lnTo>
                    <a:pt x="52" y="2"/>
                  </a:lnTo>
                  <a:lnTo>
                    <a:pt x="40" y="6"/>
                  </a:lnTo>
                  <a:lnTo>
                    <a:pt x="28" y="10"/>
                  </a:lnTo>
                  <a:lnTo>
                    <a:pt x="18" y="18"/>
                  </a:lnTo>
                  <a:lnTo>
                    <a:pt x="10" y="28"/>
                  </a:lnTo>
                  <a:lnTo>
                    <a:pt x="6" y="40"/>
                  </a:lnTo>
                  <a:lnTo>
                    <a:pt x="2" y="52"/>
                  </a:lnTo>
                  <a:lnTo>
                    <a:pt x="0" y="64"/>
                  </a:lnTo>
                  <a:lnTo>
                    <a:pt x="0" y="96"/>
                  </a:lnTo>
                  <a:lnTo>
                    <a:pt x="128" y="96"/>
                  </a:lnTo>
                  <a:lnTo>
                    <a:pt x="128" y="64"/>
                  </a:lnTo>
                  <a:lnTo>
                    <a:pt x="128" y="64"/>
                  </a:lnTo>
                  <a:lnTo>
                    <a:pt x="126" y="52"/>
                  </a:lnTo>
                  <a:lnTo>
                    <a:pt x="122" y="40"/>
                  </a:lnTo>
                  <a:lnTo>
                    <a:pt x="118" y="28"/>
                  </a:lnTo>
                  <a:lnTo>
                    <a:pt x="110" y="18"/>
                  </a:lnTo>
                  <a:lnTo>
                    <a:pt x="100" y="10"/>
                  </a:lnTo>
                  <a:lnTo>
                    <a:pt x="88" y="6"/>
                  </a:lnTo>
                  <a:lnTo>
                    <a:pt x="76" y="2"/>
                  </a:lnTo>
                  <a:lnTo>
                    <a:pt x="64" y="0"/>
                  </a:lnTo>
                  <a:lnTo>
                    <a:pt x="64" y="0"/>
                  </a:lnTo>
                  <a:close/>
                  <a:moveTo>
                    <a:pt x="224" y="0"/>
                  </a:moveTo>
                  <a:lnTo>
                    <a:pt x="224" y="0"/>
                  </a:lnTo>
                  <a:lnTo>
                    <a:pt x="212" y="2"/>
                  </a:lnTo>
                  <a:lnTo>
                    <a:pt x="200" y="6"/>
                  </a:lnTo>
                  <a:lnTo>
                    <a:pt x="188" y="10"/>
                  </a:lnTo>
                  <a:lnTo>
                    <a:pt x="178" y="18"/>
                  </a:lnTo>
                  <a:lnTo>
                    <a:pt x="170" y="28"/>
                  </a:lnTo>
                  <a:lnTo>
                    <a:pt x="166" y="40"/>
                  </a:lnTo>
                  <a:lnTo>
                    <a:pt x="162" y="52"/>
                  </a:lnTo>
                  <a:lnTo>
                    <a:pt x="160" y="64"/>
                  </a:lnTo>
                  <a:lnTo>
                    <a:pt x="160" y="96"/>
                  </a:lnTo>
                  <a:lnTo>
                    <a:pt x="288" y="96"/>
                  </a:lnTo>
                  <a:lnTo>
                    <a:pt x="288" y="64"/>
                  </a:lnTo>
                  <a:lnTo>
                    <a:pt x="288" y="64"/>
                  </a:lnTo>
                  <a:lnTo>
                    <a:pt x="286" y="52"/>
                  </a:lnTo>
                  <a:lnTo>
                    <a:pt x="282" y="40"/>
                  </a:lnTo>
                  <a:lnTo>
                    <a:pt x="278" y="28"/>
                  </a:lnTo>
                  <a:lnTo>
                    <a:pt x="270" y="18"/>
                  </a:lnTo>
                  <a:lnTo>
                    <a:pt x="260" y="10"/>
                  </a:lnTo>
                  <a:lnTo>
                    <a:pt x="248" y="6"/>
                  </a:lnTo>
                  <a:lnTo>
                    <a:pt x="236" y="2"/>
                  </a:lnTo>
                  <a:lnTo>
                    <a:pt x="224" y="0"/>
                  </a:lnTo>
                  <a:lnTo>
                    <a:pt x="224" y="0"/>
                  </a:lnTo>
                  <a:close/>
                  <a:moveTo>
                    <a:pt x="384" y="0"/>
                  </a:moveTo>
                  <a:lnTo>
                    <a:pt x="384" y="0"/>
                  </a:lnTo>
                  <a:lnTo>
                    <a:pt x="372" y="2"/>
                  </a:lnTo>
                  <a:lnTo>
                    <a:pt x="360" y="6"/>
                  </a:lnTo>
                  <a:lnTo>
                    <a:pt x="348" y="10"/>
                  </a:lnTo>
                  <a:lnTo>
                    <a:pt x="338" y="18"/>
                  </a:lnTo>
                  <a:lnTo>
                    <a:pt x="330" y="28"/>
                  </a:lnTo>
                  <a:lnTo>
                    <a:pt x="326" y="40"/>
                  </a:lnTo>
                  <a:lnTo>
                    <a:pt x="322" y="52"/>
                  </a:lnTo>
                  <a:lnTo>
                    <a:pt x="320" y="64"/>
                  </a:lnTo>
                  <a:lnTo>
                    <a:pt x="320" y="96"/>
                  </a:lnTo>
                  <a:lnTo>
                    <a:pt x="448" y="96"/>
                  </a:lnTo>
                  <a:lnTo>
                    <a:pt x="448" y="64"/>
                  </a:lnTo>
                  <a:lnTo>
                    <a:pt x="448" y="64"/>
                  </a:lnTo>
                  <a:lnTo>
                    <a:pt x="446" y="52"/>
                  </a:lnTo>
                  <a:lnTo>
                    <a:pt x="442" y="40"/>
                  </a:lnTo>
                  <a:lnTo>
                    <a:pt x="438" y="28"/>
                  </a:lnTo>
                  <a:lnTo>
                    <a:pt x="430" y="18"/>
                  </a:lnTo>
                  <a:lnTo>
                    <a:pt x="420" y="10"/>
                  </a:lnTo>
                  <a:lnTo>
                    <a:pt x="408" y="6"/>
                  </a:lnTo>
                  <a:lnTo>
                    <a:pt x="396" y="2"/>
                  </a:lnTo>
                  <a:lnTo>
                    <a:pt x="384" y="0"/>
                  </a:lnTo>
                  <a:lnTo>
                    <a:pt x="3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94415"/>
              <a:endParaRPr lang="en-US" dirty="0">
                <a:solidFill>
                  <a:srgbClr val="444444"/>
                </a:solidFill>
                <a:latin typeface="Museo Sans For Dell"/>
                <a:cs typeface="Arial" pitchFamily="34" charset="0"/>
              </a:endParaRPr>
            </a:p>
          </p:txBody>
        </p:sp>
        <p:sp>
          <p:nvSpPr>
            <p:cNvPr id="175" name="Freeform 8"/>
            <p:cNvSpPr>
              <a:spLocks noEditPoints="1"/>
            </p:cNvSpPr>
            <p:nvPr/>
          </p:nvSpPr>
          <p:spPr bwMode="auto">
            <a:xfrm>
              <a:off x="4851400" y="5130800"/>
              <a:ext cx="711200" cy="508000"/>
            </a:xfrm>
            <a:custGeom>
              <a:avLst/>
              <a:gdLst>
                <a:gd name="T0" fmla="*/ 32 w 448"/>
                <a:gd name="T1" fmla="*/ 0 h 320"/>
                <a:gd name="T2" fmla="*/ 26 w 448"/>
                <a:gd name="T3" fmla="*/ 0 h 320"/>
                <a:gd name="T4" fmla="*/ 10 w 448"/>
                <a:gd name="T5" fmla="*/ 10 h 320"/>
                <a:gd name="T6" fmla="*/ 0 w 448"/>
                <a:gd name="T7" fmla="*/ 26 h 320"/>
                <a:gd name="T8" fmla="*/ 0 w 448"/>
                <a:gd name="T9" fmla="*/ 288 h 320"/>
                <a:gd name="T10" fmla="*/ 0 w 448"/>
                <a:gd name="T11" fmla="*/ 294 h 320"/>
                <a:gd name="T12" fmla="*/ 10 w 448"/>
                <a:gd name="T13" fmla="*/ 310 h 320"/>
                <a:gd name="T14" fmla="*/ 26 w 448"/>
                <a:gd name="T15" fmla="*/ 320 h 320"/>
                <a:gd name="T16" fmla="*/ 256 w 448"/>
                <a:gd name="T17" fmla="*/ 320 h 320"/>
                <a:gd name="T18" fmla="*/ 32 w 448"/>
                <a:gd name="T19" fmla="*/ 288 h 320"/>
                <a:gd name="T20" fmla="*/ 416 w 448"/>
                <a:gd name="T21" fmla="*/ 32 h 320"/>
                <a:gd name="T22" fmla="*/ 384 w 448"/>
                <a:gd name="T23" fmla="*/ 288 h 320"/>
                <a:gd name="T24" fmla="*/ 384 w 448"/>
                <a:gd name="T25" fmla="*/ 184 h 320"/>
                <a:gd name="T26" fmla="*/ 380 w 448"/>
                <a:gd name="T27" fmla="*/ 174 h 320"/>
                <a:gd name="T28" fmla="*/ 372 w 448"/>
                <a:gd name="T29" fmla="*/ 168 h 320"/>
                <a:gd name="T30" fmla="*/ 328 w 448"/>
                <a:gd name="T31" fmla="*/ 198 h 320"/>
                <a:gd name="T32" fmla="*/ 208 w 448"/>
                <a:gd name="T33" fmla="*/ 160 h 320"/>
                <a:gd name="T34" fmla="*/ 202 w 448"/>
                <a:gd name="T35" fmla="*/ 162 h 320"/>
                <a:gd name="T36" fmla="*/ 194 w 448"/>
                <a:gd name="T37" fmla="*/ 170 h 320"/>
                <a:gd name="T38" fmla="*/ 192 w 448"/>
                <a:gd name="T39" fmla="*/ 176 h 320"/>
                <a:gd name="T40" fmla="*/ 196 w 448"/>
                <a:gd name="T41" fmla="*/ 188 h 320"/>
                <a:gd name="T42" fmla="*/ 208 w 448"/>
                <a:gd name="T43" fmla="*/ 192 h 320"/>
                <a:gd name="T44" fmla="*/ 288 w 448"/>
                <a:gd name="T45" fmla="*/ 320 h 320"/>
                <a:gd name="T46" fmla="*/ 416 w 448"/>
                <a:gd name="T47" fmla="*/ 320 h 320"/>
                <a:gd name="T48" fmla="*/ 428 w 448"/>
                <a:gd name="T49" fmla="*/ 318 h 320"/>
                <a:gd name="T50" fmla="*/ 446 w 448"/>
                <a:gd name="T51" fmla="*/ 300 h 320"/>
                <a:gd name="T52" fmla="*/ 448 w 448"/>
                <a:gd name="T53" fmla="*/ 288 h 320"/>
                <a:gd name="T54" fmla="*/ 448 w 448"/>
                <a:gd name="T55" fmla="*/ 32 h 320"/>
                <a:gd name="T56" fmla="*/ 446 w 448"/>
                <a:gd name="T57" fmla="*/ 20 h 320"/>
                <a:gd name="T58" fmla="*/ 428 w 448"/>
                <a:gd name="T59" fmla="*/ 2 h 320"/>
                <a:gd name="T60" fmla="*/ 416 w 448"/>
                <a:gd name="T61" fmla="*/ 0 h 320"/>
                <a:gd name="T62" fmla="*/ 306 w 448"/>
                <a:gd name="T63" fmla="*/ 138 h 320"/>
                <a:gd name="T64" fmla="*/ 310 w 448"/>
                <a:gd name="T65" fmla="*/ 146 h 320"/>
                <a:gd name="T66" fmla="*/ 320 w 448"/>
                <a:gd name="T67" fmla="*/ 156 h 320"/>
                <a:gd name="T68" fmla="*/ 328 w 448"/>
                <a:gd name="T69" fmla="*/ 158 h 320"/>
                <a:gd name="T70" fmla="*/ 342 w 448"/>
                <a:gd name="T71" fmla="*/ 152 h 320"/>
                <a:gd name="T72" fmla="*/ 350 w 448"/>
                <a:gd name="T73" fmla="*/ 138 h 320"/>
                <a:gd name="T74" fmla="*/ 356 w 448"/>
                <a:gd name="T75" fmla="*/ 132 h 320"/>
                <a:gd name="T76" fmla="*/ 358 w 448"/>
                <a:gd name="T77" fmla="*/ 126 h 320"/>
                <a:gd name="T78" fmla="*/ 354 w 448"/>
                <a:gd name="T79" fmla="*/ 120 h 320"/>
                <a:gd name="T80" fmla="*/ 354 w 448"/>
                <a:gd name="T81" fmla="*/ 116 h 320"/>
                <a:gd name="T82" fmla="*/ 352 w 448"/>
                <a:gd name="T83" fmla="*/ 104 h 320"/>
                <a:gd name="T84" fmla="*/ 338 w 448"/>
                <a:gd name="T85" fmla="*/ 90 h 320"/>
                <a:gd name="T86" fmla="*/ 328 w 448"/>
                <a:gd name="T87" fmla="*/ 88 h 320"/>
                <a:gd name="T88" fmla="*/ 308 w 448"/>
                <a:gd name="T89" fmla="*/ 96 h 320"/>
                <a:gd name="T90" fmla="*/ 302 w 448"/>
                <a:gd name="T91" fmla="*/ 116 h 320"/>
                <a:gd name="T92" fmla="*/ 302 w 448"/>
                <a:gd name="T93" fmla="*/ 120 h 320"/>
                <a:gd name="T94" fmla="*/ 298 w 448"/>
                <a:gd name="T95" fmla="*/ 122 h 320"/>
                <a:gd name="T96" fmla="*/ 298 w 448"/>
                <a:gd name="T97" fmla="*/ 126 h 320"/>
                <a:gd name="T98" fmla="*/ 306 w 448"/>
                <a:gd name="T99"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8" h="320">
                  <a:moveTo>
                    <a:pt x="416" y="0"/>
                  </a:moveTo>
                  <a:lnTo>
                    <a:pt x="32" y="0"/>
                  </a:lnTo>
                  <a:lnTo>
                    <a:pt x="32" y="0"/>
                  </a:lnTo>
                  <a:lnTo>
                    <a:pt x="26" y="0"/>
                  </a:lnTo>
                  <a:lnTo>
                    <a:pt x="20" y="2"/>
                  </a:lnTo>
                  <a:lnTo>
                    <a:pt x="10" y="10"/>
                  </a:lnTo>
                  <a:lnTo>
                    <a:pt x="2" y="20"/>
                  </a:lnTo>
                  <a:lnTo>
                    <a:pt x="0" y="26"/>
                  </a:lnTo>
                  <a:lnTo>
                    <a:pt x="0" y="32"/>
                  </a:lnTo>
                  <a:lnTo>
                    <a:pt x="0" y="288"/>
                  </a:lnTo>
                  <a:lnTo>
                    <a:pt x="0" y="288"/>
                  </a:lnTo>
                  <a:lnTo>
                    <a:pt x="0" y="294"/>
                  </a:lnTo>
                  <a:lnTo>
                    <a:pt x="2" y="300"/>
                  </a:lnTo>
                  <a:lnTo>
                    <a:pt x="10" y="310"/>
                  </a:lnTo>
                  <a:lnTo>
                    <a:pt x="20" y="318"/>
                  </a:lnTo>
                  <a:lnTo>
                    <a:pt x="26" y="320"/>
                  </a:lnTo>
                  <a:lnTo>
                    <a:pt x="32" y="320"/>
                  </a:lnTo>
                  <a:lnTo>
                    <a:pt x="256" y="320"/>
                  </a:lnTo>
                  <a:lnTo>
                    <a:pt x="256" y="288"/>
                  </a:lnTo>
                  <a:lnTo>
                    <a:pt x="32" y="288"/>
                  </a:lnTo>
                  <a:lnTo>
                    <a:pt x="32" y="32"/>
                  </a:lnTo>
                  <a:lnTo>
                    <a:pt x="416" y="32"/>
                  </a:lnTo>
                  <a:lnTo>
                    <a:pt x="416" y="288"/>
                  </a:lnTo>
                  <a:lnTo>
                    <a:pt x="384" y="288"/>
                  </a:lnTo>
                  <a:lnTo>
                    <a:pt x="384" y="184"/>
                  </a:lnTo>
                  <a:lnTo>
                    <a:pt x="384" y="184"/>
                  </a:lnTo>
                  <a:lnTo>
                    <a:pt x="384" y="178"/>
                  </a:lnTo>
                  <a:lnTo>
                    <a:pt x="380" y="174"/>
                  </a:lnTo>
                  <a:lnTo>
                    <a:pt x="378" y="170"/>
                  </a:lnTo>
                  <a:lnTo>
                    <a:pt x="372" y="168"/>
                  </a:lnTo>
                  <a:lnTo>
                    <a:pt x="348" y="160"/>
                  </a:lnTo>
                  <a:lnTo>
                    <a:pt x="328" y="198"/>
                  </a:lnTo>
                  <a:lnTo>
                    <a:pt x="308" y="160"/>
                  </a:lnTo>
                  <a:lnTo>
                    <a:pt x="208" y="160"/>
                  </a:lnTo>
                  <a:lnTo>
                    <a:pt x="208" y="160"/>
                  </a:lnTo>
                  <a:lnTo>
                    <a:pt x="202" y="162"/>
                  </a:lnTo>
                  <a:lnTo>
                    <a:pt x="196" y="164"/>
                  </a:lnTo>
                  <a:lnTo>
                    <a:pt x="194" y="170"/>
                  </a:lnTo>
                  <a:lnTo>
                    <a:pt x="192" y="176"/>
                  </a:lnTo>
                  <a:lnTo>
                    <a:pt x="192" y="176"/>
                  </a:lnTo>
                  <a:lnTo>
                    <a:pt x="194" y="182"/>
                  </a:lnTo>
                  <a:lnTo>
                    <a:pt x="196" y="188"/>
                  </a:lnTo>
                  <a:lnTo>
                    <a:pt x="202" y="190"/>
                  </a:lnTo>
                  <a:lnTo>
                    <a:pt x="208" y="192"/>
                  </a:lnTo>
                  <a:lnTo>
                    <a:pt x="288" y="192"/>
                  </a:lnTo>
                  <a:lnTo>
                    <a:pt x="288" y="320"/>
                  </a:lnTo>
                  <a:lnTo>
                    <a:pt x="416" y="320"/>
                  </a:lnTo>
                  <a:lnTo>
                    <a:pt x="416" y="320"/>
                  </a:lnTo>
                  <a:lnTo>
                    <a:pt x="422" y="320"/>
                  </a:lnTo>
                  <a:lnTo>
                    <a:pt x="428" y="318"/>
                  </a:lnTo>
                  <a:lnTo>
                    <a:pt x="438" y="310"/>
                  </a:lnTo>
                  <a:lnTo>
                    <a:pt x="446" y="300"/>
                  </a:lnTo>
                  <a:lnTo>
                    <a:pt x="448" y="294"/>
                  </a:lnTo>
                  <a:lnTo>
                    <a:pt x="448" y="288"/>
                  </a:lnTo>
                  <a:lnTo>
                    <a:pt x="448" y="32"/>
                  </a:lnTo>
                  <a:lnTo>
                    <a:pt x="448" y="32"/>
                  </a:lnTo>
                  <a:lnTo>
                    <a:pt x="448" y="26"/>
                  </a:lnTo>
                  <a:lnTo>
                    <a:pt x="446" y="20"/>
                  </a:lnTo>
                  <a:lnTo>
                    <a:pt x="438" y="10"/>
                  </a:lnTo>
                  <a:lnTo>
                    <a:pt x="428" y="2"/>
                  </a:lnTo>
                  <a:lnTo>
                    <a:pt x="422" y="0"/>
                  </a:lnTo>
                  <a:lnTo>
                    <a:pt x="416" y="0"/>
                  </a:lnTo>
                  <a:lnTo>
                    <a:pt x="416" y="0"/>
                  </a:lnTo>
                  <a:close/>
                  <a:moveTo>
                    <a:pt x="306" y="138"/>
                  </a:moveTo>
                  <a:lnTo>
                    <a:pt x="306" y="138"/>
                  </a:lnTo>
                  <a:lnTo>
                    <a:pt x="310" y="146"/>
                  </a:lnTo>
                  <a:lnTo>
                    <a:pt x="314" y="152"/>
                  </a:lnTo>
                  <a:lnTo>
                    <a:pt x="320" y="156"/>
                  </a:lnTo>
                  <a:lnTo>
                    <a:pt x="328" y="158"/>
                  </a:lnTo>
                  <a:lnTo>
                    <a:pt x="328" y="158"/>
                  </a:lnTo>
                  <a:lnTo>
                    <a:pt x="336" y="156"/>
                  </a:lnTo>
                  <a:lnTo>
                    <a:pt x="342" y="152"/>
                  </a:lnTo>
                  <a:lnTo>
                    <a:pt x="346" y="146"/>
                  </a:lnTo>
                  <a:lnTo>
                    <a:pt x="350" y="138"/>
                  </a:lnTo>
                  <a:lnTo>
                    <a:pt x="350" y="138"/>
                  </a:lnTo>
                  <a:lnTo>
                    <a:pt x="356" y="132"/>
                  </a:lnTo>
                  <a:lnTo>
                    <a:pt x="358" y="126"/>
                  </a:lnTo>
                  <a:lnTo>
                    <a:pt x="358" y="126"/>
                  </a:lnTo>
                  <a:lnTo>
                    <a:pt x="358" y="122"/>
                  </a:lnTo>
                  <a:lnTo>
                    <a:pt x="354" y="120"/>
                  </a:lnTo>
                  <a:lnTo>
                    <a:pt x="354" y="120"/>
                  </a:lnTo>
                  <a:lnTo>
                    <a:pt x="354" y="116"/>
                  </a:lnTo>
                  <a:lnTo>
                    <a:pt x="354" y="116"/>
                  </a:lnTo>
                  <a:lnTo>
                    <a:pt x="352" y="104"/>
                  </a:lnTo>
                  <a:lnTo>
                    <a:pt x="348" y="96"/>
                  </a:lnTo>
                  <a:lnTo>
                    <a:pt x="338" y="90"/>
                  </a:lnTo>
                  <a:lnTo>
                    <a:pt x="328" y="88"/>
                  </a:lnTo>
                  <a:lnTo>
                    <a:pt x="328" y="88"/>
                  </a:lnTo>
                  <a:lnTo>
                    <a:pt x="318" y="90"/>
                  </a:lnTo>
                  <a:lnTo>
                    <a:pt x="308" y="96"/>
                  </a:lnTo>
                  <a:lnTo>
                    <a:pt x="304" y="104"/>
                  </a:lnTo>
                  <a:lnTo>
                    <a:pt x="302" y="116"/>
                  </a:lnTo>
                  <a:lnTo>
                    <a:pt x="302" y="116"/>
                  </a:lnTo>
                  <a:lnTo>
                    <a:pt x="302" y="120"/>
                  </a:lnTo>
                  <a:lnTo>
                    <a:pt x="302" y="120"/>
                  </a:lnTo>
                  <a:lnTo>
                    <a:pt x="298" y="122"/>
                  </a:lnTo>
                  <a:lnTo>
                    <a:pt x="298" y="126"/>
                  </a:lnTo>
                  <a:lnTo>
                    <a:pt x="298" y="126"/>
                  </a:lnTo>
                  <a:lnTo>
                    <a:pt x="300" y="132"/>
                  </a:lnTo>
                  <a:lnTo>
                    <a:pt x="306" y="138"/>
                  </a:lnTo>
                  <a:lnTo>
                    <a:pt x="30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94415"/>
              <a:endParaRPr lang="en-US" dirty="0">
                <a:solidFill>
                  <a:srgbClr val="444444"/>
                </a:solidFill>
                <a:latin typeface="Museo Sans For Dell"/>
                <a:cs typeface="Arial" pitchFamily="34" charset="0"/>
              </a:endParaRPr>
            </a:p>
          </p:txBody>
        </p:sp>
      </p:grpSp>
      <p:sp>
        <p:nvSpPr>
          <p:cNvPr id="176" name="Rectangle 175"/>
          <p:cNvSpPr/>
          <p:nvPr>
            <p:custDataLst>
              <p:tags r:id="rId6"/>
            </p:custDataLst>
          </p:nvPr>
        </p:nvSpPr>
        <p:spPr>
          <a:xfrm>
            <a:off x="9127914" y="2992653"/>
            <a:ext cx="2769877" cy="657465"/>
          </a:xfrm>
          <a:prstGeom prst="rect">
            <a:avLst/>
          </a:prstGeom>
          <a:noFill/>
        </p:spPr>
        <p:txBody>
          <a:bodyPr wrap="square" lIns="119442" tIns="59722" rIns="119442" bIns="59722">
            <a:spAutoFit/>
          </a:bodyPr>
          <a:lstStyle/>
          <a:p>
            <a:pPr algn="ctr" defTabSz="1194415">
              <a:lnSpc>
                <a:spcPct val="90000"/>
              </a:lnSpc>
            </a:pPr>
            <a:r>
              <a:rPr lang="en-US" sz="1900" b="1" dirty="0">
                <a:latin typeface="Museo Sans For Dell"/>
                <a:cs typeface="Arial" pitchFamily="34" charset="0"/>
              </a:rPr>
              <a:t>Value-added  software</a:t>
            </a:r>
          </a:p>
        </p:txBody>
      </p:sp>
      <p:grpSp>
        <p:nvGrpSpPr>
          <p:cNvPr id="177" name="Group 91"/>
          <p:cNvGrpSpPr/>
          <p:nvPr/>
        </p:nvGrpSpPr>
        <p:grpSpPr>
          <a:xfrm>
            <a:off x="10110380" y="2118314"/>
            <a:ext cx="772465" cy="790362"/>
            <a:chOff x="4851400" y="3683000"/>
            <a:chExt cx="711200" cy="812800"/>
          </a:xfrm>
          <a:solidFill>
            <a:schemeClr val="tx1"/>
          </a:solidFill>
        </p:grpSpPr>
        <p:sp>
          <p:nvSpPr>
            <p:cNvPr id="178" name="Freeform 15"/>
            <p:cNvSpPr>
              <a:spLocks/>
            </p:cNvSpPr>
            <p:nvPr/>
          </p:nvSpPr>
          <p:spPr bwMode="auto">
            <a:xfrm>
              <a:off x="5207000" y="4140200"/>
              <a:ext cx="355600" cy="355600"/>
            </a:xfrm>
            <a:custGeom>
              <a:avLst/>
              <a:gdLst>
                <a:gd name="T0" fmla="*/ 210 w 224"/>
                <a:gd name="T1" fmla="*/ 60 h 224"/>
                <a:gd name="T2" fmla="*/ 122 w 224"/>
                <a:gd name="T3" fmla="*/ 168 h 224"/>
                <a:gd name="T4" fmla="*/ 122 w 224"/>
                <a:gd name="T5" fmla="*/ 168 h 224"/>
                <a:gd name="T6" fmla="*/ 116 w 224"/>
                <a:gd name="T7" fmla="*/ 174 h 224"/>
                <a:gd name="T8" fmla="*/ 108 w 224"/>
                <a:gd name="T9" fmla="*/ 176 h 224"/>
                <a:gd name="T10" fmla="*/ 108 w 224"/>
                <a:gd name="T11" fmla="*/ 176 h 224"/>
                <a:gd name="T12" fmla="*/ 108 w 224"/>
                <a:gd name="T13" fmla="*/ 176 h 224"/>
                <a:gd name="T14" fmla="*/ 108 w 224"/>
                <a:gd name="T15" fmla="*/ 176 h 224"/>
                <a:gd name="T16" fmla="*/ 98 w 224"/>
                <a:gd name="T17" fmla="*/ 174 h 224"/>
                <a:gd name="T18" fmla="*/ 92 w 224"/>
                <a:gd name="T19" fmla="*/ 170 h 224"/>
                <a:gd name="T20" fmla="*/ 42 w 224"/>
                <a:gd name="T21" fmla="*/ 112 h 224"/>
                <a:gd name="T22" fmla="*/ 70 w 224"/>
                <a:gd name="T23" fmla="*/ 84 h 224"/>
                <a:gd name="T24" fmla="*/ 106 w 224"/>
                <a:gd name="T25" fmla="*/ 126 h 224"/>
                <a:gd name="T26" fmla="*/ 186 w 224"/>
                <a:gd name="T27" fmla="*/ 28 h 224"/>
                <a:gd name="T28" fmla="*/ 186 w 224"/>
                <a:gd name="T29" fmla="*/ 28 h 224"/>
                <a:gd name="T30" fmla="*/ 170 w 224"/>
                <a:gd name="T31" fmla="*/ 16 h 224"/>
                <a:gd name="T32" fmla="*/ 152 w 224"/>
                <a:gd name="T33" fmla="*/ 8 h 224"/>
                <a:gd name="T34" fmla="*/ 132 w 224"/>
                <a:gd name="T35" fmla="*/ 2 h 224"/>
                <a:gd name="T36" fmla="*/ 112 w 224"/>
                <a:gd name="T37" fmla="*/ 0 h 224"/>
                <a:gd name="T38" fmla="*/ 112 w 224"/>
                <a:gd name="T39" fmla="*/ 0 h 224"/>
                <a:gd name="T40" fmla="*/ 90 w 224"/>
                <a:gd name="T41" fmla="*/ 2 h 224"/>
                <a:gd name="T42" fmla="*/ 68 w 224"/>
                <a:gd name="T43" fmla="*/ 8 h 224"/>
                <a:gd name="T44" fmla="*/ 50 w 224"/>
                <a:gd name="T45" fmla="*/ 20 h 224"/>
                <a:gd name="T46" fmla="*/ 32 w 224"/>
                <a:gd name="T47" fmla="*/ 32 h 224"/>
                <a:gd name="T48" fmla="*/ 20 w 224"/>
                <a:gd name="T49" fmla="*/ 50 h 224"/>
                <a:gd name="T50" fmla="*/ 8 w 224"/>
                <a:gd name="T51" fmla="*/ 68 h 224"/>
                <a:gd name="T52" fmla="*/ 2 w 224"/>
                <a:gd name="T53" fmla="*/ 90 h 224"/>
                <a:gd name="T54" fmla="*/ 0 w 224"/>
                <a:gd name="T55" fmla="*/ 112 h 224"/>
                <a:gd name="T56" fmla="*/ 0 w 224"/>
                <a:gd name="T57" fmla="*/ 112 h 224"/>
                <a:gd name="T58" fmla="*/ 2 w 224"/>
                <a:gd name="T59" fmla="*/ 134 h 224"/>
                <a:gd name="T60" fmla="*/ 8 w 224"/>
                <a:gd name="T61" fmla="*/ 156 h 224"/>
                <a:gd name="T62" fmla="*/ 20 w 224"/>
                <a:gd name="T63" fmla="*/ 174 h 224"/>
                <a:gd name="T64" fmla="*/ 32 w 224"/>
                <a:gd name="T65" fmla="*/ 192 h 224"/>
                <a:gd name="T66" fmla="*/ 50 w 224"/>
                <a:gd name="T67" fmla="*/ 204 h 224"/>
                <a:gd name="T68" fmla="*/ 68 w 224"/>
                <a:gd name="T69" fmla="*/ 216 h 224"/>
                <a:gd name="T70" fmla="*/ 90 w 224"/>
                <a:gd name="T71" fmla="*/ 222 h 224"/>
                <a:gd name="T72" fmla="*/ 112 w 224"/>
                <a:gd name="T73" fmla="*/ 224 h 224"/>
                <a:gd name="T74" fmla="*/ 112 w 224"/>
                <a:gd name="T75" fmla="*/ 224 h 224"/>
                <a:gd name="T76" fmla="*/ 134 w 224"/>
                <a:gd name="T77" fmla="*/ 222 h 224"/>
                <a:gd name="T78" fmla="*/ 156 w 224"/>
                <a:gd name="T79" fmla="*/ 216 h 224"/>
                <a:gd name="T80" fmla="*/ 174 w 224"/>
                <a:gd name="T81" fmla="*/ 204 h 224"/>
                <a:gd name="T82" fmla="*/ 192 w 224"/>
                <a:gd name="T83" fmla="*/ 192 h 224"/>
                <a:gd name="T84" fmla="*/ 204 w 224"/>
                <a:gd name="T85" fmla="*/ 174 h 224"/>
                <a:gd name="T86" fmla="*/ 216 w 224"/>
                <a:gd name="T87" fmla="*/ 156 h 224"/>
                <a:gd name="T88" fmla="*/ 222 w 224"/>
                <a:gd name="T89" fmla="*/ 134 h 224"/>
                <a:gd name="T90" fmla="*/ 224 w 224"/>
                <a:gd name="T91" fmla="*/ 112 h 224"/>
                <a:gd name="T92" fmla="*/ 224 w 224"/>
                <a:gd name="T93" fmla="*/ 112 h 224"/>
                <a:gd name="T94" fmla="*/ 224 w 224"/>
                <a:gd name="T95" fmla="*/ 98 h 224"/>
                <a:gd name="T96" fmla="*/ 220 w 224"/>
                <a:gd name="T97" fmla="*/ 84 h 224"/>
                <a:gd name="T98" fmla="*/ 216 w 224"/>
                <a:gd name="T99" fmla="*/ 72 h 224"/>
                <a:gd name="T100" fmla="*/ 210 w 224"/>
                <a:gd name="T101" fmla="*/ 60 h 224"/>
                <a:gd name="T102" fmla="*/ 210 w 224"/>
                <a:gd name="T103" fmla="*/ 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4" h="224">
                  <a:moveTo>
                    <a:pt x="210" y="60"/>
                  </a:moveTo>
                  <a:lnTo>
                    <a:pt x="122" y="168"/>
                  </a:lnTo>
                  <a:lnTo>
                    <a:pt x="122" y="168"/>
                  </a:lnTo>
                  <a:lnTo>
                    <a:pt x="116" y="174"/>
                  </a:lnTo>
                  <a:lnTo>
                    <a:pt x="108" y="176"/>
                  </a:lnTo>
                  <a:lnTo>
                    <a:pt x="108" y="176"/>
                  </a:lnTo>
                  <a:lnTo>
                    <a:pt x="108" y="176"/>
                  </a:lnTo>
                  <a:lnTo>
                    <a:pt x="108" y="176"/>
                  </a:lnTo>
                  <a:lnTo>
                    <a:pt x="98" y="174"/>
                  </a:lnTo>
                  <a:lnTo>
                    <a:pt x="92" y="170"/>
                  </a:lnTo>
                  <a:lnTo>
                    <a:pt x="42" y="112"/>
                  </a:lnTo>
                  <a:lnTo>
                    <a:pt x="70" y="84"/>
                  </a:lnTo>
                  <a:lnTo>
                    <a:pt x="106" y="126"/>
                  </a:lnTo>
                  <a:lnTo>
                    <a:pt x="186" y="28"/>
                  </a:lnTo>
                  <a:lnTo>
                    <a:pt x="186" y="28"/>
                  </a:lnTo>
                  <a:lnTo>
                    <a:pt x="170" y="16"/>
                  </a:lnTo>
                  <a:lnTo>
                    <a:pt x="152" y="8"/>
                  </a:lnTo>
                  <a:lnTo>
                    <a:pt x="132" y="2"/>
                  </a:lnTo>
                  <a:lnTo>
                    <a:pt x="112" y="0"/>
                  </a:lnTo>
                  <a:lnTo>
                    <a:pt x="112" y="0"/>
                  </a:lnTo>
                  <a:lnTo>
                    <a:pt x="90" y="2"/>
                  </a:lnTo>
                  <a:lnTo>
                    <a:pt x="68" y="8"/>
                  </a:lnTo>
                  <a:lnTo>
                    <a:pt x="50" y="20"/>
                  </a:lnTo>
                  <a:lnTo>
                    <a:pt x="32" y="32"/>
                  </a:lnTo>
                  <a:lnTo>
                    <a:pt x="20" y="50"/>
                  </a:lnTo>
                  <a:lnTo>
                    <a:pt x="8" y="68"/>
                  </a:lnTo>
                  <a:lnTo>
                    <a:pt x="2" y="90"/>
                  </a:lnTo>
                  <a:lnTo>
                    <a:pt x="0" y="112"/>
                  </a:lnTo>
                  <a:lnTo>
                    <a:pt x="0" y="112"/>
                  </a:lnTo>
                  <a:lnTo>
                    <a:pt x="2" y="134"/>
                  </a:lnTo>
                  <a:lnTo>
                    <a:pt x="8" y="156"/>
                  </a:lnTo>
                  <a:lnTo>
                    <a:pt x="20" y="174"/>
                  </a:lnTo>
                  <a:lnTo>
                    <a:pt x="32" y="192"/>
                  </a:lnTo>
                  <a:lnTo>
                    <a:pt x="50" y="204"/>
                  </a:lnTo>
                  <a:lnTo>
                    <a:pt x="68" y="216"/>
                  </a:lnTo>
                  <a:lnTo>
                    <a:pt x="90" y="222"/>
                  </a:lnTo>
                  <a:lnTo>
                    <a:pt x="112" y="224"/>
                  </a:lnTo>
                  <a:lnTo>
                    <a:pt x="112" y="224"/>
                  </a:lnTo>
                  <a:lnTo>
                    <a:pt x="134" y="222"/>
                  </a:lnTo>
                  <a:lnTo>
                    <a:pt x="156" y="216"/>
                  </a:lnTo>
                  <a:lnTo>
                    <a:pt x="174" y="204"/>
                  </a:lnTo>
                  <a:lnTo>
                    <a:pt x="192" y="192"/>
                  </a:lnTo>
                  <a:lnTo>
                    <a:pt x="204" y="174"/>
                  </a:lnTo>
                  <a:lnTo>
                    <a:pt x="216" y="156"/>
                  </a:lnTo>
                  <a:lnTo>
                    <a:pt x="222" y="134"/>
                  </a:lnTo>
                  <a:lnTo>
                    <a:pt x="224" y="112"/>
                  </a:lnTo>
                  <a:lnTo>
                    <a:pt x="224" y="112"/>
                  </a:lnTo>
                  <a:lnTo>
                    <a:pt x="224" y="98"/>
                  </a:lnTo>
                  <a:lnTo>
                    <a:pt x="220" y="84"/>
                  </a:lnTo>
                  <a:lnTo>
                    <a:pt x="216" y="72"/>
                  </a:lnTo>
                  <a:lnTo>
                    <a:pt x="210" y="60"/>
                  </a:lnTo>
                  <a:lnTo>
                    <a:pt x="21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94415"/>
              <a:endParaRPr lang="en-US" dirty="0">
                <a:solidFill>
                  <a:srgbClr val="444444"/>
                </a:solidFill>
                <a:latin typeface="Museo Sans For Dell"/>
                <a:cs typeface="Arial" pitchFamily="34" charset="0"/>
              </a:endParaRPr>
            </a:p>
          </p:txBody>
        </p:sp>
        <p:sp>
          <p:nvSpPr>
            <p:cNvPr id="179" name="Freeform 16"/>
            <p:cNvSpPr>
              <a:spLocks noEditPoints="1"/>
            </p:cNvSpPr>
            <p:nvPr/>
          </p:nvSpPr>
          <p:spPr bwMode="auto">
            <a:xfrm>
              <a:off x="4851400" y="3683000"/>
              <a:ext cx="508000" cy="711200"/>
            </a:xfrm>
            <a:custGeom>
              <a:avLst/>
              <a:gdLst>
                <a:gd name="T0" fmla="*/ 288 w 320"/>
                <a:gd name="T1" fmla="*/ 264 h 448"/>
                <a:gd name="T2" fmla="*/ 304 w 320"/>
                <a:gd name="T3" fmla="*/ 260 h 448"/>
                <a:gd name="T4" fmla="*/ 320 w 320"/>
                <a:gd name="T5" fmla="*/ 96 h 448"/>
                <a:gd name="T6" fmla="*/ 320 w 320"/>
                <a:gd name="T7" fmla="*/ 90 h 448"/>
                <a:gd name="T8" fmla="*/ 310 w 320"/>
                <a:gd name="T9" fmla="*/ 74 h 448"/>
                <a:gd name="T10" fmla="*/ 294 w 320"/>
                <a:gd name="T11" fmla="*/ 64 h 448"/>
                <a:gd name="T12" fmla="*/ 288 w 320"/>
                <a:gd name="T13" fmla="*/ 64 h 448"/>
                <a:gd name="T14" fmla="*/ 32 w 320"/>
                <a:gd name="T15" fmla="*/ 384 h 448"/>
                <a:gd name="T16" fmla="*/ 32 w 320"/>
                <a:gd name="T17" fmla="*/ 64 h 448"/>
                <a:gd name="T18" fmla="*/ 20 w 320"/>
                <a:gd name="T19" fmla="*/ 66 h 448"/>
                <a:gd name="T20" fmla="*/ 2 w 320"/>
                <a:gd name="T21" fmla="*/ 84 h 448"/>
                <a:gd name="T22" fmla="*/ 0 w 320"/>
                <a:gd name="T23" fmla="*/ 96 h 448"/>
                <a:gd name="T24" fmla="*/ 0 w 320"/>
                <a:gd name="T25" fmla="*/ 416 h 448"/>
                <a:gd name="T26" fmla="*/ 2 w 320"/>
                <a:gd name="T27" fmla="*/ 428 h 448"/>
                <a:gd name="T28" fmla="*/ 20 w 320"/>
                <a:gd name="T29" fmla="*/ 446 h 448"/>
                <a:gd name="T30" fmla="*/ 32 w 320"/>
                <a:gd name="T31" fmla="*/ 448 h 448"/>
                <a:gd name="T32" fmla="*/ 200 w 320"/>
                <a:gd name="T33" fmla="*/ 448 h 448"/>
                <a:gd name="T34" fmla="*/ 192 w 320"/>
                <a:gd name="T35" fmla="*/ 400 h 448"/>
                <a:gd name="T36" fmla="*/ 192 w 320"/>
                <a:gd name="T37" fmla="*/ 384 h 448"/>
                <a:gd name="T38" fmla="*/ 206 w 320"/>
                <a:gd name="T39" fmla="*/ 32 h 448"/>
                <a:gd name="T40" fmla="*/ 198 w 320"/>
                <a:gd name="T41" fmla="*/ 20 h 448"/>
                <a:gd name="T42" fmla="*/ 176 w 320"/>
                <a:gd name="T43" fmla="*/ 2 h 448"/>
                <a:gd name="T44" fmla="*/ 160 w 320"/>
                <a:gd name="T45" fmla="*/ 0 h 448"/>
                <a:gd name="T46" fmla="*/ 152 w 320"/>
                <a:gd name="T47" fmla="*/ 0 h 448"/>
                <a:gd name="T48" fmla="*/ 132 w 320"/>
                <a:gd name="T49" fmla="*/ 10 h 448"/>
                <a:gd name="T50" fmla="*/ 114 w 320"/>
                <a:gd name="T51" fmla="*/ 32 h 448"/>
                <a:gd name="T52" fmla="*/ 110 w 320"/>
                <a:gd name="T53" fmla="*/ 44 h 448"/>
                <a:gd name="T54" fmla="*/ 92 w 320"/>
                <a:gd name="T55" fmla="*/ 62 h 448"/>
                <a:gd name="T56" fmla="*/ 80 w 320"/>
                <a:gd name="T57" fmla="*/ 64 h 448"/>
                <a:gd name="T58" fmla="*/ 64 w 320"/>
                <a:gd name="T59" fmla="*/ 96 h 448"/>
                <a:gd name="T60" fmla="*/ 64 w 320"/>
                <a:gd name="T61" fmla="*/ 102 h 448"/>
                <a:gd name="T62" fmla="*/ 74 w 320"/>
                <a:gd name="T63" fmla="*/ 118 h 448"/>
                <a:gd name="T64" fmla="*/ 90 w 320"/>
                <a:gd name="T65" fmla="*/ 128 h 448"/>
                <a:gd name="T66" fmla="*/ 224 w 320"/>
                <a:gd name="T67" fmla="*/ 128 h 448"/>
                <a:gd name="T68" fmla="*/ 230 w 320"/>
                <a:gd name="T69" fmla="*/ 128 h 448"/>
                <a:gd name="T70" fmla="*/ 246 w 320"/>
                <a:gd name="T71" fmla="*/ 118 h 448"/>
                <a:gd name="T72" fmla="*/ 256 w 320"/>
                <a:gd name="T73" fmla="*/ 102 h 448"/>
                <a:gd name="T74" fmla="*/ 256 w 320"/>
                <a:gd name="T75" fmla="*/ 64 h 448"/>
                <a:gd name="T76" fmla="*/ 240 w 320"/>
                <a:gd name="T77" fmla="*/ 64 h 448"/>
                <a:gd name="T78" fmla="*/ 228 w 320"/>
                <a:gd name="T79" fmla="*/ 62 h 448"/>
                <a:gd name="T80" fmla="*/ 210 w 320"/>
                <a:gd name="T81" fmla="*/ 44 h 448"/>
                <a:gd name="T82" fmla="*/ 206 w 320"/>
                <a:gd name="T83" fmla="*/ 32 h 448"/>
                <a:gd name="T84" fmla="*/ 160 w 320"/>
                <a:gd name="T85" fmla="*/ 64 h 448"/>
                <a:gd name="T86" fmla="*/ 146 w 320"/>
                <a:gd name="T87" fmla="*/ 58 h 448"/>
                <a:gd name="T88" fmla="*/ 140 w 320"/>
                <a:gd name="T89" fmla="*/ 44 h 448"/>
                <a:gd name="T90" fmla="*/ 142 w 320"/>
                <a:gd name="T91" fmla="*/ 36 h 448"/>
                <a:gd name="T92" fmla="*/ 152 w 320"/>
                <a:gd name="T93" fmla="*/ 26 h 448"/>
                <a:gd name="T94" fmla="*/ 160 w 320"/>
                <a:gd name="T95" fmla="*/ 24 h 448"/>
                <a:gd name="T96" fmla="*/ 174 w 320"/>
                <a:gd name="T97" fmla="*/ 30 h 448"/>
                <a:gd name="T98" fmla="*/ 180 w 320"/>
                <a:gd name="T99" fmla="*/ 44 h 448"/>
                <a:gd name="T100" fmla="*/ 178 w 320"/>
                <a:gd name="T101" fmla="*/ 52 h 448"/>
                <a:gd name="T102" fmla="*/ 168 w 320"/>
                <a:gd name="T103" fmla="*/ 62 h 448"/>
                <a:gd name="T104" fmla="*/ 160 w 320"/>
                <a:gd name="T105" fmla="*/ 6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448">
                  <a:moveTo>
                    <a:pt x="288" y="64"/>
                  </a:moveTo>
                  <a:lnTo>
                    <a:pt x="288" y="264"/>
                  </a:lnTo>
                  <a:lnTo>
                    <a:pt x="288" y="264"/>
                  </a:lnTo>
                  <a:lnTo>
                    <a:pt x="304" y="260"/>
                  </a:lnTo>
                  <a:lnTo>
                    <a:pt x="320" y="256"/>
                  </a:lnTo>
                  <a:lnTo>
                    <a:pt x="320" y="96"/>
                  </a:lnTo>
                  <a:lnTo>
                    <a:pt x="320" y="96"/>
                  </a:lnTo>
                  <a:lnTo>
                    <a:pt x="320" y="90"/>
                  </a:lnTo>
                  <a:lnTo>
                    <a:pt x="318" y="84"/>
                  </a:lnTo>
                  <a:lnTo>
                    <a:pt x="310" y="74"/>
                  </a:lnTo>
                  <a:lnTo>
                    <a:pt x="300" y="66"/>
                  </a:lnTo>
                  <a:lnTo>
                    <a:pt x="294" y="64"/>
                  </a:lnTo>
                  <a:lnTo>
                    <a:pt x="288" y="64"/>
                  </a:lnTo>
                  <a:lnTo>
                    <a:pt x="288" y="64"/>
                  </a:lnTo>
                  <a:close/>
                  <a:moveTo>
                    <a:pt x="192" y="384"/>
                  </a:moveTo>
                  <a:lnTo>
                    <a:pt x="32" y="384"/>
                  </a:lnTo>
                  <a:lnTo>
                    <a:pt x="32" y="64"/>
                  </a:lnTo>
                  <a:lnTo>
                    <a:pt x="32" y="64"/>
                  </a:lnTo>
                  <a:lnTo>
                    <a:pt x="26" y="64"/>
                  </a:lnTo>
                  <a:lnTo>
                    <a:pt x="20" y="66"/>
                  </a:lnTo>
                  <a:lnTo>
                    <a:pt x="10" y="74"/>
                  </a:lnTo>
                  <a:lnTo>
                    <a:pt x="2" y="84"/>
                  </a:lnTo>
                  <a:lnTo>
                    <a:pt x="0" y="90"/>
                  </a:lnTo>
                  <a:lnTo>
                    <a:pt x="0" y="96"/>
                  </a:lnTo>
                  <a:lnTo>
                    <a:pt x="0" y="416"/>
                  </a:lnTo>
                  <a:lnTo>
                    <a:pt x="0" y="416"/>
                  </a:lnTo>
                  <a:lnTo>
                    <a:pt x="0" y="422"/>
                  </a:lnTo>
                  <a:lnTo>
                    <a:pt x="2" y="428"/>
                  </a:lnTo>
                  <a:lnTo>
                    <a:pt x="10" y="438"/>
                  </a:lnTo>
                  <a:lnTo>
                    <a:pt x="20" y="446"/>
                  </a:lnTo>
                  <a:lnTo>
                    <a:pt x="26" y="448"/>
                  </a:lnTo>
                  <a:lnTo>
                    <a:pt x="32" y="448"/>
                  </a:lnTo>
                  <a:lnTo>
                    <a:pt x="200" y="448"/>
                  </a:lnTo>
                  <a:lnTo>
                    <a:pt x="200" y="448"/>
                  </a:lnTo>
                  <a:lnTo>
                    <a:pt x="194" y="424"/>
                  </a:lnTo>
                  <a:lnTo>
                    <a:pt x="192" y="400"/>
                  </a:lnTo>
                  <a:lnTo>
                    <a:pt x="192" y="400"/>
                  </a:lnTo>
                  <a:lnTo>
                    <a:pt x="192" y="384"/>
                  </a:lnTo>
                  <a:lnTo>
                    <a:pt x="192" y="384"/>
                  </a:lnTo>
                  <a:close/>
                  <a:moveTo>
                    <a:pt x="206" y="32"/>
                  </a:moveTo>
                  <a:lnTo>
                    <a:pt x="206" y="32"/>
                  </a:lnTo>
                  <a:lnTo>
                    <a:pt x="198" y="20"/>
                  </a:lnTo>
                  <a:lnTo>
                    <a:pt x="188" y="10"/>
                  </a:lnTo>
                  <a:lnTo>
                    <a:pt x="176" y="2"/>
                  </a:lnTo>
                  <a:lnTo>
                    <a:pt x="168" y="0"/>
                  </a:lnTo>
                  <a:lnTo>
                    <a:pt x="160" y="0"/>
                  </a:lnTo>
                  <a:lnTo>
                    <a:pt x="160" y="0"/>
                  </a:lnTo>
                  <a:lnTo>
                    <a:pt x="152" y="0"/>
                  </a:lnTo>
                  <a:lnTo>
                    <a:pt x="144" y="2"/>
                  </a:lnTo>
                  <a:lnTo>
                    <a:pt x="132" y="10"/>
                  </a:lnTo>
                  <a:lnTo>
                    <a:pt x="122" y="20"/>
                  </a:lnTo>
                  <a:lnTo>
                    <a:pt x="114" y="32"/>
                  </a:lnTo>
                  <a:lnTo>
                    <a:pt x="114" y="32"/>
                  </a:lnTo>
                  <a:lnTo>
                    <a:pt x="110" y="44"/>
                  </a:lnTo>
                  <a:lnTo>
                    <a:pt x="102" y="54"/>
                  </a:lnTo>
                  <a:lnTo>
                    <a:pt x="92" y="62"/>
                  </a:lnTo>
                  <a:lnTo>
                    <a:pt x="86" y="64"/>
                  </a:lnTo>
                  <a:lnTo>
                    <a:pt x="80" y="64"/>
                  </a:lnTo>
                  <a:lnTo>
                    <a:pt x="64" y="64"/>
                  </a:lnTo>
                  <a:lnTo>
                    <a:pt x="64" y="96"/>
                  </a:lnTo>
                  <a:lnTo>
                    <a:pt x="64" y="96"/>
                  </a:lnTo>
                  <a:lnTo>
                    <a:pt x="64" y="102"/>
                  </a:lnTo>
                  <a:lnTo>
                    <a:pt x="66" y="108"/>
                  </a:lnTo>
                  <a:lnTo>
                    <a:pt x="74" y="118"/>
                  </a:lnTo>
                  <a:lnTo>
                    <a:pt x="84" y="126"/>
                  </a:lnTo>
                  <a:lnTo>
                    <a:pt x="90" y="128"/>
                  </a:lnTo>
                  <a:lnTo>
                    <a:pt x="96" y="128"/>
                  </a:lnTo>
                  <a:lnTo>
                    <a:pt x="224" y="128"/>
                  </a:lnTo>
                  <a:lnTo>
                    <a:pt x="224" y="128"/>
                  </a:lnTo>
                  <a:lnTo>
                    <a:pt x="230" y="128"/>
                  </a:lnTo>
                  <a:lnTo>
                    <a:pt x="236" y="126"/>
                  </a:lnTo>
                  <a:lnTo>
                    <a:pt x="246" y="118"/>
                  </a:lnTo>
                  <a:lnTo>
                    <a:pt x="254" y="108"/>
                  </a:lnTo>
                  <a:lnTo>
                    <a:pt x="256" y="102"/>
                  </a:lnTo>
                  <a:lnTo>
                    <a:pt x="256" y="96"/>
                  </a:lnTo>
                  <a:lnTo>
                    <a:pt x="256" y="64"/>
                  </a:lnTo>
                  <a:lnTo>
                    <a:pt x="240" y="64"/>
                  </a:lnTo>
                  <a:lnTo>
                    <a:pt x="240" y="64"/>
                  </a:lnTo>
                  <a:lnTo>
                    <a:pt x="234" y="64"/>
                  </a:lnTo>
                  <a:lnTo>
                    <a:pt x="228" y="62"/>
                  </a:lnTo>
                  <a:lnTo>
                    <a:pt x="218" y="54"/>
                  </a:lnTo>
                  <a:lnTo>
                    <a:pt x="210" y="44"/>
                  </a:lnTo>
                  <a:lnTo>
                    <a:pt x="206" y="32"/>
                  </a:lnTo>
                  <a:lnTo>
                    <a:pt x="206" y="32"/>
                  </a:lnTo>
                  <a:close/>
                  <a:moveTo>
                    <a:pt x="160" y="64"/>
                  </a:moveTo>
                  <a:lnTo>
                    <a:pt x="160" y="64"/>
                  </a:lnTo>
                  <a:lnTo>
                    <a:pt x="152" y="62"/>
                  </a:lnTo>
                  <a:lnTo>
                    <a:pt x="146" y="58"/>
                  </a:lnTo>
                  <a:lnTo>
                    <a:pt x="142" y="52"/>
                  </a:lnTo>
                  <a:lnTo>
                    <a:pt x="140" y="44"/>
                  </a:lnTo>
                  <a:lnTo>
                    <a:pt x="140" y="44"/>
                  </a:lnTo>
                  <a:lnTo>
                    <a:pt x="142" y="36"/>
                  </a:lnTo>
                  <a:lnTo>
                    <a:pt x="146" y="30"/>
                  </a:lnTo>
                  <a:lnTo>
                    <a:pt x="152" y="26"/>
                  </a:lnTo>
                  <a:lnTo>
                    <a:pt x="160" y="24"/>
                  </a:lnTo>
                  <a:lnTo>
                    <a:pt x="160" y="24"/>
                  </a:lnTo>
                  <a:lnTo>
                    <a:pt x="168" y="26"/>
                  </a:lnTo>
                  <a:lnTo>
                    <a:pt x="174" y="30"/>
                  </a:lnTo>
                  <a:lnTo>
                    <a:pt x="178" y="36"/>
                  </a:lnTo>
                  <a:lnTo>
                    <a:pt x="180" y="44"/>
                  </a:lnTo>
                  <a:lnTo>
                    <a:pt x="180" y="44"/>
                  </a:lnTo>
                  <a:lnTo>
                    <a:pt x="178" y="52"/>
                  </a:lnTo>
                  <a:lnTo>
                    <a:pt x="174" y="58"/>
                  </a:lnTo>
                  <a:lnTo>
                    <a:pt x="168" y="62"/>
                  </a:lnTo>
                  <a:lnTo>
                    <a:pt x="160" y="64"/>
                  </a:lnTo>
                  <a:lnTo>
                    <a:pt x="16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94415"/>
              <a:endParaRPr lang="en-US" dirty="0">
                <a:solidFill>
                  <a:srgbClr val="444444"/>
                </a:solidFill>
                <a:latin typeface="Museo Sans For Dell"/>
                <a:cs typeface="Arial" pitchFamily="34" charset="0"/>
              </a:endParaRPr>
            </a:p>
          </p:txBody>
        </p:sp>
      </p:grpSp>
      <p:sp>
        <p:nvSpPr>
          <p:cNvPr id="182" name="Rectangle 181"/>
          <p:cNvSpPr/>
          <p:nvPr/>
        </p:nvSpPr>
        <p:spPr>
          <a:xfrm>
            <a:off x="588068" y="3760425"/>
            <a:ext cx="2736025" cy="1679403"/>
          </a:xfrm>
          <a:prstGeom prst="rect">
            <a:avLst/>
          </a:prstGeom>
          <a:solidFill>
            <a:schemeClr val="bg1">
              <a:lumMod val="60000"/>
              <a:lumOff val="40000"/>
            </a:schemeClr>
          </a:solidFill>
          <a:ln>
            <a:noFill/>
          </a:ln>
          <a:effectLst/>
        </p:spPr>
        <p:txBody>
          <a:bodyPr wrap="square" lIns="124243" tIns="124243" rIns="124243" bIns="124243" rtlCol="0" anchor="t" anchorCtr="0">
            <a:noAutofit/>
          </a:bodyPr>
          <a:lstStyle/>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Servers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Storage</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Networking</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Applications/workloads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Data center solutions</a:t>
            </a:r>
          </a:p>
        </p:txBody>
      </p:sp>
      <p:sp>
        <p:nvSpPr>
          <p:cNvPr id="186" name="Rectangle 185"/>
          <p:cNvSpPr/>
          <p:nvPr/>
        </p:nvSpPr>
        <p:spPr bwMode="gray">
          <a:xfrm>
            <a:off x="588080" y="5517071"/>
            <a:ext cx="11276557" cy="599738"/>
          </a:xfrm>
          <a:prstGeom prst="rect">
            <a:avLst/>
          </a:prstGeom>
          <a:solidFill>
            <a:schemeClr val="tx1">
              <a:lumMod val="20000"/>
              <a:lumOff val="80000"/>
            </a:schemeClr>
          </a:solidFill>
          <a:ln>
            <a:noFill/>
          </a:ln>
          <a:effectLst/>
        </p:spPr>
        <p:txBody>
          <a:bodyPr wrap="square" lIns="124243" tIns="62121" rIns="124243" bIns="62121" rtlCol="0" anchor="ctr" anchorCtr="0">
            <a:normAutofit/>
          </a:bodyPr>
          <a:lstStyle/>
          <a:p>
            <a:pPr algn="ctr">
              <a:lnSpc>
                <a:spcPct val="90000"/>
              </a:lnSpc>
              <a:spcBef>
                <a:spcPts val="136"/>
              </a:spcBef>
              <a:spcAft>
                <a:spcPts val="136"/>
              </a:spcAft>
            </a:pPr>
            <a:endParaRPr lang="en-US" sz="2700" dirty="0">
              <a:latin typeface="Museo Sans For Dell"/>
              <a:cs typeface="Arial" pitchFamily="34" charset="0"/>
            </a:endParaRPr>
          </a:p>
        </p:txBody>
      </p:sp>
      <p:sp>
        <p:nvSpPr>
          <p:cNvPr id="187" name="TextBox 186"/>
          <p:cNvSpPr txBox="1"/>
          <p:nvPr/>
        </p:nvSpPr>
        <p:spPr>
          <a:xfrm>
            <a:off x="597361" y="5615971"/>
            <a:ext cx="11257995" cy="401948"/>
          </a:xfrm>
          <a:prstGeom prst="rect">
            <a:avLst/>
          </a:prstGeom>
          <a:noFill/>
        </p:spPr>
        <p:txBody>
          <a:bodyPr wrap="square" lIns="99542" tIns="49771" rIns="99542" bIns="49771" rtlCol="0">
            <a:spAutoFit/>
          </a:bodyPr>
          <a:lstStyle/>
          <a:p>
            <a:pPr algn="ctr">
              <a:lnSpc>
                <a:spcPct val="90000"/>
              </a:lnSpc>
              <a:spcBef>
                <a:spcPts val="654"/>
              </a:spcBef>
              <a:buClr>
                <a:srgbClr val="0085C3"/>
              </a:buClr>
            </a:pPr>
            <a:r>
              <a:rPr lang="en-US" sz="2200" dirty="0">
                <a:solidFill>
                  <a:srgbClr val="444444"/>
                </a:solidFill>
                <a:latin typeface="Segoe UI Semibold" panose="020B0702040204020203" pitchFamily="34" charset="0"/>
                <a:cs typeface="Arial" pitchFamily="34" charset="0"/>
              </a:rPr>
              <a:t>Engineered to work better together—and work with what you already have </a:t>
            </a:r>
          </a:p>
        </p:txBody>
      </p:sp>
      <p:sp>
        <p:nvSpPr>
          <p:cNvPr id="188" name="Rectangle 187"/>
          <p:cNvSpPr/>
          <p:nvPr/>
        </p:nvSpPr>
        <p:spPr>
          <a:xfrm>
            <a:off x="9128601" y="3760425"/>
            <a:ext cx="2736025" cy="1679403"/>
          </a:xfrm>
          <a:prstGeom prst="rect">
            <a:avLst/>
          </a:prstGeom>
          <a:solidFill>
            <a:schemeClr val="accent6"/>
          </a:solidFill>
          <a:ln>
            <a:noFill/>
          </a:ln>
          <a:effectLst/>
        </p:spPr>
        <p:txBody>
          <a:bodyPr wrap="square" lIns="124243" tIns="124243" rIns="124243" bIns="124243" rtlCol="0" anchor="t" anchorCtr="0">
            <a:noAutofit/>
          </a:bodyPr>
          <a:lstStyle/>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Data center/cloud</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Data protection</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Information mgmt</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Mobile workforce mgmt</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Security</a:t>
            </a:r>
          </a:p>
        </p:txBody>
      </p:sp>
      <p:sp>
        <p:nvSpPr>
          <p:cNvPr id="189" name="Rectangle 188"/>
          <p:cNvSpPr/>
          <p:nvPr/>
        </p:nvSpPr>
        <p:spPr>
          <a:xfrm>
            <a:off x="3434912" y="3760425"/>
            <a:ext cx="2736025" cy="1679403"/>
          </a:xfrm>
          <a:prstGeom prst="rect">
            <a:avLst/>
          </a:prstGeom>
          <a:solidFill>
            <a:schemeClr val="accent2"/>
          </a:solidFill>
          <a:ln>
            <a:noFill/>
          </a:ln>
          <a:effectLst/>
        </p:spPr>
        <p:txBody>
          <a:bodyPr wrap="square" lIns="124243" tIns="124243" rIns="124243" bIns="124243" rtlCol="0" anchor="t" anchorCtr="0">
            <a:noAutofit/>
          </a:bodyPr>
          <a:lstStyle/>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Tablets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Laptops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Desktops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Workstations</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Printers</a:t>
            </a:r>
          </a:p>
        </p:txBody>
      </p:sp>
      <p:sp>
        <p:nvSpPr>
          <p:cNvPr id="190" name="Rectangle 189"/>
          <p:cNvSpPr/>
          <p:nvPr/>
        </p:nvSpPr>
        <p:spPr>
          <a:xfrm>
            <a:off x="6281758" y="3760425"/>
            <a:ext cx="2736025" cy="1679403"/>
          </a:xfrm>
          <a:prstGeom prst="rect">
            <a:avLst/>
          </a:prstGeom>
          <a:solidFill>
            <a:schemeClr val="accent3"/>
          </a:solidFill>
          <a:ln>
            <a:noFill/>
          </a:ln>
          <a:effectLst/>
        </p:spPr>
        <p:txBody>
          <a:bodyPr wrap="square" lIns="124243" tIns="124243" rIns="124243" bIns="124243" rtlCol="0" anchor="t" anchorCtr="0">
            <a:noAutofit/>
          </a:bodyPr>
          <a:lstStyle/>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Proactive support</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Consulting/deployment </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App/cloud/managed</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BPO</a:t>
            </a:r>
          </a:p>
          <a:p>
            <a:pPr marL="159616" indent="-159616">
              <a:lnSpc>
                <a:spcPct val="90000"/>
              </a:lnSpc>
              <a:spcBef>
                <a:spcPts val="654"/>
              </a:spcBef>
              <a:buFont typeface="Arial" panose="020B0604020202020204" pitchFamily="34" charset="0"/>
              <a:buChar char="•"/>
            </a:pPr>
            <a:r>
              <a:rPr lang="en-US" sz="1600" dirty="0">
                <a:latin typeface="Museo Sans For Dell"/>
                <a:cs typeface="Arial" pitchFamily="34" charset="0"/>
              </a:rPr>
              <a:t>Security</a:t>
            </a:r>
          </a:p>
        </p:txBody>
      </p:sp>
    </p:spTree>
    <p:extLst>
      <p:ext uri="{BB962C8B-B14F-4D97-AF65-F5344CB8AC3E}">
        <p14:creationId xmlns:p14="http://schemas.microsoft.com/office/powerpoint/2010/main" val="4131630422"/>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94" y="340832"/>
            <a:ext cx="10819733" cy="870430"/>
          </a:xfrm>
        </p:spPr>
        <p:txBody>
          <a:bodyPr/>
          <a:lstStyle/>
          <a:p>
            <a:r>
              <a:rPr lang="en-US" sz="3600" dirty="0" smtClean="0">
                <a:solidFill>
                  <a:schemeClr val="tx1"/>
                </a:solidFill>
              </a:rPr>
              <a:t>Dell Software </a:t>
            </a:r>
            <a:r>
              <a:rPr lang="en-US" sz="3600" b="1" dirty="0" smtClean="0">
                <a:solidFill>
                  <a:schemeClr val="tx1"/>
                </a:solidFill>
              </a:rPr>
              <a:t>solutions</a:t>
            </a:r>
            <a:r>
              <a:rPr lang="en-US" sz="3600" dirty="0" smtClean="0">
                <a:solidFill>
                  <a:schemeClr val="tx1"/>
                </a:solidFill>
              </a:rPr>
              <a:t> capabilities</a:t>
            </a:r>
            <a:endParaRPr lang="en-US" sz="3600" dirty="0">
              <a:solidFill>
                <a:schemeClr val="tx1"/>
              </a:solidFill>
            </a:endParaRPr>
          </a:p>
        </p:txBody>
      </p:sp>
      <p:grpSp>
        <p:nvGrpSpPr>
          <p:cNvPr id="15" name="Group 30"/>
          <p:cNvGrpSpPr/>
          <p:nvPr/>
        </p:nvGrpSpPr>
        <p:grpSpPr>
          <a:xfrm>
            <a:off x="646697" y="1254923"/>
            <a:ext cx="11193121" cy="5214139"/>
            <a:chOff x="475488" y="670314"/>
            <a:chExt cx="8229816" cy="3834274"/>
          </a:xfrm>
        </p:grpSpPr>
        <p:sp>
          <p:nvSpPr>
            <p:cNvPr id="3" name="Rounded Rectangle 2"/>
            <p:cNvSpPr/>
            <p:nvPr/>
          </p:nvSpPr>
          <p:spPr>
            <a:xfrm>
              <a:off x="475488" y="670314"/>
              <a:ext cx="2560320" cy="2560320"/>
            </a:xfrm>
            <a:prstGeom prst="roundRect">
              <a:avLst>
                <a:gd name="adj" fmla="val 4490"/>
              </a:avLst>
            </a:prstGeom>
            <a:solidFill>
              <a:schemeClr val="bg1">
                <a:lumMod val="60000"/>
                <a:lumOff val="40000"/>
              </a:schemeClr>
            </a:solidFill>
            <a:effectLst/>
          </p:spPr>
          <p:txBody>
            <a:bodyPr wrap="square" lIns="182880" tIns="137160" rIns="137160" bIns="137160" rtlCol="0" anchor="ctr">
              <a:noAutofit/>
            </a:bodyPr>
            <a:lstStyle/>
            <a:p>
              <a:pPr algn="ctr">
                <a:lnSpc>
                  <a:spcPct val="90000"/>
                </a:lnSpc>
                <a:spcBef>
                  <a:spcPts val="816"/>
                </a:spcBef>
              </a:pPr>
              <a:endParaRPr lang="en-US" sz="2700" dirty="0">
                <a:latin typeface="Museo Sans For Dell"/>
              </a:endParaRPr>
            </a:p>
          </p:txBody>
        </p:sp>
        <p:sp>
          <p:nvSpPr>
            <p:cNvPr id="4" name="TextBox 18"/>
            <p:cNvSpPr txBox="1">
              <a:spLocks noChangeArrowheads="1"/>
            </p:cNvSpPr>
            <p:nvPr/>
          </p:nvSpPr>
          <p:spPr bwMode="auto">
            <a:xfrm>
              <a:off x="687895" y="1527299"/>
              <a:ext cx="2181226" cy="584775"/>
            </a:xfrm>
            <a:prstGeom prst="rect">
              <a:avLst/>
            </a:prstGeom>
            <a:noFill/>
            <a:ln w="9525">
              <a:noFill/>
              <a:miter lim="800000"/>
              <a:headEnd/>
              <a:tailEnd/>
            </a:ln>
          </p:spPr>
          <p:txBody>
            <a:bodyPr>
              <a:spAutoFit/>
            </a:bodyPr>
            <a:lstStyle/>
            <a:p>
              <a:pPr algn="ctr">
                <a:spcBef>
                  <a:spcPts val="544"/>
                </a:spcBef>
              </a:pPr>
              <a:r>
                <a:rPr lang="en-US" sz="2200" dirty="0">
                  <a:latin typeface="Segoe UI Semibold" panose="020B0702040204020203" pitchFamily="34" charset="0"/>
                </a:rPr>
                <a:t>Data center &amp; cloud management</a:t>
              </a:r>
            </a:p>
          </p:txBody>
        </p:sp>
        <p:sp>
          <p:nvSpPr>
            <p:cNvPr id="5" name="TextBox 4"/>
            <p:cNvSpPr txBox="1"/>
            <p:nvPr/>
          </p:nvSpPr>
          <p:spPr bwMode="auto">
            <a:xfrm>
              <a:off x="498133" y="2141313"/>
              <a:ext cx="2439987" cy="1059264"/>
            </a:xfrm>
            <a:prstGeom prst="rect">
              <a:avLst/>
            </a:prstGeom>
            <a:noFill/>
          </p:spPr>
          <p:txBody>
            <a:bodyPr>
              <a:spAutoFit/>
            </a:bodyPr>
            <a:lstStyle/>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Endpoint management</a:t>
              </a:r>
            </a:p>
            <a:p>
              <a:pPr marL="232953" indent="-232953">
                <a:lnSpc>
                  <a:spcPct val="90000"/>
                </a:lnSpc>
                <a:spcBef>
                  <a:spcPts val="544"/>
                </a:spcBef>
                <a:buClr>
                  <a:srgbClr val="FFFFFF"/>
                </a:buClr>
                <a:buFont typeface="Arial" pitchFamily="34" charset="0"/>
                <a:buChar char="•"/>
                <a:defRPr/>
              </a:pPr>
              <a:r>
                <a:rPr lang="en-US" sz="1500" dirty="0">
                  <a:latin typeface="Segoe UI Semibold" panose="020B0702040204020203" pitchFamily="34" charset="0"/>
                  <a:cs typeface="Segoe UI" pitchFamily="18" charset="0"/>
                </a:rPr>
                <a:t>Performance management</a:t>
              </a:r>
            </a:p>
            <a:p>
              <a:pPr marL="232953" indent="-232953">
                <a:lnSpc>
                  <a:spcPct val="90000"/>
                </a:lnSpc>
                <a:spcBef>
                  <a:spcPts val="544"/>
                </a:spcBef>
                <a:buClr>
                  <a:srgbClr val="FFFFFF"/>
                </a:buClr>
                <a:buFont typeface="Arial" pitchFamily="34" charset="0"/>
                <a:buChar char="•"/>
                <a:defRPr/>
              </a:pPr>
              <a:r>
                <a:rPr lang="en-US" sz="1500" dirty="0">
                  <a:latin typeface="Segoe UI Semibold" panose="020B0702040204020203" pitchFamily="34" charset="0"/>
                  <a:cs typeface="Segoe UI" pitchFamily="18" charset="0"/>
                </a:rPr>
                <a:t>Virtualization &amp; cloud mgmt</a:t>
              </a:r>
            </a:p>
            <a:p>
              <a:pPr marL="232953" indent="-232953">
                <a:lnSpc>
                  <a:spcPct val="90000"/>
                </a:lnSpc>
                <a:spcBef>
                  <a:spcPts val="544"/>
                </a:spcBef>
                <a:buClr>
                  <a:srgbClr val="FFFFFF"/>
                </a:buClr>
                <a:buFont typeface="Arial" pitchFamily="34" charset="0"/>
                <a:buChar char="•"/>
                <a:defRPr/>
              </a:pPr>
              <a:r>
                <a:rPr lang="en-US" sz="1500" dirty="0">
                  <a:latin typeface="Segoe UI Semibold" panose="020B0702040204020203" pitchFamily="34" charset="0"/>
                  <a:cs typeface="Segoe UI" pitchFamily="18" charset="0"/>
                </a:rPr>
                <a:t>Windows server mgmt</a:t>
              </a:r>
            </a:p>
            <a:p>
              <a:pPr>
                <a:lnSpc>
                  <a:spcPct val="90000"/>
                </a:lnSpc>
                <a:spcBef>
                  <a:spcPts val="544"/>
                </a:spcBef>
                <a:defRPr/>
              </a:pPr>
              <a:endParaRPr lang="en-US" altLang="zh-CN" sz="1500" dirty="0">
                <a:latin typeface="Segoe UI Semibold" panose="020B0702040204020203" pitchFamily="34" charset="0"/>
                <a:cs typeface="Segoe UI" pitchFamily="18" charset="0"/>
              </a:endParaRPr>
            </a:p>
          </p:txBody>
        </p:sp>
        <p:sp>
          <p:nvSpPr>
            <p:cNvPr id="6" name="Rounded Rectangle 5"/>
            <p:cNvSpPr/>
            <p:nvPr/>
          </p:nvSpPr>
          <p:spPr>
            <a:xfrm>
              <a:off x="3291840" y="670314"/>
              <a:ext cx="2560320" cy="2560320"/>
            </a:xfrm>
            <a:prstGeom prst="roundRect">
              <a:avLst>
                <a:gd name="adj" fmla="val 4490"/>
              </a:avLst>
            </a:prstGeom>
            <a:solidFill>
              <a:schemeClr val="accent2"/>
            </a:solidFill>
            <a:effectLst/>
          </p:spPr>
          <p:txBody>
            <a:bodyPr wrap="square" lIns="182880" tIns="137160" rIns="137160" bIns="137160" rtlCol="0" anchor="ctr">
              <a:noAutofit/>
            </a:bodyPr>
            <a:lstStyle/>
            <a:p>
              <a:pPr algn="ctr">
                <a:lnSpc>
                  <a:spcPct val="90000"/>
                </a:lnSpc>
                <a:spcBef>
                  <a:spcPts val="816"/>
                </a:spcBef>
              </a:pPr>
              <a:endParaRPr lang="en-US" sz="2700" dirty="0">
                <a:latin typeface="Museo Sans For Dell"/>
              </a:endParaRPr>
            </a:p>
          </p:txBody>
        </p:sp>
        <p:sp>
          <p:nvSpPr>
            <p:cNvPr id="7" name="Rounded Rectangle 6"/>
            <p:cNvSpPr/>
            <p:nvPr/>
          </p:nvSpPr>
          <p:spPr>
            <a:xfrm>
              <a:off x="6108192" y="670314"/>
              <a:ext cx="2560320" cy="2560320"/>
            </a:xfrm>
            <a:prstGeom prst="roundRect">
              <a:avLst>
                <a:gd name="adj" fmla="val 4490"/>
              </a:avLst>
            </a:prstGeom>
            <a:solidFill>
              <a:schemeClr val="accent6"/>
            </a:solidFill>
            <a:effectLst/>
          </p:spPr>
          <p:txBody>
            <a:bodyPr wrap="square" lIns="182880" tIns="137160" rIns="137160" bIns="137160" rtlCol="0" anchor="ctr">
              <a:noAutofit/>
            </a:bodyPr>
            <a:lstStyle/>
            <a:p>
              <a:pPr algn="ctr">
                <a:lnSpc>
                  <a:spcPct val="90000"/>
                </a:lnSpc>
                <a:spcBef>
                  <a:spcPts val="816"/>
                </a:spcBef>
              </a:pPr>
              <a:endParaRPr lang="en-US" sz="2700" dirty="0">
                <a:latin typeface="Museo Sans For Dell"/>
              </a:endParaRPr>
            </a:p>
          </p:txBody>
        </p:sp>
        <p:cxnSp>
          <p:nvCxnSpPr>
            <p:cNvPr id="8" name="Straight Connector 7"/>
            <p:cNvCxnSpPr/>
            <p:nvPr/>
          </p:nvCxnSpPr>
          <p:spPr bwMode="auto">
            <a:xfrm>
              <a:off x="6176455" y="2106048"/>
              <a:ext cx="23780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6114942" y="2141313"/>
              <a:ext cx="2590362" cy="1497333"/>
            </a:xfrm>
            <a:prstGeom prst="rect">
              <a:avLst/>
            </a:prstGeom>
            <a:noFill/>
          </p:spPr>
          <p:txBody>
            <a:bodyPr wrap="square">
              <a:spAutoFit/>
            </a:bodyPr>
            <a:lstStyle/>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Application enablement/delivery</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Desktop virtualization</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Mobile device mgmt</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Mobile security</a:t>
              </a:r>
            </a:p>
            <a:p>
              <a:pPr marL="228636" indent="-228636">
                <a:lnSpc>
                  <a:spcPct val="90000"/>
                </a:lnSpc>
                <a:spcBef>
                  <a:spcPts val="544"/>
                </a:spcBef>
                <a:buClr>
                  <a:srgbClr val="FFFFFF"/>
                </a:buClr>
                <a:buFont typeface="Wingdings 2" pitchFamily="18" charset="2"/>
                <a:buChar char="Æ"/>
                <a:defRPr/>
              </a:pPr>
              <a:endParaRPr lang="en-US" altLang="zh-CN" sz="1600" dirty="0">
                <a:latin typeface="Segoe UI Semibold" panose="020B0702040204020203" pitchFamily="34" charset="0"/>
                <a:cs typeface="Segoe UI" pitchFamily="18" charset="0"/>
              </a:endParaRPr>
            </a:p>
            <a:p>
              <a:pPr marL="228636" indent="-228636">
                <a:lnSpc>
                  <a:spcPct val="90000"/>
                </a:lnSpc>
                <a:spcBef>
                  <a:spcPts val="544"/>
                </a:spcBef>
                <a:buClr>
                  <a:srgbClr val="FFFFFF"/>
                </a:buClr>
                <a:defRPr/>
              </a:pPr>
              <a:endParaRPr lang="en-US" altLang="zh-CN" sz="1600" dirty="0">
                <a:latin typeface="Segoe UI Semibold" panose="020B0702040204020203" pitchFamily="34" charset="0"/>
                <a:cs typeface="Segoe UI" pitchFamily="18" charset="0"/>
              </a:endParaRPr>
            </a:p>
            <a:p>
              <a:pPr marL="228636" indent="-228636">
                <a:lnSpc>
                  <a:spcPct val="90000"/>
                </a:lnSpc>
                <a:spcBef>
                  <a:spcPts val="136"/>
                </a:spcBef>
                <a:spcAft>
                  <a:spcPts val="136"/>
                </a:spcAft>
                <a:buClr>
                  <a:srgbClr val="FFFFFF"/>
                </a:buClr>
                <a:buFont typeface="Wingdings 2" pitchFamily="18" charset="2"/>
                <a:buChar char="Æ"/>
                <a:defRPr/>
              </a:pPr>
              <a:endParaRPr lang="en-US" sz="1900" dirty="0">
                <a:latin typeface="Segoe UI Semibold" panose="020B0702040204020203" pitchFamily="34" charset="0"/>
              </a:endParaRPr>
            </a:p>
          </p:txBody>
        </p:sp>
        <p:sp>
          <p:nvSpPr>
            <p:cNvPr id="10" name="TextBox 16"/>
            <p:cNvSpPr txBox="1">
              <a:spLocks noChangeArrowheads="1"/>
            </p:cNvSpPr>
            <p:nvPr/>
          </p:nvSpPr>
          <p:spPr bwMode="auto">
            <a:xfrm>
              <a:off x="3497770" y="1527140"/>
              <a:ext cx="2181226" cy="584775"/>
            </a:xfrm>
            <a:prstGeom prst="rect">
              <a:avLst/>
            </a:prstGeom>
            <a:noFill/>
            <a:ln w="9525">
              <a:noFill/>
              <a:miter lim="800000"/>
              <a:headEnd/>
              <a:tailEnd/>
            </a:ln>
          </p:spPr>
          <p:txBody>
            <a:bodyPr>
              <a:spAutoFit/>
            </a:bodyPr>
            <a:lstStyle/>
            <a:p>
              <a:pPr algn="ctr">
                <a:spcBef>
                  <a:spcPts val="544"/>
                </a:spcBef>
              </a:pPr>
              <a:r>
                <a:rPr lang="en-US" sz="2200" dirty="0">
                  <a:latin typeface="Segoe UI Semibold" panose="020B0702040204020203" pitchFamily="34" charset="0"/>
                </a:rPr>
                <a:t>Information management</a:t>
              </a:r>
            </a:p>
          </p:txBody>
        </p:sp>
        <p:cxnSp>
          <p:nvCxnSpPr>
            <p:cNvPr id="11" name="Straight Connector 10"/>
            <p:cNvCxnSpPr/>
            <p:nvPr/>
          </p:nvCxnSpPr>
          <p:spPr bwMode="auto">
            <a:xfrm>
              <a:off x="3398552" y="2106048"/>
              <a:ext cx="237966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3297270" y="2141313"/>
              <a:ext cx="2586038" cy="1318310"/>
            </a:xfrm>
            <a:prstGeom prst="rect">
              <a:avLst/>
            </a:prstGeom>
            <a:noFill/>
          </p:spPr>
          <p:txBody>
            <a:bodyPr wrap="square">
              <a:spAutoFit/>
            </a:bodyPr>
            <a:lstStyle/>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Application &amp; data integration</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Big data analytics</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Business intelligence/analytics</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Database management</a:t>
              </a:r>
            </a:p>
            <a:p>
              <a:pPr marL="228636" indent="-228636">
                <a:lnSpc>
                  <a:spcPct val="90000"/>
                </a:lnSpc>
                <a:spcBef>
                  <a:spcPts val="544"/>
                </a:spcBef>
                <a:buClr>
                  <a:srgbClr val="FFFFFF"/>
                </a:buClr>
                <a:defRPr/>
              </a:pPr>
              <a:endParaRPr lang="en-US" sz="1900" dirty="0">
                <a:latin typeface="Segoe UI Semibold" panose="020B0702040204020203" pitchFamily="34" charset="0"/>
                <a:cs typeface="Segoe UI" pitchFamily="18" charset="0"/>
              </a:endParaRPr>
            </a:p>
            <a:p>
              <a:pPr marL="161775" indent="-161775">
                <a:lnSpc>
                  <a:spcPct val="90000"/>
                </a:lnSpc>
                <a:spcBef>
                  <a:spcPts val="544"/>
                </a:spcBef>
                <a:defRPr/>
              </a:pPr>
              <a:endParaRPr lang="en-US" altLang="zh-CN" sz="1600" dirty="0">
                <a:latin typeface="Segoe UI Semibold" panose="020B0702040204020203" pitchFamily="34" charset="0"/>
                <a:cs typeface="Segoe UI" pitchFamily="18" charset="0"/>
              </a:endParaRPr>
            </a:p>
          </p:txBody>
        </p:sp>
        <p:cxnSp>
          <p:nvCxnSpPr>
            <p:cNvPr id="13" name="Straight Connector 12"/>
            <p:cNvCxnSpPr/>
            <p:nvPr/>
          </p:nvCxnSpPr>
          <p:spPr bwMode="auto">
            <a:xfrm>
              <a:off x="588677" y="2106048"/>
              <a:ext cx="2379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6274879" y="1509878"/>
              <a:ext cx="2181226" cy="584775"/>
            </a:xfrm>
            <a:prstGeom prst="rect">
              <a:avLst/>
            </a:prstGeom>
            <a:noFill/>
            <a:ln w="9525">
              <a:noFill/>
              <a:miter lim="800000"/>
              <a:headEnd/>
              <a:tailEnd/>
            </a:ln>
          </p:spPr>
          <p:txBody>
            <a:bodyPr>
              <a:spAutoFit/>
            </a:bodyPr>
            <a:lstStyle/>
            <a:p>
              <a:pPr algn="ctr">
                <a:spcBef>
                  <a:spcPts val="544"/>
                </a:spcBef>
              </a:pPr>
              <a:r>
                <a:rPr lang="en-US" sz="2200" dirty="0">
                  <a:latin typeface="Segoe UI Semibold" panose="020B0702040204020203" pitchFamily="34" charset="0"/>
                </a:rPr>
                <a:t>Mobile workforce management</a:t>
              </a:r>
            </a:p>
          </p:txBody>
        </p:sp>
        <p:grpSp>
          <p:nvGrpSpPr>
            <p:cNvPr id="16" name="Group 20"/>
            <p:cNvGrpSpPr>
              <a:grpSpLocks/>
            </p:cNvGrpSpPr>
            <p:nvPr/>
          </p:nvGrpSpPr>
          <p:grpSpPr bwMode="auto">
            <a:xfrm>
              <a:off x="1411493" y="3045500"/>
              <a:ext cx="6374693" cy="733425"/>
              <a:chOff x="1383368" y="4937186"/>
              <a:chExt cx="6375037" cy="978408"/>
            </a:xfrm>
            <a:solidFill>
              <a:srgbClr val="B7295A"/>
            </a:solidFill>
          </p:grpSpPr>
          <p:sp>
            <p:nvSpPr>
              <p:cNvPr id="17" name="Up Arrow 16"/>
              <p:cNvSpPr/>
              <p:nvPr/>
            </p:nvSpPr>
            <p:spPr>
              <a:xfrm>
                <a:off x="1383368" y="4937186"/>
                <a:ext cx="800143" cy="978408"/>
              </a:xfrm>
              <a:prstGeom prst="upArrow">
                <a:avLst/>
              </a:prstGeom>
              <a:grpFill/>
              <a:ln w="57150">
                <a:solidFill>
                  <a:schemeClr val="tx1"/>
                </a:solidFill>
              </a:ln>
              <a:effectLst/>
            </p:spPr>
            <p:txBody>
              <a:bodyPr>
                <a:normAutofit/>
              </a:bodyPr>
              <a:lstStyle/>
              <a:p>
                <a:pPr algn="ctr">
                  <a:lnSpc>
                    <a:spcPct val="90000"/>
                  </a:lnSpc>
                  <a:spcBef>
                    <a:spcPts val="136"/>
                  </a:spcBef>
                  <a:spcAft>
                    <a:spcPts val="136"/>
                  </a:spcAft>
                  <a:defRPr/>
                </a:pPr>
                <a:endParaRPr lang="en-US" sz="2700" dirty="0">
                  <a:latin typeface="Museo Sans For Dell"/>
                </a:endParaRPr>
              </a:p>
            </p:txBody>
          </p:sp>
          <p:sp>
            <p:nvSpPr>
              <p:cNvPr id="18" name="Up Arrow 17"/>
              <p:cNvSpPr/>
              <p:nvPr/>
            </p:nvSpPr>
            <p:spPr>
              <a:xfrm>
                <a:off x="6958262" y="4937186"/>
                <a:ext cx="800143" cy="978408"/>
              </a:xfrm>
              <a:prstGeom prst="upArrow">
                <a:avLst/>
              </a:prstGeom>
              <a:grpFill/>
              <a:ln w="57150">
                <a:solidFill>
                  <a:schemeClr val="tx1"/>
                </a:solidFill>
              </a:ln>
              <a:effectLst/>
            </p:spPr>
            <p:txBody>
              <a:bodyPr>
                <a:normAutofit/>
              </a:bodyPr>
              <a:lstStyle/>
              <a:p>
                <a:pPr algn="ctr">
                  <a:lnSpc>
                    <a:spcPct val="90000"/>
                  </a:lnSpc>
                  <a:spcBef>
                    <a:spcPts val="136"/>
                  </a:spcBef>
                  <a:spcAft>
                    <a:spcPts val="136"/>
                  </a:spcAft>
                  <a:defRPr/>
                </a:pPr>
                <a:endParaRPr lang="en-US" sz="2700" dirty="0">
                  <a:latin typeface="Museo Sans For Dell"/>
                </a:endParaRPr>
              </a:p>
            </p:txBody>
          </p:sp>
          <p:sp>
            <p:nvSpPr>
              <p:cNvPr id="19" name="Up Arrow 18"/>
              <p:cNvSpPr/>
              <p:nvPr/>
            </p:nvSpPr>
            <p:spPr>
              <a:xfrm>
                <a:off x="4147950" y="4937186"/>
                <a:ext cx="800143" cy="978408"/>
              </a:xfrm>
              <a:prstGeom prst="upArrow">
                <a:avLst/>
              </a:prstGeom>
              <a:grpFill/>
              <a:ln w="57150">
                <a:solidFill>
                  <a:schemeClr val="tx1"/>
                </a:solidFill>
              </a:ln>
              <a:effectLst/>
            </p:spPr>
            <p:txBody>
              <a:bodyPr>
                <a:normAutofit/>
              </a:bodyPr>
              <a:lstStyle/>
              <a:p>
                <a:pPr algn="ctr">
                  <a:lnSpc>
                    <a:spcPct val="90000"/>
                  </a:lnSpc>
                  <a:spcBef>
                    <a:spcPts val="136"/>
                  </a:spcBef>
                  <a:spcAft>
                    <a:spcPts val="136"/>
                  </a:spcAft>
                  <a:defRPr/>
                </a:pPr>
                <a:endParaRPr lang="en-US" sz="2700" dirty="0">
                  <a:latin typeface="Museo Sans For Dell"/>
                </a:endParaRPr>
              </a:p>
            </p:txBody>
          </p:sp>
        </p:grpSp>
        <p:sp>
          <p:nvSpPr>
            <p:cNvPr id="20" name="Rounded Rectangle 19"/>
            <p:cNvSpPr/>
            <p:nvPr/>
          </p:nvSpPr>
          <p:spPr>
            <a:xfrm>
              <a:off x="475488" y="3315868"/>
              <a:ext cx="8193024" cy="1188720"/>
            </a:xfrm>
            <a:prstGeom prst="roundRect">
              <a:avLst>
                <a:gd name="adj" fmla="val 5399"/>
              </a:avLst>
            </a:prstGeom>
            <a:solidFill>
              <a:srgbClr val="B7295A"/>
            </a:solidFill>
            <a:effectLst/>
          </p:spPr>
          <p:txBody>
            <a:bodyPr wrap="square" lIns="182880" tIns="137160" rIns="137160" bIns="137160" rtlCol="0" anchor="ctr">
              <a:noAutofit/>
            </a:bodyPr>
            <a:lstStyle/>
            <a:p>
              <a:pPr algn="ctr">
                <a:lnSpc>
                  <a:spcPct val="90000"/>
                </a:lnSpc>
                <a:spcBef>
                  <a:spcPts val="816"/>
                </a:spcBef>
              </a:pPr>
              <a:endParaRPr lang="en-US" sz="2700" dirty="0">
                <a:latin typeface="Museo Sans For Dell"/>
              </a:endParaRPr>
            </a:p>
          </p:txBody>
        </p:sp>
        <p:cxnSp>
          <p:nvCxnSpPr>
            <p:cNvPr id="21" name="Straight Connector 20"/>
            <p:cNvCxnSpPr/>
            <p:nvPr/>
          </p:nvCxnSpPr>
          <p:spPr>
            <a:xfrm>
              <a:off x="804432" y="3601166"/>
              <a:ext cx="75815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31"/>
            <p:cNvSpPr txBox="1">
              <a:spLocks noChangeArrowheads="1"/>
            </p:cNvSpPr>
            <p:nvPr/>
          </p:nvSpPr>
          <p:spPr bwMode="auto">
            <a:xfrm>
              <a:off x="1917873" y="3609239"/>
              <a:ext cx="2560320" cy="820435"/>
            </a:xfrm>
            <a:prstGeom prst="rect">
              <a:avLst/>
            </a:prstGeom>
            <a:noFill/>
            <a:ln w="9525">
              <a:noFill/>
              <a:miter lim="800000"/>
              <a:headEnd/>
              <a:tailEnd/>
            </a:ln>
          </p:spPr>
          <p:txBody>
            <a:bodyPr wrap="square">
              <a:spAutoFit/>
            </a:bodyPr>
            <a:lstStyle/>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Email security</a:t>
              </a:r>
              <a:endParaRPr lang="en-US" sz="1600" dirty="0">
                <a:latin typeface="Segoe UI Semibold" panose="020B0702040204020203" pitchFamily="34" charset="0"/>
              </a:endParaRP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Endpoint security</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Identity &amp; access management</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Network security</a:t>
              </a:r>
            </a:p>
          </p:txBody>
        </p:sp>
        <p:sp>
          <p:nvSpPr>
            <p:cNvPr id="23" name="TextBox 31"/>
            <p:cNvSpPr txBox="1">
              <a:spLocks noChangeArrowheads="1"/>
            </p:cNvSpPr>
            <p:nvPr/>
          </p:nvSpPr>
          <p:spPr bwMode="auto">
            <a:xfrm>
              <a:off x="1917873" y="3270942"/>
              <a:ext cx="2560320" cy="316857"/>
            </a:xfrm>
            <a:prstGeom prst="rect">
              <a:avLst/>
            </a:prstGeom>
            <a:noFill/>
            <a:ln w="9525">
              <a:noFill/>
              <a:miter lim="800000"/>
              <a:headEnd/>
              <a:tailEnd/>
            </a:ln>
          </p:spPr>
          <p:txBody>
            <a:bodyPr wrap="square">
              <a:spAutoFit/>
            </a:bodyPr>
            <a:lstStyle/>
            <a:p>
              <a:pPr algn="ctr">
                <a:spcBef>
                  <a:spcPts val="544"/>
                </a:spcBef>
                <a:spcAft>
                  <a:spcPts val="1632"/>
                </a:spcAft>
              </a:pPr>
              <a:r>
                <a:rPr lang="en-US" sz="2200" dirty="0">
                  <a:latin typeface="Segoe UI Semibold" panose="020B0702040204020203" pitchFamily="34" charset="0"/>
                </a:rPr>
                <a:t>Security </a:t>
              </a:r>
              <a:endParaRPr lang="en-US" sz="1900" dirty="0">
                <a:latin typeface="Segoe UI Semibold" panose="020B0702040204020203" pitchFamily="34" charset="0"/>
              </a:endParaRPr>
            </a:p>
          </p:txBody>
        </p:sp>
        <p:sp>
          <p:nvSpPr>
            <p:cNvPr id="24" name="TextBox 31"/>
            <p:cNvSpPr txBox="1">
              <a:spLocks noChangeArrowheads="1"/>
            </p:cNvSpPr>
            <p:nvPr/>
          </p:nvSpPr>
          <p:spPr bwMode="auto">
            <a:xfrm>
              <a:off x="4678757" y="3270942"/>
              <a:ext cx="2560320" cy="316857"/>
            </a:xfrm>
            <a:prstGeom prst="rect">
              <a:avLst/>
            </a:prstGeom>
            <a:noFill/>
            <a:ln w="9525">
              <a:noFill/>
              <a:miter lim="800000"/>
              <a:headEnd/>
              <a:tailEnd/>
            </a:ln>
          </p:spPr>
          <p:txBody>
            <a:bodyPr wrap="square">
              <a:spAutoFit/>
            </a:bodyPr>
            <a:lstStyle/>
            <a:p>
              <a:pPr algn="ctr">
                <a:spcBef>
                  <a:spcPts val="544"/>
                </a:spcBef>
                <a:spcAft>
                  <a:spcPts val="1632"/>
                </a:spcAft>
              </a:pPr>
              <a:r>
                <a:rPr lang="en-US" sz="2200" dirty="0">
                  <a:latin typeface="Segoe UI Semibold" panose="020B0702040204020203" pitchFamily="34" charset="0"/>
                </a:rPr>
                <a:t>Data protection</a:t>
              </a:r>
              <a:endParaRPr lang="en-US" sz="1900" dirty="0">
                <a:latin typeface="Segoe UI Semibold" panose="020B0702040204020203" pitchFamily="34" charset="0"/>
              </a:endParaRPr>
            </a:p>
          </p:txBody>
        </p:sp>
        <p:sp>
          <p:nvSpPr>
            <p:cNvPr id="25" name="TextBox 31"/>
            <p:cNvSpPr txBox="1">
              <a:spLocks noChangeArrowheads="1"/>
            </p:cNvSpPr>
            <p:nvPr/>
          </p:nvSpPr>
          <p:spPr bwMode="auto">
            <a:xfrm>
              <a:off x="4678757" y="3609239"/>
              <a:ext cx="2560320" cy="820435"/>
            </a:xfrm>
            <a:prstGeom prst="rect">
              <a:avLst/>
            </a:prstGeom>
            <a:noFill/>
            <a:ln w="9525">
              <a:noFill/>
              <a:miter lim="800000"/>
              <a:headEnd/>
              <a:tailEnd/>
            </a:ln>
          </p:spPr>
          <p:txBody>
            <a:bodyPr wrap="square">
              <a:spAutoFit/>
            </a:bodyPr>
            <a:lstStyle/>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Application protection</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Disaster recovery</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Enterprise backup/recovery</a:t>
              </a:r>
            </a:p>
            <a:p>
              <a:pPr marL="232953" indent="-232953">
                <a:lnSpc>
                  <a:spcPct val="90000"/>
                </a:lnSpc>
                <a:spcBef>
                  <a:spcPts val="544"/>
                </a:spcBef>
                <a:buClr>
                  <a:srgbClr val="FFFFFF"/>
                </a:buClr>
                <a:buFont typeface="Arial" pitchFamily="34" charset="0"/>
                <a:buChar char="•"/>
                <a:defRPr/>
              </a:pPr>
              <a:r>
                <a:rPr lang="en-US" altLang="zh-CN" sz="1500" dirty="0">
                  <a:latin typeface="Segoe UI Semibold" panose="020B0702040204020203" pitchFamily="34" charset="0"/>
                  <a:cs typeface="Segoe UI" pitchFamily="18" charset="0"/>
                </a:rPr>
                <a:t>Virtual protection</a:t>
              </a:r>
              <a:endParaRPr lang="en-US" sz="1600" dirty="0">
                <a:latin typeface="Segoe UI Semibold" panose="020B0702040204020203" pitchFamily="34" charset="0"/>
              </a:endParaRPr>
            </a:p>
          </p:txBody>
        </p:sp>
        <p:pic>
          <p:nvPicPr>
            <p:cNvPr id="33" name="Picture 32" descr="PROTECTION_White_6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090" y="3729099"/>
              <a:ext cx="580073" cy="640080"/>
            </a:xfrm>
            <a:prstGeom prst="rect">
              <a:avLst/>
            </a:prstGeom>
          </p:spPr>
        </p:pic>
        <p:pic>
          <p:nvPicPr>
            <p:cNvPr id="34" name="Picture 3" descr="C:\Documents and Settings\ebauer\Desktop\Dell Software Icons\Dell Software Icons\PNG\SECURE_White_64.png"/>
            <p:cNvPicPr>
              <a:picLocks noChangeAspect="1" noChangeArrowheads="1"/>
            </p:cNvPicPr>
            <p:nvPr/>
          </p:nvPicPr>
          <p:blipFill>
            <a:blip r:embed="rId4" cstate="print"/>
            <a:srcRect/>
            <a:stretch>
              <a:fillRect/>
            </a:stretch>
          </p:blipFill>
          <p:spPr bwMode="auto">
            <a:xfrm>
              <a:off x="665302" y="3729099"/>
              <a:ext cx="538619" cy="640080"/>
            </a:xfrm>
            <a:prstGeom prst="rect">
              <a:avLst/>
            </a:prstGeom>
            <a:noFill/>
          </p:spPr>
        </p:pic>
        <p:pic>
          <p:nvPicPr>
            <p:cNvPr id="36" name="Picture 2" descr="C:\Documents and Settings\ebauer\Desktop\Dell Software Icons\Dell Software Icons\PNG\CLOUD_White_64.png"/>
            <p:cNvPicPr>
              <a:picLocks noChangeAspect="1" noChangeArrowheads="1"/>
            </p:cNvPicPr>
            <p:nvPr/>
          </p:nvPicPr>
          <p:blipFill>
            <a:blip r:embed="rId5" cstate="print"/>
            <a:srcRect/>
            <a:stretch>
              <a:fillRect/>
            </a:stretch>
          </p:blipFill>
          <p:spPr bwMode="auto">
            <a:xfrm>
              <a:off x="1252655" y="771718"/>
              <a:ext cx="1051707" cy="640080"/>
            </a:xfrm>
            <a:prstGeom prst="rect">
              <a:avLst/>
            </a:prstGeom>
            <a:noFill/>
          </p:spPr>
        </p:pic>
        <p:pic>
          <p:nvPicPr>
            <p:cNvPr id="37" name="Picture 4" descr="C:\Documents and Settings\ebauer\Desktop\Dell Software Icons\Dell Software Icons\PNG\Wireless_White_64.png"/>
            <p:cNvPicPr>
              <a:picLocks noChangeAspect="1" noChangeArrowheads="1"/>
            </p:cNvPicPr>
            <p:nvPr/>
          </p:nvPicPr>
          <p:blipFill>
            <a:blip r:embed="rId6" cstate="print"/>
            <a:srcRect/>
            <a:stretch>
              <a:fillRect/>
            </a:stretch>
          </p:blipFill>
          <p:spPr bwMode="auto">
            <a:xfrm>
              <a:off x="6966818" y="771718"/>
              <a:ext cx="797348" cy="640080"/>
            </a:xfrm>
            <a:prstGeom prst="rect">
              <a:avLst/>
            </a:prstGeom>
            <a:noFill/>
          </p:spPr>
        </p:pic>
        <p:pic>
          <p:nvPicPr>
            <p:cNvPr id="38" name="Picture 3"/>
            <p:cNvPicPr>
              <a:picLocks noChangeAspect="1" noChangeArrowheads="1"/>
            </p:cNvPicPr>
            <p:nvPr/>
          </p:nvPicPr>
          <p:blipFill>
            <a:blip r:embed="rId7" cstate="print"/>
            <a:srcRect/>
            <a:stretch>
              <a:fillRect/>
            </a:stretch>
          </p:blipFill>
          <p:spPr bwMode="auto">
            <a:xfrm>
              <a:off x="4268343" y="771718"/>
              <a:ext cx="640080" cy="640080"/>
            </a:xfrm>
            <a:prstGeom prst="rect">
              <a:avLst/>
            </a:prstGeom>
            <a:noFill/>
            <a:ln w="9525">
              <a:noFill/>
              <a:miter lim="800000"/>
              <a:headEnd/>
              <a:tailEnd/>
            </a:ln>
            <a:effectLst/>
          </p:spPr>
        </p:pic>
      </p:grpSp>
    </p:spTree>
    <p:extLst>
      <p:ext uri="{BB962C8B-B14F-4D97-AF65-F5344CB8AC3E}">
        <p14:creationId xmlns:p14="http://schemas.microsoft.com/office/powerpoint/2010/main" val="1433943475"/>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 Same Side Corner Rectangle 68"/>
          <p:cNvSpPr/>
          <p:nvPr/>
        </p:nvSpPr>
        <p:spPr>
          <a:xfrm rot="5400000">
            <a:off x="929687" y="3064018"/>
            <a:ext cx="1407325" cy="3429510"/>
          </a:xfrm>
          <a:prstGeom prst="round2SameRect">
            <a:avLst>
              <a:gd name="adj1" fmla="val 11338"/>
              <a:gd name="adj2" fmla="val 0"/>
            </a:avLst>
          </a:prstGeom>
          <a:solidFill>
            <a:srgbClr val="7AB800"/>
          </a:solidFill>
          <a:ln w="38100" cmpd="sng">
            <a:solidFill>
              <a:schemeClr val="tx2"/>
            </a:solid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vert="vert270" lIns="124244" tIns="62122" rIns="124244" bIns="62122" rtlCol="0" anchor="b"/>
          <a:lstStyle/>
          <a:p>
            <a:pPr algn="ctr"/>
            <a:r>
              <a:rPr lang="en-US" sz="2400" b="1" dirty="0">
                <a:solidFill>
                  <a:srgbClr val="FFFFFF"/>
                </a:solidFill>
              </a:rPr>
              <a:t>Administration &amp; Recovery</a:t>
            </a:r>
          </a:p>
        </p:txBody>
      </p:sp>
      <p:sp>
        <p:nvSpPr>
          <p:cNvPr id="66" name="Round Same Side Corner Rectangle 65"/>
          <p:cNvSpPr/>
          <p:nvPr/>
        </p:nvSpPr>
        <p:spPr>
          <a:xfrm rot="5400000">
            <a:off x="800898" y="2114714"/>
            <a:ext cx="1407325" cy="3171932"/>
          </a:xfrm>
          <a:prstGeom prst="round2SameRect">
            <a:avLst>
              <a:gd name="adj1" fmla="val 11338"/>
              <a:gd name="adj2" fmla="val 0"/>
            </a:avLst>
          </a:prstGeom>
          <a:solidFill>
            <a:srgbClr val="6E2585"/>
          </a:solidFill>
          <a:ln w="38100" cmpd="sng">
            <a:solidFill>
              <a:schemeClr val="tx2"/>
            </a:solid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vert="vert270" lIns="124244" tIns="62122" rIns="124244" bIns="62122" rtlCol="0" anchor="b"/>
          <a:lstStyle/>
          <a:p>
            <a:pPr algn="ctr"/>
            <a:r>
              <a:rPr lang="en-US" sz="2400" b="1" dirty="0">
                <a:solidFill>
                  <a:srgbClr val="FFFFFF"/>
                </a:solidFill>
              </a:rPr>
              <a:t>IT Governance, Risk &amp; Compliance</a:t>
            </a:r>
          </a:p>
        </p:txBody>
      </p:sp>
      <p:sp>
        <p:nvSpPr>
          <p:cNvPr id="2" name="Text Placeholder 1"/>
          <p:cNvSpPr>
            <a:spLocks noGrp="1"/>
          </p:cNvSpPr>
          <p:nvPr>
            <p:ph type="body" sz="quarter" idx="10"/>
          </p:nvPr>
        </p:nvSpPr>
        <p:spPr>
          <a:xfrm>
            <a:off x="373093" y="1025077"/>
            <a:ext cx="10819733" cy="738665"/>
          </a:xfrm>
        </p:spPr>
        <p:txBody>
          <a:bodyPr/>
          <a:lstStyle/>
          <a:p>
            <a:r>
              <a:rPr lang="en-US" dirty="0" smtClean="0"/>
              <a:t>Giving our customers the power to do more.</a:t>
            </a:r>
            <a:endParaRPr lang="en-US" dirty="0"/>
          </a:p>
        </p:txBody>
      </p:sp>
      <p:sp>
        <p:nvSpPr>
          <p:cNvPr id="3" name="Title 2"/>
          <p:cNvSpPr>
            <a:spLocks noGrp="1"/>
          </p:cNvSpPr>
          <p:nvPr>
            <p:ph type="title"/>
          </p:nvPr>
        </p:nvSpPr>
        <p:spPr>
          <a:xfrm>
            <a:off x="373093" y="369730"/>
            <a:ext cx="10819733" cy="635095"/>
          </a:xfrm>
        </p:spPr>
        <p:txBody>
          <a:bodyPr>
            <a:normAutofit fontScale="90000"/>
          </a:bodyPr>
          <a:lstStyle/>
          <a:p>
            <a:r>
              <a:rPr lang="en-US" dirty="0" smtClean="0"/>
              <a:t>Windows Server Management</a:t>
            </a:r>
            <a:endParaRPr lang="en-US" dirty="0"/>
          </a:p>
        </p:txBody>
      </p:sp>
      <p:sp>
        <p:nvSpPr>
          <p:cNvPr id="61" name="Round Same Side Corner Rectangle 60"/>
          <p:cNvSpPr/>
          <p:nvPr/>
        </p:nvSpPr>
        <p:spPr>
          <a:xfrm rot="5400000">
            <a:off x="807350" y="1315261"/>
            <a:ext cx="1101306" cy="2878817"/>
          </a:xfrm>
          <a:prstGeom prst="round2SameRect">
            <a:avLst>
              <a:gd name="adj1" fmla="val 11338"/>
              <a:gd name="adj2" fmla="val 0"/>
            </a:avLst>
          </a:prstGeom>
          <a:solidFill>
            <a:schemeClr val="accent1"/>
          </a:solidFill>
          <a:ln w="38100" cmpd="sng">
            <a:solidFill>
              <a:schemeClr val="tx2"/>
            </a:solid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vert="vert270" lIns="124244" tIns="62122" rIns="124244" bIns="62122" rtlCol="0" anchor="b"/>
          <a:lstStyle/>
          <a:p>
            <a:pPr algn="ctr"/>
            <a:r>
              <a:rPr lang="en-US" sz="2400" b="1" dirty="0" err="1">
                <a:solidFill>
                  <a:srgbClr val="FFFFFF"/>
                </a:solidFill>
              </a:rPr>
              <a:t>ZeroIMPACT</a:t>
            </a:r>
            <a:r>
              <a:rPr lang="en-US" sz="2400" b="1" dirty="0">
                <a:solidFill>
                  <a:srgbClr val="FFFFFF"/>
                </a:solidFill>
              </a:rPr>
              <a:t> Migration</a:t>
            </a:r>
          </a:p>
        </p:txBody>
      </p:sp>
      <p:sp>
        <p:nvSpPr>
          <p:cNvPr id="75" name="TextBox 74"/>
          <p:cNvSpPr txBox="1"/>
          <p:nvPr/>
        </p:nvSpPr>
        <p:spPr>
          <a:xfrm>
            <a:off x="3761302" y="2764315"/>
            <a:ext cx="6309313" cy="3041377"/>
          </a:xfrm>
          <a:prstGeom prst="rect">
            <a:avLst/>
          </a:prstGeom>
          <a:noFill/>
        </p:spPr>
        <p:txBody>
          <a:bodyPr wrap="square" lIns="0" tIns="0" rIns="0" bIns="0" rtlCol="0">
            <a:spAutoFit/>
          </a:bodyPr>
          <a:lstStyle/>
          <a:p>
            <a:pPr marL="394745" indent="-394745">
              <a:spcBef>
                <a:spcPts val="680"/>
              </a:spcBef>
              <a:spcAft>
                <a:spcPts val="680"/>
              </a:spcAft>
              <a:buFont typeface="Arial"/>
              <a:buChar char="•"/>
            </a:pPr>
            <a:r>
              <a:rPr lang="en-US" sz="1900" dirty="0"/>
              <a:t>Increase IT efficiency &amp; shift resources to innovation</a:t>
            </a:r>
          </a:p>
          <a:p>
            <a:pPr marL="394745" indent="-394745">
              <a:spcBef>
                <a:spcPts val="680"/>
              </a:spcBef>
              <a:spcAft>
                <a:spcPts val="680"/>
              </a:spcAft>
              <a:buFont typeface="Arial"/>
              <a:buChar char="•"/>
            </a:pPr>
            <a:r>
              <a:rPr lang="en-US" sz="1900" dirty="0"/>
              <a:t>Control risk everywhere, from migration to operations to compliance</a:t>
            </a:r>
          </a:p>
          <a:p>
            <a:pPr marL="394745" indent="-394745">
              <a:spcBef>
                <a:spcPts val="680"/>
              </a:spcBef>
              <a:spcAft>
                <a:spcPts val="680"/>
              </a:spcAft>
              <a:buFont typeface="Arial"/>
              <a:buChar char="•"/>
            </a:pPr>
            <a:r>
              <a:rPr lang="en-US" sz="1900" dirty="0"/>
              <a:t>Keep pace with the changing needs of the business</a:t>
            </a:r>
          </a:p>
          <a:p>
            <a:pPr marL="394745" indent="-394745">
              <a:spcBef>
                <a:spcPts val="680"/>
              </a:spcBef>
              <a:spcAft>
                <a:spcPts val="680"/>
              </a:spcAft>
              <a:buFont typeface="Arial"/>
              <a:buChar char="•"/>
            </a:pPr>
            <a:r>
              <a:rPr lang="en-US" sz="1900" dirty="0"/>
              <a:t>Maintain the availability and performance of Microsoft platforms and meet SLAs</a:t>
            </a:r>
          </a:p>
          <a:p>
            <a:pPr marL="394745" indent="-394745">
              <a:spcBef>
                <a:spcPts val="680"/>
              </a:spcBef>
              <a:spcAft>
                <a:spcPts val="680"/>
              </a:spcAft>
              <a:buFont typeface="Arial"/>
              <a:buChar char="•"/>
            </a:pPr>
            <a:r>
              <a:rPr lang="en-US" sz="1900" dirty="0"/>
              <a:t>Modernize your infrastructure to meet business demands</a:t>
            </a:r>
          </a:p>
        </p:txBody>
      </p:sp>
      <p:sp>
        <p:nvSpPr>
          <p:cNvPr id="76" name="TextBox 75"/>
          <p:cNvSpPr txBox="1"/>
          <p:nvPr/>
        </p:nvSpPr>
        <p:spPr>
          <a:xfrm>
            <a:off x="3171930" y="1825487"/>
            <a:ext cx="6898684" cy="640363"/>
          </a:xfrm>
          <a:prstGeom prst="rect">
            <a:avLst/>
          </a:prstGeom>
          <a:noFill/>
        </p:spPr>
        <p:txBody>
          <a:bodyPr wrap="square" lIns="0" tIns="0" rIns="0" bIns="0" rtlCol="0">
            <a:spAutoFit/>
          </a:bodyPr>
          <a:lstStyle/>
          <a:p>
            <a:pPr>
              <a:lnSpc>
                <a:spcPct val="90000"/>
              </a:lnSpc>
              <a:spcBef>
                <a:spcPts val="136"/>
              </a:spcBef>
              <a:spcAft>
                <a:spcPts val="136"/>
              </a:spcAft>
              <a:buClr>
                <a:srgbClr val="0085C3"/>
              </a:buClr>
            </a:pPr>
            <a:r>
              <a:rPr lang="en-US" sz="2300" dirty="0">
                <a:latin typeface="Segoe UI Semibold" panose="020B0702040204020203" pitchFamily="34" charset="0"/>
              </a:rPr>
              <a:t>Dell helps customers maximize their investment across the entire Microsoft stack</a:t>
            </a:r>
            <a:r>
              <a:rPr lang="en-US" sz="2300" i="1" dirty="0">
                <a:latin typeface="Segoe UI Semibold" panose="020B0702040204020203" pitchFamily="34" charset="0"/>
              </a:rPr>
              <a:t>. </a:t>
            </a:r>
          </a:p>
        </p:txBody>
      </p:sp>
      <p:sp>
        <p:nvSpPr>
          <p:cNvPr id="77" name="Round Same Side Corner Rectangle 76"/>
          <p:cNvSpPr/>
          <p:nvPr/>
        </p:nvSpPr>
        <p:spPr>
          <a:xfrm rot="16200000">
            <a:off x="9174267" y="2787650"/>
            <a:ext cx="4362227" cy="2329712"/>
          </a:xfrm>
          <a:prstGeom prst="round2SameRect">
            <a:avLst>
              <a:gd name="adj1" fmla="val 11338"/>
              <a:gd name="adj2" fmla="val 0"/>
            </a:avLst>
          </a:prstGeom>
          <a:solidFill>
            <a:schemeClr val="bg1"/>
          </a:solidFill>
          <a:ln w="38100" cmpd="sng">
            <a:solidFill>
              <a:schemeClr val="tx2"/>
            </a:solid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124244" tIns="62122" rIns="124244" bIns="62122" rtlCol="0" anchor="ctr"/>
          <a:lstStyle/>
          <a:p>
            <a:pPr algn="ctr"/>
            <a:endParaRPr lang="en-US" dirty="0">
              <a:solidFill>
                <a:srgbClr val="0085C3"/>
              </a:solidFill>
            </a:endParaRPr>
          </a:p>
        </p:txBody>
      </p:sp>
      <p:pic>
        <p:nvPicPr>
          <p:cNvPr id="78" name="Picture 77" descr="MS_Lync_Wht300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8945" y="4104331"/>
            <a:ext cx="1151156" cy="588545"/>
          </a:xfrm>
          <a:prstGeom prst="rect">
            <a:avLst/>
          </a:prstGeom>
        </p:spPr>
      </p:pic>
      <p:pic>
        <p:nvPicPr>
          <p:cNvPr id="79" name="Picture 78" descr="MS_Exchange_Wht300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9512" y="3488886"/>
            <a:ext cx="1685416" cy="576114"/>
          </a:xfrm>
          <a:prstGeom prst="rect">
            <a:avLst/>
          </a:prstGeom>
        </p:spPr>
      </p:pic>
      <p:pic>
        <p:nvPicPr>
          <p:cNvPr id="81" name="Picture 80" descr="active-directo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1855" y="1831713"/>
            <a:ext cx="1517919" cy="1053961"/>
          </a:xfrm>
          <a:prstGeom prst="rect">
            <a:avLst/>
          </a:prstGeom>
        </p:spPr>
      </p:pic>
      <p:pic>
        <p:nvPicPr>
          <p:cNvPr id="82" name="Picture 81" descr="SharePoint-logo cop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515" y="4732187"/>
            <a:ext cx="1811034" cy="575437"/>
          </a:xfrm>
          <a:prstGeom prst="rect">
            <a:avLst/>
          </a:prstGeom>
        </p:spPr>
      </p:pic>
      <p:pic>
        <p:nvPicPr>
          <p:cNvPr id="83" name="Picture 82" descr="Ofc365_Wh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864" y="5459982"/>
            <a:ext cx="1388447" cy="305205"/>
          </a:xfrm>
          <a:prstGeom prst="rect">
            <a:avLst/>
          </a:prstGeom>
        </p:spPr>
      </p:pic>
      <p:pic>
        <p:nvPicPr>
          <p:cNvPr id="85" name="Picture 84" descr="winserver_wht_d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641" y="2905383"/>
            <a:ext cx="2125088" cy="499439"/>
          </a:xfrm>
          <a:prstGeom prst="rect">
            <a:avLst/>
          </a:prstGeom>
        </p:spPr>
      </p:pic>
    </p:spTree>
    <p:extLst>
      <p:ext uri="{BB962C8B-B14F-4D97-AF65-F5344CB8AC3E}">
        <p14:creationId xmlns:p14="http://schemas.microsoft.com/office/powerpoint/2010/main" val="4256832708"/>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p:cNvSpPr/>
          <p:nvPr/>
        </p:nvSpPr>
        <p:spPr>
          <a:xfrm rot="5400000">
            <a:off x="6866466" y="1431322"/>
            <a:ext cx="6994526" cy="4145494"/>
          </a:xfrm>
          <a:prstGeom prst="round2SameRect">
            <a:avLst>
              <a:gd name="adj1" fmla="val 0"/>
              <a:gd name="adj2" fmla="val 0"/>
            </a:avLst>
          </a:prstGeom>
          <a:solidFill>
            <a:srgbClr val="525252"/>
          </a:solidFill>
          <a:effectLst/>
        </p:spPr>
        <p:txBody>
          <a:bodyPr wrap="square" lIns="248494" tIns="186372" rIns="186372" bIns="186372" rtlCol="0" anchor="ctr">
            <a:noAutofit/>
          </a:bodyPr>
          <a:lstStyle/>
          <a:p>
            <a:pPr algn="ctr">
              <a:lnSpc>
                <a:spcPct val="90000"/>
              </a:lnSpc>
              <a:spcBef>
                <a:spcPts val="816"/>
              </a:spcBef>
            </a:pPr>
            <a:endParaRPr lang="en-US" sz="2700" dirty="0">
              <a:latin typeface="Museo Sans For Dell"/>
            </a:endParaRPr>
          </a:p>
        </p:txBody>
      </p:sp>
      <p:sp>
        <p:nvSpPr>
          <p:cNvPr id="16" name="TextBox 15"/>
          <p:cNvSpPr txBox="1"/>
          <p:nvPr/>
        </p:nvSpPr>
        <p:spPr>
          <a:xfrm>
            <a:off x="8428062" y="1096030"/>
            <a:ext cx="4008423" cy="4945238"/>
          </a:xfrm>
          <a:prstGeom prst="rect">
            <a:avLst/>
          </a:prstGeom>
          <a:noFill/>
        </p:spPr>
        <p:txBody>
          <a:bodyPr wrap="square" lIns="124244" tIns="62122" rIns="124244" bIns="62122" rtlCol="0">
            <a:spAutoFit/>
          </a:bodyPr>
          <a:lstStyle/>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Quick Apps for SharePoint</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Dev Pro Community Choice – Bronze</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Network Products Guide – IT Products and Services for Enterprise (Large) - Bronze</a:t>
            </a:r>
          </a:p>
          <a:p>
            <a:pPr>
              <a:lnSpc>
                <a:spcPct val="90000"/>
              </a:lnSpc>
            </a:pPr>
            <a:endPar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Recovery Manager for AD Forest Edition</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People’s Choice STEVIE Award - Winner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New Product of the Year STEVIE Winner – Bronze</a:t>
            </a:r>
          </a:p>
          <a:p>
            <a:pPr>
              <a:lnSpc>
                <a:spcPct val="90000"/>
              </a:lnSpc>
            </a:pPr>
            <a:endPar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Recovery Manager for SharePoint</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Windows IT Pro Community Choice - Silver</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Security Explorer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Redmond Reader’s Choice Awards – Bronze</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Site Administrator for SharePoint</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Redmond Reader’s Choice Awards – Gold</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Windows IT Pro Community Choice - Gold</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Unified Communications Command Suite</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UC Product of the Year - </a:t>
            </a:r>
            <a:r>
              <a:rPr lang="en-US" sz="1200" kern="0" dirty="0" err="1">
                <a:solidFill>
                  <a:schemeClr val="tx2"/>
                </a:solidFill>
                <a:latin typeface="Segoe UI" panose="020B0502040204020203" pitchFamily="34" charset="0"/>
                <a:ea typeface="Segoe UI" panose="020B0502040204020203" pitchFamily="34" charset="0"/>
                <a:cs typeface="Segoe UI" panose="020B0502040204020203" pitchFamily="34" charset="0"/>
              </a:rPr>
              <a:t>TMCNet</a:t>
            </a: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STEVIE WINNER – Bronze</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Windows IT Pro Community Choice - Silver</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Round Same Side Corner Rectangle 22"/>
          <p:cNvSpPr/>
          <p:nvPr/>
        </p:nvSpPr>
        <p:spPr>
          <a:xfrm rot="5400000">
            <a:off x="-1424519" y="1424518"/>
            <a:ext cx="6994526" cy="4145494"/>
          </a:xfrm>
          <a:prstGeom prst="round2SameRect">
            <a:avLst>
              <a:gd name="adj1" fmla="val 0"/>
              <a:gd name="adj2" fmla="val 0"/>
            </a:avLst>
          </a:prstGeom>
          <a:solidFill>
            <a:srgbClr val="525252"/>
          </a:solidFill>
          <a:effectLst/>
        </p:spPr>
        <p:txBody>
          <a:bodyPr wrap="square" lIns="248494" tIns="186372" rIns="186372" bIns="186372" rtlCol="0" anchor="ctr">
            <a:noAutofit/>
          </a:bodyPr>
          <a:lstStyle/>
          <a:p>
            <a:pPr algn="ctr">
              <a:lnSpc>
                <a:spcPct val="90000"/>
              </a:lnSpc>
              <a:spcBef>
                <a:spcPts val="816"/>
              </a:spcBef>
            </a:pPr>
            <a:endParaRPr lang="en-US" sz="2700" dirty="0">
              <a:latin typeface="Museo Sans For Dell"/>
            </a:endParaRPr>
          </a:p>
        </p:txBody>
      </p:sp>
      <p:sp>
        <p:nvSpPr>
          <p:cNvPr id="5" name="Title 14"/>
          <p:cNvSpPr txBox="1">
            <a:spLocks/>
          </p:cNvSpPr>
          <p:nvPr/>
        </p:nvSpPr>
        <p:spPr>
          <a:xfrm>
            <a:off x="579259" y="266770"/>
            <a:ext cx="11261302" cy="613856"/>
          </a:xfrm>
          <a:prstGeom prst="rect">
            <a:avLst/>
          </a:prstGeom>
        </p:spPr>
        <p:txBody>
          <a:bodyPr lIns="124244" tIns="62122" rIns="124244" bIns="62122"/>
          <a:lstStyle>
            <a:lvl1pPr algn="l" rtl="0" eaLnBrk="1" fontAlgn="base" hangingPunct="1">
              <a:lnSpc>
                <a:spcPct val="90000"/>
              </a:lnSpc>
              <a:spcBef>
                <a:spcPct val="0"/>
              </a:spcBef>
              <a:spcAft>
                <a:spcPct val="0"/>
              </a:spcAft>
              <a:defRPr sz="2400" b="0" cap="none" baseline="0">
                <a:solidFill>
                  <a:srgbClr val="AAAAAA"/>
                </a:solidFill>
                <a:latin typeface="+mn-lt"/>
                <a:ea typeface="Museo Sans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Museo Sans For Dell" pitchFamily="34" charset="0"/>
              </a:defRPr>
            </a:lvl2pPr>
            <a:lvl3pPr algn="l" rtl="0" eaLnBrk="1" fontAlgn="base" hangingPunct="1">
              <a:lnSpc>
                <a:spcPct val="80000"/>
              </a:lnSpc>
              <a:spcBef>
                <a:spcPct val="0"/>
              </a:spcBef>
              <a:spcAft>
                <a:spcPct val="0"/>
              </a:spcAft>
              <a:defRPr sz="3200" b="1">
                <a:solidFill>
                  <a:schemeClr val="accent1"/>
                </a:solidFill>
                <a:latin typeface="Museo Sans For Dell" pitchFamily="34" charset="0"/>
              </a:defRPr>
            </a:lvl3pPr>
            <a:lvl4pPr algn="l" rtl="0" eaLnBrk="1" fontAlgn="base" hangingPunct="1">
              <a:lnSpc>
                <a:spcPct val="80000"/>
              </a:lnSpc>
              <a:spcBef>
                <a:spcPct val="0"/>
              </a:spcBef>
              <a:spcAft>
                <a:spcPct val="0"/>
              </a:spcAft>
              <a:defRPr sz="3200" b="1">
                <a:solidFill>
                  <a:schemeClr val="accent1"/>
                </a:solidFill>
                <a:latin typeface="Museo Sans For Dell" pitchFamily="34" charset="0"/>
              </a:defRPr>
            </a:lvl4pPr>
            <a:lvl5pPr algn="l" rtl="0" eaLnBrk="1" fontAlgn="base" hangingPunct="1">
              <a:lnSpc>
                <a:spcPct val="80000"/>
              </a:lnSpc>
              <a:spcBef>
                <a:spcPct val="0"/>
              </a:spcBef>
              <a:spcAft>
                <a:spcPct val="0"/>
              </a:spcAft>
              <a:defRPr sz="3200" b="1">
                <a:solidFill>
                  <a:schemeClr val="accent1"/>
                </a:solidFill>
                <a:latin typeface="Museo Sans For Dell" pitchFamily="34" charset="0"/>
              </a:defRPr>
            </a:lvl5pPr>
            <a:lvl6pPr marL="457200" algn="l" rtl="0" eaLnBrk="1" fontAlgn="base" hangingPunct="1">
              <a:lnSpc>
                <a:spcPct val="70000"/>
              </a:lnSpc>
              <a:spcBef>
                <a:spcPct val="0"/>
              </a:spcBef>
              <a:spcAft>
                <a:spcPct val="0"/>
              </a:spcAft>
              <a:defRPr sz="4400" b="1">
                <a:solidFill>
                  <a:schemeClr val="accent1"/>
                </a:solidFill>
                <a:latin typeface="Museo Sans For Dell" pitchFamily="34" charset="0"/>
              </a:defRPr>
            </a:lvl6pPr>
            <a:lvl7pPr marL="914400" algn="l" rtl="0" eaLnBrk="1" fontAlgn="base" hangingPunct="1">
              <a:lnSpc>
                <a:spcPct val="70000"/>
              </a:lnSpc>
              <a:spcBef>
                <a:spcPct val="0"/>
              </a:spcBef>
              <a:spcAft>
                <a:spcPct val="0"/>
              </a:spcAft>
              <a:defRPr sz="4400" b="1">
                <a:solidFill>
                  <a:schemeClr val="accent1"/>
                </a:solidFill>
                <a:latin typeface="Museo Sans For Dell" pitchFamily="34" charset="0"/>
              </a:defRPr>
            </a:lvl7pPr>
            <a:lvl8pPr marL="1371600" algn="l" rtl="0" eaLnBrk="1" fontAlgn="base" hangingPunct="1">
              <a:lnSpc>
                <a:spcPct val="70000"/>
              </a:lnSpc>
              <a:spcBef>
                <a:spcPct val="0"/>
              </a:spcBef>
              <a:spcAft>
                <a:spcPct val="0"/>
              </a:spcAft>
              <a:defRPr sz="4400" b="1">
                <a:solidFill>
                  <a:schemeClr val="accent1"/>
                </a:solidFill>
                <a:latin typeface="Museo Sans For Dell" pitchFamily="34" charset="0"/>
              </a:defRPr>
            </a:lvl8pPr>
            <a:lvl9pPr marL="1828800" algn="l" rtl="0" eaLnBrk="1" fontAlgn="base" hangingPunct="1">
              <a:lnSpc>
                <a:spcPct val="70000"/>
              </a:lnSpc>
              <a:spcBef>
                <a:spcPct val="0"/>
              </a:spcBef>
              <a:spcAft>
                <a:spcPct val="0"/>
              </a:spcAft>
              <a:defRPr sz="4400" b="1">
                <a:solidFill>
                  <a:schemeClr val="accent1"/>
                </a:solidFill>
                <a:latin typeface="Museo Sans For Dell" pitchFamily="34" charset="0"/>
              </a:defRPr>
            </a:lvl9pPr>
          </a:lstStyle>
          <a:p>
            <a:endParaRPr lang="en-US" sz="3800" dirty="0">
              <a:solidFill>
                <a:srgbClr val="FFFFFF"/>
              </a:solidFill>
            </a:endParaRPr>
          </a:p>
        </p:txBody>
      </p:sp>
      <p:sp>
        <p:nvSpPr>
          <p:cNvPr id="20" name="Title 19"/>
          <p:cNvSpPr>
            <a:spLocks noGrp="1"/>
          </p:cNvSpPr>
          <p:nvPr>
            <p:ph type="title"/>
          </p:nvPr>
        </p:nvSpPr>
        <p:spPr/>
        <p:txBody>
          <a:bodyPr/>
          <a:lstStyle/>
          <a:p>
            <a:r>
              <a:rPr lang="en-US" dirty="0" smtClean="0">
                <a:solidFill>
                  <a:schemeClr val="tx2"/>
                </a:solidFill>
                <a:latin typeface="Segoe UI Semibold" panose="020B0702040204020203" pitchFamily="34" charset="0"/>
              </a:rPr>
              <a:t>Awards</a:t>
            </a:r>
            <a:endParaRPr lang="en-US" dirty="0">
              <a:solidFill>
                <a:schemeClr val="tx2"/>
              </a:solidFill>
              <a:latin typeface="Segoe UI Semibold" panose="020B0702040204020203" pitchFamily="34" charset="0"/>
            </a:endParaRPr>
          </a:p>
        </p:txBody>
      </p:sp>
      <p:sp>
        <p:nvSpPr>
          <p:cNvPr id="7" name="TextBox 6"/>
          <p:cNvSpPr txBox="1"/>
          <p:nvPr/>
        </p:nvSpPr>
        <p:spPr>
          <a:xfrm>
            <a:off x="159530" y="1096031"/>
            <a:ext cx="4181799" cy="5455628"/>
          </a:xfrm>
          <a:prstGeom prst="rect">
            <a:avLst/>
          </a:prstGeom>
          <a:noFill/>
        </p:spPr>
        <p:txBody>
          <a:bodyPr wrap="square" lIns="124244" tIns="62122" rIns="124244" bIns="62122" rtlCol="0">
            <a:spAutoFit/>
          </a:bodyPr>
          <a:lstStyle/>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Dell Software Windows Migration &amp; Management Portfolio</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Network Product Guide – Product Portfolio Expansion (IT Software) of the Year – Gold</a:t>
            </a:r>
          </a:p>
          <a:p>
            <a:pPr>
              <a:lnSpc>
                <a:spcPct val="90000"/>
              </a:lnSpc>
            </a:pPr>
            <a:endPar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Active Administrator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WindowSecurity.com Readers’ Choice Winner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Redmond Reader’s Choice Awards – Silver</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Change Auditor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People’s Choice STEVIE Award - Winner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Redmond Reader’s Choice Awards – Platinum</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New Product of the Year STEVIE Winner – Bronze</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Network Product Guide – Compliance Data Center Gold Winner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Info Security Compliance Award - Bronze</a:t>
            </a:r>
          </a:p>
          <a:p>
            <a:pPr>
              <a:lnSpc>
                <a:spcPct val="90000"/>
              </a:lnSpc>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Migration Manager</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Redmond Reader’s Choice Awards – Platinum</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Migration Manager for PSTs</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New Product of the Year STEVIE Winner – Bronze</a:t>
            </a:r>
          </a:p>
          <a:p>
            <a:pPr>
              <a:lnSpc>
                <a:spcPct val="90000"/>
              </a:lnSpc>
            </a:pPr>
            <a:endPar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Mobile IT</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Windows IT Pro Community Choice – Gold</a:t>
            </a:r>
          </a:p>
          <a:p>
            <a:pPr>
              <a:lnSpc>
                <a:spcPct val="90000"/>
              </a:lnSpc>
            </a:pPr>
            <a:endPar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a:lnSpc>
                <a:spcPct val="90000"/>
              </a:lnSpc>
            </a:pPr>
            <a:r>
              <a:rPr lang="en-US" sz="1500" b="1" kern="0" dirty="0">
                <a:solidFill>
                  <a:schemeClr val="tx2"/>
                </a:solidFill>
                <a:latin typeface="Segoe UI" panose="020B0502040204020203" pitchFamily="34" charset="0"/>
                <a:ea typeface="Segoe UI" panose="020B0502040204020203" pitchFamily="34" charset="0"/>
                <a:cs typeface="Segoe UI" panose="020B0502040204020203" pitchFamily="34" charset="0"/>
              </a:rPr>
              <a:t>On Demand Migration for Email</a:t>
            </a:r>
          </a:p>
          <a:p>
            <a:pPr marL="232963" indent="-232963">
              <a:lnSpc>
                <a:spcPct val="90000"/>
              </a:lnSpc>
              <a:buFont typeface="Arial" panose="020B0604020202020204" pitchFamily="34" charset="0"/>
              <a:buChar char="•"/>
            </a:pPr>
            <a:r>
              <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rPr>
              <a:t>New Product of the Year STEVIE Winner – Gold</a:t>
            </a:r>
          </a:p>
          <a:p>
            <a:pPr marL="232963" indent="-232963">
              <a:lnSpc>
                <a:spcPct val="90000"/>
              </a:lnSpc>
              <a:buFont typeface="Arial" panose="020B0604020202020204" pitchFamily="34" charset="0"/>
              <a:buChar char="•"/>
            </a:pPr>
            <a:endParaRPr lang="en-US" sz="1200" kern="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875" y="138686"/>
            <a:ext cx="1681314" cy="1462754"/>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5512" y="1748423"/>
            <a:ext cx="1813678" cy="1049390"/>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876" y="3123929"/>
            <a:ext cx="1886210" cy="1967667"/>
          </a:xfrm>
          <a:prstGeom prst="rect">
            <a:avLst/>
          </a:prstGeom>
        </p:spPr>
      </p:pic>
      <p:pic>
        <p:nvPicPr>
          <p:cNvPr id="39" name="Picture 2" descr="H:\DAN Gauntner\Dan's Quest Files\Quick Apps\PR\Dev Bronze\Dev Bronze\110_ComChoice_Dev_Brnz.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635" y="4647815"/>
            <a:ext cx="2322852" cy="234671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H:\DAN Gauntner\Dan's Quest Files\Quick Apps\social hub\App Developer 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4035" y="1748432"/>
            <a:ext cx="1836695" cy="10493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8773" y="3098797"/>
            <a:ext cx="1164841" cy="154901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9920" y="5371023"/>
            <a:ext cx="1847079" cy="1166411"/>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3490" y="119838"/>
            <a:ext cx="1617790" cy="1481602"/>
          </a:xfrm>
          <a:prstGeom prst="rect">
            <a:avLst/>
          </a:prstGeom>
        </p:spPr>
      </p:pic>
    </p:spTree>
    <p:extLst>
      <p:ext uri="{BB962C8B-B14F-4D97-AF65-F5344CB8AC3E}">
        <p14:creationId xmlns:p14="http://schemas.microsoft.com/office/powerpoint/2010/main" val="982001490"/>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Windows management success </a:t>
            </a:r>
            <a:r>
              <a:rPr lang="en-US" sz="4400" dirty="0"/>
              <a:t>and leadership</a:t>
            </a:r>
          </a:p>
        </p:txBody>
      </p:sp>
      <p:sp>
        <p:nvSpPr>
          <p:cNvPr id="3" name="Rectangle 2"/>
          <p:cNvSpPr/>
          <p:nvPr/>
        </p:nvSpPr>
        <p:spPr>
          <a:xfrm>
            <a:off x="374626" y="1165754"/>
            <a:ext cx="2112679" cy="3264112"/>
          </a:xfrm>
          <a:prstGeom prst="rect">
            <a:avLst/>
          </a:prstGeom>
          <a:solidFill>
            <a:schemeClr val="tx1"/>
          </a:solidFill>
          <a:ln>
            <a:solidFill>
              <a:schemeClr val="bg1"/>
            </a:solidFill>
          </a:ln>
          <a:effectLst/>
        </p:spPr>
        <p:txBody>
          <a:bodyPr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solidFill>
                  <a:srgbClr val="525252"/>
                </a:solidFill>
              </a:rPr>
              <a:t>50+ Million</a:t>
            </a:r>
          </a:p>
          <a:p>
            <a:pPr>
              <a:lnSpc>
                <a:spcPct val="85000"/>
              </a:lnSpc>
              <a:spcBef>
                <a:spcPts val="408"/>
              </a:spcBef>
              <a:spcAft>
                <a:spcPts val="136"/>
              </a:spcAft>
              <a:buClr>
                <a:srgbClr val="0085C3"/>
              </a:buClr>
            </a:pPr>
            <a:r>
              <a:rPr lang="en-US" sz="2000" dirty="0">
                <a:solidFill>
                  <a:srgbClr val="525252"/>
                </a:solidFill>
              </a:rPr>
              <a:t>mailboxes migrated to Exchange</a:t>
            </a:r>
          </a:p>
        </p:txBody>
      </p:sp>
      <p:sp>
        <p:nvSpPr>
          <p:cNvPr id="4" name="Rectangle 3"/>
          <p:cNvSpPr/>
          <p:nvPr/>
        </p:nvSpPr>
        <p:spPr>
          <a:xfrm>
            <a:off x="2682775" y="1165754"/>
            <a:ext cx="4623657" cy="1476622"/>
          </a:xfrm>
          <a:prstGeom prst="rect">
            <a:avLst/>
          </a:prstGeom>
          <a:solidFill>
            <a:schemeClr val="tx1"/>
          </a:solidFill>
          <a:effectLst/>
        </p:spPr>
        <p:txBody>
          <a:bodyPr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solidFill>
                  <a:srgbClr val="525252"/>
                </a:solidFill>
              </a:rPr>
              <a:t>75+ Million </a:t>
            </a:r>
          </a:p>
          <a:p>
            <a:pPr>
              <a:lnSpc>
                <a:spcPct val="85000"/>
              </a:lnSpc>
              <a:spcBef>
                <a:spcPts val="408"/>
              </a:spcBef>
              <a:spcAft>
                <a:spcPts val="136"/>
              </a:spcAft>
              <a:buClr>
                <a:srgbClr val="0085C3"/>
              </a:buClr>
            </a:pPr>
            <a:r>
              <a:rPr lang="en-US" sz="2000" dirty="0">
                <a:solidFill>
                  <a:srgbClr val="525252"/>
                </a:solidFill>
              </a:rPr>
              <a:t>user accounts audited across 11 platforms</a:t>
            </a:r>
          </a:p>
        </p:txBody>
      </p:sp>
      <p:sp>
        <p:nvSpPr>
          <p:cNvPr id="5" name="Rectangle 4"/>
          <p:cNvSpPr/>
          <p:nvPr/>
        </p:nvSpPr>
        <p:spPr>
          <a:xfrm>
            <a:off x="5168920" y="2797810"/>
            <a:ext cx="2137519" cy="3264112"/>
          </a:xfrm>
          <a:prstGeom prst="rect">
            <a:avLst/>
          </a:prstGeom>
          <a:solidFill>
            <a:schemeClr val="tx1"/>
          </a:solidFill>
          <a:ln>
            <a:solidFill>
              <a:srgbClr val="7030A0"/>
            </a:solidFill>
          </a:ln>
          <a:effectLst/>
        </p:spPr>
        <p:txBody>
          <a:bodyPr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solidFill>
                  <a:srgbClr val="444444"/>
                </a:solidFill>
              </a:rPr>
              <a:t>36+ Million </a:t>
            </a:r>
          </a:p>
          <a:p>
            <a:pPr>
              <a:lnSpc>
                <a:spcPct val="85000"/>
              </a:lnSpc>
              <a:spcBef>
                <a:spcPts val="408"/>
              </a:spcBef>
              <a:spcAft>
                <a:spcPts val="136"/>
              </a:spcAft>
              <a:buClr>
                <a:srgbClr val="0085C3"/>
              </a:buClr>
            </a:pPr>
            <a:r>
              <a:rPr lang="en-US" sz="2000" dirty="0">
                <a:solidFill>
                  <a:srgbClr val="444444"/>
                </a:solidFill>
              </a:rPr>
              <a:t>Exchange mailboxes managed</a:t>
            </a:r>
          </a:p>
        </p:txBody>
      </p:sp>
      <p:sp>
        <p:nvSpPr>
          <p:cNvPr id="6" name="Rectangle 5"/>
          <p:cNvSpPr/>
          <p:nvPr/>
        </p:nvSpPr>
        <p:spPr>
          <a:xfrm>
            <a:off x="374613" y="4585300"/>
            <a:ext cx="4616318" cy="1476622"/>
          </a:xfrm>
          <a:prstGeom prst="rect">
            <a:avLst/>
          </a:prstGeom>
          <a:solidFill>
            <a:schemeClr val="bg2"/>
          </a:solidFill>
          <a:effectLst/>
        </p:spPr>
        <p:txBody>
          <a:bodyPr wrap="square" lIns="186372" tIns="139778" rIns="139778" bIns="139778" rtlCol="0" anchor="t">
            <a:noAutofit/>
          </a:bodyPr>
          <a:lstStyle/>
          <a:p>
            <a:pPr>
              <a:lnSpc>
                <a:spcPct val="85000"/>
              </a:lnSpc>
              <a:spcBef>
                <a:spcPts val="408"/>
              </a:spcBef>
              <a:spcAft>
                <a:spcPts val="136"/>
              </a:spcAft>
              <a:buClr>
                <a:srgbClr val="0085C3"/>
              </a:buClr>
            </a:pPr>
            <a:r>
              <a:rPr lang="en-US" sz="3700" b="1" dirty="0"/>
              <a:t>65+ Million</a:t>
            </a:r>
          </a:p>
          <a:p>
            <a:pPr>
              <a:lnSpc>
                <a:spcPct val="85000"/>
              </a:lnSpc>
              <a:spcBef>
                <a:spcPts val="408"/>
              </a:spcBef>
              <a:spcAft>
                <a:spcPts val="136"/>
              </a:spcAft>
              <a:buClr>
                <a:srgbClr val="0085C3"/>
              </a:buClr>
            </a:pPr>
            <a:r>
              <a:rPr lang="en-US" sz="2000" dirty="0"/>
              <a:t>Active Directory accounts migrated</a:t>
            </a:r>
          </a:p>
        </p:txBody>
      </p:sp>
      <p:sp>
        <p:nvSpPr>
          <p:cNvPr id="10" name="Rectangle 9"/>
          <p:cNvSpPr/>
          <p:nvPr/>
        </p:nvSpPr>
        <p:spPr>
          <a:xfrm>
            <a:off x="9640440" y="1165754"/>
            <a:ext cx="1813623" cy="3264112"/>
          </a:xfrm>
          <a:prstGeom prst="rect">
            <a:avLst/>
          </a:prstGeom>
          <a:solidFill>
            <a:schemeClr val="tx1"/>
          </a:solidFill>
          <a:ln>
            <a:solidFill>
              <a:srgbClr val="7030A0"/>
            </a:solidFill>
          </a:ln>
          <a:effectLst/>
        </p:spPr>
        <p:txBody>
          <a:bodyPr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solidFill>
                  <a:srgbClr val="525252"/>
                </a:solidFill>
              </a:rPr>
              <a:t>2X</a:t>
            </a:r>
          </a:p>
          <a:p>
            <a:pPr>
              <a:lnSpc>
                <a:spcPct val="85000"/>
              </a:lnSpc>
              <a:spcBef>
                <a:spcPts val="408"/>
              </a:spcBef>
              <a:spcAft>
                <a:spcPts val="136"/>
              </a:spcAft>
              <a:buClr>
                <a:srgbClr val="0085C3"/>
              </a:buClr>
            </a:pPr>
            <a:r>
              <a:rPr lang="en-US" sz="2000" dirty="0">
                <a:solidFill>
                  <a:srgbClr val="525252"/>
                </a:solidFill>
              </a:rPr>
              <a:t>Microsoft ISV Partner of the Year</a:t>
            </a:r>
          </a:p>
        </p:txBody>
      </p:sp>
      <p:sp>
        <p:nvSpPr>
          <p:cNvPr id="11" name="Rectangle 10"/>
          <p:cNvSpPr/>
          <p:nvPr/>
        </p:nvSpPr>
        <p:spPr>
          <a:xfrm>
            <a:off x="7461885" y="4585300"/>
            <a:ext cx="4000272" cy="1476622"/>
          </a:xfrm>
          <a:prstGeom prst="rect">
            <a:avLst/>
          </a:prstGeom>
          <a:solidFill>
            <a:schemeClr val="tx1"/>
          </a:solidFill>
          <a:ln>
            <a:solidFill>
              <a:schemeClr val="bg1"/>
            </a:solidFill>
          </a:ln>
          <a:effectLst/>
        </p:spPr>
        <p:txBody>
          <a:bodyPr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solidFill>
                  <a:srgbClr val="525252"/>
                </a:solidFill>
              </a:rPr>
              <a:t>Hundreds of TBs</a:t>
            </a:r>
          </a:p>
          <a:p>
            <a:pPr>
              <a:lnSpc>
                <a:spcPct val="85000"/>
              </a:lnSpc>
              <a:spcBef>
                <a:spcPts val="408"/>
              </a:spcBef>
              <a:spcAft>
                <a:spcPts val="136"/>
              </a:spcAft>
              <a:buClr>
                <a:srgbClr val="0085C3"/>
              </a:buClr>
            </a:pPr>
            <a:r>
              <a:rPr lang="en-US" sz="2000" dirty="0">
                <a:solidFill>
                  <a:srgbClr val="525252"/>
                </a:solidFill>
              </a:rPr>
              <a:t>of data migrated to SharePoint</a:t>
            </a:r>
          </a:p>
        </p:txBody>
      </p:sp>
      <p:sp>
        <p:nvSpPr>
          <p:cNvPr id="12" name="Rectangle 11"/>
          <p:cNvSpPr/>
          <p:nvPr/>
        </p:nvSpPr>
        <p:spPr>
          <a:xfrm rot="16200000">
            <a:off x="6835754" y="1791884"/>
            <a:ext cx="3264112" cy="2011854"/>
          </a:xfrm>
          <a:prstGeom prst="rect">
            <a:avLst/>
          </a:prstGeom>
          <a:solidFill>
            <a:schemeClr val="bg2"/>
          </a:solidFill>
          <a:effectLst/>
        </p:spPr>
        <p:txBody>
          <a:bodyPr vert="vert" wrap="square" lIns="186372" tIns="139778" rIns="139778" bIns="139778" rtlCol="0" anchor="t" anchorCtr="0">
            <a:noAutofit/>
          </a:bodyPr>
          <a:lstStyle/>
          <a:p>
            <a:pPr>
              <a:lnSpc>
                <a:spcPct val="85000"/>
              </a:lnSpc>
              <a:spcBef>
                <a:spcPts val="408"/>
              </a:spcBef>
              <a:spcAft>
                <a:spcPts val="136"/>
              </a:spcAft>
              <a:buClr>
                <a:srgbClr val="0085C3"/>
              </a:buClr>
            </a:pPr>
            <a:r>
              <a:rPr lang="en-US" sz="3700" b="1" dirty="0"/>
              <a:t>128+ Million </a:t>
            </a:r>
          </a:p>
          <a:p>
            <a:pPr>
              <a:lnSpc>
                <a:spcPct val="85000"/>
              </a:lnSpc>
              <a:spcBef>
                <a:spcPts val="408"/>
              </a:spcBef>
              <a:spcAft>
                <a:spcPts val="136"/>
              </a:spcAft>
              <a:buClr>
                <a:srgbClr val="0085C3"/>
              </a:buClr>
            </a:pPr>
            <a:r>
              <a:rPr lang="en-US" sz="2000" dirty="0"/>
              <a:t>Active Directory accounts managed</a:t>
            </a:r>
          </a:p>
        </p:txBody>
      </p:sp>
      <p:pic>
        <p:nvPicPr>
          <p:cNvPr id="14" name="Picture 1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5310"/>
          <a:stretch/>
        </p:blipFill>
        <p:spPr>
          <a:xfrm>
            <a:off x="825285" y="3782612"/>
            <a:ext cx="1584282" cy="51236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3734" y="5517903"/>
            <a:ext cx="1521277" cy="460321"/>
          </a:xfrm>
          <a:prstGeom prst="rect">
            <a:avLst/>
          </a:prstGeom>
        </p:spPr>
      </p:pic>
      <p:pic>
        <p:nvPicPr>
          <p:cNvPr id="16" name="Picture 1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5310"/>
          <a:stretch/>
        </p:blipFill>
        <p:spPr>
          <a:xfrm>
            <a:off x="5674142" y="5471844"/>
            <a:ext cx="1584282" cy="512361"/>
          </a:xfrm>
          <a:prstGeom prst="rect">
            <a:avLst/>
          </a:prstGeom>
        </p:spPr>
      </p:pic>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7906" y="3574980"/>
            <a:ext cx="1018106" cy="814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682784" y="2783890"/>
            <a:ext cx="2308159" cy="1632056"/>
          </a:xfrm>
          <a:prstGeom prst="rect">
            <a:avLst/>
          </a:prstGeom>
          <a:solidFill>
            <a:srgbClr val="525252"/>
          </a:solidFill>
          <a:effectLst/>
        </p:spPr>
        <p:txBody>
          <a:bodyPr wrap="square" lIns="186372" tIns="139778" rIns="139778" bIns="139778" rtlCol="0" anchor="t">
            <a:noAutofit/>
          </a:bodyPr>
          <a:lstStyle/>
          <a:p>
            <a:pPr>
              <a:lnSpc>
                <a:spcPct val="90000"/>
              </a:lnSpc>
              <a:spcBef>
                <a:spcPts val="612"/>
              </a:spcBef>
            </a:pPr>
            <a:r>
              <a:rPr lang="en-US" sz="3700" b="1" dirty="0"/>
              <a:t>24x7</a:t>
            </a:r>
          </a:p>
          <a:p>
            <a:pPr>
              <a:lnSpc>
                <a:spcPct val="90000"/>
              </a:lnSpc>
              <a:spcBef>
                <a:spcPts val="612"/>
              </a:spcBef>
            </a:pPr>
            <a:r>
              <a:rPr lang="en-US" sz="2000" dirty="0"/>
              <a:t>award-winning global support</a:t>
            </a:r>
          </a:p>
        </p:txBody>
      </p:sp>
    </p:spTree>
    <p:extLst>
      <p:ext uri="{BB962C8B-B14F-4D97-AF65-F5344CB8AC3E}">
        <p14:creationId xmlns:p14="http://schemas.microsoft.com/office/powerpoint/2010/main" val="224610134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259" y="266770"/>
            <a:ext cx="11205784" cy="792092"/>
          </a:xfrm>
        </p:spPr>
        <p:txBody>
          <a:bodyPr/>
          <a:lstStyle/>
          <a:p>
            <a:r>
              <a:rPr lang="en-US" sz="4400" dirty="0" smtClean="0">
                <a:solidFill>
                  <a:schemeClr val="tx1"/>
                </a:solidFill>
              </a:rPr>
              <a:t>Next steps</a:t>
            </a:r>
            <a:endParaRPr lang="en-US" sz="4400" dirty="0">
              <a:solidFill>
                <a:schemeClr val="tx1"/>
              </a:solidFill>
            </a:endParaRPr>
          </a:p>
        </p:txBody>
      </p:sp>
      <p:sp>
        <p:nvSpPr>
          <p:cNvPr id="3" name="Content Placeholder 2"/>
          <p:cNvSpPr>
            <a:spLocks noGrp="1"/>
          </p:cNvSpPr>
          <p:nvPr>
            <p:ph sz="half" idx="4294967295"/>
          </p:nvPr>
        </p:nvSpPr>
        <p:spPr>
          <a:xfrm>
            <a:off x="731836" y="1749425"/>
            <a:ext cx="6324601" cy="4247181"/>
          </a:xfrm>
        </p:spPr>
        <p:txBody>
          <a:bodyPr/>
          <a:lstStyle/>
          <a:p>
            <a:pPr>
              <a:buClr>
                <a:schemeClr val="tx2"/>
              </a:buClr>
              <a:buFont typeface="Wingdings" panose="05000000000000000000" pitchFamily="2" charset="2"/>
              <a:buChar char="ü"/>
            </a:pPr>
            <a:r>
              <a:rPr lang="en-US" sz="3300" dirty="0"/>
              <a:t>See a demo in the Dell booth and get a daily raffle ticket for </a:t>
            </a:r>
            <a:r>
              <a:rPr lang="en-US" sz="3300" dirty="0" smtClean="0"/>
              <a:t/>
            </a:r>
            <a:br>
              <a:rPr lang="en-US" sz="3300" dirty="0" smtClean="0"/>
            </a:br>
            <a:r>
              <a:rPr lang="en-US" sz="3300" dirty="0" smtClean="0"/>
              <a:t>a </a:t>
            </a:r>
            <a:r>
              <a:rPr lang="en-US" sz="3300" dirty="0"/>
              <a:t>Dell Latitude 13 7000 2-in-1 Ultrabook/Tablet </a:t>
            </a:r>
          </a:p>
          <a:p>
            <a:pPr marL="0" indent="0">
              <a:buClr>
                <a:schemeClr val="tx2"/>
              </a:buClr>
              <a:buNone/>
            </a:pPr>
            <a:endParaRPr lang="en-US" sz="3300" dirty="0"/>
          </a:p>
          <a:p>
            <a:pPr>
              <a:buClr>
                <a:schemeClr val="tx2"/>
              </a:buClr>
              <a:buFont typeface="Wingdings" panose="05000000000000000000" pitchFamily="2" charset="2"/>
              <a:buChar char="ü"/>
            </a:pPr>
            <a:r>
              <a:rPr lang="en-US" sz="3300" dirty="0"/>
              <a:t>Visit </a:t>
            </a:r>
            <a:r>
              <a:rPr lang="en-US" sz="3300" dirty="0" smtClean="0">
                <a:hlinkClick r:id="rId3"/>
              </a:rPr>
              <a:t>www.dellsoftware.com/cc</a:t>
            </a:r>
            <a:endParaRPr lang="en-US" sz="3300" dirty="0" smtClean="0"/>
          </a:p>
          <a:p>
            <a:pPr>
              <a:buClr>
                <a:schemeClr val="tx2"/>
              </a:buClr>
              <a:buFont typeface="Wingdings" panose="05000000000000000000" pitchFamily="2" charset="2"/>
              <a:buChar char="ü"/>
            </a:pPr>
            <a:endParaRPr lang="en-US" sz="3300" dirty="0"/>
          </a:p>
          <a:p>
            <a:pPr>
              <a:buClr>
                <a:schemeClr val="tx2"/>
              </a:buClr>
              <a:buFont typeface="Wingdings" panose="05000000000000000000" pitchFamily="2" charset="2"/>
              <a:buChar char="ü"/>
            </a:pPr>
            <a:r>
              <a:rPr lang="en-US" sz="3300" dirty="0" smtClean="0"/>
              <a:t>Email: thom_brainard@dell.com</a:t>
            </a:r>
            <a:endParaRPr lang="en-US" sz="33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608" y="1748962"/>
            <a:ext cx="4936966" cy="3030867"/>
          </a:xfrm>
          <a:prstGeom prst="rect">
            <a:avLst/>
          </a:prstGeom>
          <a:ln w="28575">
            <a:solidFill>
              <a:schemeClr val="tx2"/>
            </a:solidFill>
          </a:ln>
        </p:spPr>
      </p:pic>
    </p:spTree>
    <p:extLst>
      <p:ext uri="{BB962C8B-B14F-4D97-AF65-F5344CB8AC3E}">
        <p14:creationId xmlns:p14="http://schemas.microsoft.com/office/powerpoint/2010/main" val="23924949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700" dirty="0" smtClean="0">
                <a:gradFill>
                  <a:gsLst>
                    <a:gs pos="0">
                      <a:schemeClr val="bg1"/>
                    </a:gs>
                    <a:gs pos="100000">
                      <a:schemeClr val="bg1"/>
                    </a:gs>
                  </a:gsLst>
                  <a:lin ang="5400000" scaled="1"/>
                </a:gradFill>
              </a:rPr>
              <a:t>Visit</a:t>
            </a:r>
            <a:r>
              <a:rPr lang="en-US" sz="2700" dirty="0" smtClean="0">
                <a:gradFill>
                  <a:gsLst>
                    <a:gs pos="0">
                      <a:schemeClr val="bg2"/>
                    </a:gs>
                    <a:gs pos="100000">
                      <a:schemeClr val="bg2"/>
                    </a:gs>
                  </a:gsLst>
                  <a:lin ang="5400000" scaled="1"/>
                </a:gradFill>
              </a:rPr>
              <a:t> </a:t>
            </a:r>
            <a:r>
              <a:rPr lang="en-US" sz="2700" dirty="0" err="1" smtClean="0">
                <a:gradFill>
                  <a:gsLst>
                    <a:gs pos="0">
                      <a:schemeClr val="bg2"/>
                    </a:gs>
                    <a:gs pos="100000">
                      <a:schemeClr val="bg2"/>
                    </a:gs>
                  </a:gsLst>
                  <a:lin ang="5400000" scaled="1"/>
                </a:gradFill>
              </a:rPr>
              <a:t>Myignite</a:t>
            </a:r>
            <a:r>
              <a:rPr lang="en-US" sz="2700" dirty="0" smtClean="0">
                <a:gradFill>
                  <a:gsLst>
                    <a:gs pos="0">
                      <a:schemeClr val="bg2"/>
                    </a:gs>
                    <a:gs pos="100000">
                      <a:schemeClr val="bg2"/>
                    </a:gs>
                  </a:gsLst>
                  <a:lin ang="5400000" scaled="1"/>
                </a:gradFill>
              </a:rPr>
              <a:t> </a:t>
            </a:r>
            <a:r>
              <a:rPr lang="en-US" sz="2700" dirty="0" smtClean="0">
                <a:gradFill>
                  <a:gsLst>
                    <a:gs pos="0">
                      <a:schemeClr val="bg1"/>
                    </a:gs>
                    <a:gs pos="100000">
                      <a:schemeClr val="bg1"/>
                    </a:gs>
                  </a:gsLst>
                  <a:lin ang="5400000" scaled="1"/>
                </a:gradFill>
              </a:rPr>
              <a:t>at</a:t>
            </a:r>
            <a:r>
              <a:rPr lang="en-US" sz="2700" dirty="0" smtClean="0">
                <a:gradFill>
                  <a:gsLst>
                    <a:gs pos="0">
                      <a:schemeClr val="bg2"/>
                    </a:gs>
                    <a:gs pos="100000">
                      <a:schemeClr val="bg2"/>
                    </a:gs>
                  </a:gsLst>
                  <a:lin ang="5400000" scaled="1"/>
                </a:gradFill>
              </a:rPr>
              <a:t> </a:t>
            </a:r>
            <a:r>
              <a:rPr lang="en-US" sz="2700" dirty="0" smtClean="0">
                <a:hlinkClick r:id="rId4"/>
              </a:rPr>
              <a:t>http://myignite.microsoft.com</a:t>
            </a:r>
            <a:r>
              <a:rPr lang="en-US" sz="2700" dirty="0" smtClean="0"/>
              <a:t> </a:t>
            </a:r>
            <a:r>
              <a:rPr lang="en-US" sz="2700" dirty="0" smtClean="0">
                <a:gradFill>
                  <a:gsLst>
                    <a:gs pos="0">
                      <a:schemeClr val="bg2"/>
                    </a:gs>
                    <a:gs pos="100000">
                      <a:schemeClr val="bg2"/>
                    </a:gs>
                  </a:gsLst>
                  <a:lin ang="5400000" scaled="1"/>
                </a:gradFill>
              </a:rPr>
              <a:t> </a:t>
            </a:r>
            <a:br>
              <a:rPr lang="en-US" sz="2700" dirty="0" smtClean="0">
                <a:gradFill>
                  <a:gsLst>
                    <a:gs pos="0">
                      <a:schemeClr val="bg2"/>
                    </a:gs>
                    <a:gs pos="100000">
                      <a:schemeClr val="bg2"/>
                    </a:gs>
                  </a:gsLst>
                  <a:lin ang="5400000" scaled="1"/>
                </a:gradFill>
              </a:rPr>
            </a:br>
            <a:r>
              <a:rPr lang="en-US" sz="2700" dirty="0">
                <a:gradFill>
                  <a:gsLst>
                    <a:gs pos="0">
                      <a:schemeClr val="bg1"/>
                    </a:gs>
                    <a:gs pos="100000">
                      <a:schemeClr val="bg1"/>
                    </a:gs>
                  </a:gsLst>
                  <a:lin ang="5400000" scaled="1"/>
                </a:gradFill>
              </a:rPr>
              <a:t>or download and use the </a:t>
            </a:r>
            <a:r>
              <a:rPr lang="en-US" sz="2700" dirty="0">
                <a:gradFill>
                  <a:gsLst>
                    <a:gs pos="0">
                      <a:schemeClr val="bg2"/>
                    </a:gs>
                    <a:gs pos="100000">
                      <a:schemeClr val="bg2"/>
                    </a:gs>
                  </a:gsLst>
                  <a:lin ang="5400000" scaled="1"/>
                </a:gradFill>
              </a:rPr>
              <a:t>Ignite </a:t>
            </a:r>
            <a:r>
              <a:rPr lang="en-US" sz="2700" dirty="0" smtClean="0">
                <a:gradFill>
                  <a:gsLst>
                    <a:gs pos="0">
                      <a:schemeClr val="bg2"/>
                    </a:gs>
                    <a:gs pos="100000">
                      <a:schemeClr val="bg2"/>
                    </a:gs>
                  </a:gsLst>
                  <a:lin ang="5400000" scaled="1"/>
                </a:gradFill>
              </a:rPr>
              <a:t>Mobile </a:t>
            </a:r>
            <a:r>
              <a:rPr lang="en-US" sz="2700" dirty="0">
                <a:gradFill>
                  <a:gsLst>
                    <a:gs pos="0">
                      <a:schemeClr val="bg2"/>
                    </a:gs>
                    <a:gs pos="100000">
                      <a:schemeClr val="bg2"/>
                    </a:gs>
                  </a:gsLst>
                  <a:lin ang="5400000" scaled="1"/>
                </a:gradFill>
              </a:rPr>
              <a:t>App</a:t>
            </a:r>
            <a:r>
              <a:rPr lang="en-US" sz="2700" dirty="0">
                <a:gradFill>
                  <a:gsLst>
                    <a:gs pos="0">
                      <a:schemeClr val="bg1"/>
                    </a:gs>
                    <a:gs pos="100000">
                      <a:schemeClr val="bg1"/>
                    </a:gs>
                  </a:gsLst>
                  <a:lin ang="5400000" scaled="1"/>
                </a:gradFill>
              </a:rPr>
              <a:t> </a:t>
            </a:r>
            <a:r>
              <a:rPr lang="en-US" sz="2700" dirty="0" smtClean="0">
                <a:gradFill>
                  <a:gsLst>
                    <a:gs pos="0">
                      <a:schemeClr val="bg1"/>
                    </a:gs>
                    <a:gs pos="100000">
                      <a:schemeClr val="bg1"/>
                    </a:gs>
                  </a:gsLst>
                  <a:lin ang="5400000" scaled="1"/>
                </a:gradFill>
              </a:rPr>
              <a:t/>
            </a:r>
            <a:br>
              <a:rPr lang="en-US" sz="2700" dirty="0" smtClean="0">
                <a:gradFill>
                  <a:gsLst>
                    <a:gs pos="0">
                      <a:schemeClr val="bg1"/>
                    </a:gs>
                    <a:gs pos="100000">
                      <a:schemeClr val="bg1"/>
                    </a:gs>
                  </a:gsLst>
                  <a:lin ang="5400000" scaled="1"/>
                </a:gradFill>
              </a:rPr>
            </a:br>
            <a:r>
              <a:rPr lang="en-US" sz="2700" dirty="0" smtClean="0">
                <a:gradFill>
                  <a:gsLst>
                    <a:gs pos="0">
                      <a:schemeClr val="bg1"/>
                    </a:gs>
                    <a:gs pos="100000">
                      <a:schemeClr val="bg1"/>
                    </a:gs>
                  </a:gsLst>
                  <a:lin ang="5400000" scaled="1"/>
                </a:gradFill>
              </a:rPr>
              <a:t>with </a:t>
            </a:r>
            <a:r>
              <a:rPr lang="en-US" sz="2700" dirty="0">
                <a:gradFill>
                  <a:gsLst>
                    <a:gs pos="0">
                      <a:schemeClr val="bg1"/>
                    </a:gs>
                    <a:gs pos="100000">
                      <a:schemeClr val="bg1"/>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smtClean="0">
                <a:gradFill>
                  <a:gsLst>
                    <a:gs pos="1250">
                      <a:schemeClr val="bg1"/>
                    </a:gs>
                    <a:gs pos="100000">
                      <a:schemeClr val="bg1"/>
                    </a:gs>
                  </a:gsLst>
                  <a:lin ang="5400000" scaled="0"/>
                </a:gradFill>
              </a:rPr>
              <a:t>Please evaluate </a:t>
            </a:r>
            <a:r>
              <a:rPr sz="4000" dirty="0">
                <a:gradFill>
                  <a:gsLst>
                    <a:gs pos="1250">
                      <a:schemeClr val="bg1"/>
                    </a:gs>
                    <a:gs pos="100000">
                      <a:schemeClr val="bg1"/>
                    </a:gs>
                  </a:gsLst>
                  <a:lin ang="5400000" scaled="0"/>
                </a:gradFill>
              </a:rPr>
              <a:t>this </a:t>
            </a:r>
            <a:r>
              <a:rPr sz="4000" dirty="0" smtClean="0">
                <a:gradFill>
                  <a:gsLst>
                    <a:gs pos="1250">
                      <a:schemeClr val="bg1"/>
                    </a:gs>
                    <a:gs pos="100000">
                      <a:schemeClr val="bg1"/>
                    </a:gs>
                  </a:gsLst>
                  <a:lin ang="5400000" scaled="0"/>
                </a:gradFill>
              </a:rPr>
              <a:t>session</a:t>
            </a:r>
          </a:p>
          <a:p>
            <a:pPr>
              <a:lnSpc>
                <a:spcPct val="80000"/>
              </a:lnSpc>
            </a:pPr>
            <a:r>
              <a:rPr lang="en-US" sz="3200" dirty="0">
                <a:gradFill>
                  <a:gsLst>
                    <a:gs pos="1250">
                      <a:schemeClr val="accent6"/>
                    </a:gs>
                    <a:gs pos="100000">
                      <a:schemeClr val="accent6"/>
                    </a:gs>
                  </a:gsLst>
                  <a:lin ang="5400000" scaled="0"/>
                </a:gradFill>
              </a:rPr>
              <a:t>Your feedback is </a:t>
            </a:r>
            <a:r>
              <a:rPr lang="en-US" sz="3200" dirty="0" smtClean="0">
                <a:gradFill>
                  <a:gsLst>
                    <a:gs pos="1250">
                      <a:schemeClr val="accent6"/>
                    </a:gs>
                    <a:gs pos="100000">
                      <a:schemeClr val="accent6"/>
                    </a:gs>
                  </a:gsLst>
                  <a:lin ang="5400000" scaled="0"/>
                </a:gradFill>
              </a:rPr>
              <a:t>important to us!</a:t>
            </a:r>
            <a:endParaRPr sz="3600" dirty="0">
              <a:gradFill>
                <a:gsLst>
                  <a:gs pos="1250">
                    <a:schemeClr val="accent6"/>
                  </a:gs>
                  <a:gs pos="100000">
                    <a:schemeClr val="accent6"/>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4229022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69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3878904" algn="l"/>
              </a:tabLst>
            </a:pPr>
            <a:r>
              <a:rPr lang="en-US" dirty="0" smtClean="0"/>
              <a:t>2014 security threats by the numbers</a:t>
            </a:r>
            <a:endParaRPr lang="en-US" dirty="0"/>
          </a:p>
        </p:txBody>
      </p:sp>
      <p:grpSp>
        <p:nvGrpSpPr>
          <p:cNvPr id="3" name="Group 2"/>
          <p:cNvGrpSpPr/>
          <p:nvPr/>
        </p:nvGrpSpPr>
        <p:grpSpPr>
          <a:xfrm>
            <a:off x="209262" y="1441305"/>
            <a:ext cx="11943862" cy="4677471"/>
            <a:chOff x="153861" y="1059873"/>
            <a:chExt cx="8781803" cy="3439629"/>
          </a:xfrm>
        </p:grpSpPr>
        <p:grpSp>
          <p:nvGrpSpPr>
            <p:cNvPr id="4" name="Group 3"/>
            <p:cNvGrpSpPr>
              <a:grpSpLocks/>
            </p:cNvGrpSpPr>
            <p:nvPr/>
          </p:nvGrpSpPr>
          <p:grpSpPr>
            <a:xfrm>
              <a:off x="153861" y="1059873"/>
              <a:ext cx="8781803" cy="3439629"/>
              <a:chOff x="491215" y="925285"/>
              <a:chExt cx="8021803" cy="5140663"/>
            </a:xfrm>
          </p:grpSpPr>
          <p:sp>
            <p:nvSpPr>
              <p:cNvPr id="5" name="Rounded Rectangle 4"/>
              <p:cNvSpPr/>
              <p:nvPr/>
            </p:nvSpPr>
            <p:spPr bwMode="auto">
              <a:xfrm>
                <a:off x="491215" y="925288"/>
                <a:ext cx="2587652" cy="1626753"/>
              </a:xfrm>
              <a:prstGeom prst="roundRect">
                <a:avLst>
                  <a:gd name="adj" fmla="val 4754"/>
                </a:avLst>
              </a:prstGeom>
              <a:solidFill>
                <a:schemeClr val="accent6"/>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33014" indent="64726" defTabSz="1242788" fontAlgn="base">
                  <a:spcBef>
                    <a:spcPct val="0"/>
                  </a:spcBef>
                  <a:spcAft>
                    <a:spcPct val="0"/>
                  </a:spcAft>
                  <a:defRPr/>
                </a:pPr>
                <a:r>
                  <a:rPr lang="en-US" sz="4100" b="1" dirty="0">
                    <a:solidFill>
                      <a:srgbClr val="FFFFFF"/>
                    </a:solidFill>
                  </a:rPr>
                  <a:t>63,437</a:t>
                </a:r>
                <a:endParaRPr lang="en-US" sz="4100" dirty="0">
                  <a:solidFill>
                    <a:srgbClr val="FFFFFF"/>
                  </a:solidFill>
                </a:endParaRPr>
              </a:p>
            </p:txBody>
          </p:sp>
          <p:sp>
            <p:nvSpPr>
              <p:cNvPr id="6" name="Rounded Rectangle 5"/>
              <p:cNvSpPr/>
              <p:nvPr/>
            </p:nvSpPr>
            <p:spPr bwMode="auto">
              <a:xfrm>
                <a:off x="3208290" y="925285"/>
                <a:ext cx="2587652" cy="1626753"/>
              </a:xfrm>
              <a:prstGeom prst="roundRect">
                <a:avLst>
                  <a:gd name="adj" fmla="val 4754"/>
                </a:avLst>
              </a:prstGeom>
              <a:solidFill>
                <a:schemeClr val="accent5"/>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500" b="1" dirty="0">
                    <a:solidFill>
                      <a:srgbClr val="FFFFFF"/>
                    </a:solidFill>
                  </a:rPr>
                  <a:t>55% </a:t>
                </a:r>
                <a:endParaRPr lang="en-US" sz="4500" dirty="0">
                  <a:solidFill>
                    <a:srgbClr val="FFFFFF"/>
                  </a:solidFill>
                </a:endParaRPr>
              </a:p>
            </p:txBody>
          </p:sp>
          <p:sp>
            <p:nvSpPr>
              <p:cNvPr id="7" name="Rounded Rectangle 6"/>
              <p:cNvSpPr/>
              <p:nvPr/>
            </p:nvSpPr>
            <p:spPr bwMode="auto">
              <a:xfrm>
                <a:off x="5925366" y="925285"/>
                <a:ext cx="2587652" cy="1626753"/>
              </a:xfrm>
              <a:prstGeom prst="roundRect">
                <a:avLst>
                  <a:gd name="adj" fmla="val 4754"/>
                </a:avLst>
              </a:prstGeom>
              <a:solidFill>
                <a:schemeClr val="accent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500" b="1" dirty="0">
                    <a:solidFill>
                      <a:srgbClr val="FFFFFF"/>
                    </a:solidFill>
                  </a:rPr>
                  <a:t>64%</a:t>
                </a:r>
                <a:endParaRPr lang="en-US" sz="4500" dirty="0">
                  <a:solidFill>
                    <a:srgbClr val="FFFFFF"/>
                  </a:solidFill>
                </a:endParaRPr>
              </a:p>
            </p:txBody>
          </p:sp>
          <p:sp>
            <p:nvSpPr>
              <p:cNvPr id="8" name="Rounded Rectangle 7"/>
              <p:cNvSpPr/>
              <p:nvPr/>
            </p:nvSpPr>
            <p:spPr bwMode="auto">
              <a:xfrm>
                <a:off x="491216" y="2682238"/>
                <a:ext cx="2587652" cy="1626753"/>
              </a:xfrm>
              <a:prstGeom prst="roundRect">
                <a:avLst>
                  <a:gd name="adj" fmla="val 4754"/>
                </a:avLst>
              </a:prstGeom>
              <a:solidFill>
                <a:schemeClr val="accent3"/>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97741" defTabSz="1242788" fontAlgn="base">
                  <a:spcBef>
                    <a:spcPct val="0"/>
                  </a:spcBef>
                  <a:spcAft>
                    <a:spcPct val="0"/>
                  </a:spcAft>
                  <a:defRPr/>
                </a:pPr>
                <a:r>
                  <a:rPr lang="en-US" sz="4100" b="1" dirty="0">
                    <a:solidFill>
                      <a:srgbClr val="FFFFFF"/>
                    </a:solidFill>
                  </a:rPr>
                  <a:t>80%</a:t>
                </a:r>
              </a:p>
            </p:txBody>
          </p:sp>
          <p:sp>
            <p:nvSpPr>
              <p:cNvPr id="9" name="Rounded Rectangle 8"/>
              <p:cNvSpPr/>
              <p:nvPr/>
            </p:nvSpPr>
            <p:spPr bwMode="auto">
              <a:xfrm>
                <a:off x="3208290" y="2682238"/>
                <a:ext cx="2587652" cy="1626753"/>
              </a:xfrm>
              <a:prstGeom prst="roundRect">
                <a:avLst>
                  <a:gd name="adj" fmla="val 4754"/>
                </a:avLst>
              </a:prstGeom>
              <a:solidFill>
                <a:schemeClr val="accent2"/>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500" b="1" dirty="0">
                    <a:solidFill>
                      <a:srgbClr val="FFFFFF"/>
                    </a:solidFill>
                  </a:rPr>
                  <a:t>170M</a:t>
                </a:r>
              </a:p>
              <a:p>
                <a:pPr defTabSz="1242788" fontAlgn="base">
                  <a:spcBef>
                    <a:spcPct val="0"/>
                  </a:spcBef>
                  <a:spcAft>
                    <a:spcPct val="0"/>
                  </a:spcAft>
                  <a:defRPr/>
                </a:pPr>
                <a:r>
                  <a:rPr lang="en-US" sz="1500" dirty="0">
                    <a:solidFill>
                      <a:srgbClr val="FFFFFF"/>
                    </a:solidFill>
                  </a:rPr>
                  <a:t>Malware events across all organizations last year</a:t>
                </a:r>
              </a:p>
            </p:txBody>
          </p:sp>
          <p:sp>
            <p:nvSpPr>
              <p:cNvPr id="10" name="Rounded Rectangle 9"/>
              <p:cNvSpPr/>
              <p:nvPr/>
            </p:nvSpPr>
            <p:spPr bwMode="auto">
              <a:xfrm>
                <a:off x="5925366" y="2682238"/>
                <a:ext cx="2587652" cy="1626753"/>
              </a:xfrm>
              <a:prstGeom prst="roundRect">
                <a:avLst>
                  <a:gd name="adj" fmla="val 4754"/>
                </a:avLst>
              </a:prstGeom>
              <a:solidFill>
                <a:schemeClr val="accent1"/>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100" b="1" dirty="0">
                    <a:solidFill>
                      <a:srgbClr val="FFFFFF"/>
                    </a:solidFill>
                  </a:rPr>
                  <a:t>99.9%</a:t>
                </a:r>
              </a:p>
              <a:p>
                <a:pPr defTabSz="1242788" fontAlgn="base">
                  <a:spcBef>
                    <a:spcPct val="0"/>
                  </a:spcBef>
                  <a:spcAft>
                    <a:spcPct val="0"/>
                  </a:spcAft>
                  <a:defRPr/>
                </a:pPr>
                <a:r>
                  <a:rPr lang="en-US" sz="1500" dirty="0">
                    <a:solidFill>
                      <a:srgbClr val="FFFFFF"/>
                    </a:solidFill>
                  </a:rPr>
                  <a:t>Of exploited vulnerabilities were compromised more than a year after a patch/fix was available.</a:t>
                </a:r>
              </a:p>
            </p:txBody>
          </p:sp>
          <p:sp>
            <p:nvSpPr>
              <p:cNvPr id="11" name="Rounded Rectangle 10"/>
              <p:cNvSpPr/>
              <p:nvPr/>
            </p:nvSpPr>
            <p:spPr bwMode="auto">
              <a:xfrm>
                <a:off x="491216" y="4439192"/>
                <a:ext cx="2587652" cy="1626754"/>
              </a:xfrm>
              <a:prstGeom prst="roundRect">
                <a:avLst>
                  <a:gd name="adj" fmla="val 4754"/>
                </a:avLst>
              </a:prstGeom>
              <a:solidFill>
                <a:schemeClr val="accent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33014" indent="64726" defTabSz="1242788" fontAlgn="base">
                  <a:spcBef>
                    <a:spcPct val="0"/>
                  </a:spcBef>
                  <a:spcAft>
                    <a:spcPct val="0"/>
                  </a:spcAft>
                  <a:defRPr/>
                </a:pPr>
                <a:r>
                  <a:rPr lang="en-US" sz="4100" b="1" dirty="0">
                    <a:solidFill>
                      <a:srgbClr val="FFFFFF"/>
                    </a:solidFill>
                  </a:rPr>
                  <a:t>62%</a:t>
                </a:r>
              </a:p>
              <a:p>
                <a:pPr marL="297741" defTabSz="1242788" fontAlgn="base">
                  <a:spcBef>
                    <a:spcPct val="0"/>
                  </a:spcBef>
                  <a:spcAft>
                    <a:spcPct val="0"/>
                  </a:spcAft>
                  <a:defRPr/>
                </a:pPr>
                <a:r>
                  <a:rPr lang="en-US" sz="1500" dirty="0">
                    <a:solidFill>
                      <a:srgbClr val="FFFFFF"/>
                    </a:solidFill>
                  </a:rPr>
                  <a:t>Of organizations are unaware of security breaches and non-compliance for months</a:t>
                </a:r>
              </a:p>
            </p:txBody>
          </p:sp>
          <p:sp>
            <p:nvSpPr>
              <p:cNvPr id="12" name="Rounded Rectangle 11"/>
              <p:cNvSpPr/>
              <p:nvPr/>
            </p:nvSpPr>
            <p:spPr bwMode="auto">
              <a:xfrm>
                <a:off x="3208291" y="4439193"/>
                <a:ext cx="2587652" cy="1626754"/>
              </a:xfrm>
              <a:prstGeom prst="roundRect">
                <a:avLst>
                  <a:gd name="adj" fmla="val 4754"/>
                </a:avLst>
              </a:prstGeom>
              <a:solidFill>
                <a:schemeClr val="accent6"/>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100" b="1" dirty="0">
                    <a:solidFill>
                      <a:srgbClr val="FFFFFF"/>
                    </a:solidFill>
                  </a:rPr>
                  <a:t>930M</a:t>
                </a:r>
              </a:p>
              <a:p>
                <a:pPr defTabSz="1242788" fontAlgn="base">
                  <a:spcBef>
                    <a:spcPct val="0"/>
                  </a:spcBef>
                  <a:spcAft>
                    <a:spcPct val="0"/>
                  </a:spcAft>
                  <a:defRPr/>
                </a:pPr>
                <a:r>
                  <a:rPr lang="en-US" sz="1500" dirty="0">
                    <a:solidFill>
                      <a:srgbClr val="FFFFFF"/>
                    </a:solidFill>
                  </a:rPr>
                  <a:t>The number of reported data breaches since 2005</a:t>
                </a:r>
              </a:p>
            </p:txBody>
          </p:sp>
          <p:sp>
            <p:nvSpPr>
              <p:cNvPr id="13" name="Rounded Rectangle 12"/>
              <p:cNvSpPr/>
              <p:nvPr/>
            </p:nvSpPr>
            <p:spPr bwMode="auto">
              <a:xfrm>
                <a:off x="5925363" y="4439194"/>
                <a:ext cx="2587652" cy="1626754"/>
              </a:xfrm>
              <a:prstGeom prst="roundRect">
                <a:avLst>
                  <a:gd name="adj" fmla="val 4754"/>
                </a:avLst>
              </a:prstGeom>
              <a:solidFill>
                <a:schemeClr val="accent3"/>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2788" fontAlgn="base">
                  <a:spcBef>
                    <a:spcPct val="0"/>
                  </a:spcBef>
                  <a:spcAft>
                    <a:spcPct val="0"/>
                  </a:spcAft>
                  <a:defRPr/>
                </a:pPr>
                <a:r>
                  <a:rPr lang="en-US" sz="4100" b="1" dirty="0">
                    <a:solidFill>
                      <a:srgbClr val="FFFFFF"/>
                    </a:solidFill>
                  </a:rPr>
                  <a:t>$400M</a:t>
                </a:r>
              </a:p>
              <a:p>
                <a:pPr defTabSz="1242788" fontAlgn="base">
                  <a:spcBef>
                    <a:spcPct val="0"/>
                  </a:spcBef>
                  <a:spcAft>
                    <a:spcPct val="0"/>
                  </a:spcAft>
                  <a:defRPr/>
                </a:pPr>
                <a:r>
                  <a:rPr lang="en-US" sz="1500" dirty="0">
                    <a:solidFill>
                      <a:srgbClr val="FFFFFF"/>
                    </a:solidFill>
                  </a:rPr>
                  <a:t>Estimated financial loss from 700 million compromised records</a:t>
                </a:r>
              </a:p>
            </p:txBody>
          </p:sp>
        </p:grpSp>
        <p:sp>
          <p:nvSpPr>
            <p:cNvPr id="14" name="TextBox 13"/>
            <p:cNvSpPr txBox="1"/>
            <p:nvPr/>
          </p:nvSpPr>
          <p:spPr bwMode="white">
            <a:xfrm>
              <a:off x="420233" y="1604108"/>
              <a:ext cx="2414409" cy="203700"/>
            </a:xfrm>
            <a:prstGeom prst="rect">
              <a:avLst/>
            </a:prstGeom>
            <a:noFill/>
          </p:spPr>
          <p:txBody>
            <a:bodyPr wrap="square" lIns="68586" tIns="34294" rIns="68586" bIns="34294" rtlCol="0">
              <a:spAutoFit/>
            </a:bodyPr>
            <a:lstStyle/>
            <a:p>
              <a:pPr defTabSz="1242788" fontAlgn="base">
                <a:lnSpc>
                  <a:spcPct val="90000"/>
                </a:lnSpc>
                <a:spcBef>
                  <a:spcPct val="0"/>
                </a:spcBef>
                <a:spcAft>
                  <a:spcPct val="0"/>
                </a:spcAft>
              </a:pPr>
              <a:r>
                <a:rPr lang="en-US" sz="1500" dirty="0">
                  <a:solidFill>
                    <a:srgbClr val="FFFFFF"/>
                  </a:solidFill>
                  <a:latin typeface="Arial" pitchFamily="-110" charset="0"/>
                  <a:ea typeface="ＭＳ Ｐゴシック" charset="-128"/>
                </a:rPr>
                <a:t>Threats across organizations in 2014</a:t>
              </a:r>
            </a:p>
          </p:txBody>
        </p:sp>
        <p:sp>
          <p:nvSpPr>
            <p:cNvPr id="15" name="TextBox 14"/>
            <p:cNvSpPr txBox="1"/>
            <p:nvPr/>
          </p:nvSpPr>
          <p:spPr bwMode="white">
            <a:xfrm>
              <a:off x="3232013" y="1599534"/>
              <a:ext cx="2414409" cy="678655"/>
            </a:xfrm>
            <a:prstGeom prst="rect">
              <a:avLst/>
            </a:prstGeom>
            <a:noFill/>
          </p:spPr>
          <p:txBody>
            <a:bodyPr wrap="square" lIns="68586" tIns="34294" rIns="68586" bIns="34294" rtlCol="0">
              <a:spAutoFit/>
            </a:bodyPr>
            <a:lstStyle/>
            <a:p>
              <a:pPr defTabSz="1242788"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insider misuse is privilege abuse, where internal actors abuse the access they’ve been entrusted with</a:t>
              </a:r>
            </a:p>
            <a:p>
              <a:pPr defTabSz="1242788"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sp>
          <p:nvSpPr>
            <p:cNvPr id="16" name="TextBox 15"/>
            <p:cNvSpPr txBox="1"/>
            <p:nvPr/>
          </p:nvSpPr>
          <p:spPr bwMode="white">
            <a:xfrm>
              <a:off x="6208384" y="1604108"/>
              <a:ext cx="2414409" cy="526306"/>
            </a:xfrm>
            <a:prstGeom prst="rect">
              <a:avLst/>
            </a:prstGeom>
            <a:noFill/>
          </p:spPr>
          <p:txBody>
            <a:bodyPr wrap="square" lIns="68586" tIns="34294" rIns="68586" bIns="34294" rtlCol="0">
              <a:spAutoFit/>
            </a:bodyPr>
            <a:lstStyle/>
            <a:p>
              <a:pPr defTabSz="1242788"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data braches are caused by human error and system problems</a:t>
              </a:r>
            </a:p>
            <a:p>
              <a:pPr defTabSz="1242788"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sp>
          <p:nvSpPr>
            <p:cNvPr id="17" name="TextBox 16"/>
            <p:cNvSpPr txBox="1"/>
            <p:nvPr/>
          </p:nvSpPr>
          <p:spPr bwMode="white">
            <a:xfrm>
              <a:off x="416176" y="2777915"/>
              <a:ext cx="2414409" cy="526306"/>
            </a:xfrm>
            <a:prstGeom prst="rect">
              <a:avLst/>
            </a:prstGeom>
            <a:noFill/>
          </p:spPr>
          <p:txBody>
            <a:bodyPr wrap="square" lIns="68586" tIns="34294" rIns="68586" bIns="34294" rtlCol="0">
              <a:spAutoFit/>
            </a:bodyPr>
            <a:lstStyle/>
            <a:p>
              <a:pPr defTabSz="1242788"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cyber-espionage is done through internal systems </a:t>
              </a:r>
            </a:p>
            <a:p>
              <a:pPr defTabSz="1242788"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grpSp>
    </p:spTree>
    <p:extLst>
      <p:ext uri="{BB962C8B-B14F-4D97-AF65-F5344CB8AC3E}">
        <p14:creationId xmlns:p14="http://schemas.microsoft.com/office/powerpoint/2010/main" val="1888248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Let’s talk compliance</a:t>
            </a:r>
            <a:endParaRPr lang="en-US" dirty="0"/>
          </a:p>
        </p:txBody>
      </p:sp>
    </p:spTree>
    <p:extLst>
      <p:ext uri="{BB962C8B-B14F-4D97-AF65-F5344CB8AC3E}">
        <p14:creationId xmlns:p14="http://schemas.microsoft.com/office/powerpoint/2010/main" val="900292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gray">
          <a:xfrm>
            <a:off x="3273152" y="1294824"/>
            <a:ext cx="2946654" cy="4889768"/>
          </a:xfrm>
          <a:prstGeom prst="roundRect">
            <a:avLst>
              <a:gd name="adj" fmla="val 2482"/>
            </a:avLst>
          </a:prstGeom>
          <a:solidFill>
            <a:schemeClr val="bg1"/>
          </a:solidFill>
          <a:ln>
            <a:noFill/>
          </a:ln>
          <a:effectLst/>
        </p:spPr>
        <p:txBody>
          <a:bodyPr wrap="square" lIns="124244" tIns="62122" rIns="124244" bIns="62122" rtlCol="0" anchor="t">
            <a:normAutofit/>
          </a:bodyPr>
          <a:lstStyle/>
          <a:p>
            <a:pPr algn="ctr">
              <a:lnSpc>
                <a:spcPct val="90000"/>
              </a:lnSpc>
              <a:spcBef>
                <a:spcPts val="136"/>
              </a:spcBef>
              <a:spcAft>
                <a:spcPts val="136"/>
              </a:spcAft>
            </a:pPr>
            <a:endParaRPr lang="en-US" sz="2700" dirty="0">
              <a:latin typeface="Museo Sans For Dell"/>
            </a:endParaRPr>
          </a:p>
        </p:txBody>
      </p:sp>
      <p:sp>
        <p:nvSpPr>
          <p:cNvPr id="28" name="Rounded Rectangle 27"/>
          <p:cNvSpPr/>
          <p:nvPr/>
        </p:nvSpPr>
        <p:spPr bwMode="gray">
          <a:xfrm>
            <a:off x="9312531" y="1323075"/>
            <a:ext cx="2946654" cy="4874225"/>
          </a:xfrm>
          <a:prstGeom prst="roundRect">
            <a:avLst>
              <a:gd name="adj" fmla="val 2482"/>
            </a:avLst>
          </a:prstGeom>
          <a:solidFill>
            <a:schemeClr val="accent6"/>
          </a:solidFill>
          <a:ln>
            <a:noFill/>
          </a:ln>
          <a:effectLst/>
        </p:spPr>
        <p:txBody>
          <a:bodyPr wrap="square" lIns="124244" tIns="62122" rIns="124244" bIns="62122" rtlCol="0" anchor="t">
            <a:normAutofit/>
          </a:bodyPr>
          <a:lstStyle/>
          <a:p>
            <a:pPr algn="ctr">
              <a:lnSpc>
                <a:spcPct val="90000"/>
              </a:lnSpc>
              <a:spcBef>
                <a:spcPts val="136"/>
              </a:spcBef>
              <a:spcAft>
                <a:spcPts val="136"/>
              </a:spcAft>
            </a:pPr>
            <a:endParaRPr lang="en-US" sz="2700" dirty="0">
              <a:latin typeface="Museo Sans For Dell"/>
            </a:endParaRPr>
          </a:p>
        </p:txBody>
      </p:sp>
      <p:sp>
        <p:nvSpPr>
          <p:cNvPr id="2" name="Title 1"/>
          <p:cNvSpPr>
            <a:spLocks noGrp="1"/>
          </p:cNvSpPr>
          <p:nvPr>
            <p:ph type="title"/>
          </p:nvPr>
        </p:nvSpPr>
        <p:spPr/>
        <p:txBody>
          <a:bodyPr/>
          <a:lstStyle/>
          <a:p>
            <a:r>
              <a:rPr lang="en-GB" dirty="0">
                <a:solidFill>
                  <a:schemeClr val="tx1"/>
                </a:solidFill>
              </a:rPr>
              <a:t>C</a:t>
            </a:r>
            <a:r>
              <a:rPr lang="en-GB" dirty="0" smtClean="0">
                <a:solidFill>
                  <a:schemeClr val="tx1"/>
                </a:solidFill>
              </a:rPr>
              <a:t>ompliance challenges &amp; pains </a:t>
            </a:r>
            <a:endParaRPr lang="en-US" dirty="0">
              <a:solidFill>
                <a:schemeClr val="tx1"/>
              </a:solidFill>
            </a:endParaRPr>
          </a:p>
        </p:txBody>
      </p:sp>
      <p:sp>
        <p:nvSpPr>
          <p:cNvPr id="11" name="Rounded Rectangle 10"/>
          <p:cNvSpPr/>
          <p:nvPr/>
        </p:nvSpPr>
        <p:spPr bwMode="gray">
          <a:xfrm>
            <a:off x="236880" y="1300407"/>
            <a:ext cx="2946654" cy="4916950"/>
          </a:xfrm>
          <a:prstGeom prst="roundRect">
            <a:avLst>
              <a:gd name="adj" fmla="val 2482"/>
            </a:avLst>
          </a:prstGeom>
          <a:solidFill>
            <a:schemeClr val="accent2"/>
          </a:solidFill>
          <a:ln>
            <a:noFill/>
          </a:ln>
          <a:effectLst/>
        </p:spPr>
        <p:txBody>
          <a:bodyPr wrap="square" lIns="124244" tIns="62122" rIns="124244" bIns="62122" rtlCol="0" anchor="t">
            <a:normAutofit/>
          </a:bodyPr>
          <a:lstStyle/>
          <a:p>
            <a:pPr algn="ctr">
              <a:lnSpc>
                <a:spcPct val="90000"/>
              </a:lnSpc>
              <a:spcBef>
                <a:spcPts val="136"/>
              </a:spcBef>
              <a:spcAft>
                <a:spcPts val="136"/>
              </a:spcAft>
            </a:pPr>
            <a:endParaRPr lang="en-US" sz="2700" dirty="0">
              <a:latin typeface="Museo Sans For Dell"/>
            </a:endParaRPr>
          </a:p>
        </p:txBody>
      </p:sp>
      <p:sp>
        <p:nvSpPr>
          <p:cNvPr id="12" name="TextBox 11"/>
          <p:cNvSpPr txBox="1"/>
          <p:nvPr/>
        </p:nvSpPr>
        <p:spPr bwMode="white">
          <a:xfrm>
            <a:off x="255739" y="3521917"/>
            <a:ext cx="2946653" cy="2283125"/>
          </a:xfrm>
          <a:prstGeom prst="rect">
            <a:avLst/>
          </a:prstGeom>
          <a:noFill/>
        </p:spPr>
        <p:txBody>
          <a:bodyPr wrap="square" lIns="124244" tIns="62122" rIns="124244" bIns="62122" rtlCol="0">
            <a:spAutoFit/>
          </a:bodyPr>
          <a:lstStyle/>
          <a:p>
            <a:pPr marL="386119" indent="-232963">
              <a:lnSpc>
                <a:spcPct val="95000"/>
              </a:lnSpc>
              <a:spcAft>
                <a:spcPts val="544"/>
              </a:spcAft>
              <a:buFont typeface="Arial" pitchFamily="34" charset="0"/>
              <a:buChar char="•"/>
            </a:pPr>
            <a:r>
              <a:rPr lang="en-US" sz="1900" dirty="0">
                <a:latin typeface="Museo Sans For Dell"/>
              </a:rPr>
              <a:t>Upcoming or failed audit</a:t>
            </a:r>
          </a:p>
          <a:p>
            <a:pPr marL="386119" indent="-232963">
              <a:lnSpc>
                <a:spcPct val="95000"/>
              </a:lnSpc>
              <a:spcAft>
                <a:spcPts val="544"/>
              </a:spcAft>
              <a:buFont typeface="Arial" pitchFamily="34" charset="0"/>
              <a:buChar char="•"/>
            </a:pPr>
            <a:r>
              <a:rPr lang="en-US" sz="1900" dirty="0">
                <a:latin typeface="Museo Sans For Dell"/>
              </a:rPr>
              <a:t>New requirements add more administrative tasks </a:t>
            </a:r>
          </a:p>
          <a:p>
            <a:pPr marL="386119" indent="-232963">
              <a:lnSpc>
                <a:spcPct val="95000"/>
              </a:lnSpc>
              <a:spcAft>
                <a:spcPts val="544"/>
              </a:spcAft>
              <a:buFont typeface="Arial" pitchFamily="34" charset="0"/>
              <a:buChar char="•"/>
            </a:pPr>
            <a:r>
              <a:rPr lang="en-US" sz="1900" dirty="0">
                <a:latin typeface="Museo Sans For Dell"/>
              </a:rPr>
              <a:t>Reporting is difficult</a:t>
            </a:r>
          </a:p>
          <a:p>
            <a:pPr marL="386119" indent="-232963">
              <a:lnSpc>
                <a:spcPct val="95000"/>
              </a:lnSpc>
              <a:spcAft>
                <a:spcPts val="544"/>
              </a:spcAft>
              <a:buFont typeface="Arial" pitchFamily="34" charset="0"/>
              <a:buChar char="•"/>
            </a:pPr>
            <a:r>
              <a:rPr lang="en-US" sz="1900" dirty="0">
                <a:latin typeface="Museo Sans For Dell"/>
              </a:rPr>
              <a:t>Limited resources</a:t>
            </a:r>
          </a:p>
        </p:txBody>
      </p:sp>
      <p:sp>
        <p:nvSpPr>
          <p:cNvPr id="32" name="TextBox 31"/>
          <p:cNvSpPr txBox="1"/>
          <p:nvPr/>
        </p:nvSpPr>
        <p:spPr bwMode="white">
          <a:xfrm>
            <a:off x="3273150" y="3479734"/>
            <a:ext cx="2946653" cy="2561454"/>
          </a:xfrm>
          <a:prstGeom prst="rect">
            <a:avLst/>
          </a:prstGeom>
        </p:spPr>
        <p:txBody>
          <a:bodyPr wrap="square" lIns="124244" tIns="62122" rIns="124244" bIns="62122" rtlCol="0">
            <a:spAutoFit/>
          </a:bodyPr>
          <a:lstStyle/>
          <a:p>
            <a:pPr marL="386119" indent="-232963">
              <a:lnSpc>
                <a:spcPct val="95000"/>
              </a:lnSpc>
              <a:spcAft>
                <a:spcPts val="544"/>
              </a:spcAft>
              <a:buFont typeface="Arial" pitchFamily="34" charset="0"/>
              <a:buChar char="•"/>
            </a:pPr>
            <a:r>
              <a:rPr lang="en-US" sz="1900" dirty="0">
                <a:latin typeface="Museo Sans For Dell"/>
              </a:rPr>
              <a:t>Don’t have a process to protect data</a:t>
            </a:r>
          </a:p>
          <a:p>
            <a:pPr marL="386119" indent="-232963">
              <a:lnSpc>
                <a:spcPct val="95000"/>
              </a:lnSpc>
              <a:spcAft>
                <a:spcPts val="544"/>
              </a:spcAft>
              <a:buFont typeface="Arial" pitchFamily="34" charset="0"/>
              <a:buChar char="•"/>
            </a:pPr>
            <a:r>
              <a:rPr lang="en-US" sz="1900" dirty="0">
                <a:latin typeface="Museo Sans For Dell"/>
              </a:rPr>
              <a:t>Don’t track what privileged users do</a:t>
            </a:r>
          </a:p>
          <a:p>
            <a:pPr marL="386119" indent="-232963">
              <a:lnSpc>
                <a:spcPct val="95000"/>
              </a:lnSpc>
              <a:spcAft>
                <a:spcPts val="544"/>
              </a:spcAft>
              <a:buFont typeface="Arial" pitchFamily="34" charset="0"/>
              <a:buChar char="•"/>
            </a:pPr>
            <a:r>
              <a:rPr lang="en-US" sz="1900" dirty="0">
                <a:latin typeface="Museo Sans For Dell"/>
              </a:rPr>
              <a:t>Can’t keep up with reviewing access rights</a:t>
            </a:r>
          </a:p>
          <a:p>
            <a:pPr marL="386119" indent="-232963">
              <a:lnSpc>
                <a:spcPct val="95000"/>
              </a:lnSpc>
              <a:spcAft>
                <a:spcPts val="544"/>
              </a:spcAft>
              <a:buFont typeface="Arial" pitchFamily="34" charset="0"/>
              <a:buChar char="•"/>
            </a:pPr>
            <a:r>
              <a:rPr lang="en-US" sz="1900" dirty="0">
                <a:latin typeface="Museo Sans For Dell"/>
              </a:rPr>
              <a:t>No alerting </a:t>
            </a:r>
          </a:p>
        </p:txBody>
      </p:sp>
      <p:sp>
        <p:nvSpPr>
          <p:cNvPr id="33" name="Content Placeholder 6"/>
          <p:cNvSpPr txBox="1">
            <a:spLocks/>
          </p:cNvSpPr>
          <p:nvPr/>
        </p:nvSpPr>
        <p:spPr bwMode="gray">
          <a:xfrm>
            <a:off x="3332460" y="1849997"/>
            <a:ext cx="2828051" cy="376684"/>
          </a:xfrm>
          <a:prstGeom prst="rect">
            <a:avLst/>
          </a:prstGeom>
        </p:spPr>
        <p:txBody>
          <a:bodyPr wrap="square" lIns="0" tIns="0" rIns="0" bIns="0" anchor="ctr" anchorCtr="0">
            <a:spAutoFit/>
          </a:bodyPr>
          <a:lstStyle/>
          <a:p>
            <a:pPr algn="ctr" defTabSz="1109255">
              <a:lnSpc>
                <a:spcPct val="90000"/>
              </a:lnSpc>
              <a:spcBef>
                <a:spcPts val="816"/>
              </a:spcBef>
              <a:buClr>
                <a:srgbClr val="00A1DE"/>
              </a:buClr>
              <a:defRPr/>
            </a:pPr>
            <a:r>
              <a:rPr lang="en-US" sz="2700" b="1" kern="0" dirty="0">
                <a:latin typeface="Museo Sans For Dell"/>
                <a:ea typeface="Trebuchet MS" pitchFamily="34" charset="0"/>
                <a:cs typeface="Museo For Dell 300"/>
              </a:rPr>
              <a:t>Security</a:t>
            </a:r>
          </a:p>
        </p:txBody>
      </p:sp>
      <p:sp>
        <p:nvSpPr>
          <p:cNvPr id="34" name="TextBox 33"/>
          <p:cNvSpPr txBox="1"/>
          <p:nvPr/>
        </p:nvSpPr>
        <p:spPr bwMode="white">
          <a:xfrm>
            <a:off x="9312530" y="3528039"/>
            <a:ext cx="2946653" cy="2421940"/>
          </a:xfrm>
          <a:prstGeom prst="rect">
            <a:avLst/>
          </a:prstGeom>
          <a:noFill/>
        </p:spPr>
        <p:txBody>
          <a:bodyPr wrap="square" lIns="124244" tIns="62122" rIns="124244" bIns="62122" rtlCol="0">
            <a:spAutoFit/>
          </a:bodyPr>
          <a:lstStyle/>
          <a:p>
            <a:pPr marL="386119" indent="-232963">
              <a:lnSpc>
                <a:spcPct val="95000"/>
              </a:lnSpc>
              <a:spcAft>
                <a:spcPts val="544"/>
              </a:spcAft>
              <a:buFont typeface="Arial" pitchFamily="34" charset="0"/>
              <a:buChar char="•"/>
            </a:pPr>
            <a:r>
              <a:rPr lang="en-US" sz="1900" dirty="0">
                <a:latin typeface="Museo Sans For Dell"/>
              </a:rPr>
              <a:t>Growing faster than manual processes can keep up with</a:t>
            </a:r>
          </a:p>
          <a:p>
            <a:pPr marL="386119" indent="-232963">
              <a:lnSpc>
                <a:spcPct val="95000"/>
              </a:lnSpc>
              <a:spcAft>
                <a:spcPts val="544"/>
              </a:spcAft>
              <a:buFont typeface="Arial" pitchFamily="34" charset="0"/>
              <a:buChar char="•"/>
            </a:pPr>
            <a:r>
              <a:rPr lang="en-US" sz="1900" dirty="0">
                <a:latin typeface="Museo Sans For Dell"/>
              </a:rPr>
              <a:t>Access, audits, permissions management, recovery, event log management</a:t>
            </a:r>
          </a:p>
        </p:txBody>
      </p:sp>
      <p:sp>
        <p:nvSpPr>
          <p:cNvPr id="35" name="Content Placeholder 6"/>
          <p:cNvSpPr txBox="1">
            <a:spLocks/>
          </p:cNvSpPr>
          <p:nvPr/>
        </p:nvSpPr>
        <p:spPr bwMode="gray">
          <a:xfrm>
            <a:off x="9371841" y="1694414"/>
            <a:ext cx="2828051" cy="753369"/>
          </a:xfrm>
          <a:prstGeom prst="rect">
            <a:avLst/>
          </a:prstGeom>
        </p:spPr>
        <p:txBody>
          <a:bodyPr wrap="square" lIns="0" tIns="0" rIns="0" bIns="0" anchor="ctr" anchorCtr="0">
            <a:spAutoFit/>
          </a:bodyPr>
          <a:lstStyle/>
          <a:p>
            <a:pPr algn="ctr" defTabSz="1109255">
              <a:lnSpc>
                <a:spcPct val="90000"/>
              </a:lnSpc>
              <a:spcBef>
                <a:spcPts val="816"/>
              </a:spcBef>
              <a:buClr>
                <a:srgbClr val="00A1DE"/>
              </a:buClr>
              <a:defRPr/>
            </a:pPr>
            <a:r>
              <a:rPr lang="en-US" sz="2700" b="1" kern="0" dirty="0">
                <a:latin typeface="Museo Sans For Dell"/>
                <a:ea typeface="Trebuchet MS" pitchFamily="34" charset="0"/>
                <a:cs typeface="Museo For Dell 300"/>
              </a:rPr>
              <a:t>Manual processes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821" y="2638777"/>
            <a:ext cx="522505" cy="70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071" y="2696682"/>
            <a:ext cx="522505" cy="6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0218" y="2496294"/>
            <a:ext cx="729779" cy="84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ontent Placeholder 6"/>
          <p:cNvSpPr txBox="1">
            <a:spLocks/>
          </p:cNvSpPr>
          <p:nvPr/>
        </p:nvSpPr>
        <p:spPr bwMode="gray">
          <a:xfrm>
            <a:off x="328279" y="1691730"/>
            <a:ext cx="2828051" cy="753369"/>
          </a:xfrm>
          <a:prstGeom prst="rect">
            <a:avLst/>
          </a:prstGeom>
        </p:spPr>
        <p:txBody>
          <a:bodyPr wrap="square" lIns="0" tIns="0" rIns="0" bIns="0" anchor="ctr" anchorCtr="0">
            <a:spAutoFit/>
          </a:bodyPr>
          <a:lstStyle/>
          <a:p>
            <a:pPr algn="ctr" defTabSz="1109255">
              <a:lnSpc>
                <a:spcPct val="90000"/>
              </a:lnSpc>
              <a:spcBef>
                <a:spcPts val="816"/>
              </a:spcBef>
              <a:buClr>
                <a:srgbClr val="00A1DE"/>
              </a:buClr>
              <a:defRPr/>
            </a:pPr>
            <a:r>
              <a:rPr lang="en-US" sz="2700" b="1" kern="0" dirty="0">
                <a:latin typeface="Museo Sans For Dell"/>
                <a:ea typeface="Trebuchet MS" pitchFamily="34" charset="0"/>
                <a:cs typeface="Museo For Dell 300"/>
              </a:rPr>
              <a:t>Compliance audits </a:t>
            </a:r>
          </a:p>
        </p:txBody>
      </p:sp>
      <p:sp>
        <p:nvSpPr>
          <p:cNvPr id="21" name="Rounded Rectangle 20"/>
          <p:cNvSpPr/>
          <p:nvPr/>
        </p:nvSpPr>
        <p:spPr bwMode="gray">
          <a:xfrm>
            <a:off x="6284019" y="1313079"/>
            <a:ext cx="2946654" cy="4889768"/>
          </a:xfrm>
          <a:prstGeom prst="roundRect">
            <a:avLst>
              <a:gd name="adj" fmla="val 2482"/>
            </a:avLst>
          </a:prstGeom>
          <a:solidFill>
            <a:schemeClr val="accent3"/>
          </a:solidFill>
          <a:ln>
            <a:noFill/>
          </a:ln>
          <a:effectLst/>
        </p:spPr>
        <p:txBody>
          <a:bodyPr wrap="square" lIns="124244" tIns="62122" rIns="124244" bIns="62122" rtlCol="0" anchor="t">
            <a:normAutofit/>
          </a:bodyPr>
          <a:lstStyle/>
          <a:p>
            <a:pPr algn="ctr">
              <a:lnSpc>
                <a:spcPct val="90000"/>
              </a:lnSpc>
              <a:spcBef>
                <a:spcPts val="136"/>
              </a:spcBef>
              <a:spcAft>
                <a:spcPts val="136"/>
              </a:spcAft>
            </a:pPr>
            <a:endParaRPr lang="en-US" sz="2700" dirty="0">
              <a:latin typeface="Museo Sans For Dell"/>
            </a:endParaRPr>
          </a:p>
        </p:txBody>
      </p:sp>
      <p:sp>
        <p:nvSpPr>
          <p:cNvPr id="22" name="TextBox 21"/>
          <p:cNvSpPr txBox="1"/>
          <p:nvPr/>
        </p:nvSpPr>
        <p:spPr bwMode="white">
          <a:xfrm>
            <a:off x="6201121" y="3525791"/>
            <a:ext cx="3029561" cy="2770025"/>
          </a:xfrm>
          <a:prstGeom prst="rect">
            <a:avLst/>
          </a:prstGeom>
          <a:noFill/>
        </p:spPr>
        <p:txBody>
          <a:bodyPr wrap="square" lIns="124244" tIns="62122" rIns="124244" bIns="62122" rtlCol="0">
            <a:spAutoFit/>
          </a:bodyPr>
          <a:lstStyle/>
          <a:p>
            <a:pPr marL="386119" indent="-232963">
              <a:lnSpc>
                <a:spcPct val="95000"/>
              </a:lnSpc>
              <a:spcAft>
                <a:spcPts val="544"/>
              </a:spcAft>
              <a:buFont typeface="Arial" pitchFamily="34" charset="0"/>
              <a:buChar char="•"/>
            </a:pPr>
            <a:r>
              <a:rPr lang="en-US" sz="1900" dirty="0">
                <a:latin typeface="Museo Sans For Dell"/>
              </a:rPr>
              <a:t>Lack of visibility into environment and user activity</a:t>
            </a:r>
          </a:p>
          <a:p>
            <a:pPr marL="386119" indent="-232963">
              <a:lnSpc>
                <a:spcPct val="95000"/>
              </a:lnSpc>
              <a:spcAft>
                <a:spcPts val="544"/>
              </a:spcAft>
              <a:buFont typeface="Arial" pitchFamily="34" charset="0"/>
              <a:buChar char="•"/>
            </a:pPr>
            <a:r>
              <a:rPr lang="en-US" sz="1900" dirty="0">
                <a:latin typeface="Museo Sans For Dell"/>
              </a:rPr>
              <a:t>Don’t know when violations to security policies occur </a:t>
            </a:r>
          </a:p>
          <a:p>
            <a:pPr marL="386119" indent="-232963">
              <a:lnSpc>
                <a:spcPct val="95000"/>
              </a:lnSpc>
              <a:spcAft>
                <a:spcPts val="544"/>
              </a:spcAft>
              <a:buFont typeface="Arial" pitchFamily="34" charset="0"/>
              <a:buChar char="•"/>
            </a:pPr>
            <a:r>
              <a:rPr lang="en-US" sz="1900" dirty="0">
                <a:latin typeface="Museo Sans For Dell"/>
              </a:rPr>
              <a:t>The last to know when someone leaves or moves roles </a:t>
            </a:r>
          </a:p>
        </p:txBody>
      </p:sp>
      <p:sp>
        <p:nvSpPr>
          <p:cNvPr id="23" name="Content Placeholder 6"/>
          <p:cNvSpPr txBox="1">
            <a:spLocks/>
          </p:cNvSpPr>
          <p:nvPr/>
        </p:nvSpPr>
        <p:spPr bwMode="gray">
          <a:xfrm>
            <a:off x="6343328" y="1828189"/>
            <a:ext cx="2828051" cy="376684"/>
          </a:xfrm>
          <a:prstGeom prst="rect">
            <a:avLst/>
          </a:prstGeom>
        </p:spPr>
        <p:txBody>
          <a:bodyPr wrap="square" lIns="0" tIns="0" rIns="0" bIns="0" anchor="ctr" anchorCtr="0">
            <a:spAutoFit/>
          </a:bodyPr>
          <a:lstStyle/>
          <a:p>
            <a:pPr algn="ctr" defTabSz="1109255">
              <a:lnSpc>
                <a:spcPct val="90000"/>
              </a:lnSpc>
              <a:spcBef>
                <a:spcPts val="816"/>
              </a:spcBef>
              <a:buClr>
                <a:srgbClr val="00A1DE"/>
              </a:buClr>
              <a:defRPr/>
            </a:pPr>
            <a:r>
              <a:rPr lang="en-US" sz="2700" b="1" kern="0" dirty="0">
                <a:latin typeface="Museo Sans For Dell"/>
                <a:ea typeface="Trebuchet MS" pitchFamily="34" charset="0"/>
                <a:cs typeface="Museo For Dell 300"/>
              </a:rPr>
              <a:t>No visibility</a:t>
            </a:r>
          </a:p>
        </p:txBody>
      </p:sp>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5078" y="2621515"/>
            <a:ext cx="721143" cy="72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6102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anim calcmode="lin" valueType="num">
                                      <p:cBhvr>
                                        <p:cTn id="32" dur="500" fill="hold"/>
                                        <p:tgtEl>
                                          <p:spTgt spid="1028"/>
                                        </p:tgtEl>
                                        <p:attrNameLst>
                                          <p:attrName>ppt_x</p:attrName>
                                        </p:attrNameLst>
                                      </p:cBhvr>
                                      <p:tavLst>
                                        <p:tav tm="0">
                                          <p:val>
                                            <p:strVal val="#ppt_x"/>
                                          </p:val>
                                        </p:tav>
                                        <p:tav tm="100000">
                                          <p:val>
                                            <p:strVal val="#ppt_x"/>
                                          </p:val>
                                        </p:tav>
                                      </p:tavLst>
                                    </p:anim>
                                    <p:anim calcmode="lin" valueType="num">
                                      <p:cBhvr>
                                        <p:cTn id="33"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anim calcmode="lin" valueType="num">
                                      <p:cBhvr>
                                        <p:cTn id="51" dur="500" fill="hold"/>
                                        <p:tgtEl>
                                          <p:spTgt spid="24"/>
                                        </p:tgtEl>
                                        <p:attrNameLst>
                                          <p:attrName>ppt_x</p:attrName>
                                        </p:attrNameLst>
                                      </p:cBhvr>
                                      <p:tavLst>
                                        <p:tav tm="0">
                                          <p:val>
                                            <p:strVal val="#ppt_x"/>
                                          </p:val>
                                        </p:tav>
                                        <p:tav tm="100000">
                                          <p:val>
                                            <p:strVal val="#ppt_x"/>
                                          </p:val>
                                        </p:tav>
                                      </p:tavLst>
                                    </p:anim>
                                    <p:anim calcmode="lin" valueType="num">
                                      <p:cBhvr>
                                        <p:cTn id="5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anim calcmode="lin" valueType="num">
                                      <p:cBhvr>
                                        <p:cTn id="58" dur="500" fill="hold"/>
                                        <p:tgtEl>
                                          <p:spTgt spid="22"/>
                                        </p:tgtEl>
                                        <p:attrNameLst>
                                          <p:attrName>ppt_x</p:attrName>
                                        </p:attrNameLst>
                                      </p:cBhvr>
                                      <p:tavLst>
                                        <p:tav tm="0">
                                          <p:val>
                                            <p:strVal val="#ppt_x"/>
                                          </p:val>
                                        </p:tav>
                                        <p:tav tm="100000">
                                          <p:val>
                                            <p:strVal val="#ppt_x"/>
                                          </p:val>
                                        </p:tav>
                                      </p:tavLst>
                                    </p:anim>
                                    <p:anim calcmode="lin" valueType="num">
                                      <p:cBhvr>
                                        <p:cTn id="5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anim calcmode="lin" valueType="num">
                                      <p:cBhvr>
                                        <p:cTn id="65" dur="500" fill="hold"/>
                                        <p:tgtEl>
                                          <p:spTgt spid="35"/>
                                        </p:tgtEl>
                                        <p:attrNameLst>
                                          <p:attrName>ppt_x</p:attrName>
                                        </p:attrNameLst>
                                      </p:cBhvr>
                                      <p:tavLst>
                                        <p:tav tm="0">
                                          <p:val>
                                            <p:strVal val="#ppt_x"/>
                                          </p:val>
                                        </p:tav>
                                        <p:tav tm="100000">
                                          <p:val>
                                            <p:strVal val="#ppt_x"/>
                                          </p:val>
                                        </p:tav>
                                      </p:tavLst>
                                    </p:anim>
                                    <p:anim calcmode="lin" valueType="num">
                                      <p:cBhvr>
                                        <p:cTn id="66" dur="500" fill="hold"/>
                                        <p:tgtEl>
                                          <p:spTgt spid="3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29"/>
                                        </p:tgtEl>
                                        <p:attrNameLst>
                                          <p:attrName>style.visibility</p:attrName>
                                        </p:attrNameLst>
                                      </p:cBhvr>
                                      <p:to>
                                        <p:strVal val="visible"/>
                                      </p:to>
                                    </p:set>
                                    <p:animEffect transition="in" filter="fade">
                                      <p:cBhvr>
                                        <p:cTn id="69" dur="500"/>
                                        <p:tgtEl>
                                          <p:spTgt spid="1029"/>
                                        </p:tgtEl>
                                      </p:cBhvr>
                                    </p:animEffect>
                                    <p:anim calcmode="lin" valueType="num">
                                      <p:cBhvr>
                                        <p:cTn id="70" dur="500" fill="hold"/>
                                        <p:tgtEl>
                                          <p:spTgt spid="1029"/>
                                        </p:tgtEl>
                                        <p:attrNameLst>
                                          <p:attrName>ppt_x</p:attrName>
                                        </p:attrNameLst>
                                      </p:cBhvr>
                                      <p:tavLst>
                                        <p:tav tm="0">
                                          <p:val>
                                            <p:strVal val="#ppt_x"/>
                                          </p:val>
                                        </p:tav>
                                        <p:tav tm="100000">
                                          <p:val>
                                            <p:strVal val="#ppt_x"/>
                                          </p:val>
                                        </p:tav>
                                      </p:tavLst>
                                    </p:anim>
                                    <p:anim calcmode="lin" valueType="num">
                                      <p:cBhvr>
                                        <p:cTn id="71" dur="5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anim calcmode="lin" valueType="num">
                                      <p:cBhvr>
                                        <p:cTn id="77" dur="500" fill="hold"/>
                                        <p:tgtEl>
                                          <p:spTgt spid="34"/>
                                        </p:tgtEl>
                                        <p:attrNameLst>
                                          <p:attrName>ppt_x</p:attrName>
                                        </p:attrNameLst>
                                      </p:cBhvr>
                                      <p:tavLst>
                                        <p:tav tm="0">
                                          <p:val>
                                            <p:strVal val="#ppt_x"/>
                                          </p:val>
                                        </p:tav>
                                        <p:tav tm="100000">
                                          <p:val>
                                            <p:strVal val="#ppt_x"/>
                                          </p:val>
                                        </p:tav>
                                      </p:tavLst>
                                    </p:anim>
                                    <p:anim calcmode="lin" valueType="num">
                                      <p:cBhvr>
                                        <p:cTn id="7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p:bldP spid="33" grpId="0"/>
      <p:bldP spid="34" grpId="0"/>
      <p:bldP spid="35" grpId="0"/>
      <p:bldP spid="19"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3879896" algn="l"/>
              </a:tabLst>
            </a:pPr>
            <a:r>
              <a:rPr lang="en-US" dirty="0" smtClean="0"/>
              <a:t>2014 PCI compliance by the numbers</a:t>
            </a:r>
            <a:endParaRPr lang="en-US" dirty="0"/>
          </a:p>
        </p:txBody>
      </p:sp>
      <p:grpSp>
        <p:nvGrpSpPr>
          <p:cNvPr id="4" name="Group 3"/>
          <p:cNvGrpSpPr/>
          <p:nvPr/>
        </p:nvGrpSpPr>
        <p:grpSpPr>
          <a:xfrm>
            <a:off x="209262" y="1441302"/>
            <a:ext cx="11943862" cy="4677471"/>
            <a:chOff x="209262" y="1441302"/>
            <a:chExt cx="11943862" cy="4677471"/>
          </a:xfrm>
        </p:grpSpPr>
        <p:sp>
          <p:nvSpPr>
            <p:cNvPr id="9" name="Rounded Rectangle 8"/>
            <p:cNvSpPr/>
            <p:nvPr/>
          </p:nvSpPr>
          <p:spPr bwMode="auto">
            <a:xfrm>
              <a:off x="4254783" y="3039947"/>
              <a:ext cx="3852820" cy="1480177"/>
            </a:xfrm>
            <a:prstGeom prst="roundRect">
              <a:avLst>
                <a:gd name="adj" fmla="val 4754"/>
              </a:avLst>
            </a:prstGeom>
            <a:solidFill>
              <a:schemeClr val="accent2"/>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3107" fontAlgn="base">
                <a:spcBef>
                  <a:spcPct val="0"/>
                </a:spcBef>
                <a:spcAft>
                  <a:spcPct val="0"/>
                </a:spcAft>
                <a:defRPr/>
              </a:pPr>
              <a:r>
                <a:rPr lang="en-US" sz="4500" b="1" dirty="0">
                  <a:solidFill>
                    <a:srgbClr val="FFFFFF"/>
                  </a:solidFill>
                </a:rPr>
                <a:t>205</a:t>
              </a:r>
            </a:p>
            <a:p>
              <a:pPr defTabSz="1243107" fontAlgn="base">
                <a:spcBef>
                  <a:spcPct val="0"/>
                </a:spcBef>
                <a:spcAft>
                  <a:spcPct val="0"/>
                </a:spcAft>
                <a:defRPr/>
              </a:pPr>
              <a:r>
                <a:rPr lang="en-US" sz="1500" dirty="0">
                  <a:solidFill>
                    <a:srgbClr val="FFFFFF"/>
                  </a:solidFill>
                </a:rPr>
                <a:t>Average number of days it takes an organization to detect a security breach</a:t>
              </a:r>
            </a:p>
          </p:txBody>
        </p:sp>
        <p:sp>
          <p:nvSpPr>
            <p:cNvPr id="5" name="Rounded Rectangle 4"/>
            <p:cNvSpPr/>
            <p:nvPr/>
          </p:nvSpPr>
          <p:spPr bwMode="auto">
            <a:xfrm>
              <a:off x="209262" y="1441305"/>
              <a:ext cx="3852820" cy="1480177"/>
            </a:xfrm>
            <a:prstGeom prst="roundRect">
              <a:avLst>
                <a:gd name="adj" fmla="val 4754"/>
              </a:avLst>
            </a:prstGeom>
            <a:solidFill>
              <a:schemeClr val="accent6"/>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33074" indent="64743" defTabSz="1243107" fontAlgn="base">
                <a:spcBef>
                  <a:spcPct val="0"/>
                </a:spcBef>
                <a:spcAft>
                  <a:spcPct val="0"/>
                </a:spcAft>
                <a:defRPr/>
              </a:pPr>
              <a:r>
                <a:rPr lang="en-US" sz="4100" b="1" dirty="0">
                  <a:solidFill>
                    <a:srgbClr val="FFFFFF"/>
                  </a:solidFill>
                </a:rPr>
                <a:t>80%</a:t>
              </a:r>
              <a:endParaRPr lang="en-US" sz="4100" dirty="0">
                <a:solidFill>
                  <a:srgbClr val="FFFFFF"/>
                </a:solidFill>
              </a:endParaRPr>
            </a:p>
          </p:txBody>
        </p:sp>
        <p:sp>
          <p:nvSpPr>
            <p:cNvPr id="6" name="Rounded Rectangle 5"/>
            <p:cNvSpPr/>
            <p:nvPr/>
          </p:nvSpPr>
          <p:spPr bwMode="auto">
            <a:xfrm>
              <a:off x="4254783" y="1441302"/>
              <a:ext cx="3852820" cy="1480177"/>
            </a:xfrm>
            <a:prstGeom prst="roundRect">
              <a:avLst>
                <a:gd name="adj" fmla="val 4754"/>
              </a:avLst>
            </a:prstGeom>
            <a:solidFill>
              <a:schemeClr val="accent5"/>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3107" fontAlgn="base">
                <a:spcBef>
                  <a:spcPct val="0"/>
                </a:spcBef>
                <a:spcAft>
                  <a:spcPct val="0"/>
                </a:spcAft>
                <a:defRPr/>
              </a:pPr>
              <a:r>
                <a:rPr lang="en-US" sz="4500" b="1" dirty="0">
                  <a:solidFill>
                    <a:srgbClr val="FFFFFF"/>
                  </a:solidFill>
                </a:rPr>
                <a:t>29% </a:t>
              </a:r>
              <a:endParaRPr lang="en-US" sz="4500" dirty="0">
                <a:solidFill>
                  <a:srgbClr val="FFFFFF"/>
                </a:solidFill>
              </a:endParaRPr>
            </a:p>
          </p:txBody>
        </p:sp>
        <p:sp>
          <p:nvSpPr>
            <p:cNvPr id="7" name="Rounded Rectangle 6"/>
            <p:cNvSpPr/>
            <p:nvPr/>
          </p:nvSpPr>
          <p:spPr bwMode="auto">
            <a:xfrm>
              <a:off x="8300304" y="1441302"/>
              <a:ext cx="3852820" cy="1480177"/>
            </a:xfrm>
            <a:prstGeom prst="roundRect">
              <a:avLst>
                <a:gd name="adj" fmla="val 4754"/>
              </a:avLst>
            </a:prstGeom>
            <a:solidFill>
              <a:schemeClr val="accent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3107" fontAlgn="base">
                <a:spcBef>
                  <a:spcPct val="0"/>
                </a:spcBef>
                <a:spcAft>
                  <a:spcPct val="0"/>
                </a:spcAft>
                <a:defRPr/>
              </a:pPr>
              <a:r>
                <a:rPr lang="en-US" sz="4500" b="1" dirty="0">
                  <a:solidFill>
                    <a:srgbClr val="FFFFFF"/>
                  </a:solidFill>
                </a:rPr>
                <a:t>64%</a:t>
              </a:r>
              <a:endParaRPr lang="en-US" sz="4500" dirty="0">
                <a:solidFill>
                  <a:srgbClr val="FFFFFF"/>
                </a:solidFill>
              </a:endParaRPr>
            </a:p>
          </p:txBody>
        </p:sp>
        <p:sp>
          <p:nvSpPr>
            <p:cNvPr id="8" name="Rounded Rectangle 7"/>
            <p:cNvSpPr/>
            <p:nvPr/>
          </p:nvSpPr>
          <p:spPr bwMode="auto">
            <a:xfrm>
              <a:off x="209263" y="3039947"/>
              <a:ext cx="3852820" cy="1480177"/>
            </a:xfrm>
            <a:prstGeom prst="roundRect">
              <a:avLst>
                <a:gd name="adj" fmla="val 4754"/>
              </a:avLst>
            </a:prstGeom>
            <a:solidFill>
              <a:schemeClr val="accent3"/>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97817" defTabSz="1243107" fontAlgn="base">
                <a:spcBef>
                  <a:spcPct val="0"/>
                </a:spcBef>
                <a:spcAft>
                  <a:spcPct val="0"/>
                </a:spcAft>
                <a:defRPr/>
              </a:pPr>
              <a:r>
                <a:rPr lang="en-US" sz="4100" b="1" dirty="0">
                  <a:solidFill>
                    <a:srgbClr val="FFFFFF"/>
                  </a:solidFill>
                </a:rPr>
                <a:t>80%</a:t>
              </a:r>
            </a:p>
          </p:txBody>
        </p:sp>
        <p:sp>
          <p:nvSpPr>
            <p:cNvPr id="11" name="Rounded Rectangle 10"/>
            <p:cNvSpPr/>
            <p:nvPr/>
          </p:nvSpPr>
          <p:spPr bwMode="auto">
            <a:xfrm>
              <a:off x="209263" y="4638594"/>
              <a:ext cx="3852820" cy="1480178"/>
            </a:xfrm>
            <a:prstGeom prst="roundRect">
              <a:avLst>
                <a:gd name="adj" fmla="val 4754"/>
              </a:avLst>
            </a:prstGeom>
            <a:solidFill>
              <a:schemeClr val="accent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marL="233074" indent="64743" defTabSz="1243107" fontAlgn="base">
                <a:spcBef>
                  <a:spcPct val="0"/>
                </a:spcBef>
                <a:spcAft>
                  <a:spcPct val="0"/>
                </a:spcAft>
                <a:defRPr/>
              </a:pPr>
              <a:r>
                <a:rPr lang="en-US" sz="4100" b="1" dirty="0">
                  <a:solidFill>
                    <a:srgbClr val="FFFFFF"/>
                  </a:solidFill>
                </a:rPr>
                <a:t>62%</a:t>
              </a:r>
            </a:p>
            <a:p>
              <a:pPr marL="297817" defTabSz="1243107" fontAlgn="base">
                <a:spcBef>
                  <a:spcPct val="0"/>
                </a:spcBef>
                <a:spcAft>
                  <a:spcPct val="0"/>
                </a:spcAft>
                <a:defRPr/>
              </a:pPr>
              <a:r>
                <a:rPr lang="en-US" sz="1500" dirty="0">
                  <a:solidFill>
                    <a:srgbClr val="FFFFFF"/>
                  </a:solidFill>
                </a:rPr>
                <a:t>Of organizations are unaware of security breaches and non-compliance for months</a:t>
              </a:r>
            </a:p>
          </p:txBody>
        </p:sp>
        <p:sp>
          <p:nvSpPr>
            <p:cNvPr id="12" name="Rounded Rectangle 11"/>
            <p:cNvSpPr/>
            <p:nvPr/>
          </p:nvSpPr>
          <p:spPr bwMode="auto">
            <a:xfrm>
              <a:off x="4254785" y="4638595"/>
              <a:ext cx="3852820" cy="1480178"/>
            </a:xfrm>
            <a:prstGeom prst="roundRect">
              <a:avLst>
                <a:gd name="adj" fmla="val 4754"/>
              </a:avLst>
            </a:prstGeom>
            <a:solidFill>
              <a:schemeClr val="accent6"/>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3107" fontAlgn="base">
                <a:spcBef>
                  <a:spcPct val="0"/>
                </a:spcBef>
                <a:spcAft>
                  <a:spcPct val="0"/>
                </a:spcAft>
                <a:defRPr/>
              </a:pPr>
              <a:r>
                <a:rPr lang="en-US" sz="4100" b="1" dirty="0">
                  <a:solidFill>
                    <a:srgbClr val="FFFFFF"/>
                  </a:solidFill>
                </a:rPr>
                <a:t>0%</a:t>
              </a:r>
            </a:p>
            <a:p>
              <a:pPr defTabSz="1243107" fontAlgn="base">
                <a:spcBef>
                  <a:spcPct val="0"/>
                </a:spcBef>
                <a:spcAft>
                  <a:spcPct val="0"/>
                </a:spcAft>
                <a:defRPr/>
              </a:pPr>
              <a:r>
                <a:rPr lang="en-US" sz="1500" dirty="0">
                  <a:solidFill>
                    <a:srgbClr val="FFFFFF"/>
                  </a:solidFill>
                </a:rPr>
                <a:t>Companies found to be compliant at the time of a data breach (over last 10 years)</a:t>
              </a:r>
            </a:p>
          </p:txBody>
        </p:sp>
        <p:sp>
          <p:nvSpPr>
            <p:cNvPr id="13" name="Rounded Rectangle 12"/>
            <p:cNvSpPr/>
            <p:nvPr/>
          </p:nvSpPr>
          <p:spPr bwMode="auto">
            <a:xfrm>
              <a:off x="8300300" y="4638595"/>
              <a:ext cx="3852820" cy="1480178"/>
            </a:xfrm>
            <a:prstGeom prst="roundRect">
              <a:avLst>
                <a:gd name="adj" fmla="val 4754"/>
              </a:avLst>
            </a:prstGeom>
            <a:solidFill>
              <a:schemeClr val="accent3"/>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a:lstStyle/>
            <a:p>
              <a:pPr defTabSz="1243107" fontAlgn="base">
                <a:spcBef>
                  <a:spcPct val="0"/>
                </a:spcBef>
                <a:spcAft>
                  <a:spcPct val="0"/>
                </a:spcAft>
                <a:defRPr/>
              </a:pPr>
              <a:r>
                <a:rPr lang="en-US" sz="4100" b="1" dirty="0">
                  <a:solidFill>
                    <a:srgbClr val="FFFFFF"/>
                  </a:solidFill>
                </a:rPr>
                <a:t>$5.9M</a:t>
              </a:r>
            </a:p>
            <a:p>
              <a:pPr defTabSz="1243107" fontAlgn="base">
                <a:spcBef>
                  <a:spcPct val="0"/>
                </a:spcBef>
                <a:spcAft>
                  <a:spcPct val="0"/>
                </a:spcAft>
                <a:defRPr/>
              </a:pPr>
              <a:r>
                <a:rPr lang="en-US" sz="1500" dirty="0">
                  <a:solidFill>
                    <a:srgbClr val="FFFFFF"/>
                  </a:solidFill>
                </a:rPr>
                <a:t>Average amount paid following a security breach</a:t>
              </a:r>
            </a:p>
          </p:txBody>
        </p:sp>
        <p:sp>
          <p:nvSpPr>
            <p:cNvPr id="14" name="TextBox 13"/>
            <p:cNvSpPr txBox="1"/>
            <p:nvPr/>
          </p:nvSpPr>
          <p:spPr bwMode="white">
            <a:xfrm>
              <a:off x="571546" y="2181394"/>
              <a:ext cx="3283764" cy="715711"/>
            </a:xfrm>
            <a:prstGeom prst="rect">
              <a:avLst/>
            </a:prstGeom>
            <a:noFill/>
          </p:spPr>
          <p:txBody>
            <a:bodyPr wrap="square" lIns="68586" tIns="34294" rIns="68586" bIns="34294" rtlCol="0">
              <a:spAutoFit/>
            </a:bodyPr>
            <a:lstStyle/>
            <a:p>
              <a:pPr defTabSz="1243107"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companies fail at interim assessment—unable to sustain security controls put in place</a:t>
              </a:r>
            </a:p>
          </p:txBody>
        </p:sp>
        <p:sp>
          <p:nvSpPr>
            <p:cNvPr id="15" name="TextBox 14"/>
            <p:cNvSpPr txBox="1"/>
            <p:nvPr/>
          </p:nvSpPr>
          <p:spPr bwMode="white">
            <a:xfrm>
              <a:off x="4395763" y="2175174"/>
              <a:ext cx="3283764" cy="922887"/>
            </a:xfrm>
            <a:prstGeom prst="rect">
              <a:avLst/>
            </a:prstGeom>
            <a:noFill/>
          </p:spPr>
          <p:txBody>
            <a:bodyPr wrap="square" lIns="68586" tIns="34294" rIns="68586" bIns="34294" rtlCol="0">
              <a:spAutoFit/>
            </a:bodyPr>
            <a:lstStyle/>
            <a:p>
              <a:pPr defTabSz="1243107"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companies still fully compliant less than a year after successful validation</a:t>
              </a:r>
            </a:p>
            <a:p>
              <a:pPr defTabSz="1243107"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sp>
          <p:nvSpPr>
            <p:cNvPr id="16" name="TextBox 15"/>
            <p:cNvSpPr txBox="1"/>
            <p:nvPr/>
          </p:nvSpPr>
          <p:spPr bwMode="white">
            <a:xfrm>
              <a:off x="8443834" y="2181394"/>
              <a:ext cx="3283764" cy="715711"/>
            </a:xfrm>
            <a:prstGeom prst="rect">
              <a:avLst/>
            </a:prstGeom>
            <a:noFill/>
          </p:spPr>
          <p:txBody>
            <a:bodyPr wrap="square" lIns="68586" tIns="34294" rIns="68586" bIns="34294" rtlCol="0">
              <a:spAutoFit/>
            </a:bodyPr>
            <a:lstStyle/>
            <a:p>
              <a:pPr defTabSz="1243107"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data braches are caused by human error and system problems</a:t>
              </a:r>
            </a:p>
            <a:p>
              <a:pPr defTabSz="1243107"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sp>
          <p:nvSpPr>
            <p:cNvPr id="17" name="TextBox 16"/>
            <p:cNvSpPr txBox="1"/>
            <p:nvPr/>
          </p:nvSpPr>
          <p:spPr bwMode="white">
            <a:xfrm>
              <a:off x="566029" y="3777627"/>
              <a:ext cx="3283764" cy="715711"/>
            </a:xfrm>
            <a:prstGeom prst="rect">
              <a:avLst/>
            </a:prstGeom>
            <a:noFill/>
          </p:spPr>
          <p:txBody>
            <a:bodyPr wrap="square" lIns="68586" tIns="34294" rIns="68586" bIns="34294" rtlCol="0">
              <a:spAutoFit/>
            </a:bodyPr>
            <a:lstStyle/>
            <a:p>
              <a:pPr defTabSz="1243107" fontAlgn="base">
                <a:lnSpc>
                  <a:spcPct val="90000"/>
                </a:lnSpc>
                <a:spcBef>
                  <a:spcPct val="0"/>
                </a:spcBef>
                <a:spcAft>
                  <a:spcPct val="0"/>
                </a:spcAft>
              </a:pPr>
              <a:r>
                <a:rPr lang="en-US" sz="1500" dirty="0">
                  <a:solidFill>
                    <a:srgbClr val="FFFFFF"/>
                  </a:solidFill>
                  <a:latin typeface="Arial" pitchFamily="-110" charset="0"/>
                  <a:ea typeface="ＭＳ Ｐゴシック" charset="-128"/>
                </a:rPr>
                <a:t>Of cyber-espionage is done through internal systems </a:t>
              </a:r>
            </a:p>
            <a:p>
              <a:pPr defTabSz="1243107" fontAlgn="base">
                <a:lnSpc>
                  <a:spcPct val="90000"/>
                </a:lnSpc>
                <a:spcBef>
                  <a:spcPct val="0"/>
                </a:spcBef>
                <a:spcAft>
                  <a:spcPct val="0"/>
                </a:spcAft>
              </a:pPr>
              <a:endParaRPr lang="en-US" sz="1500" dirty="0">
                <a:solidFill>
                  <a:srgbClr val="FFFFFF"/>
                </a:solidFill>
                <a:latin typeface="Arial" pitchFamily="-110" charset="0"/>
                <a:ea typeface="ＭＳ Ｐゴシック" charset="-128"/>
              </a:endParaRPr>
            </a:p>
          </p:txBody>
        </p:sp>
        <p:sp>
          <p:nvSpPr>
            <p:cNvPr id="18" name="Rounded Rectangle 17"/>
            <p:cNvSpPr/>
            <p:nvPr/>
          </p:nvSpPr>
          <p:spPr bwMode="auto">
            <a:xfrm>
              <a:off x="8300304" y="3039941"/>
              <a:ext cx="3852820" cy="1480177"/>
            </a:xfrm>
            <a:prstGeom prst="roundRect">
              <a:avLst>
                <a:gd name="adj" fmla="val 4754"/>
              </a:avLst>
            </a:prstGeom>
            <a:solidFill>
              <a:schemeClr val="accent1"/>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lIns="124293" tIns="62147" rIns="124293" bIns="62147"/>
            <a:lstStyle/>
            <a:p>
              <a:pPr defTabSz="1243107" fontAlgn="base">
                <a:spcBef>
                  <a:spcPct val="0"/>
                </a:spcBef>
                <a:spcAft>
                  <a:spcPct val="0"/>
                </a:spcAft>
                <a:defRPr/>
              </a:pPr>
              <a:r>
                <a:rPr lang="en-US" sz="4100" b="1" dirty="0">
                  <a:solidFill>
                    <a:srgbClr val="FFFFFF"/>
                  </a:solidFill>
                </a:rPr>
                <a:t>75%</a:t>
              </a:r>
            </a:p>
            <a:p>
              <a:pPr defTabSz="1243107" fontAlgn="base">
                <a:spcBef>
                  <a:spcPct val="0"/>
                </a:spcBef>
                <a:spcAft>
                  <a:spcPct val="0"/>
                </a:spcAft>
                <a:defRPr/>
              </a:pPr>
              <a:r>
                <a:rPr lang="en-US" sz="1500" dirty="0">
                  <a:solidFill>
                    <a:srgbClr val="FFFFFF"/>
                  </a:solidFill>
                </a:rPr>
                <a:t>The number of organizations that have to adhere to more than one compliance or departmental requirement</a:t>
              </a:r>
            </a:p>
          </p:txBody>
        </p:sp>
      </p:grpSp>
    </p:spTree>
    <p:extLst>
      <p:ext uri="{BB962C8B-B14F-4D97-AF65-F5344CB8AC3E}">
        <p14:creationId xmlns:p14="http://schemas.microsoft.com/office/powerpoint/2010/main" val="245011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21824" y="1034045"/>
            <a:ext cx="11192828" cy="5536718"/>
          </a:xfrm>
        </p:spPr>
        <p:txBody>
          <a:bodyPr>
            <a:normAutofit/>
          </a:bodyPr>
          <a:lstStyle/>
          <a:p>
            <a:pPr>
              <a:spcBef>
                <a:spcPts val="1632"/>
              </a:spcBef>
            </a:pPr>
            <a:r>
              <a:rPr lang="en-US" dirty="0">
                <a:solidFill>
                  <a:schemeClr val="tx1"/>
                </a:solidFill>
              </a:rPr>
              <a:t>Who has administrative access to Windows servers and workstations? </a:t>
            </a:r>
          </a:p>
          <a:p>
            <a:pPr>
              <a:spcBef>
                <a:spcPts val="1632"/>
              </a:spcBef>
            </a:pPr>
            <a:r>
              <a:rPr lang="en-US" dirty="0">
                <a:solidFill>
                  <a:schemeClr val="tx1"/>
                </a:solidFill>
              </a:rPr>
              <a:t>How do you know when sensitive systems and data are accessed?</a:t>
            </a:r>
          </a:p>
          <a:p>
            <a:pPr>
              <a:spcBef>
                <a:spcPts val="1632"/>
              </a:spcBef>
            </a:pPr>
            <a:r>
              <a:rPr lang="en-US" dirty="0">
                <a:solidFill>
                  <a:schemeClr val="tx1"/>
                </a:solidFill>
              </a:rPr>
              <a:t>Who can do what and where? </a:t>
            </a:r>
          </a:p>
          <a:p>
            <a:pPr>
              <a:spcBef>
                <a:spcPts val="1632"/>
              </a:spcBef>
            </a:pPr>
            <a:r>
              <a:rPr lang="en-US" dirty="0">
                <a:solidFill>
                  <a:schemeClr val="tx1"/>
                </a:solidFill>
              </a:rPr>
              <a:t>Who has access to what printers, shares, folders, files and SQL databases? </a:t>
            </a:r>
          </a:p>
          <a:p>
            <a:pPr>
              <a:spcBef>
                <a:spcPts val="1632"/>
              </a:spcBef>
            </a:pPr>
            <a:r>
              <a:rPr lang="en-US" dirty="0">
                <a:solidFill>
                  <a:schemeClr val="tx1"/>
                </a:solidFill>
              </a:rPr>
              <a:t>How </a:t>
            </a:r>
            <a:r>
              <a:rPr lang="en-US" dirty="0" smtClean="0">
                <a:solidFill>
                  <a:schemeClr val="tx1"/>
                </a:solidFill>
              </a:rPr>
              <a:t>are your servers </a:t>
            </a:r>
            <a:r>
              <a:rPr lang="en-US" dirty="0">
                <a:solidFill>
                  <a:schemeClr val="tx1"/>
                </a:solidFill>
              </a:rPr>
              <a:t>and workstations </a:t>
            </a:r>
            <a:r>
              <a:rPr lang="en-US" dirty="0" smtClean="0">
                <a:solidFill>
                  <a:schemeClr val="tx1"/>
                </a:solidFill>
              </a:rPr>
              <a:t>configured </a:t>
            </a:r>
            <a:r>
              <a:rPr lang="en-US" dirty="0">
                <a:solidFill>
                  <a:schemeClr val="tx1"/>
                </a:solidFill>
              </a:rPr>
              <a:t>such as general computer information, network settings, services running, installed programs, Service Packs and custom </a:t>
            </a:r>
            <a:r>
              <a:rPr lang="en-US" dirty="0" smtClean="0">
                <a:solidFill>
                  <a:schemeClr val="tx1"/>
                </a:solidFill>
              </a:rPr>
              <a:t>Registry </a:t>
            </a:r>
            <a:r>
              <a:rPr lang="en-US" dirty="0">
                <a:solidFill>
                  <a:schemeClr val="tx1"/>
                </a:solidFill>
              </a:rPr>
              <a:t>keys? </a:t>
            </a:r>
          </a:p>
          <a:p>
            <a:pPr>
              <a:spcBef>
                <a:spcPts val="1632"/>
              </a:spcBef>
            </a:pPr>
            <a:r>
              <a:rPr lang="en-US" dirty="0">
                <a:solidFill>
                  <a:schemeClr val="tx1"/>
                </a:solidFill>
              </a:rPr>
              <a:t>How does the configuration of servers change over time? </a:t>
            </a:r>
          </a:p>
          <a:p>
            <a:pPr>
              <a:spcBef>
                <a:spcPts val="1632"/>
              </a:spcBef>
            </a:pPr>
            <a:r>
              <a:rPr lang="en-US" dirty="0">
                <a:solidFill>
                  <a:schemeClr val="tx1"/>
                </a:solidFill>
              </a:rPr>
              <a:t>What local users and groups along with membership exist on every server? </a:t>
            </a:r>
          </a:p>
          <a:p>
            <a:pPr>
              <a:spcBef>
                <a:spcPts val="1632"/>
              </a:spcBef>
            </a:pPr>
            <a:r>
              <a:rPr lang="en-US" dirty="0" smtClean="0">
                <a:solidFill>
                  <a:schemeClr val="tx1"/>
                </a:solidFill>
              </a:rPr>
              <a:t>Which </a:t>
            </a:r>
            <a:r>
              <a:rPr lang="en-US" dirty="0">
                <a:solidFill>
                  <a:schemeClr val="tx1"/>
                </a:solidFill>
              </a:rPr>
              <a:t>third-party applications are interacting with Active Directory?</a:t>
            </a:r>
          </a:p>
          <a:p>
            <a:pPr>
              <a:spcBef>
                <a:spcPts val="1632"/>
              </a:spcBef>
            </a:pPr>
            <a:r>
              <a:rPr lang="en-US" dirty="0">
                <a:solidFill>
                  <a:schemeClr val="tx1"/>
                </a:solidFill>
              </a:rPr>
              <a:t>How do you investigate a security breach?</a:t>
            </a:r>
          </a:p>
        </p:txBody>
      </p:sp>
      <p:sp>
        <p:nvSpPr>
          <p:cNvPr id="3" name="Title 2"/>
          <p:cNvSpPr>
            <a:spLocks noGrp="1"/>
          </p:cNvSpPr>
          <p:nvPr>
            <p:ph type="title"/>
          </p:nvPr>
        </p:nvSpPr>
        <p:spPr/>
        <p:txBody>
          <a:bodyPr/>
          <a:lstStyle/>
          <a:p>
            <a:r>
              <a:rPr lang="en-US" sz="4400" dirty="0">
                <a:latin typeface="Segoe UI Light" panose="020B0502040204020203" pitchFamily="34" charset="0"/>
              </a:rPr>
              <a:t>Difficulty answering common auditing questions?</a:t>
            </a:r>
          </a:p>
        </p:txBody>
      </p:sp>
    </p:spTree>
    <p:extLst>
      <p:ext uri="{BB962C8B-B14F-4D97-AF65-F5344CB8AC3E}">
        <p14:creationId xmlns:p14="http://schemas.microsoft.com/office/powerpoint/2010/main" val="2940805994"/>
      </p:ext>
    </p:extLst>
  </p:cSld>
  <p:clrMapOvr>
    <a:masterClrMapping/>
  </p:clrMapOvr>
  <p:transition spd="med">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NZ8O1hBbME.XztFl7iUa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UWvBb0c0E2ieo3QBqU0S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edptJ7b3UC6TT_vy5eCe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9F.Xqdyy8k.qBlxLQ2jZb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aRh1MJw10WxKPra5UjRt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13sJvuU30uRKTgpd6KRhA"/>
</p:tagLst>
</file>

<file path=ppt/theme/theme1.xml><?xml version="1.0" encoding="utf-8"?>
<a:theme xmlns:a="http://schemas.openxmlformats.org/drawingml/2006/main" name="Microsoft_Ignite_2015_Breakout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2015-05-04T00:00:00-05:00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Thom Brainard, Michelle Fallon</External_x0020_Speaker>
    <Session_x0020_Code xmlns="12a172fe-0250-434a-85cf-03b10810c5e5"> BRK1452</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Props1.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terms/"/>
    <ds:schemaRef ds:uri="230e9df3-be65-4c73-a93b-d1236ebd677e"/>
    <ds:schemaRef ds:uri="http://www.w3.org/XML/1998/namespace"/>
    <ds:schemaRef ds:uri="http://schemas.microsoft.com/office/infopath/2007/PartnerControls"/>
    <ds:schemaRef ds:uri="http://schemas.microsoft.com/sharepoint/v3"/>
    <ds:schemaRef ds:uri="http://schemas.openxmlformats.org/package/2006/metadata/core-properties"/>
    <ds:schemaRef ds:uri="http://purl.org/dc/elements/1.1/"/>
    <ds:schemaRef ds:uri="12a172fe-0250-434a-85cf-03b10810c5e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244</TotalTime>
  <Words>2365</Words>
  <Application>Microsoft Office PowerPoint</Application>
  <PresentationFormat>Custom</PresentationFormat>
  <Paragraphs>439</Paragraphs>
  <Slides>48</Slides>
  <Notes>37</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48</vt:i4>
      </vt:variant>
    </vt:vector>
  </HeadingPairs>
  <TitlesOfParts>
    <vt:vector size="68" baseType="lpstr">
      <vt:lpstr>ＭＳ Ｐゴシック</vt:lpstr>
      <vt:lpstr>Arial</vt:lpstr>
      <vt:lpstr>Arial Black</vt:lpstr>
      <vt:lpstr>Consolas</vt:lpstr>
      <vt:lpstr>Museo For Dell</vt:lpstr>
      <vt:lpstr>Museo For Dell 100</vt:lpstr>
      <vt:lpstr>Museo For Dell 300</vt:lpstr>
      <vt:lpstr>Museo Sans For Dell</vt:lpstr>
      <vt:lpstr>Segoe UI</vt:lpstr>
      <vt:lpstr>Segoe UI Light</vt:lpstr>
      <vt:lpstr>Segoe UI Semibold</vt:lpstr>
      <vt:lpstr>Trebuchet MS</vt:lpstr>
      <vt:lpstr>Wingdings</vt:lpstr>
      <vt:lpstr>Wingdings 2</vt:lpstr>
      <vt:lpstr>Microsoft_Ignite_2015_Breakout_Template</vt:lpstr>
      <vt:lpstr>Dell_16x9_Template</vt:lpstr>
      <vt:lpstr>1_Dell_16x9_Template</vt:lpstr>
      <vt:lpstr>2_Dell_16x9_Template</vt:lpstr>
      <vt:lpstr>3_Dell_16x9_Template</vt:lpstr>
      <vt:lpstr>5-30610_Microsoft_Ignite_Keynote_Template</vt:lpstr>
      <vt:lpstr>PowerPoint Presentation</vt:lpstr>
      <vt:lpstr>Dell Forensic Files: IT Governance, Risk  &amp; Compliance—Seeing the Unseeable</vt:lpstr>
      <vt:lpstr>What is Governance, Risk and Compliance (GRC)?</vt:lpstr>
      <vt:lpstr>Why are we here?</vt:lpstr>
      <vt:lpstr>2014 security threats by the numbers</vt:lpstr>
      <vt:lpstr>Let’s talk compliance</vt:lpstr>
      <vt:lpstr>Compliance challenges &amp; pains </vt:lpstr>
      <vt:lpstr>2014 PCI compliance by the numbers</vt:lpstr>
      <vt:lpstr>Difficulty answering common auditing questions?</vt:lpstr>
      <vt:lpstr>IT GRC solutions from Dell</vt:lpstr>
      <vt:lpstr>PowerPoint Presentation</vt:lpstr>
      <vt:lpstr>What drives our customers’ GRC needs</vt:lpstr>
      <vt:lpstr>5 GRC operational challenges many organizations face  </vt:lpstr>
      <vt:lpstr>The value of compliance &amp; security together</vt:lpstr>
      <vt:lpstr>Continuous compliance</vt:lpstr>
      <vt:lpstr>How our solutions help you pass audits</vt:lpstr>
      <vt:lpstr>How IT GRC solutions can prevent &amp; detect data breaches</vt:lpstr>
      <vt:lpstr>Business value for Dell IT GRC</vt:lpstr>
      <vt:lpstr>A closer look</vt:lpstr>
      <vt:lpstr>Active Roles Server</vt:lpstr>
      <vt:lpstr>UCCS</vt:lpstr>
      <vt:lpstr>Recovery Manager</vt:lpstr>
      <vt:lpstr>IT Search IT data analysis</vt:lpstr>
      <vt:lpstr>Enterprise Reporter</vt:lpstr>
      <vt:lpstr>Enterprise Reporter</vt:lpstr>
      <vt:lpstr>Why Enterprise Reporter</vt:lpstr>
      <vt:lpstr>Change Auditor</vt:lpstr>
      <vt:lpstr>Change Auditor</vt:lpstr>
      <vt:lpstr>Visibility into enterprise-wide activities from one console</vt:lpstr>
      <vt:lpstr>InTrust</vt:lpstr>
      <vt:lpstr>InTrust/IT Search</vt:lpstr>
      <vt:lpstr>Gain IT insights with on-the-fly investigations</vt:lpstr>
      <vt:lpstr>Automate, archive and secure event logs </vt:lpstr>
      <vt:lpstr>Improve IT data analytics</vt:lpstr>
      <vt:lpstr>Make sense of your IT data with IT Search</vt:lpstr>
      <vt:lpstr>Search all IT assets in one place</vt:lpstr>
      <vt:lpstr>Exploit relationships between events and state-based data</vt:lpstr>
      <vt:lpstr>See what resources users had accessed</vt:lpstr>
      <vt:lpstr>See where users have access</vt:lpstr>
      <vt:lpstr>See how access was obtained</vt:lpstr>
      <vt:lpstr>Dell: One place for end-to-end solutions</vt:lpstr>
      <vt:lpstr>Dell Software solutions capabilities</vt:lpstr>
      <vt:lpstr>Windows Server Management</vt:lpstr>
      <vt:lpstr>Awards</vt:lpstr>
      <vt:lpstr>Windows management success and leadership</vt:lpstr>
      <vt:lpstr>Next steps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Dell Forensic Files: IT Governance, Risk &amp; Compliance—Seeing the Unseeable</dc:title>
  <dc:subject>Microsoft Ignite 2015</dc:subject>
  <dc:creator>tbrain</dc:creator>
  <cp:keywords>Microsoft Ignite 2015</cp:keywords>
  <dc:description>Template: Mitchell Derrey, Silver Fox Productions
Formatting: 
Audience Type: Internal/External</dc:description>
  <cp:lastModifiedBy>Shows</cp:lastModifiedBy>
  <cp:revision>21</cp:revision>
  <dcterms:created xsi:type="dcterms:W3CDTF">2015-05-03T22:39:40Z</dcterms:created>
  <dcterms:modified xsi:type="dcterms:W3CDTF">2015-05-04T20:35:44Z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