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theme/theme14.xml" ContentType="application/vnd.openxmlformats-officedocument.theme+xml"/>
  <Override PartName="/ppt/slideLayouts/slideLayout135.xml" ContentType="application/vnd.openxmlformats-officedocument.presentationml.slideLayout+xml"/>
  <Override PartName="/ppt/theme/theme15.xml" ContentType="application/vnd.openxmlformats-officedocument.theme+xml"/>
  <Override PartName="/ppt/slideLayouts/slideLayout136.xml" ContentType="application/vnd.openxmlformats-officedocument.presentationml.slideLayout+xml"/>
  <Override PartName="/ppt/theme/theme1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7" r:id="rId5"/>
    <p:sldMasterId id="2147484280" r:id="rId6"/>
    <p:sldMasterId id="2147484309" r:id="rId7"/>
    <p:sldMasterId id="2147484313" r:id="rId8"/>
    <p:sldMasterId id="2147484319" r:id="rId9"/>
    <p:sldMasterId id="2147484322" r:id="rId10"/>
    <p:sldMasterId id="2147484325" r:id="rId11"/>
    <p:sldMasterId id="2147484360" r:id="rId12"/>
    <p:sldMasterId id="2147484363" r:id="rId13"/>
    <p:sldMasterId id="2147484369" r:id="rId14"/>
    <p:sldMasterId id="2147484397" r:id="rId15"/>
    <p:sldMasterId id="2147484399" r:id="rId16"/>
    <p:sldMasterId id="2147484405" r:id="rId17"/>
    <p:sldMasterId id="2147484407" r:id="rId18"/>
    <p:sldMasterId id="2147484409" r:id="rId19"/>
    <p:sldMasterId id="2147484412" r:id="rId20"/>
    <p:sldMasterId id="2147484442" r:id="rId21"/>
    <p:sldMasterId id="2147484493" r:id="rId22"/>
  </p:sldMasterIdLst>
  <p:notesMasterIdLst>
    <p:notesMasterId r:id="rId113"/>
  </p:notesMasterIdLst>
  <p:handoutMasterIdLst>
    <p:handoutMasterId r:id="rId114"/>
  </p:handoutMasterIdLst>
  <p:sldIdLst>
    <p:sldId id="1368" r:id="rId23"/>
    <p:sldId id="1338" r:id="rId24"/>
    <p:sldId id="1603" r:id="rId25"/>
    <p:sldId id="1554" r:id="rId26"/>
    <p:sldId id="1564" r:id="rId27"/>
    <p:sldId id="1497" r:id="rId28"/>
    <p:sldId id="1568" r:id="rId29"/>
    <p:sldId id="1589" r:id="rId30"/>
    <p:sldId id="1590" r:id="rId31"/>
    <p:sldId id="1591" r:id="rId32"/>
    <p:sldId id="1580" r:id="rId33"/>
    <p:sldId id="1581" r:id="rId34"/>
    <p:sldId id="1582" r:id="rId35"/>
    <p:sldId id="1583" r:id="rId36"/>
    <p:sldId id="1592" r:id="rId37"/>
    <p:sldId id="1593" r:id="rId38"/>
    <p:sldId id="1594" r:id="rId39"/>
    <p:sldId id="1595" r:id="rId40"/>
    <p:sldId id="1500" r:id="rId41"/>
    <p:sldId id="1503" r:id="rId42"/>
    <p:sldId id="1570" r:id="rId43"/>
    <p:sldId id="1523" r:id="rId44"/>
    <p:sldId id="1524" r:id="rId45"/>
    <p:sldId id="1525" r:id="rId46"/>
    <p:sldId id="1526" r:id="rId47"/>
    <p:sldId id="1527" r:id="rId48"/>
    <p:sldId id="1573" r:id="rId49"/>
    <p:sldId id="1529" r:id="rId50"/>
    <p:sldId id="1571" r:id="rId51"/>
    <p:sldId id="1612" r:id="rId52"/>
    <p:sldId id="1508" r:id="rId53"/>
    <p:sldId id="1507" r:id="rId54"/>
    <p:sldId id="1516" r:id="rId55"/>
    <p:sldId id="1562" r:id="rId56"/>
    <p:sldId id="1577" r:id="rId57"/>
    <p:sldId id="1579" r:id="rId58"/>
    <p:sldId id="1578" r:id="rId59"/>
    <p:sldId id="1606" r:id="rId60"/>
    <p:sldId id="1517" r:id="rId61"/>
    <p:sldId id="1642" r:id="rId62"/>
    <p:sldId id="1596" r:id="rId63"/>
    <p:sldId id="1624" r:id="rId64"/>
    <p:sldId id="1625" r:id="rId65"/>
    <p:sldId id="1626" r:id="rId66"/>
    <p:sldId id="1627" r:id="rId67"/>
    <p:sldId id="1631" r:id="rId68"/>
    <p:sldId id="1630" r:id="rId69"/>
    <p:sldId id="1628" r:id="rId70"/>
    <p:sldId id="1632" r:id="rId71"/>
    <p:sldId id="1615" r:id="rId72"/>
    <p:sldId id="1643" r:id="rId73"/>
    <p:sldId id="1613" r:id="rId74"/>
    <p:sldId id="1634" r:id="rId75"/>
    <p:sldId id="1635" r:id="rId76"/>
    <p:sldId id="1639" r:id="rId77"/>
    <p:sldId id="1640" r:id="rId78"/>
    <p:sldId id="1617" r:id="rId79"/>
    <p:sldId id="1644" r:id="rId80"/>
    <p:sldId id="1614" r:id="rId81"/>
    <p:sldId id="1637" r:id="rId82"/>
    <p:sldId id="1638" r:id="rId83"/>
    <p:sldId id="1641" r:id="rId84"/>
    <p:sldId id="1618" r:id="rId85"/>
    <p:sldId id="1597" r:id="rId86"/>
    <p:sldId id="1509" r:id="rId87"/>
    <p:sldId id="1510" r:id="rId88"/>
    <p:sldId id="1514" r:id="rId89"/>
    <p:sldId id="1558" r:id="rId90"/>
    <p:sldId id="1530" r:id="rId91"/>
    <p:sldId id="1522" r:id="rId92"/>
    <p:sldId id="1538" r:id="rId93"/>
    <p:sldId id="1533" r:id="rId94"/>
    <p:sldId id="1611" r:id="rId95"/>
    <p:sldId id="1511" r:id="rId96"/>
    <p:sldId id="1513" r:id="rId97"/>
    <p:sldId id="1518" r:id="rId98"/>
    <p:sldId id="1602" r:id="rId99"/>
    <p:sldId id="1559" r:id="rId100"/>
    <p:sldId id="1486" r:id="rId101"/>
    <p:sldId id="1621" r:id="rId102"/>
    <p:sldId id="1506" r:id="rId103"/>
    <p:sldId id="1636" r:id="rId104"/>
    <p:sldId id="1586" r:id="rId105"/>
    <p:sldId id="1587" r:id="rId106"/>
    <p:sldId id="1585" r:id="rId107"/>
    <p:sldId id="1647" r:id="rId108"/>
    <p:sldId id="1645" r:id="rId109"/>
    <p:sldId id="1491" r:id="rId110"/>
    <p:sldId id="1609" r:id="rId111"/>
    <p:sldId id="1620" r:id="rId112"/>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073DAE3-B461-442F-A3D3-6642BD875E45}">
          <p14:sldIdLst>
            <p14:sldId id="1368"/>
            <p14:sldId id="1338"/>
            <p14:sldId id="1603"/>
            <p14:sldId id="1554"/>
            <p14:sldId id="1564"/>
          </p14:sldIdLst>
        </p14:section>
        <p14:section name="Introduction" id="{81180BEA-26A6-4813-835A-77F64D9D9A71}">
          <p14:sldIdLst>
            <p14:sldId id="1497"/>
            <p14:sldId id="1568"/>
            <p14:sldId id="1589"/>
            <p14:sldId id="1590"/>
            <p14:sldId id="1591"/>
            <p14:sldId id="1580"/>
            <p14:sldId id="1581"/>
            <p14:sldId id="1582"/>
            <p14:sldId id="1583"/>
            <p14:sldId id="1592"/>
            <p14:sldId id="1593"/>
            <p14:sldId id="1594"/>
            <p14:sldId id="1595"/>
            <p14:sldId id="1500"/>
          </p14:sldIdLst>
        </p14:section>
        <p14:section name="Driving Interests" id="{45F0FFDC-3AB4-4E5D-A40D-323ECBB36E17}">
          <p14:sldIdLst>
            <p14:sldId id="1503"/>
            <p14:sldId id="1570"/>
            <p14:sldId id="1523"/>
            <p14:sldId id="1524"/>
            <p14:sldId id="1525"/>
            <p14:sldId id="1526"/>
            <p14:sldId id="1527"/>
            <p14:sldId id="1573"/>
            <p14:sldId id="1529"/>
            <p14:sldId id="1571"/>
            <p14:sldId id="1612"/>
            <p14:sldId id="1508"/>
          </p14:sldIdLst>
        </p14:section>
        <p14:section name="Guiding User Understanding" id="{75BE0684-E8A3-4979-B23B-02CC18AE7612}">
          <p14:sldIdLst>
            <p14:sldId id="1507"/>
            <p14:sldId id="1516"/>
            <p14:sldId id="1562"/>
            <p14:sldId id="1577"/>
            <p14:sldId id="1579"/>
            <p14:sldId id="1578"/>
            <p14:sldId id="1606"/>
            <p14:sldId id="1517"/>
            <p14:sldId id="1642"/>
            <p14:sldId id="1596"/>
            <p14:sldId id="1624"/>
            <p14:sldId id="1625"/>
            <p14:sldId id="1626"/>
            <p14:sldId id="1627"/>
            <p14:sldId id="1631"/>
            <p14:sldId id="1630"/>
            <p14:sldId id="1628"/>
            <p14:sldId id="1632"/>
            <p14:sldId id="1615"/>
            <p14:sldId id="1643"/>
            <p14:sldId id="1613"/>
            <p14:sldId id="1634"/>
            <p14:sldId id="1635"/>
            <p14:sldId id="1639"/>
            <p14:sldId id="1640"/>
            <p14:sldId id="1617"/>
            <p14:sldId id="1644"/>
            <p14:sldId id="1614"/>
            <p14:sldId id="1637"/>
            <p14:sldId id="1638"/>
            <p14:sldId id="1641"/>
            <p14:sldId id="1618"/>
            <p14:sldId id="1597"/>
            <p14:sldId id="1509"/>
          </p14:sldIdLst>
        </p14:section>
        <p14:section name="Maximizing Value" id="{CB181888-19C5-432A-8852-33758E88905A}">
          <p14:sldIdLst>
            <p14:sldId id="1510"/>
            <p14:sldId id="1514"/>
            <p14:sldId id="1558"/>
            <p14:sldId id="1530"/>
            <p14:sldId id="1522"/>
            <p14:sldId id="1538"/>
            <p14:sldId id="1533"/>
            <p14:sldId id="1611"/>
            <p14:sldId id="1511"/>
          </p14:sldIdLst>
        </p14:section>
        <p14:section name="Sustaining Committment" id="{7B972327-12C8-41AF-9676-6BEF7276D63F}">
          <p14:sldIdLst>
            <p14:sldId id="1513"/>
            <p14:sldId id="1518"/>
            <p14:sldId id="1602"/>
            <p14:sldId id="1559"/>
            <p14:sldId id="1486"/>
            <p14:sldId id="1621"/>
            <p14:sldId id="1506"/>
          </p14:sldIdLst>
        </p14:section>
        <p14:section name="Close" id="{085F50A6-8493-4E5D-81B8-D1CAB54F484E}">
          <p14:sldIdLst>
            <p14:sldId id="1636"/>
            <p14:sldId id="1586"/>
            <p14:sldId id="1587"/>
            <p14:sldId id="1585"/>
            <p14:sldId id="1647"/>
            <p14:sldId id="1645"/>
            <p14:sldId id="1491"/>
            <p14:sldId id="1609"/>
          </p14:sldIdLst>
        </p14:section>
        <p14:section name="Appendix" id="{B4CC6DAC-D432-4A87-8998-49371E54BDA3}">
          <p14:sldIdLst>
            <p14:sldId id="162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Richard Harbridge" initials="RH" lastIdx="3" clrIdx="4">
    <p:extLst>
      <p:ext uri="{19B8F6BF-5375-455C-9EA6-DF929625EA0E}">
        <p15:presenceInfo xmlns:p15="http://schemas.microsoft.com/office/powerpoint/2012/main" userId="91b6decc746e2a4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009E"/>
    <a:srgbClr val="DC2C5B"/>
    <a:srgbClr val="0078D7"/>
    <a:srgbClr val="8616A3"/>
    <a:srgbClr val="5C2D91"/>
    <a:srgbClr val="8C3FC5"/>
    <a:srgbClr val="AC75D5"/>
    <a:srgbClr val="CC0099"/>
    <a:srgbClr val="0493EB"/>
    <a:srgbClr val="6EB1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autoAdjust="0"/>
    <p:restoredTop sz="92408" autoAdjust="0"/>
  </p:normalViewPr>
  <p:slideViewPr>
    <p:cSldViewPr>
      <p:cViewPr varScale="1">
        <p:scale>
          <a:sx n="113" d="100"/>
          <a:sy n="113" d="100"/>
        </p:scale>
        <p:origin x="144" y="114"/>
      </p:cViewPr>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1644147" d="3125000"/>
        <a:sy n="1644147" d="3125000"/>
      </p:scale>
      <p:origin x="0" y="0"/>
    </p:cViewPr>
  </p:sorterViewPr>
  <p:notesViewPr>
    <p:cSldViewPr showGuides="1">
      <p:cViewPr varScale="1">
        <p:scale>
          <a:sx n="83" d="100"/>
          <a:sy n="83" d="100"/>
        </p:scale>
        <p:origin x="299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viewProps" Target="viewProps.xml"/><Relationship Id="rId21" Type="http://schemas.openxmlformats.org/officeDocument/2006/relationships/slideMaster" Target="slideMasters/slideMaster18.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6" Type="http://schemas.openxmlformats.org/officeDocument/2006/relationships/slideMaster" Target="slideMasters/slideMaster13.xml"/><Relationship Id="rId107" Type="http://schemas.openxmlformats.org/officeDocument/2006/relationships/slide" Target="slides/slide85.xml"/><Relationship Id="rId11" Type="http://schemas.openxmlformats.org/officeDocument/2006/relationships/slideMaster" Target="slideMasters/slideMaster8.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5" Type="http://schemas.openxmlformats.org/officeDocument/2006/relationships/slideMaster" Target="slideMasters/slideMaster2.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19.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notesMaster" Target="notesMasters/notesMaster1.xml"/><Relationship Id="rId118" Type="http://schemas.openxmlformats.org/officeDocument/2006/relationships/theme" Target="theme/theme1.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7" Type="http://schemas.openxmlformats.org/officeDocument/2006/relationships/slideMaster" Target="slideMasters/slideMaster4.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commentAuthors" Target="commentAuthors.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8" Type="http://schemas.openxmlformats.org/officeDocument/2006/relationships/slideMaster" Target="slideMasters/slideMaster5.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presProps" Target="presProps.xml"/><Relationship Id="rId20" Type="http://schemas.openxmlformats.org/officeDocument/2006/relationships/slideMaster" Target="slideMasters/slideMaster17.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5" Type="http://schemas.openxmlformats.org/officeDocument/2006/relationships/slideMaster" Target="slideMasters/slideMaster12.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FE7062-BD74-4594-89F9-2CDC93C415AE}" type="doc">
      <dgm:prSet loTypeId="urn:microsoft.com/office/officeart/2005/8/layout/pyramid1" loCatId="pyramid" qsTypeId="urn:microsoft.com/office/officeart/2005/8/quickstyle/simple2" qsCatId="simple" csTypeId="urn:microsoft.com/office/officeart/2005/8/colors/colorful5" csCatId="colorful" phldr="1"/>
      <dgm:spPr/>
    </dgm:pt>
    <dgm:pt modelId="{9EE0C987-19E9-4FAC-99DE-BE82EC6FC55A}">
      <dgm:prSet phldrT="[Text]"/>
      <dgm:spPr/>
      <dgm:t>
        <a:bodyPr/>
        <a:lstStyle/>
        <a:p>
          <a:endParaRPr lang="en-CA" dirty="0">
            <a:solidFill>
              <a:schemeClr val="bg1"/>
            </a:solidFill>
          </a:endParaRPr>
        </a:p>
      </dgm:t>
    </dgm:pt>
    <dgm:pt modelId="{CD9BC1CA-2657-476F-99AB-C0050E1C0214}" type="parTrans" cxnId="{395A09A1-4879-4401-B098-CEEB2E628A90}">
      <dgm:prSet/>
      <dgm:spPr/>
      <dgm:t>
        <a:bodyPr/>
        <a:lstStyle/>
        <a:p>
          <a:endParaRPr lang="en-CA"/>
        </a:p>
      </dgm:t>
    </dgm:pt>
    <dgm:pt modelId="{5D8438A2-DE9B-4572-9AAF-9AB97F43E27B}" type="sibTrans" cxnId="{395A09A1-4879-4401-B098-CEEB2E628A90}">
      <dgm:prSet/>
      <dgm:spPr/>
      <dgm:t>
        <a:bodyPr/>
        <a:lstStyle/>
        <a:p>
          <a:endParaRPr lang="en-CA"/>
        </a:p>
      </dgm:t>
    </dgm:pt>
    <dgm:pt modelId="{0B917A14-C92E-4E6A-855C-EED306710509}">
      <dgm:prSet phldrT="[Text]"/>
      <dgm:spPr/>
      <dgm:t>
        <a:bodyPr/>
        <a:lstStyle/>
        <a:p>
          <a:endParaRPr lang="en-CA" dirty="0">
            <a:solidFill>
              <a:schemeClr val="bg1"/>
            </a:solidFill>
            <a:latin typeface="Segoe UI" panose="020B0502040204020203" pitchFamily="34" charset="0"/>
            <a:cs typeface="Segoe UI" panose="020B0502040204020203" pitchFamily="34" charset="0"/>
          </a:endParaRPr>
        </a:p>
      </dgm:t>
    </dgm:pt>
    <dgm:pt modelId="{97F8D625-73B6-4C10-8067-A29423C7DB1B}" type="parTrans" cxnId="{1B5503A0-0925-4C0B-9DB0-09E83E2804D6}">
      <dgm:prSet/>
      <dgm:spPr/>
      <dgm:t>
        <a:bodyPr/>
        <a:lstStyle/>
        <a:p>
          <a:endParaRPr lang="en-CA"/>
        </a:p>
      </dgm:t>
    </dgm:pt>
    <dgm:pt modelId="{4C293D71-7F27-4E2F-874D-F276E2B56C49}" type="sibTrans" cxnId="{1B5503A0-0925-4C0B-9DB0-09E83E2804D6}">
      <dgm:prSet/>
      <dgm:spPr/>
      <dgm:t>
        <a:bodyPr/>
        <a:lstStyle/>
        <a:p>
          <a:endParaRPr lang="en-CA"/>
        </a:p>
      </dgm:t>
    </dgm:pt>
    <dgm:pt modelId="{5DAD84F7-E047-4AAE-9873-0B8B318E05DA}">
      <dgm:prSet phldrT="[Text]"/>
      <dgm:spPr/>
      <dgm:t>
        <a:bodyPr/>
        <a:lstStyle/>
        <a:p>
          <a:endParaRPr lang="en-CA" dirty="0">
            <a:solidFill>
              <a:schemeClr val="bg1"/>
            </a:solidFill>
            <a:latin typeface="Segoe UI" panose="020B0502040204020203" pitchFamily="34" charset="0"/>
            <a:cs typeface="Segoe UI" panose="020B0502040204020203" pitchFamily="34" charset="0"/>
          </a:endParaRPr>
        </a:p>
      </dgm:t>
    </dgm:pt>
    <dgm:pt modelId="{E7FE7627-B1F8-4656-B54F-F14DAB6AEA8E}" type="parTrans" cxnId="{E481FED4-283C-40A6-AF0F-4EB466FDEDD2}">
      <dgm:prSet/>
      <dgm:spPr/>
      <dgm:t>
        <a:bodyPr/>
        <a:lstStyle/>
        <a:p>
          <a:endParaRPr lang="en-CA"/>
        </a:p>
      </dgm:t>
    </dgm:pt>
    <dgm:pt modelId="{F2D5EBBC-45A9-4AFE-BE11-3D0302661BA9}" type="sibTrans" cxnId="{E481FED4-283C-40A6-AF0F-4EB466FDEDD2}">
      <dgm:prSet/>
      <dgm:spPr/>
      <dgm:t>
        <a:bodyPr/>
        <a:lstStyle/>
        <a:p>
          <a:endParaRPr lang="en-CA"/>
        </a:p>
      </dgm:t>
    </dgm:pt>
    <dgm:pt modelId="{E9913872-7559-4F40-8219-231820E7F825}" type="pres">
      <dgm:prSet presAssocID="{90FE7062-BD74-4594-89F9-2CDC93C415AE}" presName="Name0" presStyleCnt="0">
        <dgm:presLayoutVars>
          <dgm:dir/>
          <dgm:animLvl val="lvl"/>
          <dgm:resizeHandles val="exact"/>
        </dgm:presLayoutVars>
      </dgm:prSet>
      <dgm:spPr/>
    </dgm:pt>
    <dgm:pt modelId="{FBACCEBF-C454-4FC8-B596-2AFBBC237AC0}" type="pres">
      <dgm:prSet presAssocID="{9EE0C987-19E9-4FAC-99DE-BE82EC6FC55A}" presName="Name8" presStyleCnt="0"/>
      <dgm:spPr/>
    </dgm:pt>
    <dgm:pt modelId="{561741A7-7780-4D63-AB0C-511727325F78}" type="pres">
      <dgm:prSet presAssocID="{9EE0C987-19E9-4FAC-99DE-BE82EC6FC55A}" presName="level" presStyleLbl="node1" presStyleIdx="0" presStyleCnt="3">
        <dgm:presLayoutVars>
          <dgm:chMax val="1"/>
          <dgm:bulletEnabled val="1"/>
        </dgm:presLayoutVars>
      </dgm:prSet>
      <dgm:spPr/>
      <dgm:t>
        <a:bodyPr/>
        <a:lstStyle/>
        <a:p>
          <a:endParaRPr lang="en-CA"/>
        </a:p>
      </dgm:t>
    </dgm:pt>
    <dgm:pt modelId="{4E349557-607D-4260-A22A-824AD1083A85}" type="pres">
      <dgm:prSet presAssocID="{9EE0C987-19E9-4FAC-99DE-BE82EC6FC55A}" presName="levelTx" presStyleLbl="revTx" presStyleIdx="0" presStyleCnt="0">
        <dgm:presLayoutVars>
          <dgm:chMax val="1"/>
          <dgm:bulletEnabled val="1"/>
        </dgm:presLayoutVars>
      </dgm:prSet>
      <dgm:spPr/>
      <dgm:t>
        <a:bodyPr/>
        <a:lstStyle/>
        <a:p>
          <a:endParaRPr lang="en-CA"/>
        </a:p>
      </dgm:t>
    </dgm:pt>
    <dgm:pt modelId="{E26FFB18-E249-4A9A-A0A7-A5F52F3D812A}" type="pres">
      <dgm:prSet presAssocID="{0B917A14-C92E-4E6A-855C-EED306710509}" presName="Name8" presStyleCnt="0"/>
      <dgm:spPr/>
    </dgm:pt>
    <dgm:pt modelId="{2154CD0E-8925-48CF-A05B-324025112C58}" type="pres">
      <dgm:prSet presAssocID="{0B917A14-C92E-4E6A-855C-EED306710509}" presName="level" presStyleLbl="node1" presStyleIdx="1" presStyleCnt="3">
        <dgm:presLayoutVars>
          <dgm:chMax val="1"/>
          <dgm:bulletEnabled val="1"/>
        </dgm:presLayoutVars>
      </dgm:prSet>
      <dgm:spPr/>
      <dgm:t>
        <a:bodyPr/>
        <a:lstStyle/>
        <a:p>
          <a:endParaRPr lang="en-CA"/>
        </a:p>
      </dgm:t>
    </dgm:pt>
    <dgm:pt modelId="{A9A25589-1CA5-4F6A-A4B5-C97667897968}" type="pres">
      <dgm:prSet presAssocID="{0B917A14-C92E-4E6A-855C-EED306710509}" presName="levelTx" presStyleLbl="revTx" presStyleIdx="0" presStyleCnt="0">
        <dgm:presLayoutVars>
          <dgm:chMax val="1"/>
          <dgm:bulletEnabled val="1"/>
        </dgm:presLayoutVars>
      </dgm:prSet>
      <dgm:spPr/>
      <dgm:t>
        <a:bodyPr/>
        <a:lstStyle/>
        <a:p>
          <a:endParaRPr lang="en-CA"/>
        </a:p>
      </dgm:t>
    </dgm:pt>
    <dgm:pt modelId="{E8ADF44F-E37F-48A2-A627-9F51569D3DF2}" type="pres">
      <dgm:prSet presAssocID="{5DAD84F7-E047-4AAE-9873-0B8B318E05DA}" presName="Name8" presStyleCnt="0"/>
      <dgm:spPr/>
    </dgm:pt>
    <dgm:pt modelId="{55636E88-247A-4290-820C-E02A88CD8BE2}" type="pres">
      <dgm:prSet presAssocID="{5DAD84F7-E047-4AAE-9873-0B8B318E05DA}" presName="level" presStyleLbl="node1" presStyleIdx="2" presStyleCnt="3" custLinFactNeighborX="-5634" custLinFactNeighborY="-2010">
        <dgm:presLayoutVars>
          <dgm:chMax val="1"/>
          <dgm:bulletEnabled val="1"/>
        </dgm:presLayoutVars>
      </dgm:prSet>
      <dgm:spPr/>
      <dgm:t>
        <a:bodyPr/>
        <a:lstStyle/>
        <a:p>
          <a:endParaRPr lang="en-CA"/>
        </a:p>
      </dgm:t>
    </dgm:pt>
    <dgm:pt modelId="{64A79566-1246-4B10-B5E3-085B848CF83E}" type="pres">
      <dgm:prSet presAssocID="{5DAD84F7-E047-4AAE-9873-0B8B318E05DA}" presName="levelTx" presStyleLbl="revTx" presStyleIdx="0" presStyleCnt="0">
        <dgm:presLayoutVars>
          <dgm:chMax val="1"/>
          <dgm:bulletEnabled val="1"/>
        </dgm:presLayoutVars>
      </dgm:prSet>
      <dgm:spPr/>
      <dgm:t>
        <a:bodyPr/>
        <a:lstStyle/>
        <a:p>
          <a:endParaRPr lang="en-CA"/>
        </a:p>
      </dgm:t>
    </dgm:pt>
  </dgm:ptLst>
  <dgm:cxnLst>
    <dgm:cxn modelId="{2ADCFEDF-D717-4224-BCB4-5ADFE137F48E}" type="presOf" srcId="{90FE7062-BD74-4594-89F9-2CDC93C415AE}" destId="{E9913872-7559-4F40-8219-231820E7F825}" srcOrd="0" destOrd="0" presId="urn:microsoft.com/office/officeart/2005/8/layout/pyramid1"/>
    <dgm:cxn modelId="{395A09A1-4879-4401-B098-CEEB2E628A90}" srcId="{90FE7062-BD74-4594-89F9-2CDC93C415AE}" destId="{9EE0C987-19E9-4FAC-99DE-BE82EC6FC55A}" srcOrd="0" destOrd="0" parTransId="{CD9BC1CA-2657-476F-99AB-C0050E1C0214}" sibTransId="{5D8438A2-DE9B-4572-9AAF-9AB97F43E27B}"/>
    <dgm:cxn modelId="{FCE8C8CD-9106-4321-B91B-5BBB7B862D63}" type="presOf" srcId="{0B917A14-C92E-4E6A-855C-EED306710509}" destId="{A9A25589-1CA5-4F6A-A4B5-C97667897968}" srcOrd="1" destOrd="0" presId="urn:microsoft.com/office/officeart/2005/8/layout/pyramid1"/>
    <dgm:cxn modelId="{ED47FDBE-7610-4797-9542-C4E7FFC1E80A}" type="presOf" srcId="{0B917A14-C92E-4E6A-855C-EED306710509}" destId="{2154CD0E-8925-48CF-A05B-324025112C58}" srcOrd="0" destOrd="0" presId="urn:microsoft.com/office/officeart/2005/8/layout/pyramid1"/>
    <dgm:cxn modelId="{B7DC626A-1CF9-425B-BF16-1DF6D64C3F01}" type="presOf" srcId="{9EE0C987-19E9-4FAC-99DE-BE82EC6FC55A}" destId="{4E349557-607D-4260-A22A-824AD1083A85}" srcOrd="1" destOrd="0" presId="urn:microsoft.com/office/officeart/2005/8/layout/pyramid1"/>
    <dgm:cxn modelId="{1B5503A0-0925-4C0B-9DB0-09E83E2804D6}" srcId="{90FE7062-BD74-4594-89F9-2CDC93C415AE}" destId="{0B917A14-C92E-4E6A-855C-EED306710509}" srcOrd="1" destOrd="0" parTransId="{97F8D625-73B6-4C10-8067-A29423C7DB1B}" sibTransId="{4C293D71-7F27-4E2F-874D-F276E2B56C49}"/>
    <dgm:cxn modelId="{AAE85011-E6CB-4ADA-A719-D692E4F78109}" type="presOf" srcId="{5DAD84F7-E047-4AAE-9873-0B8B318E05DA}" destId="{55636E88-247A-4290-820C-E02A88CD8BE2}" srcOrd="0" destOrd="0" presId="urn:microsoft.com/office/officeart/2005/8/layout/pyramid1"/>
    <dgm:cxn modelId="{E481FED4-283C-40A6-AF0F-4EB466FDEDD2}" srcId="{90FE7062-BD74-4594-89F9-2CDC93C415AE}" destId="{5DAD84F7-E047-4AAE-9873-0B8B318E05DA}" srcOrd="2" destOrd="0" parTransId="{E7FE7627-B1F8-4656-B54F-F14DAB6AEA8E}" sibTransId="{F2D5EBBC-45A9-4AFE-BE11-3D0302661BA9}"/>
    <dgm:cxn modelId="{EE0904E8-18DE-489C-98A4-48CE421141BB}" type="presOf" srcId="{9EE0C987-19E9-4FAC-99DE-BE82EC6FC55A}" destId="{561741A7-7780-4D63-AB0C-511727325F78}" srcOrd="0" destOrd="0" presId="urn:microsoft.com/office/officeart/2005/8/layout/pyramid1"/>
    <dgm:cxn modelId="{EFFEF329-2A62-4872-A0EF-884E488F55C7}" type="presOf" srcId="{5DAD84F7-E047-4AAE-9873-0B8B318E05DA}" destId="{64A79566-1246-4B10-B5E3-085B848CF83E}" srcOrd="1" destOrd="0" presId="urn:microsoft.com/office/officeart/2005/8/layout/pyramid1"/>
    <dgm:cxn modelId="{2BDAF3AD-52CD-4D2A-8A87-43DE8AB5FF44}" type="presParOf" srcId="{E9913872-7559-4F40-8219-231820E7F825}" destId="{FBACCEBF-C454-4FC8-B596-2AFBBC237AC0}" srcOrd="0" destOrd="0" presId="urn:microsoft.com/office/officeart/2005/8/layout/pyramid1"/>
    <dgm:cxn modelId="{1260476B-4EFF-4FAD-9CE2-03B3A29B38F9}" type="presParOf" srcId="{FBACCEBF-C454-4FC8-B596-2AFBBC237AC0}" destId="{561741A7-7780-4D63-AB0C-511727325F78}" srcOrd="0" destOrd="0" presId="urn:microsoft.com/office/officeart/2005/8/layout/pyramid1"/>
    <dgm:cxn modelId="{ABFA9979-107F-4BF1-A92B-3C233C4821D6}" type="presParOf" srcId="{FBACCEBF-C454-4FC8-B596-2AFBBC237AC0}" destId="{4E349557-607D-4260-A22A-824AD1083A85}" srcOrd="1" destOrd="0" presId="urn:microsoft.com/office/officeart/2005/8/layout/pyramid1"/>
    <dgm:cxn modelId="{9015292D-FCD5-487D-A442-3DDFC8BB60FA}" type="presParOf" srcId="{E9913872-7559-4F40-8219-231820E7F825}" destId="{E26FFB18-E249-4A9A-A0A7-A5F52F3D812A}" srcOrd="1" destOrd="0" presId="urn:microsoft.com/office/officeart/2005/8/layout/pyramid1"/>
    <dgm:cxn modelId="{75201314-13C1-4810-859F-C82F27802AB3}" type="presParOf" srcId="{E26FFB18-E249-4A9A-A0A7-A5F52F3D812A}" destId="{2154CD0E-8925-48CF-A05B-324025112C58}" srcOrd="0" destOrd="0" presId="urn:microsoft.com/office/officeart/2005/8/layout/pyramid1"/>
    <dgm:cxn modelId="{D87EA6AB-A23F-4945-BF09-21413BA01E52}" type="presParOf" srcId="{E26FFB18-E249-4A9A-A0A7-A5F52F3D812A}" destId="{A9A25589-1CA5-4F6A-A4B5-C97667897968}" srcOrd="1" destOrd="0" presId="urn:microsoft.com/office/officeart/2005/8/layout/pyramid1"/>
    <dgm:cxn modelId="{89733F5F-A96D-49E5-A298-EFB0ED54B3BB}" type="presParOf" srcId="{E9913872-7559-4F40-8219-231820E7F825}" destId="{E8ADF44F-E37F-48A2-A627-9F51569D3DF2}" srcOrd="2" destOrd="0" presId="urn:microsoft.com/office/officeart/2005/8/layout/pyramid1"/>
    <dgm:cxn modelId="{B415AE49-A882-4A1C-AFC3-A9EB603A7048}" type="presParOf" srcId="{E8ADF44F-E37F-48A2-A627-9F51569D3DF2}" destId="{55636E88-247A-4290-820C-E02A88CD8BE2}" srcOrd="0" destOrd="0" presId="urn:microsoft.com/office/officeart/2005/8/layout/pyramid1"/>
    <dgm:cxn modelId="{170EDA3E-FE33-4E9C-BB16-45C8C282C279}" type="presParOf" srcId="{E8ADF44F-E37F-48A2-A627-9F51569D3DF2}" destId="{64A79566-1246-4B10-B5E3-085B848CF83E}"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FE7062-BD74-4594-89F9-2CDC93C415AE}" type="doc">
      <dgm:prSet loTypeId="urn:microsoft.com/office/officeart/2005/8/layout/pyramid1" loCatId="pyramid" qsTypeId="urn:microsoft.com/office/officeart/2005/8/quickstyle/simple2" qsCatId="simple" csTypeId="urn:microsoft.com/office/officeart/2005/8/colors/colorful5" csCatId="colorful" phldr="1"/>
      <dgm:spPr/>
    </dgm:pt>
    <dgm:pt modelId="{9EE0C987-19E9-4FAC-99DE-BE82EC6FC55A}">
      <dgm:prSet phldrT="[Text]"/>
      <dgm:spPr/>
      <dgm:t>
        <a:bodyPr/>
        <a:lstStyle/>
        <a:p>
          <a:endParaRPr lang="en-CA" dirty="0">
            <a:solidFill>
              <a:schemeClr val="bg1"/>
            </a:solidFill>
          </a:endParaRPr>
        </a:p>
      </dgm:t>
    </dgm:pt>
    <dgm:pt modelId="{CD9BC1CA-2657-476F-99AB-C0050E1C0214}" type="parTrans" cxnId="{395A09A1-4879-4401-B098-CEEB2E628A90}">
      <dgm:prSet/>
      <dgm:spPr/>
      <dgm:t>
        <a:bodyPr/>
        <a:lstStyle/>
        <a:p>
          <a:endParaRPr lang="en-CA"/>
        </a:p>
      </dgm:t>
    </dgm:pt>
    <dgm:pt modelId="{5D8438A2-DE9B-4572-9AAF-9AB97F43E27B}" type="sibTrans" cxnId="{395A09A1-4879-4401-B098-CEEB2E628A90}">
      <dgm:prSet/>
      <dgm:spPr/>
      <dgm:t>
        <a:bodyPr/>
        <a:lstStyle/>
        <a:p>
          <a:endParaRPr lang="en-CA"/>
        </a:p>
      </dgm:t>
    </dgm:pt>
    <dgm:pt modelId="{0B917A14-C92E-4E6A-855C-EED306710509}">
      <dgm:prSet phldrT="[Text]"/>
      <dgm:spPr/>
      <dgm:t>
        <a:bodyPr/>
        <a:lstStyle/>
        <a:p>
          <a:endParaRPr lang="en-CA" dirty="0">
            <a:solidFill>
              <a:schemeClr val="bg1"/>
            </a:solidFill>
            <a:latin typeface="Segoe UI" panose="020B0502040204020203" pitchFamily="34" charset="0"/>
            <a:cs typeface="Segoe UI" panose="020B0502040204020203" pitchFamily="34" charset="0"/>
          </a:endParaRPr>
        </a:p>
      </dgm:t>
    </dgm:pt>
    <dgm:pt modelId="{97F8D625-73B6-4C10-8067-A29423C7DB1B}" type="parTrans" cxnId="{1B5503A0-0925-4C0B-9DB0-09E83E2804D6}">
      <dgm:prSet/>
      <dgm:spPr/>
      <dgm:t>
        <a:bodyPr/>
        <a:lstStyle/>
        <a:p>
          <a:endParaRPr lang="en-CA"/>
        </a:p>
      </dgm:t>
    </dgm:pt>
    <dgm:pt modelId="{4C293D71-7F27-4E2F-874D-F276E2B56C49}" type="sibTrans" cxnId="{1B5503A0-0925-4C0B-9DB0-09E83E2804D6}">
      <dgm:prSet/>
      <dgm:spPr/>
      <dgm:t>
        <a:bodyPr/>
        <a:lstStyle/>
        <a:p>
          <a:endParaRPr lang="en-CA"/>
        </a:p>
      </dgm:t>
    </dgm:pt>
    <dgm:pt modelId="{5DAD84F7-E047-4AAE-9873-0B8B318E05DA}">
      <dgm:prSet phldrT="[Text]"/>
      <dgm:spPr/>
      <dgm:t>
        <a:bodyPr/>
        <a:lstStyle/>
        <a:p>
          <a:endParaRPr lang="en-CA" dirty="0">
            <a:solidFill>
              <a:schemeClr val="bg1"/>
            </a:solidFill>
            <a:latin typeface="Segoe UI" panose="020B0502040204020203" pitchFamily="34" charset="0"/>
            <a:cs typeface="Segoe UI" panose="020B0502040204020203" pitchFamily="34" charset="0"/>
          </a:endParaRPr>
        </a:p>
      </dgm:t>
    </dgm:pt>
    <dgm:pt modelId="{E7FE7627-B1F8-4656-B54F-F14DAB6AEA8E}" type="parTrans" cxnId="{E481FED4-283C-40A6-AF0F-4EB466FDEDD2}">
      <dgm:prSet/>
      <dgm:spPr/>
      <dgm:t>
        <a:bodyPr/>
        <a:lstStyle/>
        <a:p>
          <a:endParaRPr lang="en-CA"/>
        </a:p>
      </dgm:t>
    </dgm:pt>
    <dgm:pt modelId="{F2D5EBBC-45A9-4AFE-BE11-3D0302661BA9}" type="sibTrans" cxnId="{E481FED4-283C-40A6-AF0F-4EB466FDEDD2}">
      <dgm:prSet/>
      <dgm:spPr/>
      <dgm:t>
        <a:bodyPr/>
        <a:lstStyle/>
        <a:p>
          <a:endParaRPr lang="en-CA"/>
        </a:p>
      </dgm:t>
    </dgm:pt>
    <dgm:pt modelId="{E9913872-7559-4F40-8219-231820E7F825}" type="pres">
      <dgm:prSet presAssocID="{90FE7062-BD74-4594-89F9-2CDC93C415AE}" presName="Name0" presStyleCnt="0">
        <dgm:presLayoutVars>
          <dgm:dir/>
          <dgm:animLvl val="lvl"/>
          <dgm:resizeHandles val="exact"/>
        </dgm:presLayoutVars>
      </dgm:prSet>
      <dgm:spPr/>
    </dgm:pt>
    <dgm:pt modelId="{FBACCEBF-C454-4FC8-B596-2AFBBC237AC0}" type="pres">
      <dgm:prSet presAssocID="{9EE0C987-19E9-4FAC-99DE-BE82EC6FC55A}" presName="Name8" presStyleCnt="0"/>
      <dgm:spPr/>
    </dgm:pt>
    <dgm:pt modelId="{561741A7-7780-4D63-AB0C-511727325F78}" type="pres">
      <dgm:prSet presAssocID="{9EE0C987-19E9-4FAC-99DE-BE82EC6FC55A}" presName="level" presStyleLbl="node1" presStyleIdx="0" presStyleCnt="3">
        <dgm:presLayoutVars>
          <dgm:chMax val="1"/>
          <dgm:bulletEnabled val="1"/>
        </dgm:presLayoutVars>
      </dgm:prSet>
      <dgm:spPr/>
      <dgm:t>
        <a:bodyPr/>
        <a:lstStyle/>
        <a:p>
          <a:endParaRPr lang="en-CA"/>
        </a:p>
      </dgm:t>
    </dgm:pt>
    <dgm:pt modelId="{4E349557-607D-4260-A22A-824AD1083A85}" type="pres">
      <dgm:prSet presAssocID="{9EE0C987-19E9-4FAC-99DE-BE82EC6FC55A}" presName="levelTx" presStyleLbl="revTx" presStyleIdx="0" presStyleCnt="0">
        <dgm:presLayoutVars>
          <dgm:chMax val="1"/>
          <dgm:bulletEnabled val="1"/>
        </dgm:presLayoutVars>
      </dgm:prSet>
      <dgm:spPr/>
      <dgm:t>
        <a:bodyPr/>
        <a:lstStyle/>
        <a:p>
          <a:endParaRPr lang="en-CA"/>
        </a:p>
      </dgm:t>
    </dgm:pt>
    <dgm:pt modelId="{E26FFB18-E249-4A9A-A0A7-A5F52F3D812A}" type="pres">
      <dgm:prSet presAssocID="{0B917A14-C92E-4E6A-855C-EED306710509}" presName="Name8" presStyleCnt="0"/>
      <dgm:spPr/>
    </dgm:pt>
    <dgm:pt modelId="{2154CD0E-8925-48CF-A05B-324025112C58}" type="pres">
      <dgm:prSet presAssocID="{0B917A14-C92E-4E6A-855C-EED306710509}" presName="level" presStyleLbl="node1" presStyleIdx="1" presStyleCnt="3">
        <dgm:presLayoutVars>
          <dgm:chMax val="1"/>
          <dgm:bulletEnabled val="1"/>
        </dgm:presLayoutVars>
      </dgm:prSet>
      <dgm:spPr/>
      <dgm:t>
        <a:bodyPr/>
        <a:lstStyle/>
        <a:p>
          <a:endParaRPr lang="en-CA"/>
        </a:p>
      </dgm:t>
    </dgm:pt>
    <dgm:pt modelId="{A9A25589-1CA5-4F6A-A4B5-C97667897968}" type="pres">
      <dgm:prSet presAssocID="{0B917A14-C92E-4E6A-855C-EED306710509}" presName="levelTx" presStyleLbl="revTx" presStyleIdx="0" presStyleCnt="0">
        <dgm:presLayoutVars>
          <dgm:chMax val="1"/>
          <dgm:bulletEnabled val="1"/>
        </dgm:presLayoutVars>
      </dgm:prSet>
      <dgm:spPr/>
      <dgm:t>
        <a:bodyPr/>
        <a:lstStyle/>
        <a:p>
          <a:endParaRPr lang="en-CA"/>
        </a:p>
      </dgm:t>
    </dgm:pt>
    <dgm:pt modelId="{E8ADF44F-E37F-48A2-A627-9F51569D3DF2}" type="pres">
      <dgm:prSet presAssocID="{5DAD84F7-E047-4AAE-9873-0B8B318E05DA}" presName="Name8" presStyleCnt="0"/>
      <dgm:spPr/>
    </dgm:pt>
    <dgm:pt modelId="{55636E88-247A-4290-820C-E02A88CD8BE2}" type="pres">
      <dgm:prSet presAssocID="{5DAD84F7-E047-4AAE-9873-0B8B318E05DA}" presName="level" presStyleLbl="node1" presStyleIdx="2" presStyleCnt="3" custLinFactNeighborX="-5634" custLinFactNeighborY="-2010">
        <dgm:presLayoutVars>
          <dgm:chMax val="1"/>
          <dgm:bulletEnabled val="1"/>
        </dgm:presLayoutVars>
      </dgm:prSet>
      <dgm:spPr/>
      <dgm:t>
        <a:bodyPr/>
        <a:lstStyle/>
        <a:p>
          <a:endParaRPr lang="en-CA"/>
        </a:p>
      </dgm:t>
    </dgm:pt>
    <dgm:pt modelId="{64A79566-1246-4B10-B5E3-085B848CF83E}" type="pres">
      <dgm:prSet presAssocID="{5DAD84F7-E047-4AAE-9873-0B8B318E05DA}" presName="levelTx" presStyleLbl="revTx" presStyleIdx="0" presStyleCnt="0">
        <dgm:presLayoutVars>
          <dgm:chMax val="1"/>
          <dgm:bulletEnabled val="1"/>
        </dgm:presLayoutVars>
      </dgm:prSet>
      <dgm:spPr/>
      <dgm:t>
        <a:bodyPr/>
        <a:lstStyle/>
        <a:p>
          <a:endParaRPr lang="en-CA"/>
        </a:p>
      </dgm:t>
    </dgm:pt>
  </dgm:ptLst>
  <dgm:cxnLst>
    <dgm:cxn modelId="{395A09A1-4879-4401-B098-CEEB2E628A90}" srcId="{90FE7062-BD74-4594-89F9-2CDC93C415AE}" destId="{9EE0C987-19E9-4FAC-99DE-BE82EC6FC55A}" srcOrd="0" destOrd="0" parTransId="{CD9BC1CA-2657-476F-99AB-C0050E1C0214}" sibTransId="{5D8438A2-DE9B-4572-9AAF-9AB97F43E27B}"/>
    <dgm:cxn modelId="{21419F74-551D-4141-9560-B845BC6556CA}" type="presOf" srcId="{5DAD84F7-E047-4AAE-9873-0B8B318E05DA}" destId="{64A79566-1246-4B10-B5E3-085B848CF83E}" srcOrd="1" destOrd="0" presId="urn:microsoft.com/office/officeart/2005/8/layout/pyramid1"/>
    <dgm:cxn modelId="{9CA12703-36E7-47A7-A05B-64148A7E6B18}" type="presOf" srcId="{9EE0C987-19E9-4FAC-99DE-BE82EC6FC55A}" destId="{4E349557-607D-4260-A22A-824AD1083A85}" srcOrd="1" destOrd="0" presId="urn:microsoft.com/office/officeart/2005/8/layout/pyramid1"/>
    <dgm:cxn modelId="{05AE21F4-937C-4A1D-A012-BA9D31428971}" type="presOf" srcId="{90FE7062-BD74-4594-89F9-2CDC93C415AE}" destId="{E9913872-7559-4F40-8219-231820E7F825}" srcOrd="0" destOrd="0" presId="urn:microsoft.com/office/officeart/2005/8/layout/pyramid1"/>
    <dgm:cxn modelId="{240FE107-62C1-4FAD-AAE7-1C3206144983}" type="presOf" srcId="{0B917A14-C92E-4E6A-855C-EED306710509}" destId="{2154CD0E-8925-48CF-A05B-324025112C58}" srcOrd="0" destOrd="0" presId="urn:microsoft.com/office/officeart/2005/8/layout/pyramid1"/>
    <dgm:cxn modelId="{D1BC3997-89D8-4224-B553-7FE38D91B0CB}" type="presOf" srcId="{5DAD84F7-E047-4AAE-9873-0B8B318E05DA}" destId="{55636E88-247A-4290-820C-E02A88CD8BE2}" srcOrd="0" destOrd="0" presId="urn:microsoft.com/office/officeart/2005/8/layout/pyramid1"/>
    <dgm:cxn modelId="{1B5503A0-0925-4C0B-9DB0-09E83E2804D6}" srcId="{90FE7062-BD74-4594-89F9-2CDC93C415AE}" destId="{0B917A14-C92E-4E6A-855C-EED306710509}" srcOrd="1" destOrd="0" parTransId="{97F8D625-73B6-4C10-8067-A29423C7DB1B}" sibTransId="{4C293D71-7F27-4E2F-874D-F276E2B56C49}"/>
    <dgm:cxn modelId="{A40D1478-B06F-49BA-8D73-9BB3AAB1C0EB}" type="presOf" srcId="{0B917A14-C92E-4E6A-855C-EED306710509}" destId="{A9A25589-1CA5-4F6A-A4B5-C97667897968}" srcOrd="1" destOrd="0" presId="urn:microsoft.com/office/officeart/2005/8/layout/pyramid1"/>
    <dgm:cxn modelId="{E481FED4-283C-40A6-AF0F-4EB466FDEDD2}" srcId="{90FE7062-BD74-4594-89F9-2CDC93C415AE}" destId="{5DAD84F7-E047-4AAE-9873-0B8B318E05DA}" srcOrd="2" destOrd="0" parTransId="{E7FE7627-B1F8-4656-B54F-F14DAB6AEA8E}" sibTransId="{F2D5EBBC-45A9-4AFE-BE11-3D0302661BA9}"/>
    <dgm:cxn modelId="{4A947ECF-BE72-4E16-8BC6-2C0ADD416D21}" type="presOf" srcId="{9EE0C987-19E9-4FAC-99DE-BE82EC6FC55A}" destId="{561741A7-7780-4D63-AB0C-511727325F78}" srcOrd="0" destOrd="0" presId="urn:microsoft.com/office/officeart/2005/8/layout/pyramid1"/>
    <dgm:cxn modelId="{4016B1B5-BE15-4D32-BD8F-5B26650AE333}" type="presParOf" srcId="{E9913872-7559-4F40-8219-231820E7F825}" destId="{FBACCEBF-C454-4FC8-B596-2AFBBC237AC0}" srcOrd="0" destOrd="0" presId="urn:microsoft.com/office/officeart/2005/8/layout/pyramid1"/>
    <dgm:cxn modelId="{0FAA91D3-11E2-4ADE-BE95-81170FD45F8C}" type="presParOf" srcId="{FBACCEBF-C454-4FC8-B596-2AFBBC237AC0}" destId="{561741A7-7780-4D63-AB0C-511727325F78}" srcOrd="0" destOrd="0" presId="urn:microsoft.com/office/officeart/2005/8/layout/pyramid1"/>
    <dgm:cxn modelId="{BF6E353B-2680-4C81-8DD1-BD5747D71C69}" type="presParOf" srcId="{FBACCEBF-C454-4FC8-B596-2AFBBC237AC0}" destId="{4E349557-607D-4260-A22A-824AD1083A85}" srcOrd="1" destOrd="0" presId="urn:microsoft.com/office/officeart/2005/8/layout/pyramid1"/>
    <dgm:cxn modelId="{8496D5E9-9621-4334-A9BE-5574BD618C57}" type="presParOf" srcId="{E9913872-7559-4F40-8219-231820E7F825}" destId="{E26FFB18-E249-4A9A-A0A7-A5F52F3D812A}" srcOrd="1" destOrd="0" presId="urn:microsoft.com/office/officeart/2005/8/layout/pyramid1"/>
    <dgm:cxn modelId="{DCC04EA3-1AF4-443E-B7F3-23088D5B766C}" type="presParOf" srcId="{E26FFB18-E249-4A9A-A0A7-A5F52F3D812A}" destId="{2154CD0E-8925-48CF-A05B-324025112C58}" srcOrd="0" destOrd="0" presId="urn:microsoft.com/office/officeart/2005/8/layout/pyramid1"/>
    <dgm:cxn modelId="{675F36EA-E2F8-4497-8234-336EA3679484}" type="presParOf" srcId="{E26FFB18-E249-4A9A-A0A7-A5F52F3D812A}" destId="{A9A25589-1CA5-4F6A-A4B5-C97667897968}" srcOrd="1" destOrd="0" presId="urn:microsoft.com/office/officeart/2005/8/layout/pyramid1"/>
    <dgm:cxn modelId="{760CE76B-ACA7-4BAF-B31F-7EBB9F4CA3E1}" type="presParOf" srcId="{E9913872-7559-4F40-8219-231820E7F825}" destId="{E8ADF44F-E37F-48A2-A627-9F51569D3DF2}" srcOrd="2" destOrd="0" presId="urn:microsoft.com/office/officeart/2005/8/layout/pyramid1"/>
    <dgm:cxn modelId="{AB89BD97-08A8-456D-A06F-17B49E7978CF}" type="presParOf" srcId="{E8ADF44F-E37F-48A2-A627-9F51569D3DF2}" destId="{55636E88-247A-4290-820C-E02A88CD8BE2}" srcOrd="0" destOrd="0" presId="urn:microsoft.com/office/officeart/2005/8/layout/pyramid1"/>
    <dgm:cxn modelId="{49D3C185-8214-4333-8D7B-FD49E4F82272}" type="presParOf" srcId="{E8ADF44F-E37F-48A2-A627-9F51569D3DF2}" destId="{64A79566-1246-4B10-B5E3-085B848CF83E}"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FE7062-BD74-4594-89F9-2CDC93C415AE}" type="doc">
      <dgm:prSet loTypeId="urn:microsoft.com/office/officeart/2005/8/layout/pyramid3" loCatId="pyramid" qsTypeId="urn:microsoft.com/office/officeart/2005/8/quickstyle/simple2" qsCatId="simple" csTypeId="urn:microsoft.com/office/officeart/2005/8/colors/colorful5" csCatId="colorful" phldr="1"/>
      <dgm:spPr/>
    </dgm:pt>
    <dgm:pt modelId="{9EE0C987-19E9-4FAC-99DE-BE82EC6FC55A}">
      <dgm:prSet phldrT="[Text]"/>
      <dgm:spPr/>
      <dgm:t>
        <a:bodyPr/>
        <a:lstStyle/>
        <a:p>
          <a:endParaRPr lang="en-CA" dirty="0">
            <a:solidFill>
              <a:schemeClr val="bg1"/>
            </a:solidFill>
          </a:endParaRPr>
        </a:p>
      </dgm:t>
    </dgm:pt>
    <dgm:pt modelId="{CD9BC1CA-2657-476F-99AB-C0050E1C0214}" type="parTrans" cxnId="{395A09A1-4879-4401-B098-CEEB2E628A90}">
      <dgm:prSet/>
      <dgm:spPr/>
      <dgm:t>
        <a:bodyPr/>
        <a:lstStyle/>
        <a:p>
          <a:endParaRPr lang="en-CA"/>
        </a:p>
      </dgm:t>
    </dgm:pt>
    <dgm:pt modelId="{5D8438A2-DE9B-4572-9AAF-9AB97F43E27B}" type="sibTrans" cxnId="{395A09A1-4879-4401-B098-CEEB2E628A90}">
      <dgm:prSet/>
      <dgm:spPr/>
      <dgm:t>
        <a:bodyPr/>
        <a:lstStyle/>
        <a:p>
          <a:endParaRPr lang="en-CA"/>
        </a:p>
      </dgm:t>
    </dgm:pt>
    <dgm:pt modelId="{0B917A14-C92E-4E6A-855C-EED306710509}">
      <dgm:prSet phldrT="[Text]"/>
      <dgm:spPr/>
      <dgm:t>
        <a:bodyPr/>
        <a:lstStyle/>
        <a:p>
          <a:endParaRPr lang="en-CA" dirty="0">
            <a:solidFill>
              <a:schemeClr val="bg1"/>
            </a:solidFill>
            <a:latin typeface="Segoe UI" panose="020B0502040204020203" pitchFamily="34" charset="0"/>
            <a:cs typeface="Segoe UI" panose="020B0502040204020203" pitchFamily="34" charset="0"/>
          </a:endParaRPr>
        </a:p>
      </dgm:t>
    </dgm:pt>
    <dgm:pt modelId="{97F8D625-73B6-4C10-8067-A29423C7DB1B}" type="parTrans" cxnId="{1B5503A0-0925-4C0B-9DB0-09E83E2804D6}">
      <dgm:prSet/>
      <dgm:spPr/>
      <dgm:t>
        <a:bodyPr/>
        <a:lstStyle/>
        <a:p>
          <a:endParaRPr lang="en-CA"/>
        </a:p>
      </dgm:t>
    </dgm:pt>
    <dgm:pt modelId="{4C293D71-7F27-4E2F-874D-F276E2B56C49}" type="sibTrans" cxnId="{1B5503A0-0925-4C0B-9DB0-09E83E2804D6}">
      <dgm:prSet/>
      <dgm:spPr/>
      <dgm:t>
        <a:bodyPr/>
        <a:lstStyle/>
        <a:p>
          <a:endParaRPr lang="en-CA"/>
        </a:p>
      </dgm:t>
    </dgm:pt>
    <dgm:pt modelId="{5DAD84F7-E047-4AAE-9873-0B8B318E05DA}">
      <dgm:prSet phldrT="[Text]"/>
      <dgm:spPr/>
      <dgm:t>
        <a:bodyPr/>
        <a:lstStyle/>
        <a:p>
          <a:endParaRPr lang="en-CA" dirty="0">
            <a:solidFill>
              <a:schemeClr val="bg1"/>
            </a:solidFill>
            <a:latin typeface="Segoe UI" panose="020B0502040204020203" pitchFamily="34" charset="0"/>
            <a:cs typeface="Segoe UI" panose="020B0502040204020203" pitchFamily="34" charset="0"/>
          </a:endParaRPr>
        </a:p>
      </dgm:t>
    </dgm:pt>
    <dgm:pt modelId="{E7FE7627-B1F8-4656-B54F-F14DAB6AEA8E}" type="parTrans" cxnId="{E481FED4-283C-40A6-AF0F-4EB466FDEDD2}">
      <dgm:prSet/>
      <dgm:spPr/>
      <dgm:t>
        <a:bodyPr/>
        <a:lstStyle/>
        <a:p>
          <a:endParaRPr lang="en-CA"/>
        </a:p>
      </dgm:t>
    </dgm:pt>
    <dgm:pt modelId="{F2D5EBBC-45A9-4AFE-BE11-3D0302661BA9}" type="sibTrans" cxnId="{E481FED4-283C-40A6-AF0F-4EB466FDEDD2}">
      <dgm:prSet/>
      <dgm:spPr/>
      <dgm:t>
        <a:bodyPr/>
        <a:lstStyle/>
        <a:p>
          <a:endParaRPr lang="en-CA"/>
        </a:p>
      </dgm:t>
    </dgm:pt>
    <dgm:pt modelId="{E8DFE784-EA11-4DF8-A3B3-DA55378E165F}" type="pres">
      <dgm:prSet presAssocID="{90FE7062-BD74-4594-89F9-2CDC93C415AE}" presName="Name0" presStyleCnt="0">
        <dgm:presLayoutVars>
          <dgm:dir/>
          <dgm:animLvl val="lvl"/>
          <dgm:resizeHandles val="exact"/>
        </dgm:presLayoutVars>
      </dgm:prSet>
      <dgm:spPr/>
    </dgm:pt>
    <dgm:pt modelId="{7C712DEB-2A76-47B2-AD3D-A145E4CBDBE0}" type="pres">
      <dgm:prSet presAssocID="{9EE0C987-19E9-4FAC-99DE-BE82EC6FC55A}" presName="Name8" presStyleCnt="0"/>
      <dgm:spPr/>
    </dgm:pt>
    <dgm:pt modelId="{1E3BD766-E601-4AD6-B87A-84FC9E5949E0}" type="pres">
      <dgm:prSet presAssocID="{9EE0C987-19E9-4FAC-99DE-BE82EC6FC55A}" presName="level" presStyleLbl="node1" presStyleIdx="0" presStyleCnt="3">
        <dgm:presLayoutVars>
          <dgm:chMax val="1"/>
          <dgm:bulletEnabled val="1"/>
        </dgm:presLayoutVars>
      </dgm:prSet>
      <dgm:spPr/>
      <dgm:t>
        <a:bodyPr/>
        <a:lstStyle/>
        <a:p>
          <a:endParaRPr lang="en-CA"/>
        </a:p>
      </dgm:t>
    </dgm:pt>
    <dgm:pt modelId="{C7C14A8A-B576-4EB9-8401-00803B8726B3}" type="pres">
      <dgm:prSet presAssocID="{9EE0C987-19E9-4FAC-99DE-BE82EC6FC55A}" presName="levelTx" presStyleLbl="revTx" presStyleIdx="0" presStyleCnt="0">
        <dgm:presLayoutVars>
          <dgm:chMax val="1"/>
          <dgm:bulletEnabled val="1"/>
        </dgm:presLayoutVars>
      </dgm:prSet>
      <dgm:spPr/>
      <dgm:t>
        <a:bodyPr/>
        <a:lstStyle/>
        <a:p>
          <a:endParaRPr lang="en-CA"/>
        </a:p>
      </dgm:t>
    </dgm:pt>
    <dgm:pt modelId="{C305104D-9C04-498F-9F59-526251344EC8}" type="pres">
      <dgm:prSet presAssocID="{0B917A14-C92E-4E6A-855C-EED306710509}" presName="Name8" presStyleCnt="0"/>
      <dgm:spPr/>
    </dgm:pt>
    <dgm:pt modelId="{2D7C269B-1D0A-41BD-99FA-C45AFA2CB4D6}" type="pres">
      <dgm:prSet presAssocID="{0B917A14-C92E-4E6A-855C-EED306710509}" presName="level" presStyleLbl="node1" presStyleIdx="1" presStyleCnt="3">
        <dgm:presLayoutVars>
          <dgm:chMax val="1"/>
          <dgm:bulletEnabled val="1"/>
        </dgm:presLayoutVars>
      </dgm:prSet>
      <dgm:spPr/>
      <dgm:t>
        <a:bodyPr/>
        <a:lstStyle/>
        <a:p>
          <a:endParaRPr lang="en-CA"/>
        </a:p>
      </dgm:t>
    </dgm:pt>
    <dgm:pt modelId="{8641638E-CA41-4BCD-9620-11EE0254E1B6}" type="pres">
      <dgm:prSet presAssocID="{0B917A14-C92E-4E6A-855C-EED306710509}" presName="levelTx" presStyleLbl="revTx" presStyleIdx="0" presStyleCnt="0">
        <dgm:presLayoutVars>
          <dgm:chMax val="1"/>
          <dgm:bulletEnabled val="1"/>
        </dgm:presLayoutVars>
      </dgm:prSet>
      <dgm:spPr/>
      <dgm:t>
        <a:bodyPr/>
        <a:lstStyle/>
        <a:p>
          <a:endParaRPr lang="en-CA"/>
        </a:p>
      </dgm:t>
    </dgm:pt>
    <dgm:pt modelId="{8FF0F936-6110-4D17-A6C7-CA36A4ADB992}" type="pres">
      <dgm:prSet presAssocID="{5DAD84F7-E047-4AAE-9873-0B8B318E05DA}" presName="Name8" presStyleCnt="0"/>
      <dgm:spPr/>
    </dgm:pt>
    <dgm:pt modelId="{24853BDB-42A7-4AA2-803D-E3647E801E0C}" type="pres">
      <dgm:prSet presAssocID="{5DAD84F7-E047-4AAE-9873-0B8B318E05DA}" presName="level" presStyleLbl="node1" presStyleIdx="2" presStyleCnt="3">
        <dgm:presLayoutVars>
          <dgm:chMax val="1"/>
          <dgm:bulletEnabled val="1"/>
        </dgm:presLayoutVars>
      </dgm:prSet>
      <dgm:spPr/>
      <dgm:t>
        <a:bodyPr/>
        <a:lstStyle/>
        <a:p>
          <a:endParaRPr lang="en-CA"/>
        </a:p>
      </dgm:t>
    </dgm:pt>
    <dgm:pt modelId="{FD97305D-9D63-473D-864E-3AC4719F5652}" type="pres">
      <dgm:prSet presAssocID="{5DAD84F7-E047-4AAE-9873-0B8B318E05DA}" presName="levelTx" presStyleLbl="revTx" presStyleIdx="0" presStyleCnt="0">
        <dgm:presLayoutVars>
          <dgm:chMax val="1"/>
          <dgm:bulletEnabled val="1"/>
        </dgm:presLayoutVars>
      </dgm:prSet>
      <dgm:spPr/>
      <dgm:t>
        <a:bodyPr/>
        <a:lstStyle/>
        <a:p>
          <a:endParaRPr lang="en-CA"/>
        </a:p>
      </dgm:t>
    </dgm:pt>
  </dgm:ptLst>
  <dgm:cxnLst>
    <dgm:cxn modelId="{221174B5-B005-430C-97C1-67F34FD01A98}" type="presOf" srcId="{5DAD84F7-E047-4AAE-9873-0B8B318E05DA}" destId="{FD97305D-9D63-473D-864E-3AC4719F5652}" srcOrd="1" destOrd="0" presId="urn:microsoft.com/office/officeart/2005/8/layout/pyramid3"/>
    <dgm:cxn modelId="{395A09A1-4879-4401-B098-CEEB2E628A90}" srcId="{90FE7062-BD74-4594-89F9-2CDC93C415AE}" destId="{9EE0C987-19E9-4FAC-99DE-BE82EC6FC55A}" srcOrd="0" destOrd="0" parTransId="{CD9BC1CA-2657-476F-99AB-C0050E1C0214}" sibTransId="{5D8438A2-DE9B-4572-9AAF-9AB97F43E27B}"/>
    <dgm:cxn modelId="{0CC66DB1-1352-47CD-8C38-F6A48AF4590E}" type="presOf" srcId="{0B917A14-C92E-4E6A-855C-EED306710509}" destId="{2D7C269B-1D0A-41BD-99FA-C45AFA2CB4D6}" srcOrd="0" destOrd="0" presId="urn:microsoft.com/office/officeart/2005/8/layout/pyramid3"/>
    <dgm:cxn modelId="{C809ADF9-93CE-42BD-B36B-23447C26EC32}" type="presOf" srcId="{0B917A14-C92E-4E6A-855C-EED306710509}" destId="{8641638E-CA41-4BCD-9620-11EE0254E1B6}" srcOrd="1" destOrd="0" presId="urn:microsoft.com/office/officeart/2005/8/layout/pyramid3"/>
    <dgm:cxn modelId="{1B5503A0-0925-4C0B-9DB0-09E83E2804D6}" srcId="{90FE7062-BD74-4594-89F9-2CDC93C415AE}" destId="{0B917A14-C92E-4E6A-855C-EED306710509}" srcOrd="1" destOrd="0" parTransId="{97F8D625-73B6-4C10-8067-A29423C7DB1B}" sibTransId="{4C293D71-7F27-4E2F-874D-F276E2B56C49}"/>
    <dgm:cxn modelId="{2093271B-5F55-4A1A-A4E6-12BFE84FD204}" type="presOf" srcId="{5DAD84F7-E047-4AAE-9873-0B8B318E05DA}" destId="{24853BDB-42A7-4AA2-803D-E3647E801E0C}" srcOrd="0" destOrd="0" presId="urn:microsoft.com/office/officeart/2005/8/layout/pyramid3"/>
    <dgm:cxn modelId="{993257BD-9556-4CE5-A945-EA4A9475B8F5}" type="presOf" srcId="{90FE7062-BD74-4594-89F9-2CDC93C415AE}" destId="{E8DFE784-EA11-4DF8-A3B3-DA55378E165F}" srcOrd="0" destOrd="0" presId="urn:microsoft.com/office/officeart/2005/8/layout/pyramid3"/>
    <dgm:cxn modelId="{DA023EFA-B715-4922-A996-CAF361203C50}" type="presOf" srcId="{9EE0C987-19E9-4FAC-99DE-BE82EC6FC55A}" destId="{1E3BD766-E601-4AD6-B87A-84FC9E5949E0}" srcOrd="0" destOrd="0" presId="urn:microsoft.com/office/officeart/2005/8/layout/pyramid3"/>
    <dgm:cxn modelId="{2E3AD8A3-22DA-482C-A6BA-609EEAD81A39}" type="presOf" srcId="{9EE0C987-19E9-4FAC-99DE-BE82EC6FC55A}" destId="{C7C14A8A-B576-4EB9-8401-00803B8726B3}" srcOrd="1" destOrd="0" presId="urn:microsoft.com/office/officeart/2005/8/layout/pyramid3"/>
    <dgm:cxn modelId="{E481FED4-283C-40A6-AF0F-4EB466FDEDD2}" srcId="{90FE7062-BD74-4594-89F9-2CDC93C415AE}" destId="{5DAD84F7-E047-4AAE-9873-0B8B318E05DA}" srcOrd="2" destOrd="0" parTransId="{E7FE7627-B1F8-4656-B54F-F14DAB6AEA8E}" sibTransId="{F2D5EBBC-45A9-4AFE-BE11-3D0302661BA9}"/>
    <dgm:cxn modelId="{0636FDC4-A811-4F2B-A77E-673F68C0DA8F}" type="presParOf" srcId="{E8DFE784-EA11-4DF8-A3B3-DA55378E165F}" destId="{7C712DEB-2A76-47B2-AD3D-A145E4CBDBE0}" srcOrd="0" destOrd="0" presId="urn:microsoft.com/office/officeart/2005/8/layout/pyramid3"/>
    <dgm:cxn modelId="{35122AAD-C359-4C2D-8E2C-990125FE0567}" type="presParOf" srcId="{7C712DEB-2A76-47B2-AD3D-A145E4CBDBE0}" destId="{1E3BD766-E601-4AD6-B87A-84FC9E5949E0}" srcOrd="0" destOrd="0" presId="urn:microsoft.com/office/officeart/2005/8/layout/pyramid3"/>
    <dgm:cxn modelId="{874C8948-5406-401F-B4B6-5184FD2604E4}" type="presParOf" srcId="{7C712DEB-2A76-47B2-AD3D-A145E4CBDBE0}" destId="{C7C14A8A-B576-4EB9-8401-00803B8726B3}" srcOrd="1" destOrd="0" presId="urn:microsoft.com/office/officeart/2005/8/layout/pyramid3"/>
    <dgm:cxn modelId="{BF7AF3C6-1603-4C31-95F9-7F780B3931D1}" type="presParOf" srcId="{E8DFE784-EA11-4DF8-A3B3-DA55378E165F}" destId="{C305104D-9C04-498F-9F59-526251344EC8}" srcOrd="1" destOrd="0" presId="urn:microsoft.com/office/officeart/2005/8/layout/pyramid3"/>
    <dgm:cxn modelId="{2E07C3A4-6B48-4BD9-AC64-280D18913095}" type="presParOf" srcId="{C305104D-9C04-498F-9F59-526251344EC8}" destId="{2D7C269B-1D0A-41BD-99FA-C45AFA2CB4D6}" srcOrd="0" destOrd="0" presId="urn:microsoft.com/office/officeart/2005/8/layout/pyramid3"/>
    <dgm:cxn modelId="{86DBC985-9BAD-42C3-A868-4F6F747CA6D3}" type="presParOf" srcId="{C305104D-9C04-498F-9F59-526251344EC8}" destId="{8641638E-CA41-4BCD-9620-11EE0254E1B6}" srcOrd="1" destOrd="0" presId="urn:microsoft.com/office/officeart/2005/8/layout/pyramid3"/>
    <dgm:cxn modelId="{A3511C90-16B5-4723-A921-E600DD5DC618}" type="presParOf" srcId="{E8DFE784-EA11-4DF8-A3B3-DA55378E165F}" destId="{8FF0F936-6110-4D17-A6C7-CA36A4ADB992}" srcOrd="2" destOrd="0" presId="urn:microsoft.com/office/officeart/2005/8/layout/pyramid3"/>
    <dgm:cxn modelId="{04D8E84D-25D4-493B-8E11-B647B7AB834D}" type="presParOf" srcId="{8FF0F936-6110-4D17-A6C7-CA36A4ADB992}" destId="{24853BDB-42A7-4AA2-803D-E3647E801E0C}" srcOrd="0" destOrd="0" presId="urn:microsoft.com/office/officeart/2005/8/layout/pyramid3"/>
    <dgm:cxn modelId="{0FD0E515-8CDF-4874-9C4A-D9A6A2B97288}" type="presParOf" srcId="{8FF0F936-6110-4D17-A6C7-CA36A4ADB992}" destId="{FD97305D-9D63-473D-864E-3AC4719F5652}" srcOrd="1" destOrd="0" presId="urn:microsoft.com/office/officeart/2005/8/layout/pyramid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3D2A63-18B4-413E-AD81-F91AECF5FA67}" type="doc">
      <dgm:prSet loTypeId="urn:microsoft.com/office/officeart/2005/8/layout/gear1" loCatId="process" qsTypeId="urn:microsoft.com/office/officeart/2005/8/quickstyle/simple5" qsCatId="simple" csTypeId="urn:microsoft.com/office/officeart/2005/8/colors/colorful2" csCatId="colorful" phldr="1"/>
      <dgm:spPr/>
    </dgm:pt>
    <dgm:pt modelId="{8BF5A401-E4E1-4037-BF3A-7990CA807523}">
      <dgm:prSet phldrT="[Text]" custT="1"/>
      <dgm:spPr>
        <a:ln>
          <a:noFill/>
        </a:ln>
      </dgm:spPr>
      <dgm:t>
        <a:bodyPr/>
        <a:lstStyle/>
        <a:p>
          <a:endParaRPr lang="en-CA" sz="2400" dirty="0"/>
        </a:p>
      </dgm:t>
    </dgm:pt>
    <dgm:pt modelId="{09AB21CB-EE9A-44CD-8466-CECA2CBDD818}" type="parTrans" cxnId="{F7BCB423-B10C-4992-BC5C-F53528897854}">
      <dgm:prSet/>
      <dgm:spPr/>
      <dgm:t>
        <a:bodyPr/>
        <a:lstStyle/>
        <a:p>
          <a:endParaRPr lang="en-CA"/>
        </a:p>
      </dgm:t>
    </dgm:pt>
    <dgm:pt modelId="{EBD4CC18-FCDC-4601-94D9-77CCB338E610}" type="sibTrans" cxnId="{F7BCB423-B10C-4992-BC5C-F53528897854}">
      <dgm:prSet/>
      <dgm:spPr>
        <a:ln>
          <a:noFill/>
        </a:ln>
      </dgm:spPr>
      <dgm:t>
        <a:bodyPr/>
        <a:lstStyle/>
        <a:p>
          <a:endParaRPr lang="en-CA"/>
        </a:p>
      </dgm:t>
    </dgm:pt>
    <dgm:pt modelId="{5107457B-FC7F-4980-B626-B3323D47AB60}">
      <dgm:prSet phldrT="[Text]" custT="1"/>
      <dgm:spPr>
        <a:ln>
          <a:noFill/>
        </a:ln>
      </dgm:spPr>
      <dgm:t>
        <a:bodyPr/>
        <a:lstStyle/>
        <a:p>
          <a:r>
            <a:rPr lang="en-CA" sz="3200" dirty="0" smtClean="0"/>
            <a:t>Value</a:t>
          </a:r>
          <a:endParaRPr lang="en-CA" sz="3200" dirty="0"/>
        </a:p>
      </dgm:t>
    </dgm:pt>
    <dgm:pt modelId="{E295230A-CBFF-4D7F-AE76-9F2A192AE612}" type="parTrans" cxnId="{08BAAA61-061B-4045-B5E1-A2B08198B8A9}">
      <dgm:prSet/>
      <dgm:spPr/>
      <dgm:t>
        <a:bodyPr/>
        <a:lstStyle/>
        <a:p>
          <a:endParaRPr lang="en-CA"/>
        </a:p>
      </dgm:t>
    </dgm:pt>
    <dgm:pt modelId="{8F6DCD75-6F0B-4B92-B065-452C237D11B0}" type="sibTrans" cxnId="{08BAAA61-061B-4045-B5E1-A2B08198B8A9}">
      <dgm:prSet/>
      <dgm:spPr>
        <a:ln>
          <a:noFill/>
        </a:ln>
      </dgm:spPr>
      <dgm:t>
        <a:bodyPr/>
        <a:lstStyle/>
        <a:p>
          <a:endParaRPr lang="en-CA"/>
        </a:p>
      </dgm:t>
    </dgm:pt>
    <dgm:pt modelId="{D12720A3-3E56-4BCF-8436-107E19A28C03}">
      <dgm:prSet phldrT="[Text]"/>
      <dgm:spPr>
        <a:ln>
          <a:noFill/>
        </a:ln>
      </dgm:spPr>
      <dgm:t>
        <a:bodyPr/>
        <a:lstStyle/>
        <a:p>
          <a:endParaRPr lang="en-CA" dirty="0"/>
        </a:p>
      </dgm:t>
    </dgm:pt>
    <dgm:pt modelId="{E1BD456E-C903-492F-9953-24CFF1F6D0A2}" type="parTrans" cxnId="{2B43F0F1-5836-478F-852D-5142364611FA}">
      <dgm:prSet/>
      <dgm:spPr/>
      <dgm:t>
        <a:bodyPr/>
        <a:lstStyle/>
        <a:p>
          <a:endParaRPr lang="en-CA"/>
        </a:p>
      </dgm:t>
    </dgm:pt>
    <dgm:pt modelId="{548378E9-5E24-4A53-B522-D559E3D9552F}" type="sibTrans" cxnId="{2B43F0F1-5836-478F-852D-5142364611FA}">
      <dgm:prSet/>
      <dgm:spPr>
        <a:ln>
          <a:noFill/>
        </a:ln>
      </dgm:spPr>
      <dgm:t>
        <a:bodyPr/>
        <a:lstStyle/>
        <a:p>
          <a:endParaRPr lang="en-CA"/>
        </a:p>
      </dgm:t>
    </dgm:pt>
    <dgm:pt modelId="{12BA472F-C345-4FBB-92CE-EFF083D752E0}" type="pres">
      <dgm:prSet presAssocID="{013D2A63-18B4-413E-AD81-F91AECF5FA67}" presName="composite" presStyleCnt="0">
        <dgm:presLayoutVars>
          <dgm:chMax val="3"/>
          <dgm:animLvl val="lvl"/>
          <dgm:resizeHandles val="exact"/>
        </dgm:presLayoutVars>
      </dgm:prSet>
      <dgm:spPr/>
    </dgm:pt>
    <dgm:pt modelId="{39D66E21-3FCB-4B60-86C8-F8038089A2D6}" type="pres">
      <dgm:prSet presAssocID="{8BF5A401-E4E1-4037-BF3A-7990CA807523}" presName="gear1" presStyleLbl="node1" presStyleIdx="0" presStyleCnt="3">
        <dgm:presLayoutVars>
          <dgm:chMax val="1"/>
          <dgm:bulletEnabled val="1"/>
        </dgm:presLayoutVars>
      </dgm:prSet>
      <dgm:spPr/>
      <dgm:t>
        <a:bodyPr/>
        <a:lstStyle/>
        <a:p>
          <a:endParaRPr lang="en-CA"/>
        </a:p>
      </dgm:t>
    </dgm:pt>
    <dgm:pt modelId="{3FCFE07F-527D-4563-A146-C4705D64CF81}" type="pres">
      <dgm:prSet presAssocID="{8BF5A401-E4E1-4037-BF3A-7990CA807523}" presName="gear1srcNode" presStyleLbl="node1" presStyleIdx="0" presStyleCnt="3"/>
      <dgm:spPr/>
      <dgm:t>
        <a:bodyPr/>
        <a:lstStyle/>
        <a:p>
          <a:endParaRPr lang="en-CA"/>
        </a:p>
      </dgm:t>
    </dgm:pt>
    <dgm:pt modelId="{3BBC205A-8750-46BA-BBE8-C01932E28E93}" type="pres">
      <dgm:prSet presAssocID="{8BF5A401-E4E1-4037-BF3A-7990CA807523}" presName="gear1dstNode" presStyleLbl="node1" presStyleIdx="0" presStyleCnt="3"/>
      <dgm:spPr/>
      <dgm:t>
        <a:bodyPr/>
        <a:lstStyle/>
        <a:p>
          <a:endParaRPr lang="en-CA"/>
        </a:p>
      </dgm:t>
    </dgm:pt>
    <dgm:pt modelId="{21F4DB63-5E60-481E-8D0E-99C77E5B8974}" type="pres">
      <dgm:prSet presAssocID="{5107457B-FC7F-4980-B626-B3323D47AB60}" presName="gear2" presStyleLbl="node1" presStyleIdx="1" presStyleCnt="3">
        <dgm:presLayoutVars>
          <dgm:chMax val="1"/>
          <dgm:bulletEnabled val="1"/>
        </dgm:presLayoutVars>
      </dgm:prSet>
      <dgm:spPr/>
      <dgm:t>
        <a:bodyPr/>
        <a:lstStyle/>
        <a:p>
          <a:endParaRPr lang="en-CA"/>
        </a:p>
      </dgm:t>
    </dgm:pt>
    <dgm:pt modelId="{10D09629-61CC-4526-A3BF-C3872D021C14}" type="pres">
      <dgm:prSet presAssocID="{5107457B-FC7F-4980-B626-B3323D47AB60}" presName="gear2srcNode" presStyleLbl="node1" presStyleIdx="1" presStyleCnt="3"/>
      <dgm:spPr/>
      <dgm:t>
        <a:bodyPr/>
        <a:lstStyle/>
        <a:p>
          <a:endParaRPr lang="en-CA"/>
        </a:p>
      </dgm:t>
    </dgm:pt>
    <dgm:pt modelId="{808D93C0-A819-4B22-A9A7-D481C5B968DF}" type="pres">
      <dgm:prSet presAssocID="{5107457B-FC7F-4980-B626-B3323D47AB60}" presName="gear2dstNode" presStyleLbl="node1" presStyleIdx="1" presStyleCnt="3"/>
      <dgm:spPr/>
      <dgm:t>
        <a:bodyPr/>
        <a:lstStyle/>
        <a:p>
          <a:endParaRPr lang="en-CA"/>
        </a:p>
      </dgm:t>
    </dgm:pt>
    <dgm:pt modelId="{106D411F-93A7-4D01-974F-37886A5FEF1F}" type="pres">
      <dgm:prSet presAssocID="{D12720A3-3E56-4BCF-8436-107E19A28C03}" presName="gear3" presStyleLbl="node1" presStyleIdx="2" presStyleCnt="3"/>
      <dgm:spPr/>
      <dgm:t>
        <a:bodyPr/>
        <a:lstStyle/>
        <a:p>
          <a:endParaRPr lang="en-CA"/>
        </a:p>
      </dgm:t>
    </dgm:pt>
    <dgm:pt modelId="{A99EA398-3B9B-431E-AD61-3E713026EFE9}" type="pres">
      <dgm:prSet presAssocID="{D12720A3-3E56-4BCF-8436-107E19A28C03}" presName="gear3tx" presStyleLbl="node1" presStyleIdx="2" presStyleCnt="3">
        <dgm:presLayoutVars>
          <dgm:chMax val="1"/>
          <dgm:bulletEnabled val="1"/>
        </dgm:presLayoutVars>
      </dgm:prSet>
      <dgm:spPr/>
      <dgm:t>
        <a:bodyPr/>
        <a:lstStyle/>
        <a:p>
          <a:endParaRPr lang="en-CA"/>
        </a:p>
      </dgm:t>
    </dgm:pt>
    <dgm:pt modelId="{4B5B92FE-277E-47EB-A68A-CDAD79D7DEDC}" type="pres">
      <dgm:prSet presAssocID="{D12720A3-3E56-4BCF-8436-107E19A28C03}" presName="gear3srcNode" presStyleLbl="node1" presStyleIdx="2" presStyleCnt="3"/>
      <dgm:spPr/>
      <dgm:t>
        <a:bodyPr/>
        <a:lstStyle/>
        <a:p>
          <a:endParaRPr lang="en-CA"/>
        </a:p>
      </dgm:t>
    </dgm:pt>
    <dgm:pt modelId="{6CA19812-DDAB-4932-8697-D630556256E6}" type="pres">
      <dgm:prSet presAssocID="{D12720A3-3E56-4BCF-8436-107E19A28C03}" presName="gear3dstNode" presStyleLbl="node1" presStyleIdx="2" presStyleCnt="3"/>
      <dgm:spPr/>
      <dgm:t>
        <a:bodyPr/>
        <a:lstStyle/>
        <a:p>
          <a:endParaRPr lang="en-CA"/>
        </a:p>
      </dgm:t>
    </dgm:pt>
    <dgm:pt modelId="{BAF5F339-0CA8-4EED-B520-74DB742A18AB}" type="pres">
      <dgm:prSet presAssocID="{EBD4CC18-FCDC-4601-94D9-77CCB338E610}" presName="connector1" presStyleLbl="sibTrans2D1" presStyleIdx="0" presStyleCnt="3"/>
      <dgm:spPr/>
      <dgm:t>
        <a:bodyPr/>
        <a:lstStyle/>
        <a:p>
          <a:endParaRPr lang="en-CA"/>
        </a:p>
      </dgm:t>
    </dgm:pt>
    <dgm:pt modelId="{5B41FB87-7CC5-4BC6-A200-307831B06A33}" type="pres">
      <dgm:prSet presAssocID="{8F6DCD75-6F0B-4B92-B065-452C237D11B0}" presName="connector2" presStyleLbl="sibTrans2D1" presStyleIdx="1" presStyleCnt="3"/>
      <dgm:spPr/>
      <dgm:t>
        <a:bodyPr/>
        <a:lstStyle/>
        <a:p>
          <a:endParaRPr lang="en-CA"/>
        </a:p>
      </dgm:t>
    </dgm:pt>
    <dgm:pt modelId="{CC829400-4938-4A75-BD05-93D893B36EE3}" type="pres">
      <dgm:prSet presAssocID="{548378E9-5E24-4A53-B522-D559E3D9552F}" presName="connector3" presStyleLbl="sibTrans2D1" presStyleIdx="2" presStyleCnt="3"/>
      <dgm:spPr/>
      <dgm:t>
        <a:bodyPr/>
        <a:lstStyle/>
        <a:p>
          <a:endParaRPr lang="en-CA"/>
        </a:p>
      </dgm:t>
    </dgm:pt>
  </dgm:ptLst>
  <dgm:cxnLst>
    <dgm:cxn modelId="{BB139C0D-B5FB-47DB-93B7-BBEA56DB2308}" type="presOf" srcId="{013D2A63-18B4-413E-AD81-F91AECF5FA67}" destId="{12BA472F-C345-4FBB-92CE-EFF083D752E0}" srcOrd="0" destOrd="0" presId="urn:microsoft.com/office/officeart/2005/8/layout/gear1"/>
    <dgm:cxn modelId="{039DE8A6-92C3-491E-9EAF-EE6FD7BEA0B4}" type="presOf" srcId="{5107457B-FC7F-4980-B626-B3323D47AB60}" destId="{21F4DB63-5E60-481E-8D0E-99C77E5B8974}" srcOrd="0" destOrd="0" presId="urn:microsoft.com/office/officeart/2005/8/layout/gear1"/>
    <dgm:cxn modelId="{F94C525E-89FD-4CB0-88AF-80C6A3B8E675}" type="presOf" srcId="{5107457B-FC7F-4980-B626-B3323D47AB60}" destId="{10D09629-61CC-4526-A3BF-C3872D021C14}" srcOrd="1" destOrd="0" presId="urn:microsoft.com/office/officeart/2005/8/layout/gear1"/>
    <dgm:cxn modelId="{08BAAA61-061B-4045-B5E1-A2B08198B8A9}" srcId="{013D2A63-18B4-413E-AD81-F91AECF5FA67}" destId="{5107457B-FC7F-4980-B626-B3323D47AB60}" srcOrd="1" destOrd="0" parTransId="{E295230A-CBFF-4D7F-AE76-9F2A192AE612}" sibTransId="{8F6DCD75-6F0B-4B92-B065-452C237D11B0}"/>
    <dgm:cxn modelId="{59DE4F21-8BCB-4317-8A6A-C59A5358E630}" type="presOf" srcId="{8F6DCD75-6F0B-4B92-B065-452C237D11B0}" destId="{5B41FB87-7CC5-4BC6-A200-307831B06A33}" srcOrd="0" destOrd="0" presId="urn:microsoft.com/office/officeart/2005/8/layout/gear1"/>
    <dgm:cxn modelId="{0E63044C-8345-4D50-B4DF-BC7130B1D690}" type="presOf" srcId="{D12720A3-3E56-4BCF-8436-107E19A28C03}" destId="{106D411F-93A7-4D01-974F-37886A5FEF1F}" srcOrd="0" destOrd="0" presId="urn:microsoft.com/office/officeart/2005/8/layout/gear1"/>
    <dgm:cxn modelId="{8B439955-A95A-46AB-9FD7-69D0116FBCA4}" type="presOf" srcId="{8BF5A401-E4E1-4037-BF3A-7990CA807523}" destId="{3BBC205A-8750-46BA-BBE8-C01932E28E93}" srcOrd="2" destOrd="0" presId="urn:microsoft.com/office/officeart/2005/8/layout/gear1"/>
    <dgm:cxn modelId="{5EA03132-D623-412A-BAA8-314BBEB1E364}" type="presOf" srcId="{D12720A3-3E56-4BCF-8436-107E19A28C03}" destId="{6CA19812-DDAB-4932-8697-D630556256E6}" srcOrd="3" destOrd="0" presId="urn:microsoft.com/office/officeart/2005/8/layout/gear1"/>
    <dgm:cxn modelId="{C76E9B6A-ADAF-4431-A39B-907E1EB6378E}" type="presOf" srcId="{5107457B-FC7F-4980-B626-B3323D47AB60}" destId="{808D93C0-A819-4B22-A9A7-D481C5B968DF}" srcOrd="2" destOrd="0" presId="urn:microsoft.com/office/officeart/2005/8/layout/gear1"/>
    <dgm:cxn modelId="{2B43F0F1-5836-478F-852D-5142364611FA}" srcId="{013D2A63-18B4-413E-AD81-F91AECF5FA67}" destId="{D12720A3-3E56-4BCF-8436-107E19A28C03}" srcOrd="2" destOrd="0" parTransId="{E1BD456E-C903-492F-9953-24CFF1F6D0A2}" sibTransId="{548378E9-5E24-4A53-B522-D559E3D9552F}"/>
    <dgm:cxn modelId="{1D50500F-D9D5-4EF8-8429-7CD7C1E0CD54}" type="presOf" srcId="{548378E9-5E24-4A53-B522-D559E3D9552F}" destId="{CC829400-4938-4A75-BD05-93D893B36EE3}" srcOrd="0" destOrd="0" presId="urn:microsoft.com/office/officeart/2005/8/layout/gear1"/>
    <dgm:cxn modelId="{B73F00FD-34FA-4471-8AEA-940958727ABE}" type="presOf" srcId="{8BF5A401-E4E1-4037-BF3A-7990CA807523}" destId="{3FCFE07F-527D-4563-A146-C4705D64CF81}" srcOrd="1" destOrd="0" presId="urn:microsoft.com/office/officeart/2005/8/layout/gear1"/>
    <dgm:cxn modelId="{E3FAD13D-C612-48BF-9054-F36FE90EA606}" type="presOf" srcId="{8BF5A401-E4E1-4037-BF3A-7990CA807523}" destId="{39D66E21-3FCB-4B60-86C8-F8038089A2D6}" srcOrd="0" destOrd="0" presId="urn:microsoft.com/office/officeart/2005/8/layout/gear1"/>
    <dgm:cxn modelId="{0C8B4FCF-900D-4D74-85BC-9C113CA216CF}" type="presOf" srcId="{D12720A3-3E56-4BCF-8436-107E19A28C03}" destId="{4B5B92FE-277E-47EB-A68A-CDAD79D7DEDC}" srcOrd="2" destOrd="0" presId="urn:microsoft.com/office/officeart/2005/8/layout/gear1"/>
    <dgm:cxn modelId="{786F81D5-9C6B-44DF-93D0-23FD964FCA9A}" type="presOf" srcId="{D12720A3-3E56-4BCF-8436-107E19A28C03}" destId="{A99EA398-3B9B-431E-AD61-3E713026EFE9}" srcOrd="1" destOrd="0" presId="urn:microsoft.com/office/officeart/2005/8/layout/gear1"/>
    <dgm:cxn modelId="{1D975C9A-9C46-48BA-AAEB-5BCAB39ADE98}" type="presOf" srcId="{EBD4CC18-FCDC-4601-94D9-77CCB338E610}" destId="{BAF5F339-0CA8-4EED-B520-74DB742A18AB}" srcOrd="0" destOrd="0" presId="urn:microsoft.com/office/officeart/2005/8/layout/gear1"/>
    <dgm:cxn modelId="{F7BCB423-B10C-4992-BC5C-F53528897854}" srcId="{013D2A63-18B4-413E-AD81-F91AECF5FA67}" destId="{8BF5A401-E4E1-4037-BF3A-7990CA807523}" srcOrd="0" destOrd="0" parTransId="{09AB21CB-EE9A-44CD-8466-CECA2CBDD818}" sibTransId="{EBD4CC18-FCDC-4601-94D9-77CCB338E610}"/>
    <dgm:cxn modelId="{23397158-B5F9-40D4-A1F8-FE8CB2521739}" type="presParOf" srcId="{12BA472F-C345-4FBB-92CE-EFF083D752E0}" destId="{39D66E21-3FCB-4B60-86C8-F8038089A2D6}" srcOrd="0" destOrd="0" presId="urn:microsoft.com/office/officeart/2005/8/layout/gear1"/>
    <dgm:cxn modelId="{FA70284A-9866-488D-AE15-9BDF5C8678E1}" type="presParOf" srcId="{12BA472F-C345-4FBB-92CE-EFF083D752E0}" destId="{3FCFE07F-527D-4563-A146-C4705D64CF81}" srcOrd="1" destOrd="0" presId="urn:microsoft.com/office/officeart/2005/8/layout/gear1"/>
    <dgm:cxn modelId="{21AA65ED-E1C5-4532-9FE9-CBFDED456475}" type="presParOf" srcId="{12BA472F-C345-4FBB-92CE-EFF083D752E0}" destId="{3BBC205A-8750-46BA-BBE8-C01932E28E93}" srcOrd="2" destOrd="0" presId="urn:microsoft.com/office/officeart/2005/8/layout/gear1"/>
    <dgm:cxn modelId="{9E93EF8A-A837-4CBA-B75C-23539850A124}" type="presParOf" srcId="{12BA472F-C345-4FBB-92CE-EFF083D752E0}" destId="{21F4DB63-5E60-481E-8D0E-99C77E5B8974}" srcOrd="3" destOrd="0" presId="urn:microsoft.com/office/officeart/2005/8/layout/gear1"/>
    <dgm:cxn modelId="{2A694716-D492-4320-AE89-688FA7E7FD4E}" type="presParOf" srcId="{12BA472F-C345-4FBB-92CE-EFF083D752E0}" destId="{10D09629-61CC-4526-A3BF-C3872D021C14}" srcOrd="4" destOrd="0" presId="urn:microsoft.com/office/officeart/2005/8/layout/gear1"/>
    <dgm:cxn modelId="{1B3423FB-79EC-4822-B8FB-E6201F68DE38}" type="presParOf" srcId="{12BA472F-C345-4FBB-92CE-EFF083D752E0}" destId="{808D93C0-A819-4B22-A9A7-D481C5B968DF}" srcOrd="5" destOrd="0" presId="urn:microsoft.com/office/officeart/2005/8/layout/gear1"/>
    <dgm:cxn modelId="{92A456C8-0027-41F1-BA6C-1F85D5722E4F}" type="presParOf" srcId="{12BA472F-C345-4FBB-92CE-EFF083D752E0}" destId="{106D411F-93A7-4D01-974F-37886A5FEF1F}" srcOrd="6" destOrd="0" presId="urn:microsoft.com/office/officeart/2005/8/layout/gear1"/>
    <dgm:cxn modelId="{4B729C9B-7672-496C-B8DF-8C0A599D2FBA}" type="presParOf" srcId="{12BA472F-C345-4FBB-92CE-EFF083D752E0}" destId="{A99EA398-3B9B-431E-AD61-3E713026EFE9}" srcOrd="7" destOrd="0" presId="urn:microsoft.com/office/officeart/2005/8/layout/gear1"/>
    <dgm:cxn modelId="{ED78213B-300D-4997-9726-8F19D5B1E670}" type="presParOf" srcId="{12BA472F-C345-4FBB-92CE-EFF083D752E0}" destId="{4B5B92FE-277E-47EB-A68A-CDAD79D7DEDC}" srcOrd="8" destOrd="0" presId="urn:microsoft.com/office/officeart/2005/8/layout/gear1"/>
    <dgm:cxn modelId="{3226F3E9-26D1-495E-A38F-075FB2699ABD}" type="presParOf" srcId="{12BA472F-C345-4FBB-92CE-EFF083D752E0}" destId="{6CA19812-DDAB-4932-8697-D630556256E6}" srcOrd="9" destOrd="0" presId="urn:microsoft.com/office/officeart/2005/8/layout/gear1"/>
    <dgm:cxn modelId="{64310DF2-BBEB-46A3-AB05-21CEE0583584}" type="presParOf" srcId="{12BA472F-C345-4FBB-92CE-EFF083D752E0}" destId="{BAF5F339-0CA8-4EED-B520-74DB742A18AB}" srcOrd="10" destOrd="0" presId="urn:microsoft.com/office/officeart/2005/8/layout/gear1"/>
    <dgm:cxn modelId="{934E853E-CDC4-4A43-B0A1-5EE0CC35ED0D}" type="presParOf" srcId="{12BA472F-C345-4FBB-92CE-EFF083D752E0}" destId="{5B41FB87-7CC5-4BC6-A200-307831B06A33}" srcOrd="11" destOrd="0" presId="urn:microsoft.com/office/officeart/2005/8/layout/gear1"/>
    <dgm:cxn modelId="{4AA817F4-3C1E-45CA-AFC3-27A14DF8391D}" type="presParOf" srcId="{12BA472F-C345-4FBB-92CE-EFF083D752E0}" destId="{CC829400-4938-4A75-BD05-93D893B36EE3}" srcOrd="12" destOrd="0" presId="urn:microsoft.com/office/officeart/2005/8/layout/gear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3D2A63-18B4-413E-AD81-F91AECF5FA67}" type="doc">
      <dgm:prSet loTypeId="urn:microsoft.com/office/officeart/2005/8/layout/gear1" loCatId="process" qsTypeId="urn:microsoft.com/office/officeart/2005/8/quickstyle/simple5" qsCatId="simple" csTypeId="urn:microsoft.com/office/officeart/2005/8/colors/colorful2" csCatId="colorful" phldr="1"/>
      <dgm:spPr/>
    </dgm:pt>
    <dgm:pt modelId="{8BF5A401-E4E1-4037-BF3A-7990CA807523}">
      <dgm:prSet phldrT="[Text]" custT="1"/>
      <dgm:spPr>
        <a:solidFill>
          <a:schemeClr val="bg2">
            <a:lumMod val="60000"/>
            <a:lumOff val="40000"/>
          </a:schemeClr>
        </a:solidFill>
        <a:ln>
          <a:noFill/>
        </a:ln>
      </dgm:spPr>
      <dgm:t>
        <a:bodyPr/>
        <a:lstStyle/>
        <a:p>
          <a:endParaRPr lang="en-CA" sz="2400" dirty="0"/>
        </a:p>
      </dgm:t>
    </dgm:pt>
    <dgm:pt modelId="{09AB21CB-EE9A-44CD-8466-CECA2CBDD818}" type="parTrans" cxnId="{F7BCB423-B10C-4992-BC5C-F53528897854}">
      <dgm:prSet/>
      <dgm:spPr/>
      <dgm:t>
        <a:bodyPr/>
        <a:lstStyle/>
        <a:p>
          <a:endParaRPr lang="en-CA"/>
        </a:p>
      </dgm:t>
    </dgm:pt>
    <dgm:pt modelId="{EBD4CC18-FCDC-4601-94D9-77CCB338E610}" type="sibTrans" cxnId="{F7BCB423-B10C-4992-BC5C-F53528897854}">
      <dgm:prSet/>
      <dgm:spPr>
        <a:solidFill>
          <a:schemeClr val="bg2">
            <a:lumMod val="60000"/>
            <a:lumOff val="40000"/>
          </a:schemeClr>
        </a:solidFill>
        <a:ln>
          <a:noFill/>
        </a:ln>
      </dgm:spPr>
      <dgm:t>
        <a:bodyPr/>
        <a:lstStyle/>
        <a:p>
          <a:endParaRPr lang="en-CA"/>
        </a:p>
      </dgm:t>
    </dgm:pt>
    <dgm:pt modelId="{5107457B-FC7F-4980-B626-B3323D47AB60}">
      <dgm:prSet phldrT="[Text]" custT="1"/>
      <dgm:spPr>
        <a:solidFill>
          <a:schemeClr val="bg2">
            <a:lumMod val="60000"/>
            <a:lumOff val="40000"/>
          </a:schemeClr>
        </a:solidFill>
        <a:ln>
          <a:noFill/>
        </a:ln>
      </dgm:spPr>
      <dgm:t>
        <a:bodyPr/>
        <a:lstStyle/>
        <a:p>
          <a:r>
            <a:rPr lang="en-CA" sz="3200" dirty="0" smtClean="0"/>
            <a:t>Value</a:t>
          </a:r>
          <a:endParaRPr lang="en-CA" sz="3200" dirty="0"/>
        </a:p>
      </dgm:t>
    </dgm:pt>
    <dgm:pt modelId="{E295230A-CBFF-4D7F-AE76-9F2A192AE612}" type="parTrans" cxnId="{08BAAA61-061B-4045-B5E1-A2B08198B8A9}">
      <dgm:prSet/>
      <dgm:spPr/>
      <dgm:t>
        <a:bodyPr/>
        <a:lstStyle/>
        <a:p>
          <a:endParaRPr lang="en-CA"/>
        </a:p>
      </dgm:t>
    </dgm:pt>
    <dgm:pt modelId="{8F6DCD75-6F0B-4B92-B065-452C237D11B0}" type="sibTrans" cxnId="{08BAAA61-061B-4045-B5E1-A2B08198B8A9}">
      <dgm:prSet/>
      <dgm:spPr>
        <a:solidFill>
          <a:schemeClr val="bg2">
            <a:lumMod val="60000"/>
            <a:lumOff val="40000"/>
          </a:schemeClr>
        </a:solidFill>
        <a:ln>
          <a:noFill/>
        </a:ln>
      </dgm:spPr>
      <dgm:t>
        <a:bodyPr/>
        <a:lstStyle/>
        <a:p>
          <a:endParaRPr lang="en-CA"/>
        </a:p>
      </dgm:t>
    </dgm:pt>
    <dgm:pt modelId="{D12720A3-3E56-4BCF-8436-107E19A28C03}">
      <dgm:prSet phldrT="[Text]"/>
      <dgm:spPr>
        <a:solidFill>
          <a:schemeClr val="bg2">
            <a:lumMod val="60000"/>
            <a:lumOff val="40000"/>
          </a:schemeClr>
        </a:solidFill>
        <a:ln>
          <a:noFill/>
        </a:ln>
      </dgm:spPr>
      <dgm:t>
        <a:bodyPr/>
        <a:lstStyle/>
        <a:p>
          <a:endParaRPr lang="en-CA" dirty="0"/>
        </a:p>
      </dgm:t>
    </dgm:pt>
    <dgm:pt modelId="{E1BD456E-C903-492F-9953-24CFF1F6D0A2}" type="parTrans" cxnId="{2B43F0F1-5836-478F-852D-5142364611FA}">
      <dgm:prSet/>
      <dgm:spPr/>
      <dgm:t>
        <a:bodyPr/>
        <a:lstStyle/>
        <a:p>
          <a:endParaRPr lang="en-CA"/>
        </a:p>
      </dgm:t>
    </dgm:pt>
    <dgm:pt modelId="{548378E9-5E24-4A53-B522-D559E3D9552F}" type="sibTrans" cxnId="{2B43F0F1-5836-478F-852D-5142364611FA}">
      <dgm:prSet/>
      <dgm:spPr>
        <a:solidFill>
          <a:schemeClr val="bg2">
            <a:lumMod val="60000"/>
            <a:lumOff val="40000"/>
          </a:schemeClr>
        </a:solidFill>
        <a:ln>
          <a:noFill/>
        </a:ln>
      </dgm:spPr>
      <dgm:t>
        <a:bodyPr/>
        <a:lstStyle/>
        <a:p>
          <a:endParaRPr lang="en-CA"/>
        </a:p>
      </dgm:t>
    </dgm:pt>
    <dgm:pt modelId="{12BA472F-C345-4FBB-92CE-EFF083D752E0}" type="pres">
      <dgm:prSet presAssocID="{013D2A63-18B4-413E-AD81-F91AECF5FA67}" presName="composite" presStyleCnt="0">
        <dgm:presLayoutVars>
          <dgm:chMax val="3"/>
          <dgm:animLvl val="lvl"/>
          <dgm:resizeHandles val="exact"/>
        </dgm:presLayoutVars>
      </dgm:prSet>
      <dgm:spPr/>
    </dgm:pt>
    <dgm:pt modelId="{39D66E21-3FCB-4B60-86C8-F8038089A2D6}" type="pres">
      <dgm:prSet presAssocID="{8BF5A401-E4E1-4037-BF3A-7990CA807523}" presName="gear1" presStyleLbl="node1" presStyleIdx="0" presStyleCnt="3">
        <dgm:presLayoutVars>
          <dgm:chMax val="1"/>
          <dgm:bulletEnabled val="1"/>
        </dgm:presLayoutVars>
      </dgm:prSet>
      <dgm:spPr/>
      <dgm:t>
        <a:bodyPr/>
        <a:lstStyle/>
        <a:p>
          <a:endParaRPr lang="en-CA"/>
        </a:p>
      </dgm:t>
    </dgm:pt>
    <dgm:pt modelId="{3FCFE07F-527D-4563-A146-C4705D64CF81}" type="pres">
      <dgm:prSet presAssocID="{8BF5A401-E4E1-4037-BF3A-7990CA807523}" presName="gear1srcNode" presStyleLbl="node1" presStyleIdx="0" presStyleCnt="3"/>
      <dgm:spPr/>
      <dgm:t>
        <a:bodyPr/>
        <a:lstStyle/>
        <a:p>
          <a:endParaRPr lang="en-CA"/>
        </a:p>
      </dgm:t>
    </dgm:pt>
    <dgm:pt modelId="{3BBC205A-8750-46BA-BBE8-C01932E28E93}" type="pres">
      <dgm:prSet presAssocID="{8BF5A401-E4E1-4037-BF3A-7990CA807523}" presName="gear1dstNode" presStyleLbl="node1" presStyleIdx="0" presStyleCnt="3"/>
      <dgm:spPr/>
      <dgm:t>
        <a:bodyPr/>
        <a:lstStyle/>
        <a:p>
          <a:endParaRPr lang="en-CA"/>
        </a:p>
      </dgm:t>
    </dgm:pt>
    <dgm:pt modelId="{21F4DB63-5E60-481E-8D0E-99C77E5B8974}" type="pres">
      <dgm:prSet presAssocID="{5107457B-FC7F-4980-B626-B3323D47AB60}" presName="gear2" presStyleLbl="node1" presStyleIdx="1" presStyleCnt="3">
        <dgm:presLayoutVars>
          <dgm:chMax val="1"/>
          <dgm:bulletEnabled val="1"/>
        </dgm:presLayoutVars>
      </dgm:prSet>
      <dgm:spPr/>
      <dgm:t>
        <a:bodyPr/>
        <a:lstStyle/>
        <a:p>
          <a:endParaRPr lang="en-CA"/>
        </a:p>
      </dgm:t>
    </dgm:pt>
    <dgm:pt modelId="{10D09629-61CC-4526-A3BF-C3872D021C14}" type="pres">
      <dgm:prSet presAssocID="{5107457B-FC7F-4980-B626-B3323D47AB60}" presName="gear2srcNode" presStyleLbl="node1" presStyleIdx="1" presStyleCnt="3"/>
      <dgm:spPr/>
      <dgm:t>
        <a:bodyPr/>
        <a:lstStyle/>
        <a:p>
          <a:endParaRPr lang="en-CA"/>
        </a:p>
      </dgm:t>
    </dgm:pt>
    <dgm:pt modelId="{808D93C0-A819-4B22-A9A7-D481C5B968DF}" type="pres">
      <dgm:prSet presAssocID="{5107457B-FC7F-4980-B626-B3323D47AB60}" presName="gear2dstNode" presStyleLbl="node1" presStyleIdx="1" presStyleCnt="3"/>
      <dgm:spPr/>
      <dgm:t>
        <a:bodyPr/>
        <a:lstStyle/>
        <a:p>
          <a:endParaRPr lang="en-CA"/>
        </a:p>
      </dgm:t>
    </dgm:pt>
    <dgm:pt modelId="{106D411F-93A7-4D01-974F-37886A5FEF1F}" type="pres">
      <dgm:prSet presAssocID="{D12720A3-3E56-4BCF-8436-107E19A28C03}" presName="gear3" presStyleLbl="node1" presStyleIdx="2" presStyleCnt="3"/>
      <dgm:spPr/>
      <dgm:t>
        <a:bodyPr/>
        <a:lstStyle/>
        <a:p>
          <a:endParaRPr lang="en-CA"/>
        </a:p>
      </dgm:t>
    </dgm:pt>
    <dgm:pt modelId="{A99EA398-3B9B-431E-AD61-3E713026EFE9}" type="pres">
      <dgm:prSet presAssocID="{D12720A3-3E56-4BCF-8436-107E19A28C03}" presName="gear3tx" presStyleLbl="node1" presStyleIdx="2" presStyleCnt="3">
        <dgm:presLayoutVars>
          <dgm:chMax val="1"/>
          <dgm:bulletEnabled val="1"/>
        </dgm:presLayoutVars>
      </dgm:prSet>
      <dgm:spPr/>
      <dgm:t>
        <a:bodyPr/>
        <a:lstStyle/>
        <a:p>
          <a:endParaRPr lang="en-CA"/>
        </a:p>
      </dgm:t>
    </dgm:pt>
    <dgm:pt modelId="{4B5B92FE-277E-47EB-A68A-CDAD79D7DEDC}" type="pres">
      <dgm:prSet presAssocID="{D12720A3-3E56-4BCF-8436-107E19A28C03}" presName="gear3srcNode" presStyleLbl="node1" presStyleIdx="2" presStyleCnt="3"/>
      <dgm:spPr/>
      <dgm:t>
        <a:bodyPr/>
        <a:lstStyle/>
        <a:p>
          <a:endParaRPr lang="en-CA"/>
        </a:p>
      </dgm:t>
    </dgm:pt>
    <dgm:pt modelId="{6CA19812-DDAB-4932-8697-D630556256E6}" type="pres">
      <dgm:prSet presAssocID="{D12720A3-3E56-4BCF-8436-107E19A28C03}" presName="gear3dstNode" presStyleLbl="node1" presStyleIdx="2" presStyleCnt="3"/>
      <dgm:spPr/>
      <dgm:t>
        <a:bodyPr/>
        <a:lstStyle/>
        <a:p>
          <a:endParaRPr lang="en-CA"/>
        </a:p>
      </dgm:t>
    </dgm:pt>
    <dgm:pt modelId="{BAF5F339-0CA8-4EED-B520-74DB742A18AB}" type="pres">
      <dgm:prSet presAssocID="{EBD4CC18-FCDC-4601-94D9-77CCB338E610}" presName="connector1" presStyleLbl="sibTrans2D1" presStyleIdx="0" presStyleCnt="3"/>
      <dgm:spPr/>
      <dgm:t>
        <a:bodyPr/>
        <a:lstStyle/>
        <a:p>
          <a:endParaRPr lang="en-CA"/>
        </a:p>
      </dgm:t>
    </dgm:pt>
    <dgm:pt modelId="{5B41FB87-7CC5-4BC6-A200-307831B06A33}" type="pres">
      <dgm:prSet presAssocID="{8F6DCD75-6F0B-4B92-B065-452C237D11B0}" presName="connector2" presStyleLbl="sibTrans2D1" presStyleIdx="1" presStyleCnt="3"/>
      <dgm:spPr/>
      <dgm:t>
        <a:bodyPr/>
        <a:lstStyle/>
        <a:p>
          <a:endParaRPr lang="en-CA"/>
        </a:p>
      </dgm:t>
    </dgm:pt>
    <dgm:pt modelId="{CC829400-4938-4A75-BD05-93D893B36EE3}" type="pres">
      <dgm:prSet presAssocID="{548378E9-5E24-4A53-B522-D559E3D9552F}" presName="connector3" presStyleLbl="sibTrans2D1" presStyleIdx="2" presStyleCnt="3"/>
      <dgm:spPr/>
      <dgm:t>
        <a:bodyPr/>
        <a:lstStyle/>
        <a:p>
          <a:endParaRPr lang="en-CA"/>
        </a:p>
      </dgm:t>
    </dgm:pt>
  </dgm:ptLst>
  <dgm:cxnLst>
    <dgm:cxn modelId="{CB381545-8AFC-4FB5-9713-AAAC3F9946C0}" type="presOf" srcId="{D12720A3-3E56-4BCF-8436-107E19A28C03}" destId="{4B5B92FE-277E-47EB-A68A-CDAD79D7DEDC}" srcOrd="2" destOrd="0" presId="urn:microsoft.com/office/officeart/2005/8/layout/gear1"/>
    <dgm:cxn modelId="{61298191-02F5-4FD5-A42B-029766B147A9}" type="presOf" srcId="{5107457B-FC7F-4980-B626-B3323D47AB60}" destId="{10D09629-61CC-4526-A3BF-C3872D021C14}" srcOrd="1" destOrd="0" presId="urn:microsoft.com/office/officeart/2005/8/layout/gear1"/>
    <dgm:cxn modelId="{E29C4756-6031-41E7-9E91-E4B1E2354826}" type="presOf" srcId="{8BF5A401-E4E1-4037-BF3A-7990CA807523}" destId="{39D66E21-3FCB-4B60-86C8-F8038089A2D6}" srcOrd="0" destOrd="0" presId="urn:microsoft.com/office/officeart/2005/8/layout/gear1"/>
    <dgm:cxn modelId="{08BAAA61-061B-4045-B5E1-A2B08198B8A9}" srcId="{013D2A63-18B4-413E-AD81-F91AECF5FA67}" destId="{5107457B-FC7F-4980-B626-B3323D47AB60}" srcOrd="1" destOrd="0" parTransId="{E295230A-CBFF-4D7F-AE76-9F2A192AE612}" sibTransId="{8F6DCD75-6F0B-4B92-B065-452C237D11B0}"/>
    <dgm:cxn modelId="{7CE1DB98-F61F-40A6-8319-028F0613AFED}" type="presOf" srcId="{5107457B-FC7F-4980-B626-B3323D47AB60}" destId="{21F4DB63-5E60-481E-8D0E-99C77E5B8974}" srcOrd="0" destOrd="0" presId="urn:microsoft.com/office/officeart/2005/8/layout/gear1"/>
    <dgm:cxn modelId="{34A4957E-CE41-494C-9E3C-7EDB5A6AABC2}" type="presOf" srcId="{EBD4CC18-FCDC-4601-94D9-77CCB338E610}" destId="{BAF5F339-0CA8-4EED-B520-74DB742A18AB}" srcOrd="0" destOrd="0" presId="urn:microsoft.com/office/officeart/2005/8/layout/gear1"/>
    <dgm:cxn modelId="{DBA31838-AC7E-4802-9FF5-B6066A7AB81A}" type="presOf" srcId="{D12720A3-3E56-4BCF-8436-107E19A28C03}" destId="{A99EA398-3B9B-431E-AD61-3E713026EFE9}" srcOrd="1" destOrd="0" presId="urn:microsoft.com/office/officeart/2005/8/layout/gear1"/>
    <dgm:cxn modelId="{66B0CF7A-AE02-4D0F-9102-933DCFF5F038}" type="presOf" srcId="{8BF5A401-E4E1-4037-BF3A-7990CA807523}" destId="{3FCFE07F-527D-4563-A146-C4705D64CF81}" srcOrd="1" destOrd="0" presId="urn:microsoft.com/office/officeart/2005/8/layout/gear1"/>
    <dgm:cxn modelId="{225B0C2D-BEFB-4350-9003-E903A78F69A1}" type="presOf" srcId="{5107457B-FC7F-4980-B626-B3323D47AB60}" destId="{808D93C0-A819-4B22-A9A7-D481C5B968DF}" srcOrd="2" destOrd="0" presId="urn:microsoft.com/office/officeart/2005/8/layout/gear1"/>
    <dgm:cxn modelId="{539D454A-76D8-4673-8E53-93255E2B0109}" type="presOf" srcId="{548378E9-5E24-4A53-B522-D559E3D9552F}" destId="{CC829400-4938-4A75-BD05-93D893B36EE3}" srcOrd="0" destOrd="0" presId="urn:microsoft.com/office/officeart/2005/8/layout/gear1"/>
    <dgm:cxn modelId="{C6898F12-653E-423C-AA13-0FC1F49EA712}" type="presOf" srcId="{8F6DCD75-6F0B-4B92-B065-452C237D11B0}" destId="{5B41FB87-7CC5-4BC6-A200-307831B06A33}" srcOrd="0" destOrd="0" presId="urn:microsoft.com/office/officeart/2005/8/layout/gear1"/>
    <dgm:cxn modelId="{2B43F0F1-5836-478F-852D-5142364611FA}" srcId="{013D2A63-18B4-413E-AD81-F91AECF5FA67}" destId="{D12720A3-3E56-4BCF-8436-107E19A28C03}" srcOrd="2" destOrd="0" parTransId="{E1BD456E-C903-492F-9953-24CFF1F6D0A2}" sibTransId="{548378E9-5E24-4A53-B522-D559E3D9552F}"/>
    <dgm:cxn modelId="{E3583D49-FE88-4B92-BABA-AAA3763A05CD}" type="presOf" srcId="{013D2A63-18B4-413E-AD81-F91AECF5FA67}" destId="{12BA472F-C345-4FBB-92CE-EFF083D752E0}" srcOrd="0" destOrd="0" presId="urn:microsoft.com/office/officeart/2005/8/layout/gear1"/>
    <dgm:cxn modelId="{75A0DE58-5897-4B08-ABAD-68DE662B9A25}" type="presOf" srcId="{D12720A3-3E56-4BCF-8436-107E19A28C03}" destId="{6CA19812-DDAB-4932-8697-D630556256E6}" srcOrd="3" destOrd="0" presId="urn:microsoft.com/office/officeart/2005/8/layout/gear1"/>
    <dgm:cxn modelId="{D8823D7A-12C6-4F26-9639-C55F73F2FFBE}" type="presOf" srcId="{8BF5A401-E4E1-4037-BF3A-7990CA807523}" destId="{3BBC205A-8750-46BA-BBE8-C01932E28E93}" srcOrd="2" destOrd="0" presId="urn:microsoft.com/office/officeart/2005/8/layout/gear1"/>
    <dgm:cxn modelId="{A26B8186-6B2C-41B2-857D-FC0CFABA7960}" type="presOf" srcId="{D12720A3-3E56-4BCF-8436-107E19A28C03}" destId="{106D411F-93A7-4D01-974F-37886A5FEF1F}" srcOrd="0" destOrd="0" presId="urn:microsoft.com/office/officeart/2005/8/layout/gear1"/>
    <dgm:cxn modelId="{F7BCB423-B10C-4992-BC5C-F53528897854}" srcId="{013D2A63-18B4-413E-AD81-F91AECF5FA67}" destId="{8BF5A401-E4E1-4037-BF3A-7990CA807523}" srcOrd="0" destOrd="0" parTransId="{09AB21CB-EE9A-44CD-8466-CECA2CBDD818}" sibTransId="{EBD4CC18-FCDC-4601-94D9-77CCB338E610}"/>
    <dgm:cxn modelId="{4A3FBCE4-C319-4EA5-AE9B-DBDE6AF65A4F}" type="presParOf" srcId="{12BA472F-C345-4FBB-92CE-EFF083D752E0}" destId="{39D66E21-3FCB-4B60-86C8-F8038089A2D6}" srcOrd="0" destOrd="0" presId="urn:microsoft.com/office/officeart/2005/8/layout/gear1"/>
    <dgm:cxn modelId="{CE62F699-601D-4830-8EF3-1047CAC8C606}" type="presParOf" srcId="{12BA472F-C345-4FBB-92CE-EFF083D752E0}" destId="{3FCFE07F-527D-4563-A146-C4705D64CF81}" srcOrd="1" destOrd="0" presId="urn:microsoft.com/office/officeart/2005/8/layout/gear1"/>
    <dgm:cxn modelId="{C7C08954-0582-4700-9B34-9BEA8EB7AE7D}" type="presParOf" srcId="{12BA472F-C345-4FBB-92CE-EFF083D752E0}" destId="{3BBC205A-8750-46BA-BBE8-C01932E28E93}" srcOrd="2" destOrd="0" presId="urn:microsoft.com/office/officeart/2005/8/layout/gear1"/>
    <dgm:cxn modelId="{76C34DD7-0ED1-4BC5-8510-AC02C71EABCE}" type="presParOf" srcId="{12BA472F-C345-4FBB-92CE-EFF083D752E0}" destId="{21F4DB63-5E60-481E-8D0E-99C77E5B8974}" srcOrd="3" destOrd="0" presId="urn:microsoft.com/office/officeart/2005/8/layout/gear1"/>
    <dgm:cxn modelId="{89780827-9F84-4B3D-949D-2C875377A830}" type="presParOf" srcId="{12BA472F-C345-4FBB-92CE-EFF083D752E0}" destId="{10D09629-61CC-4526-A3BF-C3872D021C14}" srcOrd="4" destOrd="0" presId="urn:microsoft.com/office/officeart/2005/8/layout/gear1"/>
    <dgm:cxn modelId="{4D30CEB0-ED91-43B2-8541-F770223B2FA7}" type="presParOf" srcId="{12BA472F-C345-4FBB-92CE-EFF083D752E0}" destId="{808D93C0-A819-4B22-A9A7-D481C5B968DF}" srcOrd="5" destOrd="0" presId="urn:microsoft.com/office/officeart/2005/8/layout/gear1"/>
    <dgm:cxn modelId="{19C4E76C-D565-4D17-8E88-07801F1E1915}" type="presParOf" srcId="{12BA472F-C345-4FBB-92CE-EFF083D752E0}" destId="{106D411F-93A7-4D01-974F-37886A5FEF1F}" srcOrd="6" destOrd="0" presId="urn:microsoft.com/office/officeart/2005/8/layout/gear1"/>
    <dgm:cxn modelId="{139D9E2F-A961-488B-91CA-B4D9C6F21C36}" type="presParOf" srcId="{12BA472F-C345-4FBB-92CE-EFF083D752E0}" destId="{A99EA398-3B9B-431E-AD61-3E713026EFE9}" srcOrd="7" destOrd="0" presId="urn:microsoft.com/office/officeart/2005/8/layout/gear1"/>
    <dgm:cxn modelId="{30FAC0D4-664C-4EB1-AD5D-B4FF6E7F53B4}" type="presParOf" srcId="{12BA472F-C345-4FBB-92CE-EFF083D752E0}" destId="{4B5B92FE-277E-47EB-A68A-CDAD79D7DEDC}" srcOrd="8" destOrd="0" presId="urn:microsoft.com/office/officeart/2005/8/layout/gear1"/>
    <dgm:cxn modelId="{C0E6C017-A886-45D0-93F3-7167846A8454}" type="presParOf" srcId="{12BA472F-C345-4FBB-92CE-EFF083D752E0}" destId="{6CA19812-DDAB-4932-8697-D630556256E6}" srcOrd="9" destOrd="0" presId="urn:microsoft.com/office/officeart/2005/8/layout/gear1"/>
    <dgm:cxn modelId="{653ABB3F-93F8-49CE-8A0A-BA9EBEB11E6C}" type="presParOf" srcId="{12BA472F-C345-4FBB-92CE-EFF083D752E0}" destId="{BAF5F339-0CA8-4EED-B520-74DB742A18AB}" srcOrd="10" destOrd="0" presId="urn:microsoft.com/office/officeart/2005/8/layout/gear1"/>
    <dgm:cxn modelId="{3C2CE54F-B29B-4B08-8A89-CCB698F1AFA4}" type="presParOf" srcId="{12BA472F-C345-4FBB-92CE-EFF083D752E0}" destId="{5B41FB87-7CC5-4BC6-A200-307831B06A33}" srcOrd="11" destOrd="0" presId="urn:microsoft.com/office/officeart/2005/8/layout/gear1"/>
    <dgm:cxn modelId="{8E3EDC76-71C1-4FBD-9CE4-3C90A194504B}" type="presParOf" srcId="{12BA472F-C345-4FBB-92CE-EFF083D752E0}" destId="{CC829400-4938-4A75-BD05-93D893B36EE3}"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741A7-7780-4D63-AB0C-511727325F78}">
      <dsp:nvSpPr>
        <dsp:cNvPr id="0" name=""/>
        <dsp:cNvSpPr/>
      </dsp:nvSpPr>
      <dsp:spPr>
        <a:xfrm>
          <a:off x="2607773" y="0"/>
          <a:ext cx="2607774" cy="1910595"/>
        </a:xfrm>
        <a:prstGeom prst="trapezoid">
          <a:avLst>
            <a:gd name="adj" fmla="val 68245"/>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CA" sz="6500" kern="1200" dirty="0">
            <a:solidFill>
              <a:schemeClr val="bg1"/>
            </a:solidFill>
          </a:endParaRPr>
        </a:p>
      </dsp:txBody>
      <dsp:txXfrm>
        <a:off x="2607773" y="0"/>
        <a:ext cx="2607774" cy="1910595"/>
      </dsp:txXfrm>
    </dsp:sp>
    <dsp:sp modelId="{2154CD0E-8925-48CF-A05B-324025112C58}">
      <dsp:nvSpPr>
        <dsp:cNvPr id="0" name=""/>
        <dsp:cNvSpPr/>
      </dsp:nvSpPr>
      <dsp:spPr>
        <a:xfrm>
          <a:off x="1303886" y="1910595"/>
          <a:ext cx="5215548" cy="1910595"/>
        </a:xfrm>
        <a:prstGeom prst="trapezoid">
          <a:avLst>
            <a:gd name="adj" fmla="val 68245"/>
          </a:avLst>
        </a:prstGeom>
        <a:solidFill>
          <a:schemeClr val="accent5">
            <a:hueOff val="-2862415"/>
            <a:satOff val="-2926"/>
            <a:lumOff val="186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CA" sz="6500" kern="1200" dirty="0">
            <a:solidFill>
              <a:schemeClr val="bg1"/>
            </a:solidFill>
            <a:latin typeface="Segoe UI" panose="020B0502040204020203" pitchFamily="34" charset="0"/>
            <a:cs typeface="Segoe UI" panose="020B0502040204020203" pitchFamily="34" charset="0"/>
          </a:endParaRPr>
        </a:p>
      </dsp:txBody>
      <dsp:txXfrm>
        <a:off x="2216607" y="1910595"/>
        <a:ext cx="3390106" cy="1910595"/>
      </dsp:txXfrm>
    </dsp:sp>
    <dsp:sp modelId="{55636E88-247A-4290-820C-E02A88CD8BE2}">
      <dsp:nvSpPr>
        <dsp:cNvPr id="0" name=""/>
        <dsp:cNvSpPr/>
      </dsp:nvSpPr>
      <dsp:spPr>
        <a:xfrm>
          <a:off x="0" y="3782787"/>
          <a:ext cx="7823322" cy="1910595"/>
        </a:xfrm>
        <a:prstGeom prst="trapezoid">
          <a:avLst>
            <a:gd name="adj" fmla="val 68245"/>
          </a:avLst>
        </a:prstGeom>
        <a:solidFill>
          <a:schemeClr val="accent5">
            <a:hueOff val="-5724829"/>
            <a:satOff val="-5851"/>
            <a:lumOff val="373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CA" sz="6500" kern="1200" dirty="0">
            <a:solidFill>
              <a:schemeClr val="bg1"/>
            </a:solidFill>
            <a:latin typeface="Segoe UI" panose="020B0502040204020203" pitchFamily="34" charset="0"/>
            <a:cs typeface="Segoe UI" panose="020B0502040204020203" pitchFamily="34" charset="0"/>
          </a:endParaRPr>
        </a:p>
      </dsp:txBody>
      <dsp:txXfrm>
        <a:off x="1369081" y="3782787"/>
        <a:ext cx="5085159" cy="19105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5/7/2015 2:24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5/7/2015 2:24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5/7/2015 2:24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831601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586421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711039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4290804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2657338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809027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CA"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22821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endParaRPr lang="en-CA"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746197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5/7/2015 2:24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2447785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5/7/2015 2:24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3169583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971870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357814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27772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4431" lvl="1" indent="-171450">
              <a:buFont typeface="Arial" panose="020B0604020202020204" pitchFamily="34" charset="0"/>
              <a:buChar char="•"/>
            </a:pPr>
            <a:endParaRPr lang="en-US" dirty="0"/>
          </a:p>
        </p:txBody>
      </p:sp>
      <p:sp>
        <p:nvSpPr>
          <p:cNvPr id="4" name="Date Placeholder 3"/>
          <p:cNvSpPr>
            <a:spLocks noGrp="1"/>
          </p:cNvSpPr>
          <p:nvPr>
            <p:ph type="dt" idx="10"/>
          </p:nvPr>
        </p:nvSpPr>
        <p:spPr/>
        <p:txBody>
          <a:bodyPr/>
          <a:lstStyle/>
          <a:p>
            <a:fld id="{DC37B97E-AB55-4F0D-A5CC-5A2D03686A97}" type="datetime1">
              <a:rPr lang="en-US" smtClean="0">
                <a:solidFill>
                  <a:prstClr val="black"/>
                </a:solidFill>
              </a:rPr>
              <a:pPr/>
              <a:t>5/7/2015</a:t>
            </a:fld>
            <a:endParaRPr lang="en-US">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Microsoft Office</a:t>
            </a:r>
            <a:endParaRPr lang="en-US" dirty="0">
              <a:solidFill>
                <a:prstClr val="black"/>
              </a:solidFill>
            </a:endParaRPr>
          </a:p>
        </p:txBody>
      </p:sp>
      <p:sp>
        <p:nvSpPr>
          <p:cNvPr id="7" name="Footer Placeholder 6"/>
          <p:cNvSpPr>
            <a:spLocks noGrp="1"/>
          </p:cNvSpPr>
          <p:nvPr>
            <p:ph type="ftr" sz="quarter" idx="13"/>
          </p:nvPr>
        </p:nvSpPr>
        <p:spPr/>
        <p:txBody>
          <a:bodyPr/>
          <a:lstStyle/>
          <a:p>
            <a:pPr marL="236179" defTabSz="931467"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89331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9349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3739146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3967905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188887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2380463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651899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8292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1035231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5/7/2015 2:24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4167330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990890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130807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3084429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1364353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5/7/2015 2:24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2410371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5/7/2015 2:24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2897503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5/7/2015 2:24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3470293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786299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3832954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948310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5/7/2015 2:24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2879630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454977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987140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2621307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3746780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1786503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1092356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7065666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5779452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2968258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2982938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069887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6414755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24600864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1947327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29482944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1836169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26018005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915389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0987889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3303534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5/7/2015 2:24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64</a:t>
            </a:fld>
            <a:endParaRPr lang="en-US" dirty="0"/>
          </a:p>
        </p:txBody>
      </p:sp>
    </p:spTree>
    <p:extLst>
      <p:ext uri="{BB962C8B-B14F-4D97-AF65-F5344CB8AC3E}">
        <p14:creationId xmlns:p14="http://schemas.microsoft.com/office/powerpoint/2010/main" val="2251202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4364563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15799661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19287758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15026977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6598454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71</a:t>
            </a:fld>
            <a:endParaRPr lang="en-GB">
              <a:solidFill>
                <a:prstClr val="black"/>
              </a:solidFill>
            </a:endParaRPr>
          </a:p>
        </p:txBody>
      </p:sp>
    </p:spTree>
    <p:extLst>
      <p:ext uri="{BB962C8B-B14F-4D97-AF65-F5344CB8AC3E}">
        <p14:creationId xmlns:p14="http://schemas.microsoft.com/office/powerpoint/2010/main" val="13073969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82359" defTabSz="931467" eaLnBrk="0" hangingPunct="0">
              <a:defRPr/>
            </a:pPr>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a:defRPr/>
            </a:pPr>
            <a:fld id="{E74353ED-ACB2-44BF-A903-985B0AF962B7}" type="datetime1">
              <a:rPr lang="en-US" smtClean="0">
                <a:solidFill>
                  <a:prstClr val="black"/>
                </a:solidFill>
              </a:rPr>
              <a:pPr>
                <a:defRPr/>
              </a:pPr>
              <a:t>5/7/2015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B4008EB6-D09E-4580-8CD6-DDB14511944F}" type="slidenum">
              <a:rPr lang="en-US" smtClean="0">
                <a:solidFill>
                  <a:prstClr val="black"/>
                </a:solidFill>
              </a:rPr>
              <a:pPr>
                <a:defRPr/>
              </a:pPr>
              <a:t>72</a:t>
            </a:fld>
            <a:endParaRPr lang="en-US" dirty="0">
              <a:solidFill>
                <a:prstClr val="black"/>
              </a:solidFill>
            </a:endParaRPr>
          </a:p>
        </p:txBody>
      </p:sp>
    </p:spTree>
    <p:extLst>
      <p:ext uri="{BB962C8B-B14F-4D97-AF65-F5344CB8AC3E}">
        <p14:creationId xmlns:p14="http://schemas.microsoft.com/office/powerpoint/2010/main" val="1601622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73</a:t>
            </a:fld>
            <a:endParaRPr lang="en-GB">
              <a:solidFill>
                <a:prstClr val="black"/>
              </a:solidFill>
            </a:endParaRPr>
          </a:p>
        </p:txBody>
      </p:sp>
    </p:spTree>
    <p:extLst>
      <p:ext uri="{BB962C8B-B14F-4D97-AF65-F5344CB8AC3E}">
        <p14:creationId xmlns:p14="http://schemas.microsoft.com/office/powerpoint/2010/main" val="24753174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5/7/2015 2:24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78</a:t>
            </a:fld>
            <a:endParaRPr lang="en-US" dirty="0"/>
          </a:p>
        </p:txBody>
      </p:sp>
    </p:spTree>
    <p:extLst>
      <p:ext uri="{BB962C8B-B14F-4D97-AF65-F5344CB8AC3E}">
        <p14:creationId xmlns:p14="http://schemas.microsoft.com/office/powerpoint/2010/main" val="18121905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5/7/2015 2:24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80</a:t>
            </a:fld>
            <a:endParaRPr lang="en-US" dirty="0"/>
          </a:p>
        </p:txBody>
      </p:sp>
    </p:spTree>
    <p:extLst>
      <p:ext uri="{BB962C8B-B14F-4D97-AF65-F5344CB8AC3E}">
        <p14:creationId xmlns:p14="http://schemas.microsoft.com/office/powerpoint/2010/main" val="34592312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603145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41984015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83</a:t>
            </a:fld>
            <a:endParaRPr lang="en-GB">
              <a:solidFill>
                <a:prstClr val="black"/>
              </a:solidFill>
            </a:endParaRPr>
          </a:p>
        </p:txBody>
      </p:sp>
    </p:spTree>
    <p:extLst>
      <p:ext uri="{BB962C8B-B14F-4D97-AF65-F5344CB8AC3E}">
        <p14:creationId xmlns:p14="http://schemas.microsoft.com/office/powerpoint/2010/main" val="4728589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84</a:t>
            </a:fld>
            <a:endParaRPr lang="en-GB">
              <a:solidFill>
                <a:prstClr val="black"/>
              </a:solidFill>
            </a:endParaRPr>
          </a:p>
        </p:txBody>
      </p:sp>
    </p:spTree>
    <p:extLst>
      <p:ext uri="{BB962C8B-B14F-4D97-AF65-F5344CB8AC3E}">
        <p14:creationId xmlns:p14="http://schemas.microsoft.com/office/powerpoint/2010/main" val="20287859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85</a:t>
            </a:fld>
            <a:endParaRPr lang="en-GB">
              <a:solidFill>
                <a:prstClr val="black"/>
              </a:solidFill>
            </a:endParaRPr>
          </a:p>
        </p:txBody>
      </p:sp>
    </p:spTree>
    <p:extLst>
      <p:ext uri="{BB962C8B-B14F-4D97-AF65-F5344CB8AC3E}">
        <p14:creationId xmlns:p14="http://schemas.microsoft.com/office/powerpoint/2010/main" val="8481639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16216189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pPr/>
              <a:t>5/7/2015 2:24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88</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2852121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89</a:t>
            </a:fld>
            <a:endParaRPr lang="en-GB">
              <a:solidFill>
                <a:prstClr val="black"/>
              </a:solidFill>
            </a:endParaRPr>
          </a:p>
        </p:txBody>
      </p:sp>
    </p:spTree>
    <p:extLst>
      <p:ext uri="{BB962C8B-B14F-4D97-AF65-F5344CB8AC3E}">
        <p14:creationId xmlns:p14="http://schemas.microsoft.com/office/powerpoint/2010/main" val="40120256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90</a:t>
            </a:fld>
            <a:endParaRPr lang="en-GB">
              <a:solidFill>
                <a:prstClr val="black"/>
              </a:solidFill>
            </a:endParaRPr>
          </a:p>
        </p:txBody>
      </p:sp>
    </p:spTree>
    <p:extLst>
      <p:ext uri="{BB962C8B-B14F-4D97-AF65-F5344CB8AC3E}">
        <p14:creationId xmlns:p14="http://schemas.microsoft.com/office/powerpoint/2010/main" val="2387340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778833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A0DC990-5167-48C7-AB08-4BB5D9FDBB17}"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2629727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3.xml"/><Relationship Id="rId4" Type="http://schemas.openxmlformats.org/officeDocument/2006/relationships/image" Target="../media/image15.png"/></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19.xml"/><Relationship Id="rId4" Type="http://schemas.openxmlformats.org/officeDocument/2006/relationships/image" Target="../media/image25.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19.xml"/><Relationship Id="rId4" Type="http://schemas.openxmlformats.org/officeDocument/2006/relationships/image" Target="../media/image28.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1826" y="382456"/>
            <a:ext cx="2515877" cy="2713659"/>
          </a:xfrm>
        </p:spPr>
        <p:txBody>
          <a:bodyPr/>
          <a:lstStyle>
            <a:lvl1pPr>
              <a:defRPr sz="4488">
                <a:latin typeface="Segoe UI Light" panose="020B0502040204020203" pitchFamily="34" charset="0"/>
                <a:cs typeface="Segoe UI Light" panose="020B0502040204020203" pitchFamily="34" charset="0"/>
              </a:defRPr>
            </a:lvl1pPr>
          </a:lstStyle>
          <a:p>
            <a:r>
              <a:rPr lang="en-GB" dirty="0" smtClean="0"/>
              <a:t>Click to edit Master title style</a:t>
            </a:r>
            <a:endParaRPr lang="en-US" dirty="0"/>
          </a:p>
        </p:txBody>
      </p:sp>
      <p:sp>
        <p:nvSpPr>
          <p:cNvPr id="3" name="Content Placeholder 2"/>
          <p:cNvSpPr>
            <a:spLocks noGrp="1"/>
          </p:cNvSpPr>
          <p:nvPr>
            <p:ph idx="1"/>
          </p:nvPr>
        </p:nvSpPr>
        <p:spPr/>
        <p:txBody>
          <a:bodyPr anchor="ctr" anchorCtr="0"/>
          <a:lstStyle>
            <a:lvl1pPr>
              <a:spcBef>
                <a:spcPts val="0"/>
              </a:spcBef>
              <a:defRPr spc="-102">
                <a:solidFill>
                  <a:schemeClr val="bg1"/>
                </a:solidFill>
                <a:latin typeface="Segoe UI Light" panose="020B0502040204020203" pitchFamily="34" charset="0"/>
                <a:cs typeface="Segoe UI Light" panose="020B0502040204020203" pitchFamily="34" charset="0"/>
              </a:defRPr>
            </a:lvl1pPr>
            <a:lvl2pPr>
              <a:spcBef>
                <a:spcPts val="0"/>
              </a:spcBef>
              <a:defRPr spc="-102">
                <a:solidFill>
                  <a:schemeClr val="bg1"/>
                </a:solidFill>
                <a:latin typeface="Segoe UI Light" panose="020B0502040204020203" pitchFamily="34" charset="0"/>
                <a:cs typeface="Segoe UI Light" panose="020B0502040204020203" pitchFamily="34" charset="0"/>
              </a:defRPr>
            </a:lvl2pPr>
            <a:lvl3pPr marL="932573" indent="0">
              <a:spcBef>
                <a:spcPts val="612"/>
              </a:spcBef>
              <a:buNone/>
              <a:defRPr spc="-102">
                <a:solidFill>
                  <a:schemeClr val="bg1"/>
                </a:solidFill>
              </a:defRPr>
            </a:lvl3pPr>
            <a:lvl4pPr marL="1398860" indent="0">
              <a:spcBef>
                <a:spcPts val="612"/>
              </a:spcBef>
              <a:buNone/>
              <a:defRPr spc="-102">
                <a:solidFill>
                  <a:schemeClr val="bg1"/>
                </a:solidFill>
              </a:defRPr>
            </a:lvl4pPr>
            <a:lvl5pPr marL="1865146" indent="0">
              <a:spcBef>
                <a:spcPts val="612"/>
              </a:spcBef>
              <a:buNone/>
              <a:defRPr spc="-102">
                <a:solidFill>
                  <a:schemeClr val="bg1"/>
                </a:solidFill>
              </a:defRPr>
            </a:lvl5pPr>
          </a:lstStyle>
          <a:p>
            <a:pPr lvl="0"/>
            <a:r>
              <a:rPr lang="en-GB" dirty="0" smtClean="0"/>
              <a:t>Click to edit Master text styles</a:t>
            </a:r>
          </a:p>
          <a:p>
            <a:pPr lvl="1"/>
            <a:r>
              <a:rPr lang="en-GB" dirty="0" smtClean="0"/>
              <a:t>Second level</a:t>
            </a:r>
          </a:p>
        </p:txBody>
      </p:sp>
    </p:spTree>
    <p:extLst>
      <p:ext uri="{BB962C8B-B14F-4D97-AF65-F5344CB8AC3E}">
        <p14:creationId xmlns:p14="http://schemas.microsoft.com/office/powerpoint/2010/main" val="8441110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49129" y="6482891"/>
            <a:ext cx="3938217" cy="372394"/>
          </a:xfrm>
          <a:prstGeom prst="rect">
            <a:avLst/>
          </a:prstGeom>
        </p:spPr>
        <p:txBody>
          <a:bodyPr/>
          <a:lstStyle/>
          <a:p>
            <a:pPr defTabSz="932597"/>
            <a:endParaRPr lang="en-US" dirty="0">
              <a:solidFill>
                <a:prstClr val="black">
                  <a:tint val="75000"/>
                </a:prstClr>
              </a:solidFill>
            </a:endParaRPr>
          </a:p>
        </p:txBody>
      </p:sp>
      <p:sp>
        <p:nvSpPr>
          <p:cNvPr id="6" name="Slide Number Placeholder 5"/>
          <p:cNvSpPr>
            <a:spLocks noGrp="1"/>
          </p:cNvSpPr>
          <p:nvPr>
            <p:ph type="sldNum" sz="quarter" idx="12"/>
          </p:nvPr>
        </p:nvSpPr>
        <p:spPr>
          <a:xfrm>
            <a:off x="8912807" y="6482891"/>
            <a:ext cx="2901844" cy="372394"/>
          </a:xfrm>
          <a:prstGeom prst="rect">
            <a:avLst/>
          </a:prstGeom>
        </p:spPr>
        <p:txBody>
          <a:bodyPr/>
          <a:lstStyle/>
          <a:p>
            <a:pPr defTabSz="932597"/>
            <a:fld id="{CD8CFD7C-5133-4F31-B8DD-48811D9CC472}" type="slidenum">
              <a:rPr lang="en-US" smtClean="0">
                <a:solidFill>
                  <a:prstClr val="black">
                    <a:tint val="75000"/>
                  </a:prstClr>
                </a:solidFill>
              </a:rPr>
              <a:pPr defTabSz="932597"/>
              <a:t>‹#›</a:t>
            </a:fld>
            <a:endParaRPr lang="en-US" dirty="0">
              <a:solidFill>
                <a:prstClr val="black">
                  <a:tint val="75000"/>
                </a:prstClr>
              </a:solidFill>
            </a:endParaRPr>
          </a:p>
        </p:txBody>
      </p:sp>
      <p:sp>
        <p:nvSpPr>
          <p:cNvPr id="8" name="Rectangle 7"/>
          <p:cNvSpPr/>
          <p:nvPr userDrawn="1"/>
        </p:nvSpPr>
        <p:spPr>
          <a:xfrm>
            <a:off x="0" y="3"/>
            <a:ext cx="12436475" cy="11324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prstClr val="white"/>
              </a:solidFill>
            </a:endParaRPr>
          </a:p>
        </p:txBody>
      </p:sp>
      <p:sp>
        <p:nvSpPr>
          <p:cNvPr id="9" name="Rectangle 8"/>
          <p:cNvSpPr/>
          <p:nvPr userDrawn="1"/>
        </p:nvSpPr>
        <p:spPr>
          <a:xfrm>
            <a:off x="0" y="5862081"/>
            <a:ext cx="12436475" cy="11324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prstClr val="white"/>
              </a:solidFill>
            </a:endParaRPr>
          </a:p>
        </p:txBody>
      </p:sp>
    </p:spTree>
    <p:extLst>
      <p:ext uri="{BB962C8B-B14F-4D97-AF65-F5344CB8AC3E}">
        <p14:creationId xmlns:p14="http://schemas.microsoft.com/office/powerpoint/2010/main" val="1525692258"/>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1826" y="382456"/>
            <a:ext cx="2515877" cy="2713659"/>
          </a:xfrm>
        </p:spPr>
        <p:txBody>
          <a:bodyPr/>
          <a:lstStyle>
            <a:lvl1pPr>
              <a:defRPr sz="4488">
                <a:latin typeface="Segoe UI Light" panose="020B0502040204020203" pitchFamily="34" charset="0"/>
                <a:cs typeface="Segoe UI Light" panose="020B0502040204020203" pitchFamily="34" charset="0"/>
              </a:defRPr>
            </a:lvl1pPr>
          </a:lstStyle>
          <a:p>
            <a:r>
              <a:rPr lang="en-GB" dirty="0" smtClean="0"/>
              <a:t>Click to edit Master title style</a:t>
            </a:r>
            <a:endParaRPr lang="en-US" dirty="0"/>
          </a:p>
        </p:txBody>
      </p:sp>
      <p:sp>
        <p:nvSpPr>
          <p:cNvPr id="3" name="Content Placeholder 2"/>
          <p:cNvSpPr>
            <a:spLocks noGrp="1"/>
          </p:cNvSpPr>
          <p:nvPr>
            <p:ph idx="1"/>
          </p:nvPr>
        </p:nvSpPr>
        <p:spPr/>
        <p:txBody>
          <a:bodyPr anchor="ctr" anchorCtr="0"/>
          <a:lstStyle>
            <a:lvl1pPr>
              <a:spcBef>
                <a:spcPts val="0"/>
              </a:spcBef>
              <a:defRPr spc="-102">
                <a:solidFill>
                  <a:schemeClr val="bg1"/>
                </a:solidFill>
                <a:latin typeface="Segoe UI Light" panose="020B0502040204020203" pitchFamily="34" charset="0"/>
                <a:cs typeface="Segoe UI Light" panose="020B0502040204020203" pitchFamily="34" charset="0"/>
              </a:defRPr>
            </a:lvl1pPr>
            <a:lvl2pPr>
              <a:spcBef>
                <a:spcPts val="0"/>
              </a:spcBef>
              <a:defRPr spc="-102">
                <a:solidFill>
                  <a:schemeClr val="bg1"/>
                </a:solidFill>
                <a:latin typeface="Segoe UI Light" panose="020B0502040204020203" pitchFamily="34" charset="0"/>
                <a:cs typeface="Segoe UI Light" panose="020B0502040204020203" pitchFamily="34" charset="0"/>
              </a:defRPr>
            </a:lvl2pPr>
            <a:lvl3pPr marL="932573" indent="0">
              <a:spcBef>
                <a:spcPts val="612"/>
              </a:spcBef>
              <a:buNone/>
              <a:defRPr spc="-102">
                <a:solidFill>
                  <a:schemeClr val="bg1"/>
                </a:solidFill>
              </a:defRPr>
            </a:lvl3pPr>
            <a:lvl4pPr marL="1398860" indent="0">
              <a:spcBef>
                <a:spcPts val="612"/>
              </a:spcBef>
              <a:buNone/>
              <a:defRPr spc="-102">
                <a:solidFill>
                  <a:schemeClr val="bg1"/>
                </a:solidFill>
              </a:defRPr>
            </a:lvl4pPr>
            <a:lvl5pPr marL="1865146" indent="0">
              <a:spcBef>
                <a:spcPts val="612"/>
              </a:spcBef>
              <a:buNone/>
              <a:defRPr spc="-102">
                <a:solidFill>
                  <a:schemeClr val="bg1"/>
                </a:solidFill>
              </a:defRPr>
            </a:lvl5pPr>
          </a:lstStyle>
          <a:p>
            <a:pPr lvl="0"/>
            <a:r>
              <a:rPr lang="en-GB" dirty="0" smtClean="0"/>
              <a:t>Click to edit Master text styles</a:t>
            </a:r>
          </a:p>
          <a:p>
            <a:pPr lvl="1"/>
            <a:r>
              <a:rPr lang="en-GB" dirty="0" smtClean="0"/>
              <a:t>Second level</a:t>
            </a:r>
          </a:p>
        </p:txBody>
      </p:sp>
    </p:spTree>
    <p:extLst>
      <p:ext uri="{BB962C8B-B14F-4D97-AF65-F5344CB8AC3E}">
        <p14:creationId xmlns:p14="http://schemas.microsoft.com/office/powerpoint/2010/main" val="17564228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2480" y="2151537"/>
            <a:ext cx="10445796" cy="1017048"/>
          </a:xfrm>
        </p:spPr>
        <p:txBody>
          <a:bodyPr anchor="b" anchorCtr="0"/>
          <a:lstStyle>
            <a:lvl1pPr>
              <a:defRPr sz="7339" spc="-153"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452480"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Segoe UI Semilight" panose="020B0402040204020203" pitchFamily="34" charset="0"/>
                <a:cs typeface="Segoe UI Semilight" panose="020B0402040204020203" pitchFamily="34" charset="0"/>
              </a:defRPr>
            </a:lvl1pPr>
          </a:lstStyle>
          <a:p>
            <a:pPr lvl="0"/>
            <a:r>
              <a:rPr lang="en-US" dirty="0" smtClean="0"/>
              <a:t>Speaker Title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2" y="5982751"/>
            <a:ext cx="1375006" cy="644913"/>
          </a:xfrm>
          <a:prstGeom prst="rect">
            <a:avLst/>
          </a:prstGeom>
        </p:spPr>
      </p:pic>
      <p:sp>
        <p:nvSpPr>
          <p:cNvPr id="7" name="Freeform 27"/>
          <p:cNvSpPr>
            <a:spLocks noEditPoints="1"/>
          </p:cNvSpPr>
          <p:nvPr userDrawn="1"/>
        </p:nvSpPr>
        <p:spPr bwMode="auto">
          <a:xfrm>
            <a:off x="10618993" y="6119372"/>
            <a:ext cx="1141208" cy="220099"/>
          </a:xfrm>
          <a:custGeom>
            <a:avLst/>
            <a:gdLst>
              <a:gd name="T0" fmla="*/ 218 w 1139"/>
              <a:gd name="T1" fmla="*/ 217 h 220"/>
              <a:gd name="T2" fmla="*/ 170 w 1139"/>
              <a:gd name="T3" fmla="*/ 15 h 220"/>
              <a:gd name="T4" fmla="*/ 0 w 1139"/>
              <a:gd name="T5" fmla="*/ 15 h 220"/>
              <a:gd name="T6" fmla="*/ 33 w 1139"/>
              <a:gd name="T7" fmla="*/ 62 h 220"/>
              <a:gd name="T8" fmla="*/ 121 w 1139"/>
              <a:gd name="T9" fmla="*/ 217 h 220"/>
              <a:gd name="T10" fmla="*/ 268 w 1139"/>
              <a:gd name="T11" fmla="*/ 11 h 220"/>
              <a:gd name="T12" fmla="*/ 254 w 1139"/>
              <a:gd name="T13" fmla="*/ 44 h 220"/>
              <a:gd name="T14" fmla="*/ 289 w 1139"/>
              <a:gd name="T15" fmla="*/ 31 h 220"/>
              <a:gd name="T16" fmla="*/ 285 w 1139"/>
              <a:gd name="T17" fmla="*/ 72 h 220"/>
              <a:gd name="T18" fmla="*/ 285 w 1139"/>
              <a:gd name="T19" fmla="*/ 217 h 220"/>
              <a:gd name="T20" fmla="*/ 345 w 1139"/>
              <a:gd name="T21" fmla="*/ 79 h 220"/>
              <a:gd name="T22" fmla="*/ 318 w 1139"/>
              <a:gd name="T23" fmla="*/ 185 h 220"/>
              <a:gd name="T24" fmla="*/ 421 w 1139"/>
              <a:gd name="T25" fmla="*/ 211 h 220"/>
              <a:gd name="T26" fmla="*/ 420 w 1139"/>
              <a:gd name="T27" fmla="*/ 180 h 220"/>
              <a:gd name="T28" fmla="*/ 356 w 1139"/>
              <a:gd name="T29" fmla="*/ 180 h 220"/>
              <a:gd name="T30" fmla="*/ 388 w 1139"/>
              <a:gd name="T31" fmla="*/ 97 h 220"/>
              <a:gd name="T32" fmla="*/ 422 w 1139"/>
              <a:gd name="T33" fmla="*/ 76 h 220"/>
              <a:gd name="T34" fmla="*/ 386 w 1139"/>
              <a:gd name="T35" fmla="*/ 69 h 220"/>
              <a:gd name="T36" fmla="*/ 447 w 1139"/>
              <a:gd name="T37" fmla="*/ 72 h 220"/>
              <a:gd name="T38" fmla="*/ 481 w 1139"/>
              <a:gd name="T39" fmla="*/ 143 h 220"/>
              <a:gd name="T40" fmla="*/ 522 w 1139"/>
              <a:gd name="T41" fmla="*/ 102 h 220"/>
              <a:gd name="T42" fmla="*/ 531 w 1139"/>
              <a:gd name="T43" fmla="*/ 72 h 220"/>
              <a:gd name="T44" fmla="*/ 517 w 1139"/>
              <a:gd name="T45" fmla="*/ 70 h 220"/>
              <a:gd name="T46" fmla="*/ 481 w 1139"/>
              <a:gd name="T47" fmla="*/ 97 h 220"/>
              <a:gd name="T48" fmla="*/ 534 w 1139"/>
              <a:gd name="T49" fmla="*/ 146 h 220"/>
              <a:gd name="T50" fmla="*/ 662 w 1139"/>
              <a:gd name="T51" fmla="*/ 199 h 220"/>
              <a:gd name="T52" fmla="*/ 610 w 1139"/>
              <a:gd name="T53" fmla="*/ 69 h 220"/>
              <a:gd name="T54" fmla="*/ 569 w 1139"/>
              <a:gd name="T55" fmla="*/ 145 h 220"/>
              <a:gd name="T56" fmla="*/ 636 w 1139"/>
              <a:gd name="T57" fmla="*/ 109 h 220"/>
              <a:gd name="T58" fmla="*/ 609 w 1139"/>
              <a:gd name="T59" fmla="*/ 192 h 220"/>
              <a:gd name="T60" fmla="*/ 698 w 1139"/>
              <a:gd name="T61" fmla="*/ 113 h 220"/>
              <a:gd name="T62" fmla="*/ 733 w 1139"/>
              <a:gd name="T63" fmla="*/ 156 h 220"/>
              <a:gd name="T64" fmla="*/ 760 w 1139"/>
              <a:gd name="T65" fmla="*/ 179 h 220"/>
              <a:gd name="T66" fmla="*/ 700 w 1139"/>
              <a:gd name="T67" fmla="*/ 180 h 220"/>
              <a:gd name="T68" fmla="*/ 699 w 1139"/>
              <a:gd name="T69" fmla="*/ 212 h 220"/>
              <a:gd name="T70" fmla="*/ 779 w 1139"/>
              <a:gd name="T71" fmla="*/ 208 h 220"/>
              <a:gd name="T72" fmla="*/ 757 w 1139"/>
              <a:gd name="T73" fmla="*/ 132 h 220"/>
              <a:gd name="T74" fmla="*/ 738 w 1139"/>
              <a:gd name="T75" fmla="*/ 100 h 220"/>
              <a:gd name="T76" fmla="*/ 785 w 1139"/>
              <a:gd name="T77" fmla="*/ 105 h 220"/>
              <a:gd name="T78" fmla="*/ 786 w 1139"/>
              <a:gd name="T79" fmla="*/ 75 h 220"/>
              <a:gd name="T80" fmla="*/ 886 w 1139"/>
              <a:gd name="T81" fmla="*/ 69 h 220"/>
              <a:gd name="T82" fmla="*/ 829 w 1139"/>
              <a:gd name="T83" fmla="*/ 200 h 220"/>
              <a:gd name="T84" fmla="*/ 958 w 1139"/>
              <a:gd name="T85" fmla="*/ 143 h 220"/>
              <a:gd name="T86" fmla="*/ 884 w 1139"/>
              <a:gd name="T87" fmla="*/ 192 h 220"/>
              <a:gd name="T88" fmla="*/ 855 w 1139"/>
              <a:gd name="T89" fmla="*/ 109 h 220"/>
              <a:gd name="T90" fmla="*/ 922 w 1139"/>
              <a:gd name="T91" fmla="*/ 144 h 220"/>
              <a:gd name="T92" fmla="*/ 1104 w 1139"/>
              <a:gd name="T93" fmla="*/ 100 h 220"/>
              <a:gd name="T94" fmla="*/ 1124 w 1139"/>
              <a:gd name="T95" fmla="*/ 192 h 220"/>
              <a:gd name="T96" fmla="*/ 1139 w 1139"/>
              <a:gd name="T97" fmla="*/ 187 h 220"/>
              <a:gd name="T98" fmla="*/ 1128 w 1139"/>
              <a:gd name="T99" fmla="*/ 219 h 220"/>
              <a:gd name="T100" fmla="*/ 1070 w 1139"/>
              <a:gd name="T101" fmla="*/ 100 h 220"/>
              <a:gd name="T102" fmla="*/ 985 w 1139"/>
              <a:gd name="T103" fmla="*/ 217 h 220"/>
              <a:gd name="T104" fmla="*/ 961 w 1139"/>
              <a:gd name="T105" fmla="*/ 72 h 220"/>
              <a:gd name="T106" fmla="*/ 991 w 1139"/>
              <a:gd name="T107" fmla="*/ 25 h 220"/>
              <a:gd name="T108" fmla="*/ 1056 w 1139"/>
              <a:gd name="T109" fmla="*/ 3 h 220"/>
              <a:gd name="T110" fmla="*/ 1056 w 1139"/>
              <a:gd name="T111" fmla="*/ 32 h 220"/>
              <a:gd name="T112" fmla="*/ 1019 w 1139"/>
              <a:gd name="T113" fmla="*/ 54 h 220"/>
              <a:gd name="T114" fmla="*/ 1070 w 1139"/>
              <a:gd name="T115" fmla="*/ 40 h 220"/>
              <a:gd name="T116" fmla="*/ 1104 w 1139"/>
              <a:gd name="T117" fmla="*/ 29 h 220"/>
              <a:gd name="T118" fmla="*/ 1139 w 1139"/>
              <a:gd name="T119"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9" h="220">
                <a:moveTo>
                  <a:pt x="184" y="62"/>
                </a:moveTo>
                <a:cubicBezTo>
                  <a:pt x="184" y="217"/>
                  <a:pt x="184" y="217"/>
                  <a:pt x="184" y="217"/>
                </a:cubicBezTo>
                <a:cubicBezTo>
                  <a:pt x="218" y="217"/>
                  <a:pt x="218" y="217"/>
                  <a:pt x="218" y="217"/>
                </a:cubicBezTo>
                <a:cubicBezTo>
                  <a:pt x="218" y="15"/>
                  <a:pt x="218" y="15"/>
                  <a:pt x="218" y="15"/>
                </a:cubicBezTo>
                <a:cubicBezTo>
                  <a:pt x="218" y="15"/>
                  <a:pt x="218" y="15"/>
                  <a:pt x="218" y="15"/>
                </a:cubicBezTo>
                <a:cubicBezTo>
                  <a:pt x="170" y="15"/>
                  <a:pt x="170" y="15"/>
                  <a:pt x="170" y="15"/>
                </a:cubicBezTo>
                <a:cubicBezTo>
                  <a:pt x="109" y="165"/>
                  <a:pt x="109" y="165"/>
                  <a:pt x="109" y="165"/>
                </a:cubicBezTo>
                <a:cubicBezTo>
                  <a:pt x="50" y="15"/>
                  <a:pt x="50" y="15"/>
                  <a:pt x="50" y="15"/>
                </a:cubicBezTo>
                <a:cubicBezTo>
                  <a:pt x="0" y="15"/>
                  <a:pt x="0" y="15"/>
                  <a:pt x="0" y="15"/>
                </a:cubicBezTo>
                <a:cubicBezTo>
                  <a:pt x="0" y="217"/>
                  <a:pt x="0" y="217"/>
                  <a:pt x="0" y="217"/>
                </a:cubicBezTo>
                <a:cubicBezTo>
                  <a:pt x="33" y="217"/>
                  <a:pt x="33" y="217"/>
                  <a:pt x="33" y="217"/>
                </a:cubicBezTo>
                <a:cubicBezTo>
                  <a:pt x="33" y="62"/>
                  <a:pt x="33" y="62"/>
                  <a:pt x="33" y="62"/>
                </a:cubicBezTo>
                <a:cubicBezTo>
                  <a:pt x="34" y="62"/>
                  <a:pt x="34" y="62"/>
                  <a:pt x="34" y="62"/>
                </a:cubicBezTo>
                <a:cubicBezTo>
                  <a:pt x="96" y="217"/>
                  <a:pt x="96" y="217"/>
                  <a:pt x="96" y="217"/>
                </a:cubicBezTo>
                <a:cubicBezTo>
                  <a:pt x="121" y="217"/>
                  <a:pt x="121" y="217"/>
                  <a:pt x="121" y="217"/>
                </a:cubicBezTo>
                <a:cubicBezTo>
                  <a:pt x="183" y="62"/>
                  <a:pt x="183" y="62"/>
                  <a:pt x="183" y="62"/>
                </a:cubicBezTo>
                <a:lnTo>
                  <a:pt x="184" y="62"/>
                </a:lnTo>
                <a:close/>
                <a:moveTo>
                  <a:pt x="268" y="11"/>
                </a:moveTo>
                <a:cubicBezTo>
                  <a:pt x="263" y="11"/>
                  <a:pt x="258" y="13"/>
                  <a:pt x="254" y="16"/>
                </a:cubicBezTo>
                <a:cubicBezTo>
                  <a:pt x="250" y="20"/>
                  <a:pt x="248" y="25"/>
                  <a:pt x="248" y="31"/>
                </a:cubicBezTo>
                <a:cubicBezTo>
                  <a:pt x="248" y="36"/>
                  <a:pt x="250" y="41"/>
                  <a:pt x="254" y="44"/>
                </a:cubicBezTo>
                <a:cubicBezTo>
                  <a:pt x="258" y="48"/>
                  <a:pt x="263" y="50"/>
                  <a:pt x="268" y="50"/>
                </a:cubicBezTo>
                <a:cubicBezTo>
                  <a:pt x="274" y="50"/>
                  <a:pt x="279" y="48"/>
                  <a:pt x="283" y="44"/>
                </a:cubicBezTo>
                <a:cubicBezTo>
                  <a:pt x="287" y="41"/>
                  <a:pt x="289" y="36"/>
                  <a:pt x="289" y="31"/>
                </a:cubicBezTo>
                <a:cubicBezTo>
                  <a:pt x="289" y="25"/>
                  <a:pt x="287" y="20"/>
                  <a:pt x="283" y="17"/>
                </a:cubicBezTo>
                <a:cubicBezTo>
                  <a:pt x="279" y="13"/>
                  <a:pt x="274" y="11"/>
                  <a:pt x="268" y="11"/>
                </a:cubicBezTo>
                <a:close/>
                <a:moveTo>
                  <a:pt x="285" y="72"/>
                </a:moveTo>
                <a:cubicBezTo>
                  <a:pt x="251" y="72"/>
                  <a:pt x="251" y="72"/>
                  <a:pt x="251" y="72"/>
                </a:cubicBezTo>
                <a:cubicBezTo>
                  <a:pt x="251" y="217"/>
                  <a:pt x="251" y="217"/>
                  <a:pt x="251" y="217"/>
                </a:cubicBezTo>
                <a:cubicBezTo>
                  <a:pt x="285" y="217"/>
                  <a:pt x="285" y="217"/>
                  <a:pt x="285" y="217"/>
                </a:cubicBezTo>
                <a:cubicBezTo>
                  <a:pt x="285" y="72"/>
                  <a:pt x="285" y="72"/>
                  <a:pt x="285" y="72"/>
                </a:cubicBezTo>
                <a:close/>
                <a:moveTo>
                  <a:pt x="386" y="69"/>
                </a:move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6"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ubicBezTo>
                  <a:pt x="399" y="69"/>
                  <a:pt x="393" y="69"/>
                  <a:pt x="386" y="69"/>
                </a:cubicBezTo>
                <a:close/>
                <a:moveTo>
                  <a:pt x="481" y="97"/>
                </a:move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ubicBezTo>
                  <a:pt x="517" y="70"/>
                  <a:pt x="517" y="70"/>
                  <a:pt x="517" y="70"/>
                </a:cubicBezTo>
                <a:cubicBezTo>
                  <a:pt x="509" y="70"/>
                  <a:pt x="501" y="72"/>
                  <a:pt x="495" y="78"/>
                </a:cubicBezTo>
                <a:cubicBezTo>
                  <a:pt x="489" y="83"/>
                  <a:pt x="485" y="89"/>
                  <a:pt x="482" y="97"/>
                </a:cubicBezTo>
                <a:lnTo>
                  <a:pt x="481" y="97"/>
                </a:lnTo>
                <a:close/>
                <a:moveTo>
                  <a:pt x="610" y="69"/>
                </a:moveTo>
                <a:cubicBezTo>
                  <a:pt x="586" y="69"/>
                  <a:pt x="567" y="76"/>
                  <a:pt x="554" y="89"/>
                </a:cubicBezTo>
                <a:cubicBezTo>
                  <a:pt x="540" y="103"/>
                  <a:pt x="534" y="122"/>
                  <a:pt x="534" y="146"/>
                </a:cubicBezTo>
                <a:cubicBezTo>
                  <a:pt x="534" y="169"/>
                  <a:pt x="540" y="187"/>
                  <a:pt x="553" y="200"/>
                </a:cubicBezTo>
                <a:cubicBezTo>
                  <a:pt x="567" y="213"/>
                  <a:pt x="584" y="220"/>
                  <a:pt x="607" y="220"/>
                </a:cubicBezTo>
                <a:cubicBezTo>
                  <a:pt x="630" y="220"/>
                  <a:pt x="648" y="213"/>
                  <a:pt x="662" y="199"/>
                </a:cubicBezTo>
                <a:cubicBezTo>
                  <a:pt x="675" y="185"/>
                  <a:pt x="682" y="166"/>
                  <a:pt x="682" y="143"/>
                </a:cubicBezTo>
                <a:cubicBezTo>
                  <a:pt x="682" y="120"/>
                  <a:pt x="676" y="102"/>
                  <a:pt x="663" y="89"/>
                </a:cubicBezTo>
                <a:cubicBezTo>
                  <a:pt x="650" y="75"/>
                  <a:pt x="632" y="69"/>
                  <a:pt x="610" y="69"/>
                </a:cubicBezTo>
                <a:close/>
                <a:moveTo>
                  <a:pt x="609" y="192"/>
                </a:moveTo>
                <a:cubicBezTo>
                  <a:pt x="596" y="192"/>
                  <a:pt x="586" y="188"/>
                  <a:pt x="579" y="180"/>
                </a:cubicBezTo>
                <a:cubicBezTo>
                  <a:pt x="572" y="172"/>
                  <a:pt x="569" y="160"/>
                  <a:pt x="569" y="145"/>
                </a:cubicBezTo>
                <a:cubicBezTo>
                  <a:pt x="569" y="130"/>
                  <a:pt x="572" y="118"/>
                  <a:pt x="579" y="109"/>
                </a:cubicBezTo>
                <a:cubicBezTo>
                  <a:pt x="586" y="101"/>
                  <a:pt x="596" y="97"/>
                  <a:pt x="608" y="97"/>
                </a:cubicBezTo>
                <a:cubicBezTo>
                  <a:pt x="620" y="97"/>
                  <a:pt x="630" y="101"/>
                  <a:pt x="636" y="109"/>
                </a:cubicBezTo>
                <a:cubicBezTo>
                  <a:pt x="643" y="117"/>
                  <a:pt x="647" y="129"/>
                  <a:pt x="647" y="144"/>
                </a:cubicBezTo>
                <a:cubicBezTo>
                  <a:pt x="647" y="160"/>
                  <a:pt x="644" y="172"/>
                  <a:pt x="637" y="180"/>
                </a:cubicBezTo>
                <a:cubicBezTo>
                  <a:pt x="631" y="188"/>
                  <a:pt x="621" y="192"/>
                  <a:pt x="609" y="192"/>
                </a:cubicBezTo>
                <a:close/>
                <a:moveTo>
                  <a:pt x="754" y="69"/>
                </a:moveTo>
                <a:cubicBezTo>
                  <a:pt x="737" y="69"/>
                  <a:pt x="724" y="73"/>
                  <a:pt x="714" y="81"/>
                </a:cubicBezTo>
                <a:cubicBezTo>
                  <a:pt x="703" y="89"/>
                  <a:pt x="698" y="100"/>
                  <a:pt x="698" y="113"/>
                </a:cubicBezTo>
                <a:cubicBezTo>
                  <a:pt x="698" y="120"/>
                  <a:pt x="699" y="126"/>
                  <a:pt x="702" y="131"/>
                </a:cubicBezTo>
                <a:cubicBezTo>
                  <a:pt x="704" y="136"/>
                  <a:pt x="707" y="141"/>
                  <a:pt x="712" y="144"/>
                </a:cubicBezTo>
                <a:cubicBezTo>
                  <a:pt x="716" y="148"/>
                  <a:pt x="723" y="152"/>
                  <a:pt x="733" y="156"/>
                </a:cubicBezTo>
                <a:cubicBezTo>
                  <a:pt x="741"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4" y="215"/>
                  <a:pt x="710" y="216"/>
                  <a:pt x="717" y="218"/>
                </a:cubicBezTo>
                <a:cubicBezTo>
                  <a:pt x="724" y="219"/>
                  <a:pt x="731" y="220"/>
                  <a:pt x="736" y="220"/>
                </a:cubicBezTo>
                <a:cubicBezTo>
                  <a:pt x="754" y="220"/>
                  <a:pt x="768" y="216"/>
                  <a:pt x="779" y="208"/>
                </a:cubicBezTo>
                <a:cubicBezTo>
                  <a:pt x="789" y="200"/>
                  <a:pt x="794" y="188"/>
                  <a:pt x="794" y="175"/>
                </a:cubicBezTo>
                <a:cubicBezTo>
                  <a:pt x="794" y="165"/>
                  <a:pt x="791" y="157"/>
                  <a:pt x="786" y="150"/>
                </a:cubicBezTo>
                <a:cubicBezTo>
                  <a:pt x="780" y="143"/>
                  <a:pt x="771" y="137"/>
                  <a:pt x="757" y="132"/>
                </a:cubicBezTo>
                <a:cubicBezTo>
                  <a:pt x="746" y="128"/>
                  <a:pt x="740" y="124"/>
                  <a:pt x="737" y="121"/>
                </a:cubicBezTo>
                <a:cubicBezTo>
                  <a:pt x="734" y="119"/>
                  <a:pt x="733" y="115"/>
                  <a:pt x="733" y="110"/>
                </a:cubicBezTo>
                <a:cubicBezTo>
                  <a:pt x="733" y="106"/>
                  <a:pt x="734" y="103"/>
                  <a:pt x="738" y="100"/>
                </a:cubicBezTo>
                <a:cubicBezTo>
                  <a:pt x="741" y="97"/>
                  <a:pt x="746" y="96"/>
                  <a:pt x="752" y="96"/>
                </a:cubicBezTo>
                <a:cubicBezTo>
                  <a:pt x="758" y="96"/>
                  <a:pt x="764" y="97"/>
                  <a:pt x="770" y="98"/>
                </a:cubicBezTo>
                <a:cubicBezTo>
                  <a:pt x="776" y="100"/>
                  <a:pt x="781" y="103"/>
                  <a:pt x="785" y="105"/>
                </a:cubicBezTo>
                <a:cubicBezTo>
                  <a:pt x="787" y="106"/>
                  <a:pt x="787" y="106"/>
                  <a:pt x="787" y="106"/>
                </a:cubicBezTo>
                <a:cubicBezTo>
                  <a:pt x="787" y="75"/>
                  <a:pt x="787" y="75"/>
                  <a:pt x="787" y="75"/>
                </a:cubicBezTo>
                <a:cubicBezTo>
                  <a:pt x="786" y="75"/>
                  <a:pt x="786" y="75"/>
                  <a:pt x="786" y="75"/>
                </a:cubicBezTo>
                <a:cubicBezTo>
                  <a:pt x="782" y="73"/>
                  <a:pt x="777" y="72"/>
                  <a:pt x="771" y="71"/>
                </a:cubicBezTo>
                <a:cubicBezTo>
                  <a:pt x="764" y="69"/>
                  <a:pt x="759" y="69"/>
                  <a:pt x="754" y="69"/>
                </a:cubicBezTo>
                <a:close/>
                <a:moveTo>
                  <a:pt x="886" y="69"/>
                </a:moveTo>
                <a:cubicBezTo>
                  <a:pt x="862" y="69"/>
                  <a:pt x="843" y="76"/>
                  <a:pt x="829" y="89"/>
                </a:cubicBezTo>
                <a:cubicBezTo>
                  <a:pt x="816" y="103"/>
                  <a:pt x="809" y="122"/>
                  <a:pt x="809" y="146"/>
                </a:cubicBezTo>
                <a:cubicBezTo>
                  <a:pt x="809" y="169"/>
                  <a:pt x="816" y="187"/>
                  <a:pt x="829" y="200"/>
                </a:cubicBezTo>
                <a:cubicBezTo>
                  <a:pt x="842" y="213"/>
                  <a:pt x="860" y="220"/>
                  <a:pt x="882" y="220"/>
                </a:cubicBezTo>
                <a:cubicBezTo>
                  <a:pt x="905" y="220"/>
                  <a:pt x="924" y="213"/>
                  <a:pt x="937" y="199"/>
                </a:cubicBezTo>
                <a:cubicBezTo>
                  <a:pt x="951" y="185"/>
                  <a:pt x="958" y="166"/>
                  <a:pt x="958" y="143"/>
                </a:cubicBezTo>
                <a:cubicBezTo>
                  <a:pt x="958" y="120"/>
                  <a:pt x="951" y="102"/>
                  <a:pt x="938" y="89"/>
                </a:cubicBezTo>
                <a:cubicBezTo>
                  <a:pt x="926" y="75"/>
                  <a:pt x="908" y="69"/>
                  <a:pt x="886" y="69"/>
                </a:cubicBezTo>
                <a:close/>
                <a:moveTo>
                  <a:pt x="884" y="192"/>
                </a:moveTo>
                <a:cubicBezTo>
                  <a:pt x="872" y="192"/>
                  <a:pt x="862" y="188"/>
                  <a:pt x="855" y="180"/>
                </a:cubicBezTo>
                <a:cubicBezTo>
                  <a:pt x="848" y="172"/>
                  <a:pt x="844" y="160"/>
                  <a:pt x="844" y="145"/>
                </a:cubicBezTo>
                <a:cubicBezTo>
                  <a:pt x="844" y="130"/>
                  <a:pt x="848" y="118"/>
                  <a:pt x="855" y="109"/>
                </a:cubicBezTo>
                <a:cubicBezTo>
                  <a:pt x="862" y="101"/>
                  <a:pt x="871" y="97"/>
                  <a:pt x="884" y="97"/>
                </a:cubicBezTo>
                <a:cubicBezTo>
                  <a:pt x="896" y="97"/>
                  <a:pt x="905" y="101"/>
                  <a:pt x="912" y="109"/>
                </a:cubicBezTo>
                <a:cubicBezTo>
                  <a:pt x="919" y="117"/>
                  <a:pt x="922" y="129"/>
                  <a:pt x="922" y="144"/>
                </a:cubicBezTo>
                <a:cubicBezTo>
                  <a:pt x="922" y="160"/>
                  <a:pt x="919" y="172"/>
                  <a:pt x="913" y="180"/>
                </a:cubicBezTo>
                <a:cubicBezTo>
                  <a:pt x="906" y="188"/>
                  <a:pt x="897" y="192"/>
                  <a:pt x="884" y="192"/>
                </a:cubicBezTo>
                <a:close/>
                <a:moveTo>
                  <a:pt x="1104" y="100"/>
                </a:moveTo>
                <a:cubicBezTo>
                  <a:pt x="1104" y="168"/>
                  <a:pt x="1104" y="168"/>
                  <a:pt x="1104" y="168"/>
                </a:cubicBezTo>
                <a:cubicBezTo>
                  <a:pt x="1104" y="177"/>
                  <a:pt x="1106" y="183"/>
                  <a:pt x="1109" y="187"/>
                </a:cubicBezTo>
                <a:cubicBezTo>
                  <a:pt x="1112" y="190"/>
                  <a:pt x="1117" y="192"/>
                  <a:pt x="1124" y="192"/>
                </a:cubicBezTo>
                <a:cubicBezTo>
                  <a:pt x="1125" y="192"/>
                  <a:pt x="1128" y="192"/>
                  <a:pt x="1130" y="191"/>
                </a:cubicBezTo>
                <a:cubicBezTo>
                  <a:pt x="1133" y="190"/>
                  <a:pt x="1135" y="189"/>
                  <a:pt x="1137" y="188"/>
                </a:cubicBezTo>
                <a:cubicBezTo>
                  <a:pt x="1139" y="187"/>
                  <a:pt x="1139" y="187"/>
                  <a:pt x="1139" y="187"/>
                </a:cubicBezTo>
                <a:cubicBezTo>
                  <a:pt x="1139" y="215"/>
                  <a:pt x="1139" y="215"/>
                  <a:pt x="1139" y="215"/>
                </a:cubicBezTo>
                <a:cubicBezTo>
                  <a:pt x="1138" y="215"/>
                  <a:pt x="1138" y="215"/>
                  <a:pt x="1138" y="215"/>
                </a:cubicBezTo>
                <a:cubicBezTo>
                  <a:pt x="1136" y="216"/>
                  <a:pt x="1133" y="217"/>
                  <a:pt x="1128" y="219"/>
                </a:cubicBezTo>
                <a:cubicBezTo>
                  <a:pt x="1123" y="220"/>
                  <a:pt x="1118" y="220"/>
                  <a:pt x="1113" y="220"/>
                </a:cubicBezTo>
                <a:cubicBezTo>
                  <a:pt x="1085" y="220"/>
                  <a:pt x="1070" y="205"/>
                  <a:pt x="1070" y="174"/>
                </a:cubicBezTo>
                <a:cubicBezTo>
                  <a:pt x="1070" y="100"/>
                  <a:pt x="1070" y="100"/>
                  <a:pt x="1070" y="100"/>
                </a:cubicBezTo>
                <a:cubicBezTo>
                  <a:pt x="1019" y="100"/>
                  <a:pt x="1019" y="100"/>
                  <a:pt x="1019" y="100"/>
                </a:cubicBezTo>
                <a:cubicBezTo>
                  <a:pt x="1019" y="217"/>
                  <a:pt x="1019" y="217"/>
                  <a:pt x="1019" y="217"/>
                </a:cubicBezTo>
                <a:cubicBezTo>
                  <a:pt x="985" y="217"/>
                  <a:pt x="985" y="217"/>
                  <a:pt x="985" y="217"/>
                </a:cubicBezTo>
                <a:cubicBezTo>
                  <a:pt x="985" y="100"/>
                  <a:pt x="985" y="100"/>
                  <a:pt x="985" y="100"/>
                </a:cubicBezTo>
                <a:cubicBezTo>
                  <a:pt x="961" y="100"/>
                  <a:pt x="961" y="100"/>
                  <a:pt x="961" y="100"/>
                </a:cubicBezTo>
                <a:cubicBezTo>
                  <a:pt x="961" y="72"/>
                  <a:pt x="961" y="72"/>
                  <a:pt x="961" y="72"/>
                </a:cubicBezTo>
                <a:cubicBezTo>
                  <a:pt x="985" y="72"/>
                  <a:pt x="985" y="72"/>
                  <a:pt x="985" y="72"/>
                </a:cubicBezTo>
                <a:cubicBezTo>
                  <a:pt x="985" y="52"/>
                  <a:pt x="985" y="52"/>
                  <a:pt x="985" y="52"/>
                </a:cubicBezTo>
                <a:cubicBezTo>
                  <a:pt x="985" y="42"/>
                  <a:pt x="987" y="33"/>
                  <a:pt x="991" y="25"/>
                </a:cubicBezTo>
                <a:cubicBezTo>
                  <a:pt x="996" y="17"/>
                  <a:pt x="1002" y="11"/>
                  <a:pt x="1010" y="7"/>
                </a:cubicBezTo>
                <a:cubicBezTo>
                  <a:pt x="1018" y="3"/>
                  <a:pt x="1027" y="0"/>
                  <a:pt x="1037" y="0"/>
                </a:cubicBezTo>
                <a:cubicBezTo>
                  <a:pt x="1045" y="0"/>
                  <a:pt x="1052" y="1"/>
                  <a:pt x="1056" y="3"/>
                </a:cubicBezTo>
                <a:cubicBezTo>
                  <a:pt x="1057" y="3"/>
                  <a:pt x="1057" y="3"/>
                  <a:pt x="1057" y="3"/>
                </a:cubicBezTo>
                <a:cubicBezTo>
                  <a:pt x="1057" y="32"/>
                  <a:pt x="1057" y="32"/>
                  <a:pt x="1057" y="32"/>
                </a:cubicBezTo>
                <a:cubicBezTo>
                  <a:pt x="1056" y="32"/>
                  <a:pt x="1056" y="32"/>
                  <a:pt x="1056" y="32"/>
                </a:cubicBezTo>
                <a:cubicBezTo>
                  <a:pt x="1051" y="29"/>
                  <a:pt x="1045" y="28"/>
                  <a:pt x="1041" y="28"/>
                </a:cubicBezTo>
                <a:cubicBezTo>
                  <a:pt x="1034" y="28"/>
                  <a:pt x="1029" y="31"/>
                  <a:pt x="1025" y="35"/>
                </a:cubicBezTo>
                <a:cubicBezTo>
                  <a:pt x="1021" y="39"/>
                  <a:pt x="1019" y="46"/>
                  <a:pt x="1019" y="54"/>
                </a:cubicBezTo>
                <a:cubicBezTo>
                  <a:pt x="1019" y="72"/>
                  <a:pt x="1019" y="72"/>
                  <a:pt x="1019" y="72"/>
                </a:cubicBezTo>
                <a:cubicBezTo>
                  <a:pt x="1070" y="72"/>
                  <a:pt x="1070" y="72"/>
                  <a:pt x="1070" y="72"/>
                </a:cubicBezTo>
                <a:cubicBezTo>
                  <a:pt x="1070" y="40"/>
                  <a:pt x="1070" y="40"/>
                  <a:pt x="1070" y="40"/>
                </a:cubicBezTo>
                <a:cubicBezTo>
                  <a:pt x="1071" y="39"/>
                  <a:pt x="1071" y="39"/>
                  <a:pt x="1071" y="39"/>
                </a:cubicBezTo>
                <a:cubicBezTo>
                  <a:pt x="1103" y="30"/>
                  <a:pt x="1103" y="30"/>
                  <a:pt x="1103" y="30"/>
                </a:cubicBezTo>
                <a:cubicBezTo>
                  <a:pt x="1104" y="29"/>
                  <a:pt x="1104" y="29"/>
                  <a:pt x="1104" y="29"/>
                </a:cubicBezTo>
                <a:cubicBezTo>
                  <a:pt x="1104" y="72"/>
                  <a:pt x="1104" y="72"/>
                  <a:pt x="1104" y="72"/>
                </a:cubicBezTo>
                <a:cubicBezTo>
                  <a:pt x="1139" y="72"/>
                  <a:pt x="1139" y="72"/>
                  <a:pt x="1139" y="72"/>
                </a:cubicBezTo>
                <a:cubicBezTo>
                  <a:pt x="1139" y="100"/>
                  <a:pt x="1139" y="100"/>
                  <a:pt x="1139" y="100"/>
                </a:cubicBezTo>
                <a:lnTo>
                  <a:pt x="1104" y="100"/>
                </a:lnTo>
                <a:close/>
              </a:path>
            </a:pathLst>
          </a:custGeom>
          <a:solidFill>
            <a:schemeClr val="bg1"/>
          </a:solidFill>
          <a:ln>
            <a:noFill/>
          </a:ln>
          <a:extLst/>
        </p:spPr>
        <p:txBody>
          <a:bodyPr vert="horz" wrap="square" lIns="91414" tIns="45706" rIns="91414" bIns="45706" numCol="1" anchor="t" anchorCtr="0" compatLnSpc="1">
            <a:prstTxWarp prst="textNoShape">
              <a:avLst/>
            </a:prstTxWarp>
          </a:bodyPr>
          <a:lstStyle/>
          <a:p>
            <a:pPr defTabSz="932384">
              <a:defRPr/>
            </a:pPr>
            <a:endParaRPr lang="en-US" sz="1800">
              <a:solidFill>
                <a:srgbClr val="FFFFFF"/>
              </a:solidFill>
            </a:endParaRPr>
          </a:p>
        </p:txBody>
      </p:sp>
    </p:spTree>
    <p:extLst>
      <p:ext uri="{BB962C8B-B14F-4D97-AF65-F5344CB8AC3E}">
        <p14:creationId xmlns:p14="http://schemas.microsoft.com/office/powerpoint/2010/main" val="15217669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100000" fill="hold" grpId="0" nodeType="with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0-ppt_w/2"/>
                                          </p:val>
                                        </p:tav>
                                      </p:tavLst>
                                    </p:anim>
                                    <p:anim calcmode="lin" valueType="num">
                                      <p:cBhvr additive="base">
                                        <p:cTn id="7" dur="500"/>
                                        <p:tgtEl>
                                          <p:spTgt spid="7"/>
                                        </p:tgtEl>
                                        <p:attrNameLst>
                                          <p:attrName>ppt_y</p:attrName>
                                        </p:attrNameLst>
                                      </p:cBhvr>
                                      <p:tavLst>
                                        <p:tav tm="0">
                                          <p:val>
                                            <p:strVal val="ppt_y"/>
                                          </p:val>
                                        </p:tav>
                                        <p:tav tm="100000">
                                          <p:val>
                                            <p:strVal val="ppt_y"/>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2" y="2875737"/>
            <a:ext cx="11375536" cy="1243058"/>
          </a:xfrm>
        </p:spPr>
        <p:txBody>
          <a:bodyPr anchor="b" anchorCtr="0"/>
          <a:lstStyle>
            <a:lvl1pPr>
              <a:defRPr sz="8971" spc="-306" baseline="0">
                <a:gradFill>
                  <a:gsLst>
                    <a:gs pos="100000">
                      <a:schemeClr val="bg1"/>
                    </a:gs>
                    <a:gs pos="0">
                      <a:schemeClr val="bg1"/>
                    </a:gs>
                  </a:gsLst>
                  <a:lin ang="5400000" scaled="0"/>
                </a:gradFill>
              </a:defRPr>
            </a:lvl1pPr>
          </a:lstStyle>
          <a:p>
            <a:r>
              <a:rPr lang="en-US" dirty="0" smtClean="0"/>
              <a:t>Click to edit title style</a:t>
            </a:r>
            <a:endParaRPr lang="en-US" dirty="0"/>
          </a:p>
        </p:txBody>
      </p:sp>
    </p:spTree>
    <p:extLst>
      <p:ext uri="{BB962C8B-B14F-4D97-AF65-F5344CB8AC3E}">
        <p14:creationId xmlns:p14="http://schemas.microsoft.com/office/powerpoint/2010/main" val="3394300853"/>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913" y="4429866"/>
            <a:ext cx="10445795" cy="470856"/>
          </a:xfrm>
        </p:spPr>
        <p:txBody>
          <a:bodyPr>
            <a:noAutofit/>
          </a:bodyPr>
          <a:lstStyle>
            <a:lvl1pPr marL="0" indent="0" algn="l">
              <a:lnSpc>
                <a:spcPct val="90000"/>
              </a:lnSpc>
              <a:spcBef>
                <a:spcPts val="0"/>
              </a:spcBef>
              <a:buNone/>
              <a:defRPr lang="en-US" sz="3672" kern="1200" spc="-71" baseline="0" dirty="0">
                <a:gradFill>
                  <a:gsLst>
                    <a:gs pos="2083">
                      <a:schemeClr val="bg2"/>
                    </a:gs>
                    <a:gs pos="99000">
                      <a:schemeClr val="bg2"/>
                    </a:gs>
                  </a:gsLst>
                  <a:lin ang="5400000" scaled="0"/>
                </a:gradFill>
                <a:latin typeface="+mj-lt"/>
                <a:ea typeface="+mn-ea"/>
                <a:cs typeface="+mn-cs"/>
              </a:defRPr>
            </a:lvl1pPr>
            <a:lvl2pPr marL="466100" indent="0" algn="ctr">
              <a:buNone/>
              <a:defRPr>
                <a:solidFill>
                  <a:schemeClr val="tx1">
                    <a:tint val="75000"/>
                  </a:schemeClr>
                </a:solidFill>
              </a:defRPr>
            </a:lvl2pPr>
            <a:lvl3pPr marL="932201" indent="0" algn="ctr">
              <a:buNone/>
              <a:defRPr>
                <a:solidFill>
                  <a:schemeClr val="tx1">
                    <a:tint val="75000"/>
                  </a:schemeClr>
                </a:solidFill>
              </a:defRPr>
            </a:lvl3pPr>
            <a:lvl4pPr marL="1398302" indent="0" algn="ctr">
              <a:buNone/>
              <a:defRPr>
                <a:solidFill>
                  <a:schemeClr val="tx1">
                    <a:tint val="75000"/>
                  </a:schemeClr>
                </a:solidFill>
              </a:defRPr>
            </a:lvl4pPr>
            <a:lvl5pPr marL="1864403" indent="0" algn="ctr">
              <a:buNone/>
              <a:defRPr>
                <a:solidFill>
                  <a:schemeClr val="tx1">
                    <a:tint val="75000"/>
                  </a:schemeClr>
                </a:solidFill>
              </a:defRPr>
            </a:lvl5pPr>
            <a:lvl6pPr marL="2330503" indent="0" algn="ctr">
              <a:buNone/>
              <a:defRPr>
                <a:solidFill>
                  <a:schemeClr val="tx1">
                    <a:tint val="75000"/>
                  </a:schemeClr>
                </a:solidFill>
              </a:defRPr>
            </a:lvl6pPr>
            <a:lvl7pPr marL="2796603" indent="0" algn="ctr">
              <a:buNone/>
              <a:defRPr>
                <a:solidFill>
                  <a:schemeClr val="tx1">
                    <a:tint val="75000"/>
                  </a:schemeClr>
                </a:solidFill>
              </a:defRPr>
            </a:lvl7pPr>
            <a:lvl8pPr marL="3262703" indent="0" algn="ctr">
              <a:buNone/>
              <a:defRPr>
                <a:solidFill>
                  <a:schemeClr val="tx1">
                    <a:tint val="75000"/>
                  </a:schemeClr>
                </a:solidFill>
              </a:defRPr>
            </a:lvl8pPr>
            <a:lvl9pPr marL="3728803" indent="0" algn="ctr">
              <a:buNone/>
              <a:defRPr>
                <a:solidFill>
                  <a:schemeClr val="tx1">
                    <a:tint val="75000"/>
                  </a:schemeClr>
                </a:solidFill>
              </a:defRPr>
            </a:lvl9pPr>
          </a:lstStyle>
          <a:p>
            <a:pPr marL="0" marR="0" lvl="0" indent="0" algn="l" defTabSz="932201" rtl="0" eaLnBrk="1" fontAlgn="auto" latinLnBrk="0" hangingPunct="1">
              <a:lnSpc>
                <a:spcPct val="90000"/>
              </a:lnSpc>
              <a:spcBef>
                <a:spcPts val="0"/>
              </a:spcBef>
              <a:spcAft>
                <a:spcPts val="0"/>
              </a:spcAft>
              <a:buClrTx/>
              <a:buSzPct val="90000"/>
              <a:buFont typeface="Arial" pitchFamily="34" charset="0"/>
              <a:buNone/>
              <a:tabLst/>
            </a:pPr>
            <a:r>
              <a:rPr lang="en-US" smtClean="0"/>
              <a:t>Click to edit Master subtitle style</a:t>
            </a:r>
            <a:endParaRPr lang="en-US" dirty="0"/>
          </a:p>
        </p:txBody>
      </p:sp>
      <p:sp>
        <p:nvSpPr>
          <p:cNvPr id="7" name="Text Placeholder 6"/>
          <p:cNvSpPr>
            <a:spLocks noGrp="1"/>
          </p:cNvSpPr>
          <p:nvPr>
            <p:ph type="body" sz="quarter" idx="10" hasCustomPrompt="1"/>
          </p:nvPr>
        </p:nvSpPr>
        <p:spPr>
          <a:xfrm>
            <a:off x="992910" y="2794218"/>
            <a:ext cx="10453896" cy="1406089"/>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787" b="0" kern="1200" cap="none" spc="-408"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92911" y="1476622"/>
            <a:ext cx="10445796" cy="932293"/>
          </a:xfrm>
        </p:spPr>
        <p:txBody>
          <a:bodyPr wrap="square" anchor="b">
            <a:noAutofit/>
          </a:bodyPr>
          <a:lstStyle>
            <a:lvl1pPr marL="0" indent="0">
              <a:buNone/>
              <a:defRPr sz="6727" spc="-153"/>
            </a:lvl1pPr>
          </a:lstStyle>
          <a:p>
            <a:pPr lvl="0"/>
            <a:r>
              <a:rPr lang="en-US" smtClean="0"/>
              <a:t>Click to edit Master text styles</a:t>
            </a:r>
          </a:p>
        </p:txBody>
      </p:sp>
    </p:spTree>
    <p:extLst>
      <p:ext uri="{BB962C8B-B14F-4D97-AF65-F5344CB8AC3E}">
        <p14:creationId xmlns:p14="http://schemas.microsoft.com/office/powerpoint/2010/main" val="31920014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mp; Content, 2-color, no Bullets">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
        <p:nvSpPr>
          <p:cNvPr id="5" name="Text Placeholder 4"/>
          <p:cNvSpPr>
            <a:spLocks noGrp="1"/>
          </p:cNvSpPr>
          <p:nvPr>
            <p:ph type="body" sz="quarter" idx="10"/>
          </p:nvPr>
        </p:nvSpPr>
        <p:spPr>
          <a:xfrm>
            <a:off x="529662" y="1476621"/>
            <a:ext cx="11375536" cy="2015262"/>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296" indent="0">
              <a:buNone/>
              <a:defRPr sz="2040">
                <a:gradFill>
                  <a:gsLst>
                    <a:gs pos="100000">
                      <a:schemeClr val="bg2"/>
                    </a:gs>
                    <a:gs pos="6000">
                      <a:schemeClr val="bg2"/>
                    </a:gs>
                  </a:gsLst>
                  <a:lin ang="5400000" scaled="0"/>
                </a:gradFill>
              </a:defRPr>
            </a:lvl3pPr>
            <a:lvl4pPr marL="466120" indent="0">
              <a:buNone/>
              <a:defRPr sz="2040">
                <a:gradFill>
                  <a:gsLst>
                    <a:gs pos="100000">
                      <a:schemeClr val="bg2"/>
                    </a:gs>
                    <a:gs pos="6000">
                      <a:schemeClr val="bg2"/>
                    </a:gs>
                  </a:gsLst>
                  <a:lin ang="5400000" scaled="0"/>
                </a:gradFill>
              </a:defRPr>
            </a:lvl4pPr>
            <a:lvl5pPr marL="707271"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384"/>
            <a:fld id="{727B4C2D-45E2-4621-8491-2995EB46A674}" type="slidenum">
              <a:rPr lang="en-US" smtClean="0">
                <a:gradFill>
                  <a:gsLst>
                    <a:gs pos="100000">
                      <a:srgbClr val="797A7D"/>
                    </a:gs>
                    <a:gs pos="0">
                      <a:srgbClr val="797A7D"/>
                    </a:gs>
                  </a:gsLst>
                  <a:lin ang="5400000" scaled="0"/>
                </a:gradFill>
              </a:rPr>
              <a:pPr defTabSz="932384"/>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3326385976"/>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2" y="1476621"/>
            <a:ext cx="11375536" cy="2015262"/>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296" indent="0">
              <a:buNone/>
              <a:defRPr sz="2040">
                <a:gradFill>
                  <a:gsLst>
                    <a:gs pos="100000">
                      <a:schemeClr val="bg2"/>
                    </a:gs>
                    <a:gs pos="0">
                      <a:schemeClr val="bg2"/>
                    </a:gs>
                  </a:gsLst>
                  <a:lin ang="5400000" scaled="0"/>
                </a:gradFill>
              </a:defRPr>
            </a:lvl3pPr>
            <a:lvl4pPr marL="466120" indent="0">
              <a:buNone/>
              <a:defRPr sz="2040">
                <a:gradFill>
                  <a:gsLst>
                    <a:gs pos="100000">
                      <a:schemeClr val="bg2"/>
                    </a:gs>
                    <a:gs pos="0">
                      <a:schemeClr val="bg2"/>
                    </a:gs>
                  </a:gsLst>
                  <a:lin ang="5400000" scaled="0"/>
                </a:gradFill>
              </a:defRPr>
            </a:lvl4pPr>
            <a:lvl5pPr marL="707271"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384"/>
            <a:fld id="{727B4C2D-45E2-4621-8491-2995EB46A674}" type="slidenum">
              <a:rPr lang="en-US" smtClean="0">
                <a:gradFill>
                  <a:gsLst>
                    <a:gs pos="100000">
                      <a:srgbClr val="797A7D"/>
                    </a:gs>
                    <a:gs pos="0">
                      <a:srgbClr val="797A7D"/>
                    </a:gs>
                  </a:gsLst>
                  <a:lin ang="5400000" scaled="0"/>
                </a:gradFill>
              </a:rPr>
              <a:pPr defTabSz="932384"/>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317363381"/>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2" y="233151"/>
            <a:ext cx="11375536" cy="762786"/>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2" y="1476621"/>
            <a:ext cx="11375536" cy="2084319"/>
          </a:xfrm>
          <a:prstGeom prst="rect">
            <a:avLst/>
          </a:prstGeom>
        </p:spPr>
        <p:txBody>
          <a:bodyPr/>
          <a:lstStyle>
            <a:lvl1pPr marL="289708" indent="-289708">
              <a:buFont typeface="Wingdings" pitchFamily="2" charset="2"/>
              <a:buChar char=""/>
              <a:defRPr sz="4080"/>
            </a:lvl1pPr>
            <a:lvl2pPr marL="527622" indent="-237915">
              <a:buFont typeface="Wingdings" pitchFamily="2" charset="2"/>
              <a:buChar char=""/>
              <a:defRPr>
                <a:latin typeface="+mn-lt"/>
              </a:defRPr>
            </a:lvl2pPr>
            <a:lvl3pPr marL="755825" indent="-228205">
              <a:buFont typeface="Wingdings" pitchFamily="2" charset="2"/>
              <a:buChar char=""/>
              <a:tabLst/>
              <a:defRPr>
                <a:latin typeface="+mn-lt"/>
              </a:defRPr>
            </a:lvl3pPr>
            <a:lvl4pPr marL="932239" indent="-176413">
              <a:buFont typeface="Wingdings" pitchFamily="2" charset="2"/>
              <a:buChar char=""/>
              <a:defRPr>
                <a:latin typeface="+mn-lt"/>
              </a:defRPr>
            </a:lvl4pPr>
            <a:lvl5pPr marL="1108652" indent="-176413">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384"/>
            <a:fld id="{727B4C2D-45E2-4621-8491-2995EB46A674}" type="slidenum">
              <a:rPr lang="en-US" smtClean="0">
                <a:gradFill>
                  <a:gsLst>
                    <a:gs pos="100000">
                      <a:srgbClr val="797A7D"/>
                    </a:gs>
                    <a:gs pos="0">
                      <a:srgbClr val="797A7D"/>
                    </a:gs>
                  </a:gsLst>
                  <a:lin ang="5400000" scaled="0"/>
                </a:gradFill>
              </a:rPr>
              <a:pPr defTabSz="932384"/>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2588318881"/>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31279" y="1476625"/>
            <a:ext cx="5504574" cy="2511229"/>
          </a:xfrm>
        </p:spPr>
        <p:txBody>
          <a:bodyPr/>
          <a:lstStyle>
            <a:lvl1pPr marL="0" indent="0">
              <a:spcBef>
                <a:spcPts val="1224"/>
              </a:spcBef>
              <a:buNone/>
              <a:defRPr sz="4080">
                <a:gradFill>
                  <a:gsLst>
                    <a:gs pos="100000">
                      <a:schemeClr val="tx2"/>
                    </a:gs>
                    <a:gs pos="0">
                      <a:schemeClr val="tx2"/>
                    </a:gs>
                  </a:gsLst>
                  <a:lin ang="5400000" scaled="0"/>
                </a:gradFill>
                <a:latin typeface="+mj-lt"/>
              </a:defRPr>
            </a:lvl1pPr>
            <a:lvl2pPr marL="0" indent="0">
              <a:buNone/>
              <a:defRPr sz="2040"/>
            </a:lvl2pPr>
            <a:lvl3pPr marL="237915" indent="0">
              <a:buNone/>
              <a:defRPr sz="2040"/>
            </a:lvl3pPr>
            <a:lvl4pPr marL="466120" indent="0">
              <a:buNone/>
              <a:defRPr sz="2040"/>
            </a:lvl4pPr>
            <a:lvl5pPr marL="707271"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0" y="1476625"/>
            <a:ext cx="5504574" cy="2511229"/>
          </a:xfrm>
        </p:spPr>
        <p:txBody>
          <a:bodyPr/>
          <a:lstStyle>
            <a:lvl1pPr marL="0" indent="0">
              <a:spcBef>
                <a:spcPts val="1224"/>
              </a:spcBef>
              <a:buNone/>
              <a:defRPr lang="en-US" sz="4080" kern="1200" spc="-71" baseline="0" dirty="0" smtClean="0">
                <a:gradFill>
                  <a:gsLst>
                    <a:gs pos="100000">
                      <a:schemeClr val="tx2"/>
                    </a:gs>
                    <a:gs pos="0">
                      <a:schemeClr val="tx2"/>
                    </a:gs>
                  </a:gsLst>
                  <a:lin ang="5400000" scaled="0"/>
                </a:gradFill>
                <a:latin typeface="+mj-lt"/>
                <a:ea typeface="+mn-ea"/>
                <a:cs typeface="+mn-cs"/>
              </a:defRPr>
            </a:lvl1pPr>
            <a:lvl2pPr marL="3236" marR="0" indent="0" algn="l" defTabSz="932201"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7915" marR="0" indent="0" algn="l" defTabSz="932201"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356" marR="0" indent="0" algn="l" defTabSz="932201"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0798" marR="0" indent="0" algn="l" defTabSz="932201"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201"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201"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201"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201"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201"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384"/>
            <a:fld id="{727B4C2D-45E2-4621-8491-2995EB46A674}" type="slidenum">
              <a:rPr lang="en-US" smtClean="0">
                <a:gradFill>
                  <a:gsLst>
                    <a:gs pos="100000">
                      <a:srgbClr val="797A7D"/>
                    </a:gs>
                    <a:gs pos="0">
                      <a:srgbClr val="797A7D"/>
                    </a:gs>
                  </a:gsLst>
                  <a:lin ang="5400000" scaled="0"/>
                </a:gradFill>
              </a:rPr>
              <a:pPr defTabSz="932384"/>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3024448067"/>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31279" y="1476625"/>
            <a:ext cx="5504574" cy="2511229"/>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7915" indent="0">
              <a:buNone/>
              <a:defRPr sz="2040">
                <a:gradFill>
                  <a:gsLst>
                    <a:gs pos="1000">
                      <a:schemeClr val="bg2"/>
                    </a:gs>
                    <a:gs pos="98000">
                      <a:schemeClr val="bg2"/>
                    </a:gs>
                  </a:gsLst>
                  <a:lin ang="5400000" scaled="0"/>
                </a:gradFill>
              </a:defRPr>
            </a:lvl3pPr>
            <a:lvl4pPr marL="466120" indent="0">
              <a:buNone/>
              <a:defRPr sz="2040">
                <a:gradFill>
                  <a:gsLst>
                    <a:gs pos="1000">
                      <a:schemeClr val="bg2"/>
                    </a:gs>
                    <a:gs pos="98000">
                      <a:schemeClr val="bg2"/>
                    </a:gs>
                  </a:gsLst>
                  <a:lin ang="5400000" scaled="0"/>
                </a:gradFill>
              </a:defRPr>
            </a:lvl4pPr>
            <a:lvl5pPr marL="707271" indent="0">
              <a:buNone/>
              <a:defRPr sz="204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0" y="1476625"/>
            <a:ext cx="5504574" cy="2511229"/>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6" marR="0" indent="0" algn="l" defTabSz="932201"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7915" marR="0" indent="0" algn="l" defTabSz="932201"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356" marR="0" indent="0" algn="l" defTabSz="932201"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0798" marR="0" indent="0" algn="l" defTabSz="932201"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201"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201"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201"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201"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201"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384"/>
            <a:fld id="{727B4C2D-45E2-4621-8491-2995EB46A674}" type="slidenum">
              <a:rPr lang="en-US" smtClean="0">
                <a:gradFill>
                  <a:gsLst>
                    <a:gs pos="100000">
                      <a:srgbClr val="797A7D"/>
                    </a:gs>
                    <a:gs pos="0">
                      <a:srgbClr val="797A7D"/>
                    </a:gs>
                  </a:gsLst>
                  <a:lin ang="5400000" scaled="0"/>
                </a:gradFill>
              </a:rPr>
              <a:pPr defTabSz="932384"/>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177615103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531279" y="1476622"/>
            <a:ext cx="5504574" cy="2398224"/>
          </a:xfrm>
        </p:spPr>
        <p:txBody>
          <a:bodyPr>
            <a:spAutoFit/>
          </a:bodyPr>
          <a:lstStyle>
            <a:lvl1pPr marL="297799" indent="-297799">
              <a:spcBef>
                <a:spcPts val="1224"/>
              </a:spcBef>
              <a:buClr>
                <a:schemeClr val="bg2"/>
              </a:buClr>
              <a:buSzPct val="100000"/>
              <a:buFont typeface="Wingdings" pitchFamily="2" charset="2"/>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530858" indent="-233059">
              <a:defRPr sz="2040"/>
            </a:lvl2pPr>
            <a:lvl3pPr marL="699179" indent="-168320">
              <a:tabLst/>
              <a:defRPr sz="2040"/>
            </a:lvl3pPr>
            <a:lvl4pPr marL="880448" indent="-181269">
              <a:defRPr/>
            </a:lvl4pPr>
            <a:lvl5pPr marL="1048767" indent="-168320">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6405480" y="1476622"/>
            <a:ext cx="5504574" cy="2817808"/>
          </a:xfrm>
        </p:spPr>
        <p:txBody>
          <a:bodyPr>
            <a:spAutoFit/>
          </a:bodyPr>
          <a:lstStyle>
            <a:lvl1pPr marL="346353" indent="-346353">
              <a:spcBef>
                <a:spcPts val="1224"/>
              </a:spcBef>
              <a:buClr>
                <a:schemeClr val="bg2"/>
              </a:buClr>
              <a:buFont typeface="Arial" pitchFamily="34" charset="0"/>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647389" indent="-349589">
              <a:defRPr lang="en-US" sz="2040" kern="1200" spc="0" baseline="0" dirty="0" smtClean="0">
                <a:gradFill>
                  <a:gsLst>
                    <a:gs pos="1250">
                      <a:schemeClr val="bg2"/>
                    </a:gs>
                    <a:gs pos="100000">
                      <a:schemeClr val="bg2"/>
                    </a:gs>
                  </a:gsLst>
                  <a:lin ang="5400000" scaled="0"/>
                </a:gradFill>
                <a:latin typeface="+mn-lt"/>
                <a:ea typeface="+mn-ea"/>
                <a:cs typeface="+mn-cs"/>
              </a:defRPr>
            </a:lvl2pPr>
            <a:lvl3pPr marL="880448" indent="-349589">
              <a:defRPr lang="en-US" sz="2040" kern="1200" spc="0" baseline="0" dirty="0" smtClean="0">
                <a:gradFill>
                  <a:gsLst>
                    <a:gs pos="1250">
                      <a:schemeClr val="bg2"/>
                    </a:gs>
                    <a:gs pos="100000">
                      <a:schemeClr val="bg2"/>
                    </a:gs>
                  </a:gsLst>
                  <a:lin ang="5400000" scaled="0"/>
                </a:gradFill>
                <a:latin typeface="+mn-lt"/>
                <a:ea typeface="+mn-ea"/>
                <a:cs typeface="+mn-cs"/>
              </a:defRPr>
            </a:lvl3pPr>
            <a:lvl4pPr marL="1048767" indent="-349589">
              <a:defRPr lang="en-US" sz="2040" kern="1200" spc="0" baseline="0" dirty="0" smtClean="0">
                <a:gradFill>
                  <a:gsLst>
                    <a:gs pos="1250">
                      <a:schemeClr val="bg2"/>
                    </a:gs>
                    <a:gs pos="100000">
                      <a:schemeClr val="bg2"/>
                    </a:gs>
                  </a:gsLst>
                  <a:lin ang="5400000" scaled="0"/>
                </a:gradFill>
                <a:latin typeface="+mn-lt"/>
                <a:ea typeface="+mn-ea"/>
                <a:cs typeface="+mn-cs"/>
              </a:defRPr>
            </a:lvl4pPr>
            <a:lvl5pPr marL="1230037" indent="-349589">
              <a:defRPr lang="en-US" sz="2040" kern="1200" spc="0" baseline="0" dirty="0">
                <a:gradFill>
                  <a:gsLst>
                    <a:gs pos="1250">
                      <a:schemeClr val="bg2"/>
                    </a:gs>
                    <a:gs pos="100000">
                      <a:schemeClr val="bg2"/>
                    </a:gs>
                  </a:gsLst>
                  <a:lin ang="5400000" scaled="0"/>
                </a:gradFill>
                <a:latin typeface="+mn-lt"/>
                <a:ea typeface="+mn-ea"/>
                <a:cs typeface="+mn-cs"/>
              </a:defRPr>
            </a:lvl5pPr>
          </a:lstStyle>
          <a:p>
            <a:pPr marL="297799" marR="0" lvl="0" indent="-297799" algn="l" defTabSz="932201"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Click to edit Master text styles</a:t>
            </a:r>
          </a:p>
          <a:p>
            <a:pPr marL="297799" marR="0" lvl="1" indent="-297799" algn="l" defTabSz="932201"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Second level</a:t>
            </a:r>
          </a:p>
          <a:p>
            <a:pPr marL="297799" marR="0" lvl="2" indent="-297799" algn="l" defTabSz="932201"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Third level</a:t>
            </a:r>
          </a:p>
          <a:p>
            <a:pPr marL="297799" marR="0" lvl="3" indent="-297799" algn="l" defTabSz="932201"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Fourth level</a:t>
            </a:r>
          </a:p>
          <a:p>
            <a:pPr marL="297799" marR="0" lvl="4" indent="-297799" algn="l" defTabSz="932201"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384"/>
            <a:fld id="{727B4C2D-45E2-4621-8491-2995EB46A674}" type="slidenum">
              <a:rPr lang="en-US" smtClean="0">
                <a:gradFill>
                  <a:gsLst>
                    <a:gs pos="100000">
                      <a:srgbClr val="797A7D"/>
                    </a:gs>
                    <a:gs pos="0">
                      <a:srgbClr val="797A7D"/>
                    </a:gs>
                  </a:gsLst>
                  <a:lin ang="5400000" scaled="0"/>
                </a:gradFill>
              </a:rPr>
              <a:pPr defTabSz="932384"/>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1426715613"/>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Large &amp; Small Content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4"/>
            <a:ext cx="2487294" cy="1695079"/>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383" indent="0">
              <a:buNone/>
              <a:defRPr sz="2754" b="1"/>
            </a:lvl2pPr>
            <a:lvl3pPr marL="1242768" indent="0">
              <a:buNone/>
              <a:defRPr sz="2448" b="1"/>
            </a:lvl3pPr>
            <a:lvl4pPr marL="1864151" indent="0">
              <a:buNone/>
              <a:defRPr sz="2142" b="1"/>
            </a:lvl4pPr>
            <a:lvl5pPr marL="2485534" indent="0">
              <a:buNone/>
              <a:defRPr sz="2142" b="1"/>
            </a:lvl5pPr>
            <a:lvl6pPr marL="3106918" indent="0">
              <a:buNone/>
              <a:defRPr sz="2142" b="1"/>
            </a:lvl6pPr>
            <a:lvl7pPr marL="3728302" indent="0">
              <a:buNone/>
              <a:defRPr sz="2142" b="1"/>
            </a:lvl7pPr>
            <a:lvl8pPr marL="4349684" indent="0">
              <a:buNone/>
              <a:defRPr sz="2142" b="1"/>
            </a:lvl8pPr>
            <a:lvl9pPr marL="497106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3580037" y="1704542"/>
            <a:ext cx="8330021"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075" indent="-388365">
              <a:defRPr lang="en-US" sz="2142" kern="1200" dirty="0" smtClean="0">
                <a:solidFill>
                  <a:schemeClr val="bg2">
                    <a:lumMod val="50000"/>
                  </a:schemeClr>
                </a:solidFill>
                <a:latin typeface="+mn-lt"/>
                <a:ea typeface="+mn-ea"/>
                <a:cs typeface="Arial" pitchFamily="34" charset="0"/>
              </a:defRPr>
            </a:lvl2pPr>
            <a:lvl3pPr marL="932075" indent="-233019">
              <a:defRPr lang="en-US" sz="1938" kern="1200" dirty="0" smtClean="0">
                <a:solidFill>
                  <a:schemeClr val="bg2">
                    <a:lumMod val="50000"/>
                  </a:schemeClr>
                </a:solidFill>
                <a:latin typeface="+mn-lt"/>
                <a:ea typeface="+mn-ea"/>
                <a:cs typeface="Arial" pitchFamily="34" charset="0"/>
              </a:defRPr>
            </a:lvl3pPr>
            <a:lvl4pPr marL="1242768" indent="-233019">
              <a:defRPr lang="en-US" sz="1632" kern="1200" dirty="0" smtClean="0">
                <a:solidFill>
                  <a:schemeClr val="bg2">
                    <a:lumMod val="50000"/>
                  </a:schemeClr>
                </a:solidFill>
                <a:latin typeface="+mn-lt"/>
                <a:ea typeface="+mn-ea"/>
                <a:cs typeface="Arial" pitchFamily="34" charset="0"/>
              </a:defRPr>
            </a:lvl4pPr>
            <a:lvl5pPr marL="1475786" indent="-233019">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12" name="Title 1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384"/>
            <a:fld id="{727B4C2D-45E2-4621-8491-2995EB46A674}" type="slidenum">
              <a:rPr lang="en-US" smtClean="0">
                <a:gradFill>
                  <a:gsLst>
                    <a:gs pos="100000">
                      <a:srgbClr val="797A7D"/>
                    </a:gs>
                    <a:gs pos="0">
                      <a:srgbClr val="797A7D"/>
                    </a:gs>
                  </a:gsLst>
                  <a:lin ang="5400000" scaled="0"/>
                </a:gradFill>
              </a:rPr>
              <a:pPr defTabSz="932384"/>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3108874830"/>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4"/>
            <a:ext cx="5543930" cy="1695079"/>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383" indent="0">
              <a:buNone/>
              <a:defRPr sz="2754" b="1"/>
            </a:lvl2pPr>
            <a:lvl3pPr marL="1242768" indent="0">
              <a:buNone/>
              <a:defRPr sz="2448" b="1"/>
            </a:lvl3pPr>
            <a:lvl4pPr marL="1864151" indent="0">
              <a:buNone/>
              <a:defRPr sz="2142" b="1"/>
            </a:lvl4pPr>
            <a:lvl5pPr marL="2485534" indent="0">
              <a:buNone/>
              <a:defRPr sz="2142" b="1"/>
            </a:lvl5pPr>
            <a:lvl6pPr marL="3106918" indent="0">
              <a:buNone/>
              <a:defRPr sz="2142" b="1"/>
            </a:lvl6pPr>
            <a:lvl7pPr marL="3728302" indent="0">
              <a:buNone/>
              <a:defRPr sz="2142" b="1"/>
            </a:lvl7pPr>
            <a:lvl8pPr marL="4349684" indent="0">
              <a:buNone/>
              <a:defRPr sz="2142" b="1"/>
            </a:lvl8pPr>
            <a:lvl9pPr marL="497106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9"/>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075" indent="-388365">
              <a:defRPr lang="en-US" sz="2142" kern="1200" dirty="0" smtClean="0">
                <a:solidFill>
                  <a:schemeClr val="bg2">
                    <a:lumMod val="50000"/>
                  </a:schemeClr>
                </a:solidFill>
                <a:latin typeface="+mn-lt"/>
                <a:ea typeface="+mn-ea"/>
                <a:cs typeface="Arial" pitchFamily="34" charset="0"/>
              </a:defRPr>
            </a:lvl2pPr>
            <a:lvl3pPr marL="932075" indent="-233019">
              <a:defRPr lang="en-US" sz="1938" kern="1200" dirty="0" smtClean="0">
                <a:solidFill>
                  <a:schemeClr val="bg2">
                    <a:lumMod val="50000"/>
                  </a:schemeClr>
                </a:solidFill>
                <a:latin typeface="+mn-lt"/>
                <a:ea typeface="+mn-ea"/>
                <a:cs typeface="Arial" pitchFamily="34" charset="0"/>
              </a:defRPr>
            </a:lvl3pPr>
            <a:lvl4pPr marL="1242768" indent="-233019">
              <a:defRPr lang="en-US" sz="1632" kern="1200" dirty="0" smtClean="0">
                <a:solidFill>
                  <a:schemeClr val="bg2">
                    <a:lumMod val="50000"/>
                  </a:schemeClr>
                </a:solidFill>
                <a:latin typeface="+mn-lt"/>
                <a:ea typeface="+mn-ea"/>
                <a:cs typeface="Arial" pitchFamily="34" charset="0"/>
              </a:defRPr>
            </a:lvl4pPr>
            <a:lvl5pPr marL="1475786" indent="-233019">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12" name="Title 1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384"/>
            <a:fld id="{727B4C2D-45E2-4621-8491-2995EB46A674}" type="slidenum">
              <a:rPr lang="en-US" smtClean="0">
                <a:gradFill>
                  <a:gsLst>
                    <a:gs pos="100000">
                      <a:srgbClr val="797A7D"/>
                    </a:gs>
                    <a:gs pos="0">
                      <a:srgbClr val="797A7D"/>
                    </a:gs>
                  </a:gsLst>
                  <a:lin ang="5400000" scaled="0"/>
                </a:gradFill>
              </a:rPr>
              <a:pPr defTabSz="932384"/>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1400611096"/>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383" indent="0">
              <a:buNone/>
              <a:defRPr sz="2754" b="1"/>
            </a:lvl2pPr>
            <a:lvl3pPr marL="1242768" indent="0">
              <a:buNone/>
              <a:defRPr sz="2448" b="1"/>
            </a:lvl3pPr>
            <a:lvl4pPr marL="1864151" indent="0">
              <a:buNone/>
              <a:defRPr sz="2142" b="1"/>
            </a:lvl4pPr>
            <a:lvl5pPr marL="2485534" indent="0">
              <a:buNone/>
              <a:defRPr sz="2142" b="1"/>
            </a:lvl5pPr>
            <a:lvl6pPr marL="3106918" indent="0">
              <a:buNone/>
              <a:defRPr sz="2142" b="1"/>
            </a:lvl6pPr>
            <a:lvl7pPr marL="3728302" indent="0">
              <a:buNone/>
              <a:defRPr sz="2142" b="1"/>
            </a:lvl7pPr>
            <a:lvl8pPr marL="4349684" indent="0">
              <a:buNone/>
              <a:defRPr sz="2142" b="1"/>
            </a:lvl8pPr>
            <a:lvl9pPr marL="4971068" indent="0">
              <a:buNone/>
              <a:defRPr sz="2142" b="1"/>
            </a:lvl9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384"/>
            <a:fld id="{727B4C2D-45E2-4621-8491-2995EB46A674}" type="slidenum">
              <a:rPr lang="en-US" smtClean="0">
                <a:gradFill>
                  <a:gsLst>
                    <a:gs pos="100000">
                      <a:srgbClr val="797A7D"/>
                    </a:gs>
                    <a:gs pos="0">
                      <a:srgbClr val="797A7D"/>
                    </a:gs>
                  </a:gsLst>
                  <a:lin ang="5400000" scaled="0"/>
                </a:gradFill>
              </a:rPr>
              <a:pPr defTabSz="932384"/>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075" indent="-388365">
              <a:defRPr lang="en-US" sz="2142" kern="1200" dirty="0" smtClean="0">
                <a:solidFill>
                  <a:schemeClr val="bg2">
                    <a:lumMod val="50000"/>
                  </a:schemeClr>
                </a:solidFill>
                <a:latin typeface="+mn-lt"/>
                <a:ea typeface="+mn-ea"/>
                <a:cs typeface="Arial" pitchFamily="34" charset="0"/>
              </a:defRPr>
            </a:lvl2pPr>
            <a:lvl3pPr marL="932075" indent="-233019">
              <a:defRPr lang="en-US" sz="1938" kern="1200" dirty="0" smtClean="0">
                <a:solidFill>
                  <a:schemeClr val="bg2">
                    <a:lumMod val="50000"/>
                  </a:schemeClr>
                </a:solidFill>
                <a:latin typeface="+mn-lt"/>
                <a:ea typeface="+mn-ea"/>
                <a:cs typeface="Arial" pitchFamily="34" charset="0"/>
              </a:defRPr>
            </a:lvl3pPr>
            <a:lvl4pPr marL="1242768" indent="-233019">
              <a:defRPr lang="en-US" sz="1632" kern="1200" dirty="0" smtClean="0">
                <a:solidFill>
                  <a:schemeClr val="bg2">
                    <a:lumMod val="50000"/>
                  </a:schemeClr>
                </a:solidFill>
                <a:latin typeface="+mn-lt"/>
                <a:ea typeface="+mn-ea"/>
                <a:cs typeface="Arial" pitchFamily="34" charset="0"/>
              </a:defRPr>
            </a:lvl4pPr>
            <a:lvl5pPr marL="1475786" indent="-233019">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257052904"/>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4442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383" indent="0">
              <a:buNone/>
              <a:defRPr sz="2754" b="1"/>
            </a:lvl2pPr>
            <a:lvl3pPr marL="1242768" indent="0">
              <a:buNone/>
              <a:defRPr sz="2448" b="1"/>
            </a:lvl3pPr>
            <a:lvl4pPr marL="1864151" indent="0">
              <a:buNone/>
              <a:defRPr sz="2142" b="1"/>
            </a:lvl4pPr>
            <a:lvl5pPr marL="2485534" indent="0">
              <a:buNone/>
              <a:defRPr sz="2142" b="1"/>
            </a:lvl5pPr>
            <a:lvl6pPr marL="3106918" indent="0">
              <a:buNone/>
              <a:defRPr sz="2142" b="1"/>
            </a:lvl6pPr>
            <a:lvl7pPr marL="3728302" indent="0">
              <a:buNone/>
              <a:defRPr sz="2142" b="1"/>
            </a:lvl7pPr>
            <a:lvl8pPr marL="4349684" indent="0">
              <a:buNone/>
              <a:defRPr sz="2142" b="1"/>
            </a:lvl8pPr>
            <a:lvl9pPr marL="497106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31"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075" indent="-388365">
              <a:defRPr lang="en-US" sz="2142" kern="1200" dirty="0" smtClean="0">
                <a:solidFill>
                  <a:schemeClr val="bg2">
                    <a:lumMod val="50000"/>
                  </a:schemeClr>
                </a:solidFill>
                <a:latin typeface="+mn-lt"/>
                <a:ea typeface="+mn-ea"/>
                <a:cs typeface="Arial" pitchFamily="34" charset="0"/>
              </a:defRPr>
            </a:lvl2pPr>
            <a:lvl3pPr marL="932075" indent="-233019">
              <a:defRPr lang="en-US" sz="1938" kern="1200" dirty="0" smtClean="0">
                <a:solidFill>
                  <a:schemeClr val="bg2">
                    <a:lumMod val="50000"/>
                  </a:schemeClr>
                </a:solidFill>
                <a:latin typeface="+mn-lt"/>
                <a:ea typeface="+mn-ea"/>
                <a:cs typeface="Arial" pitchFamily="34" charset="0"/>
              </a:defRPr>
            </a:lvl3pPr>
            <a:lvl4pPr marL="1242768" indent="-233019">
              <a:defRPr lang="en-US" sz="1632" kern="1200" dirty="0" smtClean="0">
                <a:solidFill>
                  <a:schemeClr val="bg2">
                    <a:lumMod val="50000"/>
                  </a:schemeClr>
                </a:solidFill>
                <a:latin typeface="+mn-lt"/>
                <a:ea typeface="+mn-ea"/>
                <a:cs typeface="Arial" pitchFamily="34" charset="0"/>
              </a:defRPr>
            </a:lvl4pPr>
            <a:lvl5pPr marL="1475786" indent="-233019">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1"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256355561"/>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lor Block Header on Left &amp; Text on Right ">
    <p:spTree>
      <p:nvGrpSpPr>
        <p:cNvPr id="1" name=""/>
        <p:cNvGrpSpPr/>
        <p:nvPr/>
      </p:nvGrpSpPr>
      <p:grpSpPr>
        <a:xfrm>
          <a:off x="0" y="0"/>
          <a:ext cx="0" cy="0"/>
          <a:chOff x="0" y="0"/>
          <a:chExt cx="0" cy="0"/>
        </a:xfrm>
      </p:grpSpPr>
      <p:sp>
        <p:nvSpPr>
          <p:cNvPr id="2" name="Rectangle 1"/>
          <p:cNvSpPr/>
          <p:nvPr/>
        </p:nvSpPr>
        <p:spPr bwMode="white">
          <a:xfrm>
            <a:off x="-9716"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6" tIns="46616" rIns="46616" bIns="46616" numCol="1" spcCol="0" rtlCol="0" fromWordArt="0" anchor="ctr" anchorCtr="0" forceAA="0" compatLnSpc="1">
            <a:prstTxWarp prst="textNoShape">
              <a:avLst/>
            </a:prstTxWarp>
            <a:noAutofit/>
          </a:bodyPr>
          <a:lstStyle/>
          <a:p>
            <a:pPr algn="ctr" defTabSz="931932" fontAlgn="base">
              <a:spcBef>
                <a:spcPct val="0"/>
              </a:spcBef>
              <a:spcAft>
                <a:spcPct val="0"/>
              </a:spcAft>
              <a:defRPr/>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4"/>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383" indent="0">
              <a:buNone/>
              <a:defRPr sz="2754" b="1"/>
            </a:lvl2pPr>
            <a:lvl3pPr marL="1242768" indent="0">
              <a:buNone/>
              <a:defRPr sz="2448" b="1"/>
            </a:lvl3pPr>
            <a:lvl4pPr marL="1864151" indent="0">
              <a:buNone/>
              <a:defRPr sz="2142" b="1"/>
            </a:lvl4pPr>
            <a:lvl5pPr marL="2485534" indent="0">
              <a:buNone/>
              <a:defRPr sz="2142" b="1"/>
            </a:lvl5pPr>
            <a:lvl6pPr marL="3106918" indent="0">
              <a:buNone/>
              <a:defRPr sz="2142" b="1"/>
            </a:lvl6pPr>
            <a:lvl7pPr marL="3728302" indent="0">
              <a:buNone/>
              <a:defRPr sz="2142" b="1"/>
            </a:lvl7pPr>
            <a:lvl8pPr marL="4349684" indent="0">
              <a:buNone/>
              <a:defRPr sz="2142" b="1"/>
            </a:lvl8pPr>
            <a:lvl9pPr marL="497106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9"/>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075" indent="-388365">
              <a:defRPr lang="en-US" sz="2142" kern="1200" dirty="0" smtClean="0">
                <a:solidFill>
                  <a:schemeClr val="bg2">
                    <a:lumMod val="50000"/>
                  </a:schemeClr>
                </a:solidFill>
                <a:latin typeface="+mn-lt"/>
                <a:ea typeface="+mn-ea"/>
                <a:cs typeface="Arial" pitchFamily="34" charset="0"/>
              </a:defRPr>
            </a:lvl2pPr>
            <a:lvl3pPr marL="932075" indent="-233019">
              <a:defRPr lang="en-US" sz="1938" kern="1200" dirty="0" smtClean="0">
                <a:solidFill>
                  <a:schemeClr val="bg2">
                    <a:lumMod val="50000"/>
                  </a:schemeClr>
                </a:solidFill>
                <a:latin typeface="+mn-lt"/>
                <a:ea typeface="+mn-ea"/>
                <a:cs typeface="Arial" pitchFamily="34" charset="0"/>
              </a:defRPr>
            </a:lvl3pPr>
            <a:lvl4pPr marL="1242768" indent="-233019">
              <a:defRPr lang="en-US" sz="1632" kern="1200" dirty="0" smtClean="0">
                <a:solidFill>
                  <a:schemeClr val="bg2">
                    <a:lumMod val="50000"/>
                  </a:schemeClr>
                </a:solidFill>
                <a:latin typeface="+mn-lt"/>
                <a:ea typeface="+mn-ea"/>
                <a:cs typeface="Arial" pitchFamily="34" charset="0"/>
              </a:defRPr>
            </a:lvl4pPr>
            <a:lvl5pPr marL="1475786" indent="-233019">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2414378020"/>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lor Block text w/Photo on Right">
    <p:spTree>
      <p:nvGrpSpPr>
        <p:cNvPr id="1" name=""/>
        <p:cNvGrpSpPr/>
        <p:nvPr/>
      </p:nvGrpSpPr>
      <p:grpSpPr>
        <a:xfrm>
          <a:off x="0" y="0"/>
          <a:ext cx="0" cy="0"/>
          <a:chOff x="0" y="0"/>
          <a:chExt cx="0" cy="0"/>
        </a:xfrm>
      </p:grpSpPr>
      <p:sp>
        <p:nvSpPr>
          <p:cNvPr id="7" name="Rectangle 6"/>
          <p:cNvSpPr/>
          <p:nvPr/>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6" tIns="46616" rIns="46616" bIns="46616" numCol="1" spcCol="0" rtlCol="0" fromWordArt="0" anchor="ctr" anchorCtr="0" forceAA="0" compatLnSpc="1">
            <a:prstTxWarp prst="textNoShape">
              <a:avLst/>
            </a:prstTxWarp>
            <a:noAutofit/>
          </a:bodyPr>
          <a:lstStyle/>
          <a:p>
            <a:pPr algn="ctr" defTabSz="931932" fontAlgn="base">
              <a:spcBef>
                <a:spcPct val="0"/>
              </a:spcBef>
              <a:spcAft>
                <a:spcPct val="0"/>
              </a:spcAft>
              <a:defRPr/>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383" indent="0">
              <a:buNone/>
              <a:defRPr sz="2754" b="1"/>
            </a:lvl2pPr>
            <a:lvl3pPr marL="1242768" indent="0">
              <a:buNone/>
              <a:defRPr sz="2448" b="1"/>
            </a:lvl3pPr>
            <a:lvl4pPr marL="1864151" indent="0">
              <a:buNone/>
              <a:defRPr sz="2142" b="1"/>
            </a:lvl4pPr>
            <a:lvl5pPr marL="2485534" indent="0">
              <a:buNone/>
              <a:defRPr sz="2142" b="1"/>
            </a:lvl5pPr>
            <a:lvl6pPr marL="3106918" indent="0">
              <a:buNone/>
              <a:defRPr sz="2142" b="1"/>
            </a:lvl6pPr>
            <a:lvl7pPr marL="3728302" indent="0">
              <a:buNone/>
              <a:defRPr sz="2142" b="1"/>
            </a:lvl7pPr>
            <a:lvl8pPr marL="4349684" indent="0">
              <a:buNone/>
              <a:defRPr sz="2142" b="1"/>
            </a:lvl8pPr>
            <a:lvl9pPr marL="497106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075" indent="-388365">
              <a:defRPr lang="en-US" sz="2142" kern="1200" dirty="0" smtClean="0">
                <a:solidFill>
                  <a:schemeClr val="bg2">
                    <a:lumMod val="50000"/>
                  </a:schemeClr>
                </a:solidFill>
                <a:latin typeface="+mn-lt"/>
                <a:ea typeface="+mn-ea"/>
                <a:cs typeface="Arial" pitchFamily="34" charset="0"/>
              </a:defRPr>
            </a:lvl2pPr>
            <a:lvl3pPr marL="932075" indent="-233019">
              <a:defRPr lang="en-US" sz="1938" kern="1200" dirty="0" smtClean="0">
                <a:solidFill>
                  <a:schemeClr val="bg2">
                    <a:lumMod val="50000"/>
                  </a:schemeClr>
                </a:solidFill>
                <a:latin typeface="+mn-lt"/>
                <a:ea typeface="+mn-ea"/>
                <a:cs typeface="Arial" pitchFamily="34" charset="0"/>
              </a:defRPr>
            </a:lvl3pPr>
            <a:lvl4pPr marL="1242768" indent="-233019">
              <a:defRPr lang="en-US" sz="1632" kern="1200" dirty="0" smtClean="0">
                <a:solidFill>
                  <a:schemeClr val="bg2">
                    <a:lumMod val="50000"/>
                  </a:schemeClr>
                </a:solidFill>
                <a:latin typeface="+mn-lt"/>
                <a:ea typeface="+mn-ea"/>
                <a:cs typeface="Arial" pitchFamily="34" charset="0"/>
              </a:defRPr>
            </a:lvl4pPr>
            <a:lvl5pPr marL="1475786" indent="-233019">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128803027"/>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olor Block text w/Photo on Left">
    <p:spTree>
      <p:nvGrpSpPr>
        <p:cNvPr id="1" name=""/>
        <p:cNvGrpSpPr/>
        <p:nvPr/>
      </p:nvGrpSpPr>
      <p:grpSpPr>
        <a:xfrm>
          <a:off x="0" y="0"/>
          <a:ext cx="0" cy="0"/>
          <a:chOff x="0" y="0"/>
          <a:chExt cx="0" cy="0"/>
        </a:xfrm>
      </p:grpSpPr>
      <p:sp>
        <p:nvSpPr>
          <p:cNvPr id="7" name="Rectangle 6"/>
          <p:cNvSpPr/>
          <p:nvPr/>
        </p:nvSpPr>
        <p:spPr bwMode="white">
          <a:xfrm>
            <a:off x="6088660" y="0"/>
            <a:ext cx="6347816"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6" tIns="46616" rIns="46616" bIns="46616" numCol="1" spcCol="0" rtlCol="0" fromWordArt="0" anchor="ctr" anchorCtr="0" forceAA="0" compatLnSpc="1">
            <a:prstTxWarp prst="textNoShape">
              <a:avLst/>
            </a:prstTxWarp>
            <a:noAutofit/>
          </a:bodyPr>
          <a:lstStyle/>
          <a:p>
            <a:pPr algn="ctr" defTabSz="931932" fontAlgn="base">
              <a:spcBef>
                <a:spcPct val="0"/>
              </a:spcBef>
              <a:spcAft>
                <a:spcPct val="0"/>
              </a:spcAft>
              <a:defRPr/>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34442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383" indent="0">
              <a:buNone/>
              <a:defRPr sz="2754" b="1"/>
            </a:lvl2pPr>
            <a:lvl3pPr marL="1242768" indent="0">
              <a:buNone/>
              <a:defRPr sz="2448" b="1"/>
            </a:lvl3pPr>
            <a:lvl4pPr marL="1864151" indent="0">
              <a:buNone/>
              <a:defRPr sz="2142" b="1"/>
            </a:lvl4pPr>
            <a:lvl5pPr marL="2485534" indent="0">
              <a:buNone/>
              <a:defRPr sz="2142" b="1"/>
            </a:lvl5pPr>
            <a:lvl6pPr marL="3106918" indent="0">
              <a:buNone/>
              <a:defRPr sz="2142" b="1"/>
            </a:lvl6pPr>
            <a:lvl7pPr marL="3728302" indent="0">
              <a:buNone/>
              <a:defRPr sz="2142" b="1"/>
            </a:lvl7pPr>
            <a:lvl8pPr marL="4349684" indent="0">
              <a:buNone/>
              <a:defRPr sz="2142" b="1"/>
            </a:lvl8pPr>
            <a:lvl9pPr marL="497106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31"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075" indent="-388365">
              <a:defRPr lang="en-US" sz="2142" kern="1200" dirty="0" smtClean="0">
                <a:solidFill>
                  <a:schemeClr val="bg2">
                    <a:lumMod val="50000"/>
                  </a:schemeClr>
                </a:solidFill>
                <a:latin typeface="+mn-lt"/>
                <a:ea typeface="+mn-ea"/>
                <a:cs typeface="Arial" pitchFamily="34" charset="0"/>
              </a:defRPr>
            </a:lvl2pPr>
            <a:lvl3pPr marL="932075" indent="-233019">
              <a:defRPr lang="en-US" sz="1938" kern="1200" dirty="0" smtClean="0">
                <a:solidFill>
                  <a:schemeClr val="bg2">
                    <a:lumMod val="50000"/>
                  </a:schemeClr>
                </a:solidFill>
                <a:latin typeface="+mn-lt"/>
                <a:ea typeface="+mn-ea"/>
                <a:cs typeface="Arial" pitchFamily="34" charset="0"/>
              </a:defRPr>
            </a:lvl3pPr>
            <a:lvl4pPr marL="1242768" indent="-233019">
              <a:defRPr lang="en-US" sz="1632" kern="1200" dirty="0" smtClean="0">
                <a:solidFill>
                  <a:schemeClr val="bg2">
                    <a:lumMod val="50000"/>
                  </a:schemeClr>
                </a:solidFill>
                <a:latin typeface="+mn-lt"/>
                <a:ea typeface="+mn-ea"/>
                <a:cs typeface="Arial" pitchFamily="34" charset="0"/>
              </a:defRPr>
            </a:lvl4pPr>
            <a:lvl5pPr marL="1475786" indent="-233019">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1"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0419" y="6134657"/>
            <a:ext cx="1774190" cy="832141"/>
          </a:xfrm>
          <a:prstGeom prst="rect">
            <a:avLst/>
          </a:prstGeom>
        </p:spPr>
      </p:pic>
    </p:spTree>
    <p:extLst>
      <p:ext uri="{BB962C8B-B14F-4D97-AF65-F5344CB8AC3E}">
        <p14:creationId xmlns:p14="http://schemas.microsoft.com/office/powerpoint/2010/main" val="2047728509"/>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Quote ">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31279" y="1385091"/>
            <a:ext cx="11378776" cy="2920069"/>
          </a:xfrm>
          <a:prstGeom prst="rect">
            <a:avLst/>
          </a:prstGeom>
        </p:spPr>
        <p:txBody>
          <a:bodyPr>
            <a:normAutofit/>
          </a:bodyPr>
          <a:lstStyle>
            <a:lvl1pPr marL="0" indent="0">
              <a:lnSpc>
                <a:spcPct val="90000"/>
              </a:lnSpc>
              <a:buNone/>
              <a:defRPr sz="6523">
                <a:gradFill>
                  <a:gsLst>
                    <a:gs pos="100000">
                      <a:schemeClr val="tx2"/>
                    </a:gs>
                    <a:gs pos="0">
                      <a:schemeClr val="tx2"/>
                    </a:gs>
                  </a:gsLst>
                  <a:lin ang="5400000" scaled="0"/>
                </a:gradFill>
                <a:latin typeface="+mj-lt"/>
              </a:defRPr>
            </a:lvl1pPr>
            <a:lvl2pPr>
              <a:defRPr sz="6523">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384"/>
            <a:fld id="{727B4C2D-45E2-4621-8491-2995EB46A674}" type="slidenum">
              <a:rPr lang="en-US" smtClean="0">
                <a:gradFill>
                  <a:gsLst>
                    <a:gs pos="100000">
                      <a:srgbClr val="797A7D"/>
                    </a:gs>
                    <a:gs pos="0">
                      <a:srgbClr val="797A7D"/>
                    </a:gs>
                  </a:gsLst>
                  <a:lin ang="5400000" scaled="0"/>
                </a:gradFill>
              </a:rPr>
              <a:pPr defTabSz="932384"/>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31279" y="4429869"/>
            <a:ext cx="11378776" cy="480118"/>
          </a:xfrm>
          <a:prstGeom prst="rect">
            <a:avLst/>
          </a:prstGeom>
        </p:spPr>
        <p:txBody>
          <a:bodyPr>
            <a:normAutofit/>
          </a:bodyPr>
          <a:lstStyle>
            <a:lvl1pPr marL="0" indent="0">
              <a:lnSpc>
                <a:spcPct val="90000"/>
              </a:lnSpc>
              <a:buNone/>
              <a:defRPr sz="3672">
                <a:gradFill>
                  <a:gsLst>
                    <a:gs pos="100000">
                      <a:schemeClr val="bg2"/>
                    </a:gs>
                    <a:gs pos="0">
                      <a:schemeClr val="bg2"/>
                    </a:gs>
                  </a:gsLst>
                  <a:lin ang="5400000" scaled="0"/>
                </a:gradFill>
                <a:latin typeface="+mj-lt"/>
              </a:defRPr>
            </a:lvl1pPr>
            <a:lvl2pPr>
              <a:defRPr sz="6523">
                <a:solidFill>
                  <a:schemeClr val="tx2"/>
                </a:solidFill>
                <a:latin typeface="+mn-lt"/>
              </a:defRPr>
            </a:lvl2pPr>
          </a:lstStyle>
          <a:p>
            <a:pPr lvl="0"/>
            <a:r>
              <a:rPr lang="en-US" smtClean="0"/>
              <a:t>Click to edit Master text styles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2622446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p:nvSpPr>
        <p:spPr bwMode="white">
          <a:xfrm>
            <a:off x="1" y="874315"/>
            <a:ext cx="12436475" cy="5226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6" tIns="46616" rIns="46616" bIns="46616" numCol="1" spcCol="0" rtlCol="0" fromWordArt="0" anchor="ctr" anchorCtr="0" forceAA="0" compatLnSpc="1">
            <a:prstTxWarp prst="textNoShape">
              <a:avLst/>
            </a:prstTxWarp>
            <a:noAutofit/>
          </a:bodyPr>
          <a:lstStyle/>
          <a:p>
            <a:pPr algn="ctr" defTabSz="931932" fontAlgn="base">
              <a:spcBef>
                <a:spcPct val="0"/>
              </a:spcBef>
              <a:spcAft>
                <a:spcPct val="0"/>
              </a:spcAft>
              <a:defRPr/>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31279" y="1385091"/>
            <a:ext cx="11378776" cy="2920069"/>
          </a:xfrm>
          <a:prstGeom prst="rect">
            <a:avLst/>
          </a:prstGeom>
        </p:spPr>
        <p:txBody>
          <a:bodyPr>
            <a:normAutofit/>
          </a:bodyPr>
          <a:lstStyle>
            <a:lvl1pPr marL="0" indent="0">
              <a:lnSpc>
                <a:spcPct val="90000"/>
              </a:lnSpc>
              <a:buNone/>
              <a:defRPr sz="6523">
                <a:gradFill>
                  <a:gsLst>
                    <a:gs pos="100000">
                      <a:schemeClr val="bg1"/>
                    </a:gs>
                    <a:gs pos="0">
                      <a:schemeClr val="bg1"/>
                    </a:gs>
                  </a:gsLst>
                  <a:lin ang="5400000" scaled="0"/>
                </a:gradFill>
                <a:latin typeface="+mj-lt"/>
              </a:defRPr>
            </a:lvl1pPr>
            <a:lvl2pPr>
              <a:defRPr sz="6523">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384"/>
            <a:fld id="{727B4C2D-45E2-4621-8491-2995EB46A674}" type="slidenum">
              <a:rPr lang="en-US" smtClean="0">
                <a:gradFill>
                  <a:gsLst>
                    <a:gs pos="100000">
                      <a:srgbClr val="797A7D"/>
                    </a:gs>
                    <a:gs pos="0">
                      <a:srgbClr val="797A7D"/>
                    </a:gs>
                  </a:gsLst>
                  <a:lin ang="5400000" scaled="0"/>
                </a:gradFill>
              </a:rPr>
              <a:pPr defTabSz="932384"/>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31279" y="4429869"/>
            <a:ext cx="11378776" cy="480118"/>
          </a:xfrm>
          <a:prstGeom prst="rect">
            <a:avLst/>
          </a:prstGeom>
        </p:spPr>
        <p:txBody>
          <a:bodyPr>
            <a:normAutofit/>
          </a:bodyPr>
          <a:lstStyle>
            <a:lvl1pPr marL="0" indent="0">
              <a:lnSpc>
                <a:spcPct val="90000"/>
              </a:lnSpc>
              <a:buNone/>
              <a:defRPr sz="3672">
                <a:gradFill>
                  <a:gsLst>
                    <a:gs pos="100000">
                      <a:schemeClr val="bg1"/>
                    </a:gs>
                    <a:gs pos="0">
                      <a:schemeClr val="bg1"/>
                    </a:gs>
                  </a:gsLst>
                  <a:lin ang="5400000" scaled="0"/>
                </a:gradFill>
                <a:latin typeface="+mj-lt"/>
              </a:defRPr>
            </a:lvl1pPr>
            <a:lvl2pPr>
              <a:defRPr sz="6523">
                <a:solidFill>
                  <a:schemeClr val="tx2"/>
                </a:solidFill>
                <a:latin typeface="+mn-lt"/>
              </a:defRPr>
            </a:lvl2pPr>
          </a:lstStyle>
          <a:p>
            <a:pPr lvl="0"/>
            <a:r>
              <a:rPr lang="en-US" smtClean="0"/>
              <a:t>Click to edit Master text styles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9273267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01589" y="6523157"/>
            <a:ext cx="904461" cy="417276"/>
          </a:xfrm>
          <a:prstGeom prst="rect">
            <a:avLst/>
          </a:prstGeom>
        </p:spPr>
      </p:pic>
    </p:spTree>
    <p:extLst>
      <p:ext uri="{BB962C8B-B14F-4D97-AF65-F5344CB8AC3E}">
        <p14:creationId xmlns:p14="http://schemas.microsoft.com/office/powerpoint/2010/main" val="4198519156"/>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733608"/>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2"/>
          <p:cNvSpPr/>
          <p:nvPr/>
        </p:nvSpPr>
        <p:spPr bwMode="auto">
          <a:xfrm>
            <a:off x="5283202" y="0"/>
            <a:ext cx="715327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algn="ctr" defTabSz="913748" fontAlgn="base">
              <a:spcBef>
                <a:spcPct val="0"/>
              </a:spcBef>
              <a:spcAft>
                <a:spcPct val="0"/>
              </a:spcAft>
              <a:defRPr/>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4"/>
          <p:cNvGrpSpPr>
            <a:grpSpLocks noChangeAspect="1"/>
          </p:cNvGrpSpPr>
          <p:nvPr/>
        </p:nvGrpSpPr>
        <p:grpSpPr bwMode="auto">
          <a:xfrm>
            <a:off x="5887285" y="1502006"/>
            <a:ext cx="5527622" cy="4460414"/>
            <a:chOff x="4021" y="1024"/>
            <a:chExt cx="3289" cy="2654"/>
          </a:xfrm>
        </p:grpSpPr>
        <p:sp>
          <p:nvSpPr>
            <p:cNvPr id="5" name="Freeform 7"/>
            <p:cNvSpPr>
              <a:spLocks/>
            </p:cNvSpPr>
            <p:nvPr/>
          </p:nvSpPr>
          <p:spPr bwMode="auto">
            <a:xfrm>
              <a:off x="4021" y="3537"/>
              <a:ext cx="3284" cy="141"/>
            </a:xfrm>
            <a:custGeom>
              <a:avLst/>
              <a:gdLst>
                <a:gd name="T0" fmla="*/ 1872 w 1907"/>
                <a:gd name="T1" fmla="*/ 0 h 82"/>
                <a:gd name="T2" fmla="*/ 1868 w 1907"/>
                <a:gd name="T3" fmla="*/ 0 h 82"/>
                <a:gd name="T4" fmla="*/ 1868 w 1907"/>
                <a:gd name="T5" fmla="*/ 0 h 82"/>
                <a:gd name="T6" fmla="*/ 1773 w 1907"/>
                <a:gd name="T7" fmla="*/ 0 h 82"/>
                <a:gd name="T8" fmla="*/ 1776 w 1907"/>
                <a:gd name="T9" fmla="*/ 13 h 82"/>
                <a:gd name="T10" fmla="*/ 1750 w 1907"/>
                <a:gd name="T11" fmla="*/ 39 h 82"/>
                <a:gd name="T12" fmla="*/ 1747 w 1907"/>
                <a:gd name="T13" fmla="*/ 39 h 82"/>
                <a:gd name="T14" fmla="*/ 1720 w 1907"/>
                <a:gd name="T15" fmla="*/ 13 h 82"/>
                <a:gd name="T16" fmla="*/ 1723 w 1907"/>
                <a:gd name="T17" fmla="*/ 0 h 82"/>
                <a:gd name="T18" fmla="*/ 1657 w 1907"/>
                <a:gd name="T19" fmla="*/ 0 h 82"/>
                <a:gd name="T20" fmla="*/ 1657 w 1907"/>
                <a:gd name="T21" fmla="*/ 50 h 82"/>
                <a:gd name="T22" fmla="*/ 1602 w 1907"/>
                <a:gd name="T23" fmla="*/ 50 h 82"/>
                <a:gd name="T24" fmla="*/ 1602 w 1907"/>
                <a:gd name="T25" fmla="*/ 0 h 82"/>
                <a:gd name="T26" fmla="*/ 1482 w 1907"/>
                <a:gd name="T27" fmla="*/ 0 h 82"/>
                <a:gd name="T28" fmla="*/ 1485 w 1907"/>
                <a:gd name="T29" fmla="*/ 13 h 82"/>
                <a:gd name="T30" fmla="*/ 1459 w 1907"/>
                <a:gd name="T31" fmla="*/ 39 h 82"/>
                <a:gd name="T32" fmla="*/ 1458 w 1907"/>
                <a:gd name="T33" fmla="*/ 39 h 82"/>
                <a:gd name="T34" fmla="*/ 1456 w 1907"/>
                <a:gd name="T35" fmla="*/ 39 h 82"/>
                <a:gd name="T36" fmla="*/ 1456 w 1907"/>
                <a:gd name="T37" fmla="*/ 39 h 82"/>
                <a:gd name="T38" fmla="*/ 1383 w 1907"/>
                <a:gd name="T39" fmla="*/ 39 h 82"/>
                <a:gd name="T40" fmla="*/ 1383 w 1907"/>
                <a:gd name="T41" fmla="*/ 50 h 82"/>
                <a:gd name="T42" fmla="*/ 1328 w 1907"/>
                <a:gd name="T43" fmla="*/ 50 h 82"/>
                <a:gd name="T44" fmla="*/ 1328 w 1907"/>
                <a:gd name="T45" fmla="*/ 39 h 82"/>
                <a:gd name="T46" fmla="*/ 1319 w 1907"/>
                <a:gd name="T47" fmla="*/ 39 h 82"/>
                <a:gd name="T48" fmla="*/ 1319 w 1907"/>
                <a:gd name="T49" fmla="*/ 21 h 82"/>
                <a:gd name="T50" fmla="*/ 1328 w 1907"/>
                <a:gd name="T51" fmla="*/ 13 h 82"/>
                <a:gd name="T52" fmla="*/ 1328 w 1907"/>
                <a:gd name="T53" fmla="*/ 0 h 82"/>
                <a:gd name="T54" fmla="*/ 811 w 1907"/>
                <a:gd name="T55" fmla="*/ 0 h 82"/>
                <a:gd name="T56" fmla="*/ 812 w 1907"/>
                <a:gd name="T57" fmla="*/ 5 h 82"/>
                <a:gd name="T58" fmla="*/ 785 w 1907"/>
                <a:gd name="T59" fmla="*/ 32 h 82"/>
                <a:gd name="T60" fmla="*/ 758 w 1907"/>
                <a:gd name="T61" fmla="*/ 5 h 82"/>
                <a:gd name="T62" fmla="*/ 759 w 1907"/>
                <a:gd name="T63" fmla="*/ 0 h 82"/>
                <a:gd name="T64" fmla="*/ 700 w 1907"/>
                <a:gd name="T65" fmla="*/ 0 h 82"/>
                <a:gd name="T66" fmla="*/ 716 w 1907"/>
                <a:gd name="T67" fmla="*/ 15 h 82"/>
                <a:gd name="T68" fmla="*/ 716 w 1907"/>
                <a:gd name="T69" fmla="*/ 32 h 82"/>
                <a:gd name="T70" fmla="*/ 597 w 1907"/>
                <a:gd name="T71" fmla="*/ 32 h 82"/>
                <a:gd name="T72" fmla="*/ 597 w 1907"/>
                <a:gd name="T73" fmla="*/ 50 h 82"/>
                <a:gd name="T74" fmla="*/ 542 w 1907"/>
                <a:gd name="T75" fmla="*/ 50 h 82"/>
                <a:gd name="T76" fmla="*/ 542 w 1907"/>
                <a:gd name="T77" fmla="*/ 32 h 82"/>
                <a:gd name="T78" fmla="*/ 471 w 1907"/>
                <a:gd name="T79" fmla="*/ 32 h 82"/>
                <a:gd name="T80" fmla="*/ 471 w 1907"/>
                <a:gd name="T81" fmla="*/ 32 h 82"/>
                <a:gd name="T82" fmla="*/ 468 w 1907"/>
                <a:gd name="T83" fmla="*/ 32 h 82"/>
                <a:gd name="T84" fmla="*/ 442 w 1907"/>
                <a:gd name="T85" fmla="*/ 5 h 82"/>
                <a:gd name="T86" fmla="*/ 442 w 1907"/>
                <a:gd name="T87" fmla="*/ 0 h 82"/>
                <a:gd name="T88" fmla="*/ 322 w 1907"/>
                <a:gd name="T89" fmla="*/ 0 h 82"/>
                <a:gd name="T90" fmla="*/ 322 w 1907"/>
                <a:gd name="T91" fmla="*/ 50 h 82"/>
                <a:gd name="T92" fmla="*/ 267 w 1907"/>
                <a:gd name="T93" fmla="*/ 50 h 82"/>
                <a:gd name="T94" fmla="*/ 267 w 1907"/>
                <a:gd name="T95" fmla="*/ 0 h 82"/>
                <a:gd name="T96" fmla="*/ 31 w 1907"/>
                <a:gd name="T97" fmla="*/ 0 h 82"/>
                <a:gd name="T98" fmla="*/ 31 w 1907"/>
                <a:gd name="T99" fmla="*/ 0 h 82"/>
                <a:gd name="T100" fmla="*/ 0 w 1907"/>
                <a:gd name="T101" fmla="*/ 41 h 82"/>
                <a:gd name="T102" fmla="*/ 35 w 1907"/>
                <a:gd name="T103" fmla="*/ 82 h 82"/>
                <a:gd name="T104" fmla="*/ 42 w 1907"/>
                <a:gd name="T105" fmla="*/ 81 h 82"/>
                <a:gd name="T106" fmla="*/ 1864 w 1907"/>
                <a:gd name="T107" fmla="*/ 81 h 82"/>
                <a:gd name="T108" fmla="*/ 1872 w 1907"/>
                <a:gd name="T109" fmla="*/ 82 h 82"/>
                <a:gd name="T110" fmla="*/ 1907 w 1907"/>
                <a:gd name="T111" fmla="*/ 41 h 82"/>
                <a:gd name="T112" fmla="*/ 1872 w 1907"/>
                <a:gd name="T11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07" h="82">
                  <a:moveTo>
                    <a:pt x="1872" y="0"/>
                  </a:moveTo>
                  <a:cubicBezTo>
                    <a:pt x="1870" y="0"/>
                    <a:pt x="1869" y="0"/>
                    <a:pt x="1868" y="0"/>
                  </a:cubicBezTo>
                  <a:cubicBezTo>
                    <a:pt x="1868" y="0"/>
                    <a:pt x="1868" y="0"/>
                    <a:pt x="1868" y="0"/>
                  </a:cubicBezTo>
                  <a:cubicBezTo>
                    <a:pt x="1773" y="0"/>
                    <a:pt x="1773" y="0"/>
                    <a:pt x="1773" y="0"/>
                  </a:cubicBezTo>
                  <a:cubicBezTo>
                    <a:pt x="1775" y="3"/>
                    <a:pt x="1776" y="8"/>
                    <a:pt x="1776" y="13"/>
                  </a:cubicBezTo>
                  <a:cubicBezTo>
                    <a:pt x="1776" y="27"/>
                    <a:pt x="1764" y="39"/>
                    <a:pt x="1750" y="39"/>
                  </a:cubicBezTo>
                  <a:cubicBezTo>
                    <a:pt x="1747" y="39"/>
                    <a:pt x="1747" y="39"/>
                    <a:pt x="1747" y="39"/>
                  </a:cubicBezTo>
                  <a:cubicBezTo>
                    <a:pt x="1732" y="39"/>
                    <a:pt x="1720" y="27"/>
                    <a:pt x="1720" y="13"/>
                  </a:cubicBezTo>
                  <a:cubicBezTo>
                    <a:pt x="1720" y="8"/>
                    <a:pt x="1721" y="3"/>
                    <a:pt x="1723" y="0"/>
                  </a:cubicBezTo>
                  <a:cubicBezTo>
                    <a:pt x="1657" y="0"/>
                    <a:pt x="1657" y="0"/>
                    <a:pt x="1657" y="0"/>
                  </a:cubicBezTo>
                  <a:cubicBezTo>
                    <a:pt x="1657" y="50"/>
                    <a:pt x="1657" y="50"/>
                    <a:pt x="1657" y="50"/>
                  </a:cubicBezTo>
                  <a:cubicBezTo>
                    <a:pt x="1602" y="50"/>
                    <a:pt x="1602" y="50"/>
                    <a:pt x="1602" y="50"/>
                  </a:cubicBezTo>
                  <a:cubicBezTo>
                    <a:pt x="1602" y="0"/>
                    <a:pt x="1602" y="0"/>
                    <a:pt x="1602" y="0"/>
                  </a:cubicBezTo>
                  <a:cubicBezTo>
                    <a:pt x="1482" y="0"/>
                    <a:pt x="1482" y="0"/>
                    <a:pt x="1482" y="0"/>
                  </a:cubicBezTo>
                  <a:cubicBezTo>
                    <a:pt x="1484" y="3"/>
                    <a:pt x="1485" y="8"/>
                    <a:pt x="1485" y="13"/>
                  </a:cubicBezTo>
                  <a:cubicBezTo>
                    <a:pt x="1485" y="27"/>
                    <a:pt x="1474" y="39"/>
                    <a:pt x="1459" y="39"/>
                  </a:cubicBezTo>
                  <a:cubicBezTo>
                    <a:pt x="1458" y="39"/>
                    <a:pt x="1458" y="39"/>
                    <a:pt x="1458" y="39"/>
                  </a:cubicBezTo>
                  <a:cubicBezTo>
                    <a:pt x="1457" y="39"/>
                    <a:pt x="1457" y="39"/>
                    <a:pt x="1456" y="39"/>
                  </a:cubicBezTo>
                  <a:cubicBezTo>
                    <a:pt x="1456" y="39"/>
                    <a:pt x="1456" y="39"/>
                    <a:pt x="1456" y="39"/>
                  </a:cubicBezTo>
                  <a:cubicBezTo>
                    <a:pt x="1383" y="39"/>
                    <a:pt x="1383" y="39"/>
                    <a:pt x="1383" y="39"/>
                  </a:cubicBezTo>
                  <a:cubicBezTo>
                    <a:pt x="1383" y="50"/>
                    <a:pt x="1383" y="50"/>
                    <a:pt x="1383" y="50"/>
                  </a:cubicBezTo>
                  <a:cubicBezTo>
                    <a:pt x="1328" y="50"/>
                    <a:pt x="1328" y="50"/>
                    <a:pt x="1328" y="50"/>
                  </a:cubicBezTo>
                  <a:cubicBezTo>
                    <a:pt x="1328" y="39"/>
                    <a:pt x="1328" y="39"/>
                    <a:pt x="1328" y="39"/>
                  </a:cubicBezTo>
                  <a:cubicBezTo>
                    <a:pt x="1319" y="39"/>
                    <a:pt x="1319" y="39"/>
                    <a:pt x="1319" y="39"/>
                  </a:cubicBezTo>
                  <a:cubicBezTo>
                    <a:pt x="1319" y="21"/>
                    <a:pt x="1319" y="21"/>
                    <a:pt x="1319" y="21"/>
                  </a:cubicBezTo>
                  <a:cubicBezTo>
                    <a:pt x="1328" y="13"/>
                    <a:pt x="1328" y="13"/>
                    <a:pt x="1328" y="13"/>
                  </a:cubicBezTo>
                  <a:cubicBezTo>
                    <a:pt x="1328" y="0"/>
                    <a:pt x="1328" y="0"/>
                    <a:pt x="1328" y="0"/>
                  </a:cubicBezTo>
                  <a:cubicBezTo>
                    <a:pt x="811" y="0"/>
                    <a:pt x="811" y="0"/>
                    <a:pt x="811" y="0"/>
                  </a:cubicBezTo>
                  <a:cubicBezTo>
                    <a:pt x="811" y="1"/>
                    <a:pt x="812" y="3"/>
                    <a:pt x="812" y="5"/>
                  </a:cubicBezTo>
                  <a:cubicBezTo>
                    <a:pt x="812" y="20"/>
                    <a:pt x="800" y="32"/>
                    <a:pt x="785" y="32"/>
                  </a:cubicBezTo>
                  <a:cubicBezTo>
                    <a:pt x="770" y="32"/>
                    <a:pt x="758" y="20"/>
                    <a:pt x="758" y="5"/>
                  </a:cubicBezTo>
                  <a:cubicBezTo>
                    <a:pt x="758" y="3"/>
                    <a:pt x="759" y="1"/>
                    <a:pt x="759" y="0"/>
                  </a:cubicBezTo>
                  <a:cubicBezTo>
                    <a:pt x="700" y="0"/>
                    <a:pt x="700" y="0"/>
                    <a:pt x="700" y="0"/>
                  </a:cubicBezTo>
                  <a:cubicBezTo>
                    <a:pt x="716" y="15"/>
                    <a:pt x="716" y="15"/>
                    <a:pt x="716" y="15"/>
                  </a:cubicBezTo>
                  <a:cubicBezTo>
                    <a:pt x="716" y="32"/>
                    <a:pt x="716" y="32"/>
                    <a:pt x="716" y="32"/>
                  </a:cubicBezTo>
                  <a:cubicBezTo>
                    <a:pt x="597" y="32"/>
                    <a:pt x="597" y="32"/>
                    <a:pt x="597" y="32"/>
                  </a:cubicBezTo>
                  <a:cubicBezTo>
                    <a:pt x="597" y="50"/>
                    <a:pt x="597" y="50"/>
                    <a:pt x="597" y="50"/>
                  </a:cubicBezTo>
                  <a:cubicBezTo>
                    <a:pt x="542" y="50"/>
                    <a:pt x="542" y="50"/>
                    <a:pt x="542" y="50"/>
                  </a:cubicBezTo>
                  <a:cubicBezTo>
                    <a:pt x="542" y="32"/>
                    <a:pt x="542" y="32"/>
                    <a:pt x="542" y="32"/>
                  </a:cubicBezTo>
                  <a:cubicBezTo>
                    <a:pt x="471" y="32"/>
                    <a:pt x="471" y="32"/>
                    <a:pt x="471" y="32"/>
                  </a:cubicBezTo>
                  <a:cubicBezTo>
                    <a:pt x="471" y="32"/>
                    <a:pt x="471" y="32"/>
                    <a:pt x="471" y="32"/>
                  </a:cubicBezTo>
                  <a:cubicBezTo>
                    <a:pt x="470" y="32"/>
                    <a:pt x="469" y="32"/>
                    <a:pt x="468" y="32"/>
                  </a:cubicBezTo>
                  <a:cubicBezTo>
                    <a:pt x="453" y="32"/>
                    <a:pt x="442" y="20"/>
                    <a:pt x="442" y="5"/>
                  </a:cubicBezTo>
                  <a:cubicBezTo>
                    <a:pt x="442" y="3"/>
                    <a:pt x="442" y="1"/>
                    <a:pt x="442" y="0"/>
                  </a:cubicBezTo>
                  <a:cubicBezTo>
                    <a:pt x="322" y="0"/>
                    <a:pt x="322" y="0"/>
                    <a:pt x="322" y="0"/>
                  </a:cubicBezTo>
                  <a:cubicBezTo>
                    <a:pt x="322" y="50"/>
                    <a:pt x="322" y="50"/>
                    <a:pt x="322" y="50"/>
                  </a:cubicBezTo>
                  <a:cubicBezTo>
                    <a:pt x="267" y="50"/>
                    <a:pt x="267" y="50"/>
                    <a:pt x="267" y="50"/>
                  </a:cubicBezTo>
                  <a:cubicBezTo>
                    <a:pt x="267" y="0"/>
                    <a:pt x="267" y="0"/>
                    <a:pt x="267" y="0"/>
                  </a:cubicBezTo>
                  <a:cubicBezTo>
                    <a:pt x="31" y="0"/>
                    <a:pt x="31" y="0"/>
                    <a:pt x="31" y="0"/>
                  </a:cubicBezTo>
                  <a:cubicBezTo>
                    <a:pt x="31" y="0"/>
                    <a:pt x="31" y="0"/>
                    <a:pt x="31" y="0"/>
                  </a:cubicBezTo>
                  <a:cubicBezTo>
                    <a:pt x="13" y="3"/>
                    <a:pt x="0" y="20"/>
                    <a:pt x="0" y="41"/>
                  </a:cubicBezTo>
                  <a:cubicBezTo>
                    <a:pt x="0" y="63"/>
                    <a:pt x="16" y="82"/>
                    <a:pt x="35" y="82"/>
                  </a:cubicBezTo>
                  <a:cubicBezTo>
                    <a:pt x="37" y="82"/>
                    <a:pt x="40" y="81"/>
                    <a:pt x="42" y="81"/>
                  </a:cubicBezTo>
                  <a:cubicBezTo>
                    <a:pt x="1864" y="81"/>
                    <a:pt x="1864" y="81"/>
                    <a:pt x="1864" y="81"/>
                  </a:cubicBezTo>
                  <a:cubicBezTo>
                    <a:pt x="1867" y="81"/>
                    <a:pt x="1869" y="82"/>
                    <a:pt x="1872" y="82"/>
                  </a:cubicBezTo>
                  <a:cubicBezTo>
                    <a:pt x="1891" y="82"/>
                    <a:pt x="1907" y="63"/>
                    <a:pt x="1907" y="41"/>
                  </a:cubicBezTo>
                  <a:cubicBezTo>
                    <a:pt x="1907" y="18"/>
                    <a:pt x="1891" y="0"/>
                    <a:pt x="1872" y="0"/>
                  </a:cubicBezTo>
                </a:path>
              </a:pathLst>
            </a:custGeom>
            <a:solidFill>
              <a:srgbClr val="C50E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6" name="Freeform 8"/>
            <p:cNvSpPr>
              <a:spLocks noEditPoints="1"/>
            </p:cNvSpPr>
            <p:nvPr/>
          </p:nvSpPr>
          <p:spPr bwMode="auto">
            <a:xfrm>
              <a:off x="4267" y="2364"/>
              <a:ext cx="646" cy="1228"/>
            </a:xfrm>
            <a:custGeom>
              <a:avLst/>
              <a:gdLst>
                <a:gd name="T0" fmla="*/ 168 w 375"/>
                <a:gd name="T1" fmla="*/ 660 h 713"/>
                <a:gd name="T2" fmla="*/ 323 w 375"/>
                <a:gd name="T3" fmla="*/ 660 h 713"/>
                <a:gd name="T4" fmla="*/ 299 w 375"/>
                <a:gd name="T5" fmla="*/ 686 h 713"/>
                <a:gd name="T6" fmla="*/ 325 w 375"/>
                <a:gd name="T7" fmla="*/ 713 h 713"/>
                <a:gd name="T8" fmla="*/ 352 w 375"/>
                <a:gd name="T9" fmla="*/ 686 h 713"/>
                <a:gd name="T10" fmla="*/ 328 w 375"/>
                <a:gd name="T11" fmla="*/ 660 h 713"/>
                <a:gd name="T12" fmla="*/ 334 w 375"/>
                <a:gd name="T13" fmla="*/ 660 h 713"/>
                <a:gd name="T14" fmla="*/ 334 w 375"/>
                <a:gd name="T15" fmla="*/ 660 h 713"/>
                <a:gd name="T16" fmla="*/ 359 w 375"/>
                <a:gd name="T17" fmla="*/ 660 h 713"/>
                <a:gd name="T18" fmla="*/ 375 w 375"/>
                <a:gd name="T19" fmla="*/ 644 h 713"/>
                <a:gd name="T20" fmla="*/ 375 w 375"/>
                <a:gd name="T21" fmla="*/ 630 h 713"/>
                <a:gd name="T22" fmla="*/ 359 w 375"/>
                <a:gd name="T23" fmla="*/ 614 h 713"/>
                <a:gd name="T24" fmla="*/ 210 w 375"/>
                <a:gd name="T25" fmla="*/ 614 h 713"/>
                <a:gd name="T26" fmla="*/ 210 w 375"/>
                <a:gd name="T27" fmla="*/ 465 h 713"/>
                <a:gd name="T28" fmla="*/ 359 w 375"/>
                <a:gd name="T29" fmla="*/ 465 h 713"/>
                <a:gd name="T30" fmla="*/ 375 w 375"/>
                <a:gd name="T31" fmla="*/ 450 h 713"/>
                <a:gd name="T32" fmla="*/ 375 w 375"/>
                <a:gd name="T33" fmla="*/ 392 h 713"/>
                <a:gd name="T34" fmla="*/ 359 w 375"/>
                <a:gd name="T35" fmla="*/ 376 h 713"/>
                <a:gd name="T36" fmla="*/ 182 w 375"/>
                <a:gd name="T37" fmla="*/ 376 h 713"/>
                <a:gd name="T38" fmla="*/ 182 w 375"/>
                <a:gd name="T39" fmla="*/ 253 h 713"/>
                <a:gd name="T40" fmla="*/ 301 w 375"/>
                <a:gd name="T41" fmla="*/ 253 h 713"/>
                <a:gd name="T42" fmla="*/ 317 w 375"/>
                <a:gd name="T43" fmla="*/ 238 h 713"/>
                <a:gd name="T44" fmla="*/ 317 w 375"/>
                <a:gd name="T45" fmla="*/ 15 h 713"/>
                <a:gd name="T46" fmla="*/ 301 w 375"/>
                <a:gd name="T47" fmla="*/ 0 h 713"/>
                <a:gd name="T48" fmla="*/ 53 w 375"/>
                <a:gd name="T49" fmla="*/ 0 h 713"/>
                <a:gd name="T50" fmla="*/ 16 w 375"/>
                <a:gd name="T51" fmla="*/ 0 h 713"/>
                <a:gd name="T52" fmla="*/ 0 w 375"/>
                <a:gd name="T53" fmla="*/ 15 h 713"/>
                <a:gd name="T54" fmla="*/ 0 w 375"/>
                <a:gd name="T55" fmla="*/ 238 h 713"/>
                <a:gd name="T56" fmla="*/ 16 w 375"/>
                <a:gd name="T57" fmla="*/ 253 h 713"/>
                <a:gd name="T58" fmla="*/ 53 w 375"/>
                <a:gd name="T59" fmla="*/ 253 h 713"/>
                <a:gd name="T60" fmla="*/ 91 w 375"/>
                <a:gd name="T61" fmla="*/ 253 h 713"/>
                <a:gd name="T62" fmla="*/ 91 w 375"/>
                <a:gd name="T63" fmla="*/ 376 h 713"/>
                <a:gd name="T64" fmla="*/ 16 w 375"/>
                <a:gd name="T65" fmla="*/ 376 h 713"/>
                <a:gd name="T66" fmla="*/ 0 w 375"/>
                <a:gd name="T67" fmla="*/ 392 h 713"/>
                <a:gd name="T68" fmla="*/ 0 w 375"/>
                <a:gd name="T69" fmla="*/ 450 h 713"/>
                <a:gd name="T70" fmla="*/ 16 w 375"/>
                <a:gd name="T71" fmla="*/ 465 h 713"/>
                <a:gd name="T72" fmla="*/ 103 w 375"/>
                <a:gd name="T73" fmla="*/ 465 h 713"/>
                <a:gd name="T74" fmla="*/ 174 w 375"/>
                <a:gd name="T75" fmla="*/ 465 h 713"/>
                <a:gd name="T76" fmla="*/ 174 w 375"/>
                <a:gd name="T77" fmla="*/ 563 h 713"/>
                <a:gd name="T78" fmla="*/ 158 w 375"/>
                <a:gd name="T79" fmla="*/ 563 h 713"/>
                <a:gd name="T80" fmla="*/ 158 w 375"/>
                <a:gd name="T81" fmla="*/ 614 h 713"/>
                <a:gd name="T82" fmla="*/ 16 w 375"/>
                <a:gd name="T83" fmla="*/ 614 h 713"/>
                <a:gd name="T84" fmla="*/ 0 w 375"/>
                <a:gd name="T85" fmla="*/ 630 h 713"/>
                <a:gd name="T86" fmla="*/ 0 w 375"/>
                <a:gd name="T87" fmla="*/ 644 h 713"/>
                <a:gd name="T88" fmla="*/ 16 w 375"/>
                <a:gd name="T89" fmla="*/ 660 h 713"/>
                <a:gd name="T90" fmla="*/ 36 w 375"/>
                <a:gd name="T91" fmla="*/ 660 h 713"/>
                <a:gd name="T92" fmla="*/ 51 w 375"/>
                <a:gd name="T93" fmla="*/ 660 h 713"/>
                <a:gd name="T94" fmla="*/ 51 w 375"/>
                <a:gd name="T95" fmla="*/ 660 h 713"/>
                <a:gd name="T96" fmla="*/ 149 w 375"/>
                <a:gd name="T97" fmla="*/ 660 h 713"/>
                <a:gd name="T98" fmla="*/ 168 w 375"/>
                <a:gd name="T99" fmla="*/ 660 h 713"/>
                <a:gd name="T100" fmla="*/ 158 w 375"/>
                <a:gd name="T101" fmla="*/ 660 h 713"/>
                <a:gd name="T102" fmla="*/ 154 w 375"/>
                <a:gd name="T103" fmla="*/ 660 h 713"/>
                <a:gd name="T104" fmla="*/ 163 w 375"/>
                <a:gd name="T105" fmla="*/ 660 h 713"/>
                <a:gd name="T106" fmla="*/ 158 w 375"/>
                <a:gd name="T107" fmla="*/ 66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5" h="713">
                  <a:moveTo>
                    <a:pt x="168" y="660"/>
                  </a:moveTo>
                  <a:cubicBezTo>
                    <a:pt x="323" y="660"/>
                    <a:pt x="323" y="660"/>
                    <a:pt x="323" y="660"/>
                  </a:cubicBezTo>
                  <a:cubicBezTo>
                    <a:pt x="309" y="661"/>
                    <a:pt x="299" y="672"/>
                    <a:pt x="299" y="686"/>
                  </a:cubicBezTo>
                  <a:cubicBezTo>
                    <a:pt x="299" y="701"/>
                    <a:pt x="310" y="713"/>
                    <a:pt x="325" y="713"/>
                  </a:cubicBezTo>
                  <a:cubicBezTo>
                    <a:pt x="340" y="713"/>
                    <a:pt x="352" y="701"/>
                    <a:pt x="352" y="686"/>
                  </a:cubicBezTo>
                  <a:cubicBezTo>
                    <a:pt x="352" y="672"/>
                    <a:pt x="341" y="661"/>
                    <a:pt x="328" y="660"/>
                  </a:cubicBezTo>
                  <a:cubicBezTo>
                    <a:pt x="334" y="660"/>
                    <a:pt x="334" y="660"/>
                    <a:pt x="334" y="660"/>
                  </a:cubicBezTo>
                  <a:cubicBezTo>
                    <a:pt x="334" y="660"/>
                    <a:pt x="334" y="660"/>
                    <a:pt x="334" y="660"/>
                  </a:cubicBezTo>
                  <a:cubicBezTo>
                    <a:pt x="359" y="660"/>
                    <a:pt x="359" y="660"/>
                    <a:pt x="359" y="660"/>
                  </a:cubicBezTo>
                  <a:cubicBezTo>
                    <a:pt x="359" y="660"/>
                    <a:pt x="375" y="660"/>
                    <a:pt x="375" y="644"/>
                  </a:cubicBezTo>
                  <a:cubicBezTo>
                    <a:pt x="375" y="630"/>
                    <a:pt x="375" y="630"/>
                    <a:pt x="375" y="630"/>
                  </a:cubicBezTo>
                  <a:cubicBezTo>
                    <a:pt x="375" y="630"/>
                    <a:pt x="375" y="614"/>
                    <a:pt x="359" y="614"/>
                  </a:cubicBezTo>
                  <a:cubicBezTo>
                    <a:pt x="210" y="614"/>
                    <a:pt x="210" y="614"/>
                    <a:pt x="210" y="614"/>
                  </a:cubicBezTo>
                  <a:cubicBezTo>
                    <a:pt x="210" y="465"/>
                    <a:pt x="210" y="465"/>
                    <a:pt x="210" y="465"/>
                  </a:cubicBezTo>
                  <a:cubicBezTo>
                    <a:pt x="359" y="465"/>
                    <a:pt x="359" y="465"/>
                    <a:pt x="359" y="465"/>
                  </a:cubicBezTo>
                  <a:cubicBezTo>
                    <a:pt x="375" y="465"/>
                    <a:pt x="375" y="450"/>
                    <a:pt x="375" y="450"/>
                  </a:cubicBezTo>
                  <a:cubicBezTo>
                    <a:pt x="375" y="392"/>
                    <a:pt x="375" y="392"/>
                    <a:pt x="375" y="392"/>
                  </a:cubicBezTo>
                  <a:cubicBezTo>
                    <a:pt x="375" y="376"/>
                    <a:pt x="359" y="376"/>
                    <a:pt x="359" y="376"/>
                  </a:cubicBezTo>
                  <a:cubicBezTo>
                    <a:pt x="182" y="376"/>
                    <a:pt x="182" y="376"/>
                    <a:pt x="182" y="376"/>
                  </a:cubicBezTo>
                  <a:cubicBezTo>
                    <a:pt x="182" y="253"/>
                    <a:pt x="182" y="253"/>
                    <a:pt x="182" y="253"/>
                  </a:cubicBezTo>
                  <a:cubicBezTo>
                    <a:pt x="301" y="253"/>
                    <a:pt x="301" y="253"/>
                    <a:pt x="301" y="253"/>
                  </a:cubicBezTo>
                  <a:cubicBezTo>
                    <a:pt x="317" y="253"/>
                    <a:pt x="317" y="238"/>
                    <a:pt x="317" y="238"/>
                  </a:cubicBezTo>
                  <a:cubicBezTo>
                    <a:pt x="317" y="15"/>
                    <a:pt x="317" y="15"/>
                    <a:pt x="317" y="15"/>
                  </a:cubicBezTo>
                  <a:cubicBezTo>
                    <a:pt x="317" y="0"/>
                    <a:pt x="301" y="0"/>
                    <a:pt x="301" y="0"/>
                  </a:cubicBezTo>
                  <a:cubicBezTo>
                    <a:pt x="53" y="0"/>
                    <a:pt x="53" y="0"/>
                    <a:pt x="53" y="0"/>
                  </a:cubicBezTo>
                  <a:cubicBezTo>
                    <a:pt x="16" y="0"/>
                    <a:pt x="16" y="0"/>
                    <a:pt x="16" y="0"/>
                  </a:cubicBezTo>
                  <a:cubicBezTo>
                    <a:pt x="0" y="0"/>
                    <a:pt x="0" y="15"/>
                    <a:pt x="0" y="15"/>
                  </a:cubicBezTo>
                  <a:cubicBezTo>
                    <a:pt x="0" y="238"/>
                    <a:pt x="0" y="238"/>
                    <a:pt x="0" y="238"/>
                  </a:cubicBezTo>
                  <a:cubicBezTo>
                    <a:pt x="0" y="253"/>
                    <a:pt x="16" y="253"/>
                    <a:pt x="16" y="253"/>
                  </a:cubicBezTo>
                  <a:cubicBezTo>
                    <a:pt x="53" y="253"/>
                    <a:pt x="53" y="253"/>
                    <a:pt x="53" y="253"/>
                  </a:cubicBezTo>
                  <a:cubicBezTo>
                    <a:pt x="91" y="253"/>
                    <a:pt x="91" y="253"/>
                    <a:pt x="91" y="253"/>
                  </a:cubicBezTo>
                  <a:cubicBezTo>
                    <a:pt x="91" y="376"/>
                    <a:pt x="91" y="376"/>
                    <a:pt x="91" y="376"/>
                  </a:cubicBezTo>
                  <a:cubicBezTo>
                    <a:pt x="16" y="376"/>
                    <a:pt x="16" y="376"/>
                    <a:pt x="16" y="376"/>
                  </a:cubicBezTo>
                  <a:cubicBezTo>
                    <a:pt x="0" y="376"/>
                    <a:pt x="0" y="392"/>
                    <a:pt x="0" y="392"/>
                  </a:cubicBezTo>
                  <a:cubicBezTo>
                    <a:pt x="0" y="450"/>
                    <a:pt x="0" y="450"/>
                    <a:pt x="0" y="450"/>
                  </a:cubicBezTo>
                  <a:cubicBezTo>
                    <a:pt x="0" y="465"/>
                    <a:pt x="16" y="465"/>
                    <a:pt x="16" y="465"/>
                  </a:cubicBezTo>
                  <a:cubicBezTo>
                    <a:pt x="103" y="465"/>
                    <a:pt x="103" y="465"/>
                    <a:pt x="103" y="465"/>
                  </a:cubicBezTo>
                  <a:cubicBezTo>
                    <a:pt x="174" y="465"/>
                    <a:pt x="174" y="465"/>
                    <a:pt x="174" y="465"/>
                  </a:cubicBezTo>
                  <a:cubicBezTo>
                    <a:pt x="174" y="563"/>
                    <a:pt x="174" y="563"/>
                    <a:pt x="174" y="563"/>
                  </a:cubicBezTo>
                  <a:cubicBezTo>
                    <a:pt x="158" y="563"/>
                    <a:pt x="158" y="563"/>
                    <a:pt x="158" y="563"/>
                  </a:cubicBezTo>
                  <a:cubicBezTo>
                    <a:pt x="158" y="614"/>
                    <a:pt x="158" y="614"/>
                    <a:pt x="158" y="614"/>
                  </a:cubicBezTo>
                  <a:cubicBezTo>
                    <a:pt x="16" y="614"/>
                    <a:pt x="16" y="614"/>
                    <a:pt x="16" y="614"/>
                  </a:cubicBezTo>
                  <a:cubicBezTo>
                    <a:pt x="16" y="614"/>
                    <a:pt x="0" y="614"/>
                    <a:pt x="0" y="630"/>
                  </a:cubicBezTo>
                  <a:cubicBezTo>
                    <a:pt x="0" y="644"/>
                    <a:pt x="0" y="644"/>
                    <a:pt x="0" y="644"/>
                  </a:cubicBezTo>
                  <a:cubicBezTo>
                    <a:pt x="0" y="644"/>
                    <a:pt x="0" y="660"/>
                    <a:pt x="16" y="660"/>
                  </a:cubicBezTo>
                  <a:cubicBezTo>
                    <a:pt x="36" y="660"/>
                    <a:pt x="36" y="660"/>
                    <a:pt x="36" y="660"/>
                  </a:cubicBezTo>
                  <a:cubicBezTo>
                    <a:pt x="51" y="660"/>
                    <a:pt x="51" y="660"/>
                    <a:pt x="51" y="660"/>
                  </a:cubicBezTo>
                  <a:cubicBezTo>
                    <a:pt x="51" y="660"/>
                    <a:pt x="51" y="660"/>
                    <a:pt x="51" y="660"/>
                  </a:cubicBezTo>
                  <a:cubicBezTo>
                    <a:pt x="149" y="660"/>
                    <a:pt x="149" y="660"/>
                    <a:pt x="149" y="660"/>
                  </a:cubicBezTo>
                  <a:cubicBezTo>
                    <a:pt x="168" y="660"/>
                    <a:pt x="168" y="660"/>
                    <a:pt x="168" y="660"/>
                  </a:cubicBezTo>
                  <a:moveTo>
                    <a:pt x="158" y="660"/>
                  </a:moveTo>
                  <a:cubicBezTo>
                    <a:pt x="157" y="660"/>
                    <a:pt x="156" y="660"/>
                    <a:pt x="154" y="660"/>
                  </a:cubicBezTo>
                  <a:cubicBezTo>
                    <a:pt x="163" y="660"/>
                    <a:pt x="163" y="660"/>
                    <a:pt x="163" y="660"/>
                  </a:cubicBezTo>
                  <a:cubicBezTo>
                    <a:pt x="161" y="660"/>
                    <a:pt x="160" y="660"/>
                    <a:pt x="158" y="660"/>
                  </a:cubicBezTo>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 name="Oval 9"/>
            <p:cNvSpPr>
              <a:spLocks noChangeArrowheads="1"/>
            </p:cNvSpPr>
            <p:nvPr/>
          </p:nvSpPr>
          <p:spPr bwMode="auto">
            <a:xfrm>
              <a:off x="4282" y="3500"/>
              <a:ext cx="93" cy="92"/>
            </a:xfrm>
            <a:prstGeom prst="ellipse">
              <a:avLst/>
            </a:pr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 name="Freeform 10"/>
            <p:cNvSpPr>
              <a:spLocks/>
            </p:cNvSpPr>
            <p:nvPr/>
          </p:nvSpPr>
          <p:spPr bwMode="auto">
            <a:xfrm>
              <a:off x="5111" y="2364"/>
              <a:ext cx="646" cy="1228"/>
            </a:xfrm>
            <a:custGeom>
              <a:avLst/>
              <a:gdLst>
                <a:gd name="T0" fmla="*/ 360 w 375"/>
                <a:gd name="T1" fmla="*/ 465 h 713"/>
                <a:gd name="T2" fmla="*/ 375 w 375"/>
                <a:gd name="T3" fmla="*/ 450 h 713"/>
                <a:gd name="T4" fmla="*/ 375 w 375"/>
                <a:gd name="T5" fmla="*/ 392 h 713"/>
                <a:gd name="T6" fmla="*/ 360 w 375"/>
                <a:gd name="T7" fmla="*/ 376 h 713"/>
                <a:gd name="T8" fmla="*/ 200 w 375"/>
                <a:gd name="T9" fmla="*/ 376 h 713"/>
                <a:gd name="T10" fmla="*/ 200 w 375"/>
                <a:gd name="T11" fmla="*/ 253 h 713"/>
                <a:gd name="T12" fmla="*/ 302 w 375"/>
                <a:gd name="T13" fmla="*/ 253 h 713"/>
                <a:gd name="T14" fmla="*/ 317 w 375"/>
                <a:gd name="T15" fmla="*/ 238 h 713"/>
                <a:gd name="T16" fmla="*/ 317 w 375"/>
                <a:gd name="T17" fmla="*/ 15 h 713"/>
                <a:gd name="T18" fmla="*/ 302 w 375"/>
                <a:gd name="T19" fmla="*/ 0 h 713"/>
                <a:gd name="T20" fmla="*/ 53 w 375"/>
                <a:gd name="T21" fmla="*/ 0 h 713"/>
                <a:gd name="T22" fmla="*/ 16 w 375"/>
                <a:gd name="T23" fmla="*/ 0 h 713"/>
                <a:gd name="T24" fmla="*/ 0 w 375"/>
                <a:gd name="T25" fmla="*/ 15 h 713"/>
                <a:gd name="T26" fmla="*/ 0 w 375"/>
                <a:gd name="T27" fmla="*/ 238 h 713"/>
                <a:gd name="T28" fmla="*/ 16 w 375"/>
                <a:gd name="T29" fmla="*/ 253 h 713"/>
                <a:gd name="T30" fmla="*/ 53 w 375"/>
                <a:gd name="T31" fmla="*/ 253 h 713"/>
                <a:gd name="T32" fmla="*/ 123 w 375"/>
                <a:gd name="T33" fmla="*/ 253 h 713"/>
                <a:gd name="T34" fmla="*/ 123 w 375"/>
                <a:gd name="T35" fmla="*/ 376 h 713"/>
                <a:gd name="T36" fmla="*/ 16 w 375"/>
                <a:gd name="T37" fmla="*/ 376 h 713"/>
                <a:gd name="T38" fmla="*/ 0 w 375"/>
                <a:gd name="T39" fmla="*/ 392 h 713"/>
                <a:gd name="T40" fmla="*/ 0 w 375"/>
                <a:gd name="T41" fmla="*/ 450 h 713"/>
                <a:gd name="T42" fmla="*/ 16 w 375"/>
                <a:gd name="T43" fmla="*/ 465 h 713"/>
                <a:gd name="T44" fmla="*/ 103 w 375"/>
                <a:gd name="T45" fmla="*/ 465 h 713"/>
                <a:gd name="T46" fmla="*/ 167 w 375"/>
                <a:gd name="T47" fmla="*/ 465 h 713"/>
                <a:gd name="T48" fmla="*/ 167 w 375"/>
                <a:gd name="T49" fmla="*/ 563 h 713"/>
                <a:gd name="T50" fmla="*/ 167 w 375"/>
                <a:gd name="T51" fmla="*/ 614 h 713"/>
                <a:gd name="T52" fmla="*/ 16 w 375"/>
                <a:gd name="T53" fmla="*/ 614 h 713"/>
                <a:gd name="T54" fmla="*/ 0 w 375"/>
                <a:gd name="T55" fmla="*/ 630 h 713"/>
                <a:gd name="T56" fmla="*/ 0 w 375"/>
                <a:gd name="T57" fmla="*/ 644 h 713"/>
                <a:gd name="T58" fmla="*/ 16 w 375"/>
                <a:gd name="T59" fmla="*/ 660 h 713"/>
                <a:gd name="T60" fmla="*/ 51 w 375"/>
                <a:gd name="T61" fmla="*/ 660 h 713"/>
                <a:gd name="T62" fmla="*/ 51 w 375"/>
                <a:gd name="T63" fmla="*/ 660 h 713"/>
                <a:gd name="T64" fmla="*/ 150 w 375"/>
                <a:gd name="T65" fmla="*/ 660 h 713"/>
                <a:gd name="T66" fmla="*/ 125 w 375"/>
                <a:gd name="T67" fmla="*/ 686 h 713"/>
                <a:gd name="T68" fmla="*/ 152 w 375"/>
                <a:gd name="T69" fmla="*/ 713 h 713"/>
                <a:gd name="T70" fmla="*/ 179 w 375"/>
                <a:gd name="T71" fmla="*/ 686 h 713"/>
                <a:gd name="T72" fmla="*/ 155 w 375"/>
                <a:gd name="T73" fmla="*/ 660 h 713"/>
                <a:gd name="T74" fmla="*/ 334 w 375"/>
                <a:gd name="T75" fmla="*/ 660 h 713"/>
                <a:gd name="T76" fmla="*/ 334 w 375"/>
                <a:gd name="T77" fmla="*/ 660 h 713"/>
                <a:gd name="T78" fmla="*/ 360 w 375"/>
                <a:gd name="T79" fmla="*/ 660 h 713"/>
                <a:gd name="T80" fmla="*/ 375 w 375"/>
                <a:gd name="T81" fmla="*/ 644 h 713"/>
                <a:gd name="T82" fmla="*/ 375 w 375"/>
                <a:gd name="T83" fmla="*/ 630 h 713"/>
                <a:gd name="T84" fmla="*/ 360 w 375"/>
                <a:gd name="T85" fmla="*/ 614 h 713"/>
                <a:gd name="T86" fmla="*/ 210 w 375"/>
                <a:gd name="T87" fmla="*/ 614 h 713"/>
                <a:gd name="T88" fmla="*/ 210 w 375"/>
                <a:gd name="T89" fmla="*/ 465 h 713"/>
                <a:gd name="T90" fmla="*/ 360 w 375"/>
                <a:gd name="T91" fmla="*/ 465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5" h="713">
                  <a:moveTo>
                    <a:pt x="360" y="465"/>
                  </a:moveTo>
                  <a:cubicBezTo>
                    <a:pt x="375" y="465"/>
                    <a:pt x="375" y="450"/>
                    <a:pt x="375" y="450"/>
                  </a:cubicBezTo>
                  <a:cubicBezTo>
                    <a:pt x="375" y="392"/>
                    <a:pt x="375" y="392"/>
                    <a:pt x="375" y="392"/>
                  </a:cubicBezTo>
                  <a:cubicBezTo>
                    <a:pt x="375" y="376"/>
                    <a:pt x="360" y="376"/>
                    <a:pt x="360" y="376"/>
                  </a:cubicBezTo>
                  <a:cubicBezTo>
                    <a:pt x="200" y="376"/>
                    <a:pt x="200" y="376"/>
                    <a:pt x="200" y="376"/>
                  </a:cubicBezTo>
                  <a:cubicBezTo>
                    <a:pt x="200" y="253"/>
                    <a:pt x="200" y="253"/>
                    <a:pt x="200" y="253"/>
                  </a:cubicBezTo>
                  <a:cubicBezTo>
                    <a:pt x="302" y="253"/>
                    <a:pt x="302" y="253"/>
                    <a:pt x="302" y="253"/>
                  </a:cubicBezTo>
                  <a:cubicBezTo>
                    <a:pt x="317" y="253"/>
                    <a:pt x="317" y="238"/>
                    <a:pt x="317" y="238"/>
                  </a:cubicBezTo>
                  <a:cubicBezTo>
                    <a:pt x="317" y="15"/>
                    <a:pt x="317" y="15"/>
                    <a:pt x="317" y="15"/>
                  </a:cubicBezTo>
                  <a:cubicBezTo>
                    <a:pt x="317" y="0"/>
                    <a:pt x="302" y="0"/>
                    <a:pt x="302" y="0"/>
                  </a:cubicBezTo>
                  <a:cubicBezTo>
                    <a:pt x="53" y="0"/>
                    <a:pt x="53" y="0"/>
                    <a:pt x="53" y="0"/>
                  </a:cubicBezTo>
                  <a:cubicBezTo>
                    <a:pt x="16" y="0"/>
                    <a:pt x="16" y="0"/>
                    <a:pt x="16" y="0"/>
                  </a:cubicBezTo>
                  <a:cubicBezTo>
                    <a:pt x="0" y="0"/>
                    <a:pt x="0" y="15"/>
                    <a:pt x="0" y="15"/>
                  </a:cubicBezTo>
                  <a:cubicBezTo>
                    <a:pt x="0" y="238"/>
                    <a:pt x="0" y="238"/>
                    <a:pt x="0" y="238"/>
                  </a:cubicBezTo>
                  <a:cubicBezTo>
                    <a:pt x="0" y="253"/>
                    <a:pt x="16" y="253"/>
                    <a:pt x="16" y="253"/>
                  </a:cubicBezTo>
                  <a:cubicBezTo>
                    <a:pt x="53" y="253"/>
                    <a:pt x="53" y="253"/>
                    <a:pt x="53" y="253"/>
                  </a:cubicBezTo>
                  <a:cubicBezTo>
                    <a:pt x="123" y="253"/>
                    <a:pt x="123" y="253"/>
                    <a:pt x="123" y="253"/>
                  </a:cubicBezTo>
                  <a:cubicBezTo>
                    <a:pt x="123" y="376"/>
                    <a:pt x="123" y="376"/>
                    <a:pt x="123" y="376"/>
                  </a:cubicBezTo>
                  <a:cubicBezTo>
                    <a:pt x="16" y="376"/>
                    <a:pt x="16" y="376"/>
                    <a:pt x="16" y="376"/>
                  </a:cubicBezTo>
                  <a:cubicBezTo>
                    <a:pt x="0" y="376"/>
                    <a:pt x="0" y="392"/>
                    <a:pt x="0" y="392"/>
                  </a:cubicBezTo>
                  <a:cubicBezTo>
                    <a:pt x="0" y="450"/>
                    <a:pt x="0" y="450"/>
                    <a:pt x="0" y="450"/>
                  </a:cubicBezTo>
                  <a:cubicBezTo>
                    <a:pt x="0" y="465"/>
                    <a:pt x="16" y="465"/>
                    <a:pt x="16" y="465"/>
                  </a:cubicBezTo>
                  <a:cubicBezTo>
                    <a:pt x="103" y="465"/>
                    <a:pt x="103" y="465"/>
                    <a:pt x="103" y="465"/>
                  </a:cubicBezTo>
                  <a:cubicBezTo>
                    <a:pt x="167" y="465"/>
                    <a:pt x="167" y="465"/>
                    <a:pt x="167" y="465"/>
                  </a:cubicBezTo>
                  <a:cubicBezTo>
                    <a:pt x="167" y="563"/>
                    <a:pt x="167" y="563"/>
                    <a:pt x="167" y="563"/>
                  </a:cubicBezTo>
                  <a:cubicBezTo>
                    <a:pt x="167" y="614"/>
                    <a:pt x="167" y="614"/>
                    <a:pt x="167" y="614"/>
                  </a:cubicBezTo>
                  <a:cubicBezTo>
                    <a:pt x="16" y="614"/>
                    <a:pt x="16" y="614"/>
                    <a:pt x="16" y="614"/>
                  </a:cubicBezTo>
                  <a:cubicBezTo>
                    <a:pt x="16" y="614"/>
                    <a:pt x="0" y="614"/>
                    <a:pt x="0" y="630"/>
                  </a:cubicBezTo>
                  <a:cubicBezTo>
                    <a:pt x="0" y="644"/>
                    <a:pt x="0" y="644"/>
                    <a:pt x="0" y="644"/>
                  </a:cubicBezTo>
                  <a:cubicBezTo>
                    <a:pt x="0" y="644"/>
                    <a:pt x="0" y="660"/>
                    <a:pt x="16" y="660"/>
                  </a:cubicBezTo>
                  <a:cubicBezTo>
                    <a:pt x="51" y="660"/>
                    <a:pt x="51" y="660"/>
                    <a:pt x="51" y="660"/>
                  </a:cubicBezTo>
                  <a:cubicBezTo>
                    <a:pt x="51" y="660"/>
                    <a:pt x="51" y="660"/>
                    <a:pt x="51" y="660"/>
                  </a:cubicBezTo>
                  <a:cubicBezTo>
                    <a:pt x="150" y="660"/>
                    <a:pt x="150" y="660"/>
                    <a:pt x="150" y="660"/>
                  </a:cubicBezTo>
                  <a:cubicBezTo>
                    <a:pt x="136" y="661"/>
                    <a:pt x="125" y="672"/>
                    <a:pt x="125" y="686"/>
                  </a:cubicBezTo>
                  <a:cubicBezTo>
                    <a:pt x="125" y="701"/>
                    <a:pt x="137" y="713"/>
                    <a:pt x="152" y="713"/>
                  </a:cubicBezTo>
                  <a:cubicBezTo>
                    <a:pt x="167" y="713"/>
                    <a:pt x="179" y="701"/>
                    <a:pt x="179" y="686"/>
                  </a:cubicBezTo>
                  <a:cubicBezTo>
                    <a:pt x="179" y="672"/>
                    <a:pt x="168" y="661"/>
                    <a:pt x="155" y="660"/>
                  </a:cubicBezTo>
                  <a:cubicBezTo>
                    <a:pt x="334" y="660"/>
                    <a:pt x="334" y="660"/>
                    <a:pt x="334" y="660"/>
                  </a:cubicBezTo>
                  <a:cubicBezTo>
                    <a:pt x="334" y="660"/>
                    <a:pt x="334" y="660"/>
                    <a:pt x="334" y="660"/>
                  </a:cubicBezTo>
                  <a:cubicBezTo>
                    <a:pt x="360" y="660"/>
                    <a:pt x="360" y="660"/>
                    <a:pt x="360" y="660"/>
                  </a:cubicBezTo>
                  <a:cubicBezTo>
                    <a:pt x="360" y="660"/>
                    <a:pt x="375" y="660"/>
                    <a:pt x="375" y="644"/>
                  </a:cubicBezTo>
                  <a:cubicBezTo>
                    <a:pt x="375" y="630"/>
                    <a:pt x="375" y="630"/>
                    <a:pt x="375" y="630"/>
                  </a:cubicBezTo>
                  <a:cubicBezTo>
                    <a:pt x="375" y="630"/>
                    <a:pt x="375" y="614"/>
                    <a:pt x="360" y="614"/>
                  </a:cubicBezTo>
                  <a:cubicBezTo>
                    <a:pt x="210" y="614"/>
                    <a:pt x="210" y="614"/>
                    <a:pt x="210" y="614"/>
                  </a:cubicBezTo>
                  <a:cubicBezTo>
                    <a:pt x="210" y="465"/>
                    <a:pt x="210" y="465"/>
                    <a:pt x="210" y="465"/>
                  </a:cubicBezTo>
                  <a:cubicBezTo>
                    <a:pt x="360" y="465"/>
                    <a:pt x="360" y="465"/>
                    <a:pt x="360" y="465"/>
                  </a:cubicBezTo>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 name="Freeform 11"/>
            <p:cNvSpPr>
              <a:spLocks noEditPoints="1"/>
            </p:cNvSpPr>
            <p:nvPr/>
          </p:nvSpPr>
          <p:spPr bwMode="auto">
            <a:xfrm>
              <a:off x="6468" y="2376"/>
              <a:ext cx="646" cy="1228"/>
            </a:xfrm>
            <a:custGeom>
              <a:avLst/>
              <a:gdLst>
                <a:gd name="T0" fmla="*/ 226 w 375"/>
                <a:gd name="T1" fmla="*/ 660 h 713"/>
                <a:gd name="T2" fmla="*/ 323 w 375"/>
                <a:gd name="T3" fmla="*/ 660 h 713"/>
                <a:gd name="T4" fmla="*/ 299 w 375"/>
                <a:gd name="T5" fmla="*/ 687 h 713"/>
                <a:gd name="T6" fmla="*/ 326 w 375"/>
                <a:gd name="T7" fmla="*/ 713 h 713"/>
                <a:gd name="T8" fmla="*/ 329 w 375"/>
                <a:gd name="T9" fmla="*/ 713 h 713"/>
                <a:gd name="T10" fmla="*/ 355 w 375"/>
                <a:gd name="T11" fmla="*/ 687 h 713"/>
                <a:gd name="T12" fmla="*/ 329 w 375"/>
                <a:gd name="T13" fmla="*/ 660 h 713"/>
                <a:gd name="T14" fmla="*/ 360 w 375"/>
                <a:gd name="T15" fmla="*/ 660 h 713"/>
                <a:gd name="T16" fmla="*/ 375 w 375"/>
                <a:gd name="T17" fmla="*/ 644 h 713"/>
                <a:gd name="T18" fmla="*/ 375 w 375"/>
                <a:gd name="T19" fmla="*/ 630 h 713"/>
                <a:gd name="T20" fmla="*/ 360 w 375"/>
                <a:gd name="T21" fmla="*/ 614 h 713"/>
                <a:gd name="T22" fmla="*/ 231 w 375"/>
                <a:gd name="T23" fmla="*/ 614 h 713"/>
                <a:gd name="T24" fmla="*/ 231 w 375"/>
                <a:gd name="T25" fmla="*/ 466 h 713"/>
                <a:gd name="T26" fmla="*/ 272 w 375"/>
                <a:gd name="T27" fmla="*/ 466 h 713"/>
                <a:gd name="T28" fmla="*/ 360 w 375"/>
                <a:gd name="T29" fmla="*/ 466 h 713"/>
                <a:gd name="T30" fmla="*/ 375 w 375"/>
                <a:gd name="T31" fmla="*/ 450 h 713"/>
                <a:gd name="T32" fmla="*/ 375 w 375"/>
                <a:gd name="T33" fmla="*/ 393 h 713"/>
                <a:gd name="T34" fmla="*/ 360 w 375"/>
                <a:gd name="T35" fmla="*/ 377 h 713"/>
                <a:gd name="T36" fmla="*/ 284 w 375"/>
                <a:gd name="T37" fmla="*/ 377 h 713"/>
                <a:gd name="T38" fmla="*/ 284 w 375"/>
                <a:gd name="T39" fmla="*/ 254 h 713"/>
                <a:gd name="T40" fmla="*/ 322 w 375"/>
                <a:gd name="T41" fmla="*/ 254 h 713"/>
                <a:gd name="T42" fmla="*/ 360 w 375"/>
                <a:gd name="T43" fmla="*/ 254 h 713"/>
                <a:gd name="T44" fmla="*/ 375 w 375"/>
                <a:gd name="T45" fmla="*/ 238 h 713"/>
                <a:gd name="T46" fmla="*/ 375 w 375"/>
                <a:gd name="T47" fmla="*/ 16 h 713"/>
                <a:gd name="T48" fmla="*/ 360 w 375"/>
                <a:gd name="T49" fmla="*/ 0 h 713"/>
                <a:gd name="T50" fmla="*/ 322 w 375"/>
                <a:gd name="T51" fmla="*/ 0 h 713"/>
                <a:gd name="T52" fmla="*/ 74 w 375"/>
                <a:gd name="T53" fmla="*/ 0 h 713"/>
                <a:gd name="T54" fmla="*/ 58 w 375"/>
                <a:gd name="T55" fmla="*/ 16 h 713"/>
                <a:gd name="T56" fmla="*/ 58 w 375"/>
                <a:gd name="T57" fmla="*/ 238 h 713"/>
                <a:gd name="T58" fmla="*/ 74 w 375"/>
                <a:gd name="T59" fmla="*/ 254 h 713"/>
                <a:gd name="T60" fmla="*/ 193 w 375"/>
                <a:gd name="T61" fmla="*/ 254 h 713"/>
                <a:gd name="T62" fmla="*/ 193 w 375"/>
                <a:gd name="T63" fmla="*/ 377 h 713"/>
                <a:gd name="T64" fmla="*/ 16 w 375"/>
                <a:gd name="T65" fmla="*/ 377 h 713"/>
                <a:gd name="T66" fmla="*/ 0 w 375"/>
                <a:gd name="T67" fmla="*/ 393 h 713"/>
                <a:gd name="T68" fmla="*/ 0 w 375"/>
                <a:gd name="T69" fmla="*/ 450 h 713"/>
                <a:gd name="T70" fmla="*/ 16 w 375"/>
                <a:gd name="T71" fmla="*/ 466 h 713"/>
                <a:gd name="T72" fmla="*/ 149 w 375"/>
                <a:gd name="T73" fmla="*/ 466 h 713"/>
                <a:gd name="T74" fmla="*/ 149 w 375"/>
                <a:gd name="T75" fmla="*/ 614 h 713"/>
                <a:gd name="T76" fmla="*/ 16 w 375"/>
                <a:gd name="T77" fmla="*/ 614 h 713"/>
                <a:gd name="T78" fmla="*/ 0 w 375"/>
                <a:gd name="T79" fmla="*/ 630 h 713"/>
                <a:gd name="T80" fmla="*/ 0 w 375"/>
                <a:gd name="T81" fmla="*/ 644 h 713"/>
                <a:gd name="T82" fmla="*/ 16 w 375"/>
                <a:gd name="T83" fmla="*/ 660 h 713"/>
                <a:gd name="T84" fmla="*/ 37 w 375"/>
                <a:gd name="T85" fmla="*/ 660 h 713"/>
                <a:gd name="T86" fmla="*/ 10 w 375"/>
                <a:gd name="T87" fmla="*/ 687 h 713"/>
                <a:gd name="T88" fmla="*/ 37 w 375"/>
                <a:gd name="T89" fmla="*/ 713 h 713"/>
                <a:gd name="T90" fmla="*/ 38 w 375"/>
                <a:gd name="T91" fmla="*/ 713 h 713"/>
                <a:gd name="T92" fmla="*/ 64 w 375"/>
                <a:gd name="T93" fmla="*/ 687 h 713"/>
                <a:gd name="T94" fmla="*/ 40 w 375"/>
                <a:gd name="T95" fmla="*/ 660 h 713"/>
                <a:gd name="T96" fmla="*/ 207 w 375"/>
                <a:gd name="T97" fmla="*/ 660 h 713"/>
                <a:gd name="T98" fmla="*/ 226 w 375"/>
                <a:gd name="T99" fmla="*/ 660 h 713"/>
                <a:gd name="T100" fmla="*/ 324 w 375"/>
                <a:gd name="T101" fmla="*/ 660 h 713"/>
                <a:gd name="T102" fmla="*/ 324 w 375"/>
                <a:gd name="T103" fmla="*/ 660 h 713"/>
                <a:gd name="T104" fmla="*/ 326 w 375"/>
                <a:gd name="T105" fmla="*/ 660 h 713"/>
                <a:gd name="T106" fmla="*/ 324 w 375"/>
                <a:gd name="T107" fmla="*/ 66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5" h="713">
                  <a:moveTo>
                    <a:pt x="226" y="660"/>
                  </a:moveTo>
                  <a:cubicBezTo>
                    <a:pt x="323" y="660"/>
                    <a:pt x="323" y="660"/>
                    <a:pt x="323" y="660"/>
                  </a:cubicBezTo>
                  <a:cubicBezTo>
                    <a:pt x="310" y="662"/>
                    <a:pt x="299" y="673"/>
                    <a:pt x="299" y="687"/>
                  </a:cubicBezTo>
                  <a:cubicBezTo>
                    <a:pt x="299" y="701"/>
                    <a:pt x="311" y="713"/>
                    <a:pt x="326" y="713"/>
                  </a:cubicBezTo>
                  <a:cubicBezTo>
                    <a:pt x="329" y="713"/>
                    <a:pt x="329" y="713"/>
                    <a:pt x="329" y="713"/>
                  </a:cubicBezTo>
                  <a:cubicBezTo>
                    <a:pt x="343" y="713"/>
                    <a:pt x="355" y="701"/>
                    <a:pt x="355" y="687"/>
                  </a:cubicBezTo>
                  <a:cubicBezTo>
                    <a:pt x="355" y="672"/>
                    <a:pt x="343" y="660"/>
                    <a:pt x="329" y="660"/>
                  </a:cubicBezTo>
                  <a:cubicBezTo>
                    <a:pt x="360" y="660"/>
                    <a:pt x="360" y="660"/>
                    <a:pt x="360" y="660"/>
                  </a:cubicBezTo>
                  <a:cubicBezTo>
                    <a:pt x="375" y="660"/>
                    <a:pt x="375" y="644"/>
                    <a:pt x="375" y="644"/>
                  </a:cubicBezTo>
                  <a:cubicBezTo>
                    <a:pt x="375" y="630"/>
                    <a:pt x="375" y="630"/>
                    <a:pt x="375" y="630"/>
                  </a:cubicBezTo>
                  <a:cubicBezTo>
                    <a:pt x="375" y="614"/>
                    <a:pt x="360" y="614"/>
                    <a:pt x="360" y="614"/>
                  </a:cubicBezTo>
                  <a:cubicBezTo>
                    <a:pt x="231" y="614"/>
                    <a:pt x="231" y="614"/>
                    <a:pt x="231" y="614"/>
                  </a:cubicBezTo>
                  <a:cubicBezTo>
                    <a:pt x="231" y="466"/>
                    <a:pt x="231" y="466"/>
                    <a:pt x="231" y="466"/>
                  </a:cubicBezTo>
                  <a:cubicBezTo>
                    <a:pt x="272" y="466"/>
                    <a:pt x="272" y="466"/>
                    <a:pt x="272" y="466"/>
                  </a:cubicBezTo>
                  <a:cubicBezTo>
                    <a:pt x="360" y="466"/>
                    <a:pt x="360" y="466"/>
                    <a:pt x="360" y="466"/>
                  </a:cubicBezTo>
                  <a:cubicBezTo>
                    <a:pt x="360" y="466"/>
                    <a:pt x="375" y="466"/>
                    <a:pt x="375" y="450"/>
                  </a:cubicBezTo>
                  <a:cubicBezTo>
                    <a:pt x="375" y="393"/>
                    <a:pt x="375" y="393"/>
                    <a:pt x="375" y="393"/>
                  </a:cubicBezTo>
                  <a:cubicBezTo>
                    <a:pt x="375" y="393"/>
                    <a:pt x="375" y="377"/>
                    <a:pt x="360" y="377"/>
                  </a:cubicBezTo>
                  <a:cubicBezTo>
                    <a:pt x="284" y="377"/>
                    <a:pt x="284" y="377"/>
                    <a:pt x="284" y="377"/>
                  </a:cubicBezTo>
                  <a:cubicBezTo>
                    <a:pt x="284" y="254"/>
                    <a:pt x="284" y="254"/>
                    <a:pt x="284" y="254"/>
                  </a:cubicBezTo>
                  <a:cubicBezTo>
                    <a:pt x="322" y="254"/>
                    <a:pt x="322" y="254"/>
                    <a:pt x="322" y="254"/>
                  </a:cubicBezTo>
                  <a:cubicBezTo>
                    <a:pt x="360" y="254"/>
                    <a:pt x="360" y="254"/>
                    <a:pt x="360" y="254"/>
                  </a:cubicBezTo>
                  <a:cubicBezTo>
                    <a:pt x="360" y="254"/>
                    <a:pt x="375" y="254"/>
                    <a:pt x="375" y="238"/>
                  </a:cubicBezTo>
                  <a:cubicBezTo>
                    <a:pt x="375" y="16"/>
                    <a:pt x="375" y="16"/>
                    <a:pt x="375" y="16"/>
                  </a:cubicBezTo>
                  <a:cubicBezTo>
                    <a:pt x="375" y="16"/>
                    <a:pt x="375" y="0"/>
                    <a:pt x="360" y="0"/>
                  </a:cubicBezTo>
                  <a:cubicBezTo>
                    <a:pt x="322" y="0"/>
                    <a:pt x="322" y="0"/>
                    <a:pt x="322" y="0"/>
                  </a:cubicBezTo>
                  <a:cubicBezTo>
                    <a:pt x="74" y="0"/>
                    <a:pt x="74" y="0"/>
                    <a:pt x="74" y="0"/>
                  </a:cubicBezTo>
                  <a:cubicBezTo>
                    <a:pt x="74" y="0"/>
                    <a:pt x="58" y="0"/>
                    <a:pt x="58" y="16"/>
                  </a:cubicBezTo>
                  <a:cubicBezTo>
                    <a:pt x="58" y="238"/>
                    <a:pt x="58" y="238"/>
                    <a:pt x="58" y="238"/>
                  </a:cubicBezTo>
                  <a:cubicBezTo>
                    <a:pt x="58" y="238"/>
                    <a:pt x="58" y="254"/>
                    <a:pt x="74" y="254"/>
                  </a:cubicBezTo>
                  <a:cubicBezTo>
                    <a:pt x="193" y="254"/>
                    <a:pt x="193" y="254"/>
                    <a:pt x="193" y="254"/>
                  </a:cubicBezTo>
                  <a:cubicBezTo>
                    <a:pt x="193" y="377"/>
                    <a:pt x="193" y="377"/>
                    <a:pt x="193" y="377"/>
                  </a:cubicBezTo>
                  <a:cubicBezTo>
                    <a:pt x="16" y="377"/>
                    <a:pt x="16" y="377"/>
                    <a:pt x="16" y="377"/>
                  </a:cubicBezTo>
                  <a:cubicBezTo>
                    <a:pt x="16" y="377"/>
                    <a:pt x="0" y="377"/>
                    <a:pt x="0" y="393"/>
                  </a:cubicBezTo>
                  <a:cubicBezTo>
                    <a:pt x="0" y="450"/>
                    <a:pt x="0" y="450"/>
                    <a:pt x="0" y="450"/>
                  </a:cubicBezTo>
                  <a:cubicBezTo>
                    <a:pt x="0" y="450"/>
                    <a:pt x="0" y="466"/>
                    <a:pt x="16" y="466"/>
                  </a:cubicBezTo>
                  <a:cubicBezTo>
                    <a:pt x="149" y="466"/>
                    <a:pt x="149" y="466"/>
                    <a:pt x="149" y="466"/>
                  </a:cubicBezTo>
                  <a:cubicBezTo>
                    <a:pt x="149" y="614"/>
                    <a:pt x="149" y="614"/>
                    <a:pt x="149" y="614"/>
                  </a:cubicBezTo>
                  <a:cubicBezTo>
                    <a:pt x="16" y="614"/>
                    <a:pt x="16" y="614"/>
                    <a:pt x="16" y="614"/>
                  </a:cubicBezTo>
                  <a:cubicBezTo>
                    <a:pt x="0" y="614"/>
                    <a:pt x="0" y="630"/>
                    <a:pt x="0" y="630"/>
                  </a:cubicBezTo>
                  <a:cubicBezTo>
                    <a:pt x="0" y="644"/>
                    <a:pt x="0" y="644"/>
                    <a:pt x="0" y="644"/>
                  </a:cubicBezTo>
                  <a:cubicBezTo>
                    <a:pt x="0" y="660"/>
                    <a:pt x="16" y="660"/>
                    <a:pt x="16" y="660"/>
                  </a:cubicBezTo>
                  <a:cubicBezTo>
                    <a:pt x="37" y="660"/>
                    <a:pt x="37" y="660"/>
                    <a:pt x="37" y="660"/>
                  </a:cubicBezTo>
                  <a:cubicBezTo>
                    <a:pt x="22" y="660"/>
                    <a:pt x="10" y="672"/>
                    <a:pt x="10" y="687"/>
                  </a:cubicBezTo>
                  <a:cubicBezTo>
                    <a:pt x="10" y="701"/>
                    <a:pt x="22" y="713"/>
                    <a:pt x="37" y="713"/>
                  </a:cubicBezTo>
                  <a:cubicBezTo>
                    <a:pt x="38" y="713"/>
                    <a:pt x="38" y="713"/>
                    <a:pt x="38" y="713"/>
                  </a:cubicBezTo>
                  <a:cubicBezTo>
                    <a:pt x="53" y="713"/>
                    <a:pt x="64" y="701"/>
                    <a:pt x="64" y="687"/>
                  </a:cubicBezTo>
                  <a:cubicBezTo>
                    <a:pt x="64" y="673"/>
                    <a:pt x="54" y="662"/>
                    <a:pt x="40" y="660"/>
                  </a:cubicBezTo>
                  <a:cubicBezTo>
                    <a:pt x="207" y="660"/>
                    <a:pt x="207" y="660"/>
                    <a:pt x="207" y="660"/>
                  </a:cubicBezTo>
                  <a:cubicBezTo>
                    <a:pt x="226" y="660"/>
                    <a:pt x="226" y="660"/>
                    <a:pt x="226" y="660"/>
                  </a:cubicBezTo>
                  <a:moveTo>
                    <a:pt x="324" y="660"/>
                  </a:moveTo>
                  <a:cubicBezTo>
                    <a:pt x="324" y="660"/>
                    <a:pt x="324" y="660"/>
                    <a:pt x="324" y="660"/>
                  </a:cubicBezTo>
                  <a:cubicBezTo>
                    <a:pt x="326" y="660"/>
                    <a:pt x="326" y="660"/>
                    <a:pt x="326" y="660"/>
                  </a:cubicBezTo>
                  <a:cubicBezTo>
                    <a:pt x="325" y="660"/>
                    <a:pt x="325" y="660"/>
                    <a:pt x="324" y="660"/>
                  </a:cubicBezTo>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 name="Rectangle 12"/>
            <p:cNvSpPr>
              <a:spLocks noChangeArrowheads="1"/>
            </p:cNvSpPr>
            <p:nvPr/>
          </p:nvSpPr>
          <p:spPr bwMode="auto">
            <a:xfrm>
              <a:off x="5729" y="1194"/>
              <a:ext cx="1526" cy="10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 name="Rectangle 13"/>
            <p:cNvSpPr>
              <a:spLocks noChangeArrowheads="1"/>
            </p:cNvSpPr>
            <p:nvPr/>
          </p:nvSpPr>
          <p:spPr bwMode="auto">
            <a:xfrm>
              <a:off x="5729" y="1194"/>
              <a:ext cx="1526" cy="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 name="Freeform 14"/>
            <p:cNvSpPr>
              <a:spLocks noEditPoints="1"/>
            </p:cNvSpPr>
            <p:nvPr/>
          </p:nvSpPr>
          <p:spPr bwMode="auto">
            <a:xfrm>
              <a:off x="5674" y="1139"/>
              <a:ext cx="1636" cy="1144"/>
            </a:xfrm>
            <a:custGeom>
              <a:avLst/>
              <a:gdLst>
                <a:gd name="T0" fmla="*/ 1581 w 1636"/>
                <a:gd name="T1" fmla="*/ 55 h 1144"/>
                <a:gd name="T2" fmla="*/ 1581 w 1636"/>
                <a:gd name="T3" fmla="*/ 1089 h 1144"/>
                <a:gd name="T4" fmla="*/ 55 w 1636"/>
                <a:gd name="T5" fmla="*/ 1089 h 1144"/>
                <a:gd name="T6" fmla="*/ 55 w 1636"/>
                <a:gd name="T7" fmla="*/ 55 h 1144"/>
                <a:gd name="T8" fmla="*/ 1581 w 1636"/>
                <a:gd name="T9" fmla="*/ 55 h 1144"/>
                <a:gd name="T10" fmla="*/ 1636 w 1636"/>
                <a:gd name="T11" fmla="*/ 0 h 1144"/>
                <a:gd name="T12" fmla="*/ 1581 w 1636"/>
                <a:gd name="T13" fmla="*/ 0 h 1144"/>
                <a:gd name="T14" fmla="*/ 55 w 1636"/>
                <a:gd name="T15" fmla="*/ 0 h 1144"/>
                <a:gd name="T16" fmla="*/ 0 w 1636"/>
                <a:gd name="T17" fmla="*/ 0 h 1144"/>
                <a:gd name="T18" fmla="*/ 0 w 1636"/>
                <a:gd name="T19" fmla="*/ 55 h 1144"/>
                <a:gd name="T20" fmla="*/ 0 w 1636"/>
                <a:gd name="T21" fmla="*/ 1089 h 1144"/>
                <a:gd name="T22" fmla="*/ 0 w 1636"/>
                <a:gd name="T23" fmla="*/ 1144 h 1144"/>
                <a:gd name="T24" fmla="*/ 55 w 1636"/>
                <a:gd name="T25" fmla="*/ 1144 h 1144"/>
                <a:gd name="T26" fmla="*/ 1581 w 1636"/>
                <a:gd name="T27" fmla="*/ 1144 h 1144"/>
                <a:gd name="T28" fmla="*/ 1636 w 1636"/>
                <a:gd name="T29" fmla="*/ 1144 h 1144"/>
                <a:gd name="T30" fmla="*/ 1636 w 1636"/>
                <a:gd name="T31" fmla="*/ 1089 h 1144"/>
                <a:gd name="T32" fmla="*/ 1636 w 1636"/>
                <a:gd name="T33" fmla="*/ 55 h 1144"/>
                <a:gd name="T34" fmla="*/ 1636 w 1636"/>
                <a:gd name="T35"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6" h="1144">
                  <a:moveTo>
                    <a:pt x="1581" y="55"/>
                  </a:moveTo>
                  <a:lnTo>
                    <a:pt x="1581" y="1089"/>
                  </a:lnTo>
                  <a:lnTo>
                    <a:pt x="55" y="1089"/>
                  </a:lnTo>
                  <a:lnTo>
                    <a:pt x="55" y="55"/>
                  </a:lnTo>
                  <a:lnTo>
                    <a:pt x="1581" y="55"/>
                  </a:lnTo>
                  <a:close/>
                  <a:moveTo>
                    <a:pt x="1636" y="0"/>
                  </a:moveTo>
                  <a:lnTo>
                    <a:pt x="1581" y="0"/>
                  </a:lnTo>
                  <a:lnTo>
                    <a:pt x="55" y="0"/>
                  </a:lnTo>
                  <a:lnTo>
                    <a:pt x="0" y="0"/>
                  </a:lnTo>
                  <a:lnTo>
                    <a:pt x="0" y="55"/>
                  </a:lnTo>
                  <a:lnTo>
                    <a:pt x="0" y="1089"/>
                  </a:lnTo>
                  <a:lnTo>
                    <a:pt x="0" y="1144"/>
                  </a:lnTo>
                  <a:lnTo>
                    <a:pt x="55" y="1144"/>
                  </a:lnTo>
                  <a:lnTo>
                    <a:pt x="1581" y="1144"/>
                  </a:lnTo>
                  <a:lnTo>
                    <a:pt x="1636" y="1144"/>
                  </a:lnTo>
                  <a:lnTo>
                    <a:pt x="1636" y="1089"/>
                  </a:lnTo>
                  <a:lnTo>
                    <a:pt x="1636" y="55"/>
                  </a:lnTo>
                  <a:lnTo>
                    <a:pt x="1636" y="0"/>
                  </a:lnTo>
                  <a:close/>
                </a:path>
              </a:pathLst>
            </a:custGeom>
            <a:solidFill>
              <a:srgbClr val="4668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3" name="Freeform 15"/>
            <p:cNvSpPr>
              <a:spLocks noEditPoints="1"/>
            </p:cNvSpPr>
            <p:nvPr/>
          </p:nvSpPr>
          <p:spPr bwMode="auto">
            <a:xfrm>
              <a:off x="5674" y="1139"/>
              <a:ext cx="1636" cy="1144"/>
            </a:xfrm>
            <a:custGeom>
              <a:avLst/>
              <a:gdLst>
                <a:gd name="T0" fmla="*/ 1581 w 1636"/>
                <a:gd name="T1" fmla="*/ 55 h 1144"/>
                <a:gd name="T2" fmla="*/ 1581 w 1636"/>
                <a:gd name="T3" fmla="*/ 1089 h 1144"/>
                <a:gd name="T4" fmla="*/ 55 w 1636"/>
                <a:gd name="T5" fmla="*/ 1089 h 1144"/>
                <a:gd name="T6" fmla="*/ 55 w 1636"/>
                <a:gd name="T7" fmla="*/ 55 h 1144"/>
                <a:gd name="T8" fmla="*/ 1581 w 1636"/>
                <a:gd name="T9" fmla="*/ 55 h 1144"/>
                <a:gd name="T10" fmla="*/ 1636 w 1636"/>
                <a:gd name="T11" fmla="*/ 0 h 1144"/>
                <a:gd name="T12" fmla="*/ 1581 w 1636"/>
                <a:gd name="T13" fmla="*/ 0 h 1144"/>
                <a:gd name="T14" fmla="*/ 55 w 1636"/>
                <a:gd name="T15" fmla="*/ 0 h 1144"/>
                <a:gd name="T16" fmla="*/ 0 w 1636"/>
                <a:gd name="T17" fmla="*/ 0 h 1144"/>
                <a:gd name="T18" fmla="*/ 0 w 1636"/>
                <a:gd name="T19" fmla="*/ 55 h 1144"/>
                <a:gd name="T20" fmla="*/ 0 w 1636"/>
                <a:gd name="T21" fmla="*/ 1089 h 1144"/>
                <a:gd name="T22" fmla="*/ 0 w 1636"/>
                <a:gd name="T23" fmla="*/ 1144 h 1144"/>
                <a:gd name="T24" fmla="*/ 55 w 1636"/>
                <a:gd name="T25" fmla="*/ 1144 h 1144"/>
                <a:gd name="T26" fmla="*/ 1581 w 1636"/>
                <a:gd name="T27" fmla="*/ 1144 h 1144"/>
                <a:gd name="T28" fmla="*/ 1636 w 1636"/>
                <a:gd name="T29" fmla="*/ 1144 h 1144"/>
                <a:gd name="T30" fmla="*/ 1636 w 1636"/>
                <a:gd name="T31" fmla="*/ 1089 h 1144"/>
                <a:gd name="T32" fmla="*/ 1636 w 1636"/>
                <a:gd name="T33" fmla="*/ 55 h 1144"/>
                <a:gd name="T34" fmla="*/ 1636 w 1636"/>
                <a:gd name="T35"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6" h="1144">
                  <a:moveTo>
                    <a:pt x="1581" y="55"/>
                  </a:moveTo>
                  <a:lnTo>
                    <a:pt x="1581" y="1089"/>
                  </a:lnTo>
                  <a:lnTo>
                    <a:pt x="55" y="1089"/>
                  </a:lnTo>
                  <a:lnTo>
                    <a:pt x="55" y="55"/>
                  </a:lnTo>
                  <a:lnTo>
                    <a:pt x="1581" y="55"/>
                  </a:lnTo>
                  <a:moveTo>
                    <a:pt x="1636" y="0"/>
                  </a:moveTo>
                  <a:lnTo>
                    <a:pt x="1581" y="0"/>
                  </a:lnTo>
                  <a:lnTo>
                    <a:pt x="55" y="0"/>
                  </a:lnTo>
                  <a:lnTo>
                    <a:pt x="0" y="0"/>
                  </a:lnTo>
                  <a:lnTo>
                    <a:pt x="0" y="55"/>
                  </a:lnTo>
                  <a:lnTo>
                    <a:pt x="0" y="1089"/>
                  </a:lnTo>
                  <a:lnTo>
                    <a:pt x="0" y="1144"/>
                  </a:lnTo>
                  <a:lnTo>
                    <a:pt x="55" y="1144"/>
                  </a:lnTo>
                  <a:lnTo>
                    <a:pt x="1581" y="1144"/>
                  </a:lnTo>
                  <a:lnTo>
                    <a:pt x="1636" y="1144"/>
                  </a:lnTo>
                  <a:lnTo>
                    <a:pt x="1636" y="1089"/>
                  </a:lnTo>
                  <a:lnTo>
                    <a:pt x="1636" y="55"/>
                  </a:lnTo>
                  <a:lnTo>
                    <a:pt x="16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4" name="Freeform 16"/>
            <p:cNvSpPr>
              <a:spLocks/>
            </p:cNvSpPr>
            <p:nvPr/>
          </p:nvSpPr>
          <p:spPr bwMode="auto">
            <a:xfrm>
              <a:off x="6103" y="3473"/>
              <a:ext cx="236" cy="131"/>
            </a:xfrm>
            <a:custGeom>
              <a:avLst/>
              <a:gdLst>
                <a:gd name="T0" fmla="*/ 0 w 236"/>
                <a:gd name="T1" fmla="*/ 100 h 131"/>
                <a:gd name="T2" fmla="*/ 101 w 236"/>
                <a:gd name="T3" fmla="*/ 0 h 131"/>
                <a:gd name="T4" fmla="*/ 236 w 236"/>
                <a:gd name="T5" fmla="*/ 0 h 131"/>
                <a:gd name="T6" fmla="*/ 236 w 236"/>
                <a:gd name="T7" fmla="*/ 131 h 131"/>
                <a:gd name="T8" fmla="*/ 0 w 236"/>
                <a:gd name="T9" fmla="*/ 131 h 131"/>
                <a:gd name="T10" fmla="*/ 0 w 236"/>
                <a:gd name="T11" fmla="*/ 100 h 131"/>
              </a:gdLst>
              <a:ahLst/>
              <a:cxnLst>
                <a:cxn ang="0">
                  <a:pos x="T0" y="T1"/>
                </a:cxn>
                <a:cxn ang="0">
                  <a:pos x="T2" y="T3"/>
                </a:cxn>
                <a:cxn ang="0">
                  <a:pos x="T4" y="T5"/>
                </a:cxn>
                <a:cxn ang="0">
                  <a:pos x="T6" y="T7"/>
                </a:cxn>
                <a:cxn ang="0">
                  <a:pos x="T8" y="T9"/>
                </a:cxn>
                <a:cxn ang="0">
                  <a:pos x="T10" y="T11"/>
                </a:cxn>
              </a:cxnLst>
              <a:rect l="0" t="0" r="r" b="b"/>
              <a:pathLst>
                <a:path w="236" h="131">
                  <a:moveTo>
                    <a:pt x="0" y="100"/>
                  </a:moveTo>
                  <a:lnTo>
                    <a:pt x="101" y="0"/>
                  </a:lnTo>
                  <a:lnTo>
                    <a:pt x="236" y="0"/>
                  </a:lnTo>
                  <a:lnTo>
                    <a:pt x="236" y="131"/>
                  </a:lnTo>
                  <a:lnTo>
                    <a:pt x="0" y="131"/>
                  </a:lnTo>
                  <a:lnTo>
                    <a:pt x="0" y="10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5" name="Freeform 17"/>
            <p:cNvSpPr>
              <a:spLocks/>
            </p:cNvSpPr>
            <p:nvPr/>
          </p:nvSpPr>
          <p:spPr bwMode="auto">
            <a:xfrm>
              <a:off x="6206" y="2896"/>
              <a:ext cx="794" cy="577"/>
            </a:xfrm>
            <a:custGeom>
              <a:avLst/>
              <a:gdLst>
                <a:gd name="T0" fmla="*/ 133 w 794"/>
                <a:gd name="T1" fmla="*/ 0 h 577"/>
                <a:gd name="T2" fmla="*/ 133 w 794"/>
                <a:gd name="T3" fmla="*/ 0 h 577"/>
                <a:gd name="T4" fmla="*/ 794 w 794"/>
                <a:gd name="T5" fmla="*/ 0 h 577"/>
                <a:gd name="T6" fmla="*/ 794 w 794"/>
                <a:gd name="T7" fmla="*/ 129 h 577"/>
                <a:gd name="T8" fmla="*/ 133 w 794"/>
                <a:gd name="T9" fmla="*/ 129 h 577"/>
                <a:gd name="T10" fmla="*/ 133 w 794"/>
                <a:gd name="T11" fmla="*/ 577 h 577"/>
                <a:gd name="T12" fmla="*/ 0 w 794"/>
                <a:gd name="T13" fmla="*/ 577 h 577"/>
                <a:gd name="T14" fmla="*/ 0 w 794"/>
                <a:gd name="T15" fmla="*/ 0 h 577"/>
                <a:gd name="T16" fmla="*/ 133 w 794"/>
                <a:gd name="T17"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4" h="577">
                  <a:moveTo>
                    <a:pt x="133" y="0"/>
                  </a:moveTo>
                  <a:lnTo>
                    <a:pt x="133" y="0"/>
                  </a:lnTo>
                  <a:lnTo>
                    <a:pt x="794" y="0"/>
                  </a:lnTo>
                  <a:lnTo>
                    <a:pt x="794" y="129"/>
                  </a:lnTo>
                  <a:lnTo>
                    <a:pt x="133" y="129"/>
                  </a:lnTo>
                  <a:lnTo>
                    <a:pt x="133" y="577"/>
                  </a:lnTo>
                  <a:lnTo>
                    <a:pt x="0" y="577"/>
                  </a:lnTo>
                  <a:lnTo>
                    <a:pt x="0" y="0"/>
                  </a:lnTo>
                  <a:lnTo>
                    <a:pt x="133"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6" name="Freeform 18"/>
            <p:cNvSpPr>
              <a:spLocks/>
            </p:cNvSpPr>
            <p:nvPr/>
          </p:nvSpPr>
          <p:spPr bwMode="auto">
            <a:xfrm>
              <a:off x="6206" y="2896"/>
              <a:ext cx="794" cy="577"/>
            </a:xfrm>
            <a:custGeom>
              <a:avLst/>
              <a:gdLst>
                <a:gd name="T0" fmla="*/ 133 w 794"/>
                <a:gd name="T1" fmla="*/ 0 h 577"/>
                <a:gd name="T2" fmla="*/ 133 w 794"/>
                <a:gd name="T3" fmla="*/ 0 h 577"/>
                <a:gd name="T4" fmla="*/ 794 w 794"/>
                <a:gd name="T5" fmla="*/ 0 h 577"/>
                <a:gd name="T6" fmla="*/ 794 w 794"/>
                <a:gd name="T7" fmla="*/ 129 h 577"/>
                <a:gd name="T8" fmla="*/ 133 w 794"/>
                <a:gd name="T9" fmla="*/ 129 h 577"/>
                <a:gd name="T10" fmla="*/ 133 w 794"/>
                <a:gd name="T11" fmla="*/ 577 h 577"/>
                <a:gd name="T12" fmla="*/ 0 w 794"/>
                <a:gd name="T13" fmla="*/ 577 h 577"/>
                <a:gd name="T14" fmla="*/ 0 w 794"/>
                <a:gd name="T15" fmla="*/ 0 h 577"/>
                <a:gd name="T16" fmla="*/ 133 w 794"/>
                <a:gd name="T17"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4" h="577">
                  <a:moveTo>
                    <a:pt x="133" y="0"/>
                  </a:moveTo>
                  <a:lnTo>
                    <a:pt x="133" y="0"/>
                  </a:lnTo>
                  <a:lnTo>
                    <a:pt x="794" y="0"/>
                  </a:lnTo>
                  <a:lnTo>
                    <a:pt x="794" y="129"/>
                  </a:lnTo>
                  <a:lnTo>
                    <a:pt x="133" y="129"/>
                  </a:lnTo>
                  <a:lnTo>
                    <a:pt x="133" y="577"/>
                  </a:lnTo>
                  <a:lnTo>
                    <a:pt x="0" y="577"/>
                  </a:lnTo>
                  <a:lnTo>
                    <a:pt x="0" y="0"/>
                  </a:lnTo>
                  <a:lnTo>
                    <a:pt x="1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7" name="Rectangle 19"/>
            <p:cNvSpPr>
              <a:spLocks noChangeArrowheads="1"/>
            </p:cNvSpPr>
            <p:nvPr/>
          </p:nvSpPr>
          <p:spPr bwMode="auto">
            <a:xfrm>
              <a:off x="6396" y="2906"/>
              <a:ext cx="132" cy="567"/>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8" name="Rectangle 20"/>
            <p:cNvSpPr>
              <a:spLocks noChangeArrowheads="1"/>
            </p:cNvSpPr>
            <p:nvPr/>
          </p:nvSpPr>
          <p:spPr bwMode="auto">
            <a:xfrm>
              <a:off x="6396" y="2906"/>
              <a:ext cx="132"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9" name="Rectangle 21"/>
            <p:cNvSpPr>
              <a:spLocks noChangeArrowheads="1"/>
            </p:cNvSpPr>
            <p:nvPr/>
          </p:nvSpPr>
          <p:spPr bwMode="auto">
            <a:xfrm>
              <a:off x="6514" y="2042"/>
              <a:ext cx="486" cy="854"/>
            </a:xfrm>
            <a:prstGeom prst="rect">
              <a:avLst/>
            </a:prstGeom>
            <a:solidFill>
              <a:srgbClr val="E811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0" name="Rectangle 22"/>
            <p:cNvSpPr>
              <a:spLocks noChangeArrowheads="1"/>
            </p:cNvSpPr>
            <p:nvPr/>
          </p:nvSpPr>
          <p:spPr bwMode="auto">
            <a:xfrm>
              <a:off x="6514" y="2042"/>
              <a:ext cx="486" cy="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1" name="Freeform 23"/>
            <p:cNvSpPr>
              <a:spLocks/>
            </p:cNvSpPr>
            <p:nvPr/>
          </p:nvSpPr>
          <p:spPr bwMode="auto">
            <a:xfrm>
              <a:off x="6292" y="3473"/>
              <a:ext cx="236" cy="131"/>
            </a:xfrm>
            <a:custGeom>
              <a:avLst/>
              <a:gdLst>
                <a:gd name="T0" fmla="*/ 0 w 236"/>
                <a:gd name="T1" fmla="*/ 100 h 131"/>
                <a:gd name="T2" fmla="*/ 102 w 236"/>
                <a:gd name="T3" fmla="*/ 0 h 131"/>
                <a:gd name="T4" fmla="*/ 236 w 236"/>
                <a:gd name="T5" fmla="*/ 0 h 131"/>
                <a:gd name="T6" fmla="*/ 236 w 236"/>
                <a:gd name="T7" fmla="*/ 131 h 131"/>
                <a:gd name="T8" fmla="*/ 0 w 236"/>
                <a:gd name="T9" fmla="*/ 131 h 131"/>
                <a:gd name="T10" fmla="*/ 0 w 236"/>
                <a:gd name="T11" fmla="*/ 100 h 131"/>
              </a:gdLst>
              <a:ahLst/>
              <a:cxnLst>
                <a:cxn ang="0">
                  <a:pos x="T0" y="T1"/>
                </a:cxn>
                <a:cxn ang="0">
                  <a:pos x="T2" y="T3"/>
                </a:cxn>
                <a:cxn ang="0">
                  <a:pos x="T4" y="T5"/>
                </a:cxn>
                <a:cxn ang="0">
                  <a:pos x="T6" y="T7"/>
                </a:cxn>
                <a:cxn ang="0">
                  <a:pos x="T8" y="T9"/>
                </a:cxn>
                <a:cxn ang="0">
                  <a:pos x="T10" y="T11"/>
                </a:cxn>
              </a:cxnLst>
              <a:rect l="0" t="0" r="r" b="b"/>
              <a:pathLst>
                <a:path w="236" h="131">
                  <a:moveTo>
                    <a:pt x="0" y="100"/>
                  </a:moveTo>
                  <a:lnTo>
                    <a:pt x="102" y="0"/>
                  </a:lnTo>
                  <a:lnTo>
                    <a:pt x="236" y="0"/>
                  </a:lnTo>
                  <a:lnTo>
                    <a:pt x="236" y="131"/>
                  </a:lnTo>
                  <a:lnTo>
                    <a:pt x="0" y="131"/>
                  </a:lnTo>
                  <a:lnTo>
                    <a:pt x="0" y="10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2" name="Freeform 24"/>
            <p:cNvSpPr>
              <a:spLocks/>
            </p:cNvSpPr>
            <p:nvPr/>
          </p:nvSpPr>
          <p:spPr bwMode="auto">
            <a:xfrm>
              <a:off x="6292" y="3473"/>
              <a:ext cx="236" cy="131"/>
            </a:xfrm>
            <a:custGeom>
              <a:avLst/>
              <a:gdLst>
                <a:gd name="T0" fmla="*/ 0 w 236"/>
                <a:gd name="T1" fmla="*/ 100 h 131"/>
                <a:gd name="T2" fmla="*/ 102 w 236"/>
                <a:gd name="T3" fmla="*/ 0 h 131"/>
                <a:gd name="T4" fmla="*/ 236 w 236"/>
                <a:gd name="T5" fmla="*/ 0 h 131"/>
                <a:gd name="T6" fmla="*/ 236 w 236"/>
                <a:gd name="T7" fmla="*/ 131 h 131"/>
                <a:gd name="T8" fmla="*/ 0 w 236"/>
                <a:gd name="T9" fmla="*/ 131 h 131"/>
                <a:gd name="T10" fmla="*/ 0 w 236"/>
                <a:gd name="T11" fmla="*/ 100 h 131"/>
              </a:gdLst>
              <a:ahLst/>
              <a:cxnLst>
                <a:cxn ang="0">
                  <a:pos x="T0" y="T1"/>
                </a:cxn>
                <a:cxn ang="0">
                  <a:pos x="T2" y="T3"/>
                </a:cxn>
                <a:cxn ang="0">
                  <a:pos x="T4" y="T5"/>
                </a:cxn>
                <a:cxn ang="0">
                  <a:pos x="T6" y="T7"/>
                </a:cxn>
                <a:cxn ang="0">
                  <a:pos x="T8" y="T9"/>
                </a:cxn>
                <a:cxn ang="0">
                  <a:pos x="T10" y="T11"/>
                </a:cxn>
              </a:cxnLst>
              <a:rect l="0" t="0" r="r" b="b"/>
              <a:pathLst>
                <a:path w="236" h="131">
                  <a:moveTo>
                    <a:pt x="0" y="100"/>
                  </a:moveTo>
                  <a:lnTo>
                    <a:pt x="102" y="0"/>
                  </a:lnTo>
                  <a:lnTo>
                    <a:pt x="236" y="0"/>
                  </a:lnTo>
                  <a:lnTo>
                    <a:pt x="236" y="131"/>
                  </a:lnTo>
                  <a:lnTo>
                    <a:pt x="0" y="131"/>
                  </a:lnTo>
                  <a:lnTo>
                    <a:pt x="0" y="1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3" name="Rectangle 25"/>
            <p:cNvSpPr>
              <a:spLocks noChangeArrowheads="1"/>
            </p:cNvSpPr>
            <p:nvPr/>
          </p:nvSpPr>
          <p:spPr bwMode="auto">
            <a:xfrm>
              <a:off x="7000" y="2813"/>
              <a:ext cx="1" cy="83"/>
            </a:xfrm>
            <a:prstGeom prst="rect">
              <a:avLst/>
            </a:prstGeom>
            <a:solidFill>
              <a:srgbClr val="00A0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4" name="Rectangle 26"/>
            <p:cNvSpPr>
              <a:spLocks noChangeArrowheads="1"/>
            </p:cNvSpPr>
            <p:nvPr/>
          </p:nvSpPr>
          <p:spPr bwMode="auto">
            <a:xfrm>
              <a:off x="7000" y="2813"/>
              <a:ext cx="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5" name="Rectangle 27"/>
            <p:cNvSpPr>
              <a:spLocks noChangeArrowheads="1"/>
            </p:cNvSpPr>
            <p:nvPr/>
          </p:nvSpPr>
          <p:spPr bwMode="auto">
            <a:xfrm>
              <a:off x="7000" y="2460"/>
              <a:ext cx="1" cy="353"/>
            </a:xfrm>
            <a:prstGeom prst="rect">
              <a:avLst/>
            </a:prstGeom>
            <a:solidFill>
              <a:srgbClr val="3A1E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6" name="Rectangle 28"/>
            <p:cNvSpPr>
              <a:spLocks noChangeArrowheads="1"/>
            </p:cNvSpPr>
            <p:nvPr/>
          </p:nvSpPr>
          <p:spPr bwMode="auto">
            <a:xfrm>
              <a:off x="7000" y="2460"/>
              <a:ext cx="1"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7" name="Freeform 29"/>
            <p:cNvSpPr>
              <a:spLocks noEditPoints="1"/>
            </p:cNvSpPr>
            <p:nvPr/>
          </p:nvSpPr>
          <p:spPr bwMode="auto">
            <a:xfrm>
              <a:off x="6514" y="2460"/>
              <a:ext cx="486" cy="436"/>
            </a:xfrm>
            <a:custGeom>
              <a:avLst/>
              <a:gdLst>
                <a:gd name="T0" fmla="*/ 266 w 486"/>
                <a:gd name="T1" fmla="*/ 129 h 436"/>
                <a:gd name="T2" fmla="*/ 0 w 486"/>
                <a:gd name="T3" fmla="*/ 286 h 436"/>
                <a:gd name="T4" fmla="*/ 0 w 486"/>
                <a:gd name="T5" fmla="*/ 436 h 436"/>
                <a:gd name="T6" fmla="*/ 266 w 486"/>
                <a:gd name="T7" fmla="*/ 436 h 436"/>
                <a:gd name="T8" fmla="*/ 266 w 486"/>
                <a:gd name="T9" fmla="*/ 129 h 436"/>
                <a:gd name="T10" fmla="*/ 486 w 486"/>
                <a:gd name="T11" fmla="*/ 0 h 436"/>
                <a:gd name="T12" fmla="*/ 360 w 486"/>
                <a:gd name="T13" fmla="*/ 74 h 436"/>
                <a:gd name="T14" fmla="*/ 360 w 486"/>
                <a:gd name="T15" fmla="*/ 117 h 436"/>
                <a:gd name="T16" fmla="*/ 359 w 486"/>
                <a:gd name="T17" fmla="*/ 117 h 436"/>
                <a:gd name="T18" fmla="*/ 360 w 486"/>
                <a:gd name="T19" fmla="*/ 117 h 436"/>
                <a:gd name="T20" fmla="*/ 360 w 486"/>
                <a:gd name="T21" fmla="*/ 436 h 436"/>
                <a:gd name="T22" fmla="*/ 486 w 486"/>
                <a:gd name="T23" fmla="*/ 436 h 436"/>
                <a:gd name="T24" fmla="*/ 486 w 486"/>
                <a:gd name="T25" fmla="*/ 353 h 436"/>
                <a:gd name="T26" fmla="*/ 486 w 486"/>
                <a:gd name="T27"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6" h="436">
                  <a:moveTo>
                    <a:pt x="266" y="129"/>
                  </a:moveTo>
                  <a:lnTo>
                    <a:pt x="0" y="286"/>
                  </a:lnTo>
                  <a:lnTo>
                    <a:pt x="0" y="436"/>
                  </a:lnTo>
                  <a:lnTo>
                    <a:pt x="266" y="436"/>
                  </a:lnTo>
                  <a:lnTo>
                    <a:pt x="266" y="129"/>
                  </a:lnTo>
                  <a:close/>
                  <a:moveTo>
                    <a:pt x="486" y="0"/>
                  </a:moveTo>
                  <a:lnTo>
                    <a:pt x="360" y="74"/>
                  </a:lnTo>
                  <a:lnTo>
                    <a:pt x="360" y="117"/>
                  </a:lnTo>
                  <a:lnTo>
                    <a:pt x="359" y="117"/>
                  </a:lnTo>
                  <a:lnTo>
                    <a:pt x="360" y="117"/>
                  </a:lnTo>
                  <a:lnTo>
                    <a:pt x="360" y="436"/>
                  </a:lnTo>
                  <a:lnTo>
                    <a:pt x="486" y="436"/>
                  </a:lnTo>
                  <a:lnTo>
                    <a:pt x="486" y="353"/>
                  </a:lnTo>
                  <a:lnTo>
                    <a:pt x="486" y="0"/>
                  </a:lnTo>
                  <a:close/>
                </a:path>
              </a:pathLst>
            </a:custGeom>
            <a:solidFill>
              <a:srgbClr val="C50E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8" name="Freeform 30"/>
            <p:cNvSpPr>
              <a:spLocks noEditPoints="1"/>
            </p:cNvSpPr>
            <p:nvPr/>
          </p:nvSpPr>
          <p:spPr bwMode="auto">
            <a:xfrm>
              <a:off x="6514" y="2460"/>
              <a:ext cx="486" cy="436"/>
            </a:xfrm>
            <a:custGeom>
              <a:avLst/>
              <a:gdLst>
                <a:gd name="T0" fmla="*/ 266 w 486"/>
                <a:gd name="T1" fmla="*/ 129 h 436"/>
                <a:gd name="T2" fmla="*/ 0 w 486"/>
                <a:gd name="T3" fmla="*/ 286 h 436"/>
                <a:gd name="T4" fmla="*/ 0 w 486"/>
                <a:gd name="T5" fmla="*/ 436 h 436"/>
                <a:gd name="T6" fmla="*/ 266 w 486"/>
                <a:gd name="T7" fmla="*/ 436 h 436"/>
                <a:gd name="T8" fmla="*/ 266 w 486"/>
                <a:gd name="T9" fmla="*/ 129 h 436"/>
                <a:gd name="T10" fmla="*/ 486 w 486"/>
                <a:gd name="T11" fmla="*/ 0 h 436"/>
                <a:gd name="T12" fmla="*/ 360 w 486"/>
                <a:gd name="T13" fmla="*/ 74 h 436"/>
                <a:gd name="T14" fmla="*/ 360 w 486"/>
                <a:gd name="T15" fmla="*/ 117 h 436"/>
                <a:gd name="T16" fmla="*/ 359 w 486"/>
                <a:gd name="T17" fmla="*/ 117 h 436"/>
                <a:gd name="T18" fmla="*/ 360 w 486"/>
                <a:gd name="T19" fmla="*/ 117 h 436"/>
                <a:gd name="T20" fmla="*/ 360 w 486"/>
                <a:gd name="T21" fmla="*/ 436 h 436"/>
                <a:gd name="T22" fmla="*/ 486 w 486"/>
                <a:gd name="T23" fmla="*/ 436 h 436"/>
                <a:gd name="T24" fmla="*/ 486 w 486"/>
                <a:gd name="T25" fmla="*/ 353 h 436"/>
                <a:gd name="T26" fmla="*/ 486 w 486"/>
                <a:gd name="T27"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6" h="436">
                  <a:moveTo>
                    <a:pt x="266" y="129"/>
                  </a:moveTo>
                  <a:lnTo>
                    <a:pt x="0" y="286"/>
                  </a:lnTo>
                  <a:lnTo>
                    <a:pt x="0" y="436"/>
                  </a:lnTo>
                  <a:lnTo>
                    <a:pt x="266" y="436"/>
                  </a:lnTo>
                  <a:lnTo>
                    <a:pt x="266" y="129"/>
                  </a:lnTo>
                  <a:moveTo>
                    <a:pt x="486" y="0"/>
                  </a:moveTo>
                  <a:lnTo>
                    <a:pt x="360" y="74"/>
                  </a:lnTo>
                  <a:lnTo>
                    <a:pt x="360" y="117"/>
                  </a:lnTo>
                  <a:lnTo>
                    <a:pt x="359" y="117"/>
                  </a:lnTo>
                  <a:lnTo>
                    <a:pt x="360" y="117"/>
                  </a:lnTo>
                  <a:lnTo>
                    <a:pt x="360" y="436"/>
                  </a:lnTo>
                  <a:lnTo>
                    <a:pt x="486" y="436"/>
                  </a:lnTo>
                  <a:lnTo>
                    <a:pt x="486" y="353"/>
                  </a:lnTo>
                  <a:lnTo>
                    <a:pt x="4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9" name="Freeform 31"/>
            <p:cNvSpPr>
              <a:spLocks/>
            </p:cNvSpPr>
            <p:nvPr/>
          </p:nvSpPr>
          <p:spPr bwMode="auto">
            <a:xfrm>
              <a:off x="5018" y="3461"/>
              <a:ext cx="236" cy="131"/>
            </a:xfrm>
            <a:custGeom>
              <a:avLst/>
              <a:gdLst>
                <a:gd name="T0" fmla="*/ 236 w 236"/>
                <a:gd name="T1" fmla="*/ 101 h 131"/>
                <a:gd name="T2" fmla="*/ 134 w 236"/>
                <a:gd name="T3" fmla="*/ 0 h 131"/>
                <a:gd name="T4" fmla="*/ 0 w 236"/>
                <a:gd name="T5" fmla="*/ 0 h 131"/>
                <a:gd name="T6" fmla="*/ 0 w 236"/>
                <a:gd name="T7" fmla="*/ 131 h 131"/>
                <a:gd name="T8" fmla="*/ 236 w 236"/>
                <a:gd name="T9" fmla="*/ 131 h 131"/>
                <a:gd name="T10" fmla="*/ 236 w 236"/>
                <a:gd name="T11" fmla="*/ 101 h 131"/>
              </a:gdLst>
              <a:ahLst/>
              <a:cxnLst>
                <a:cxn ang="0">
                  <a:pos x="T0" y="T1"/>
                </a:cxn>
                <a:cxn ang="0">
                  <a:pos x="T2" y="T3"/>
                </a:cxn>
                <a:cxn ang="0">
                  <a:pos x="T4" y="T5"/>
                </a:cxn>
                <a:cxn ang="0">
                  <a:pos x="T6" y="T7"/>
                </a:cxn>
                <a:cxn ang="0">
                  <a:pos x="T8" y="T9"/>
                </a:cxn>
                <a:cxn ang="0">
                  <a:pos x="T10" y="T11"/>
                </a:cxn>
              </a:cxnLst>
              <a:rect l="0" t="0" r="r" b="b"/>
              <a:pathLst>
                <a:path w="236" h="131">
                  <a:moveTo>
                    <a:pt x="236" y="101"/>
                  </a:moveTo>
                  <a:lnTo>
                    <a:pt x="134" y="0"/>
                  </a:lnTo>
                  <a:lnTo>
                    <a:pt x="0" y="0"/>
                  </a:lnTo>
                  <a:lnTo>
                    <a:pt x="0" y="131"/>
                  </a:lnTo>
                  <a:lnTo>
                    <a:pt x="236" y="131"/>
                  </a:lnTo>
                  <a:lnTo>
                    <a:pt x="236" y="101"/>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0" name="Freeform 32"/>
            <p:cNvSpPr>
              <a:spLocks/>
            </p:cNvSpPr>
            <p:nvPr/>
          </p:nvSpPr>
          <p:spPr bwMode="auto">
            <a:xfrm>
              <a:off x="5018" y="3461"/>
              <a:ext cx="236" cy="131"/>
            </a:xfrm>
            <a:custGeom>
              <a:avLst/>
              <a:gdLst>
                <a:gd name="T0" fmla="*/ 236 w 236"/>
                <a:gd name="T1" fmla="*/ 101 h 131"/>
                <a:gd name="T2" fmla="*/ 134 w 236"/>
                <a:gd name="T3" fmla="*/ 0 h 131"/>
                <a:gd name="T4" fmla="*/ 0 w 236"/>
                <a:gd name="T5" fmla="*/ 0 h 131"/>
                <a:gd name="T6" fmla="*/ 0 w 236"/>
                <a:gd name="T7" fmla="*/ 131 h 131"/>
                <a:gd name="T8" fmla="*/ 236 w 236"/>
                <a:gd name="T9" fmla="*/ 131 h 131"/>
                <a:gd name="T10" fmla="*/ 236 w 236"/>
                <a:gd name="T11" fmla="*/ 101 h 131"/>
              </a:gdLst>
              <a:ahLst/>
              <a:cxnLst>
                <a:cxn ang="0">
                  <a:pos x="T0" y="T1"/>
                </a:cxn>
                <a:cxn ang="0">
                  <a:pos x="T2" y="T3"/>
                </a:cxn>
                <a:cxn ang="0">
                  <a:pos x="T4" y="T5"/>
                </a:cxn>
                <a:cxn ang="0">
                  <a:pos x="T6" y="T7"/>
                </a:cxn>
                <a:cxn ang="0">
                  <a:pos x="T8" y="T9"/>
                </a:cxn>
                <a:cxn ang="0">
                  <a:pos x="T10" y="T11"/>
                </a:cxn>
              </a:cxnLst>
              <a:rect l="0" t="0" r="r" b="b"/>
              <a:pathLst>
                <a:path w="236" h="131">
                  <a:moveTo>
                    <a:pt x="236" y="101"/>
                  </a:moveTo>
                  <a:lnTo>
                    <a:pt x="134" y="0"/>
                  </a:lnTo>
                  <a:lnTo>
                    <a:pt x="0" y="0"/>
                  </a:lnTo>
                  <a:lnTo>
                    <a:pt x="0" y="131"/>
                  </a:lnTo>
                  <a:lnTo>
                    <a:pt x="236" y="131"/>
                  </a:lnTo>
                  <a:lnTo>
                    <a:pt x="236"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1" name="Freeform 33"/>
            <p:cNvSpPr>
              <a:spLocks/>
            </p:cNvSpPr>
            <p:nvPr/>
          </p:nvSpPr>
          <p:spPr bwMode="auto">
            <a:xfrm>
              <a:off x="4358" y="2886"/>
              <a:ext cx="792" cy="575"/>
            </a:xfrm>
            <a:custGeom>
              <a:avLst/>
              <a:gdLst>
                <a:gd name="T0" fmla="*/ 0 w 792"/>
                <a:gd name="T1" fmla="*/ 0 h 575"/>
                <a:gd name="T2" fmla="*/ 0 w 792"/>
                <a:gd name="T3" fmla="*/ 125 h 575"/>
                <a:gd name="T4" fmla="*/ 660 w 792"/>
                <a:gd name="T5" fmla="*/ 125 h 575"/>
                <a:gd name="T6" fmla="*/ 660 w 792"/>
                <a:gd name="T7" fmla="*/ 575 h 575"/>
                <a:gd name="T8" fmla="*/ 792 w 792"/>
                <a:gd name="T9" fmla="*/ 575 h 575"/>
                <a:gd name="T10" fmla="*/ 792 w 792"/>
                <a:gd name="T11" fmla="*/ 0 h 575"/>
                <a:gd name="T12" fmla="*/ 0 w 792"/>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792" h="575">
                  <a:moveTo>
                    <a:pt x="0" y="0"/>
                  </a:moveTo>
                  <a:lnTo>
                    <a:pt x="0" y="125"/>
                  </a:lnTo>
                  <a:lnTo>
                    <a:pt x="660" y="125"/>
                  </a:lnTo>
                  <a:lnTo>
                    <a:pt x="660" y="575"/>
                  </a:lnTo>
                  <a:lnTo>
                    <a:pt x="792" y="575"/>
                  </a:lnTo>
                  <a:lnTo>
                    <a:pt x="792" y="0"/>
                  </a:ln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2" name="Freeform 34"/>
            <p:cNvSpPr>
              <a:spLocks/>
            </p:cNvSpPr>
            <p:nvPr/>
          </p:nvSpPr>
          <p:spPr bwMode="auto">
            <a:xfrm>
              <a:off x="4358" y="2886"/>
              <a:ext cx="792" cy="575"/>
            </a:xfrm>
            <a:custGeom>
              <a:avLst/>
              <a:gdLst>
                <a:gd name="T0" fmla="*/ 0 w 792"/>
                <a:gd name="T1" fmla="*/ 0 h 575"/>
                <a:gd name="T2" fmla="*/ 0 w 792"/>
                <a:gd name="T3" fmla="*/ 125 h 575"/>
                <a:gd name="T4" fmla="*/ 660 w 792"/>
                <a:gd name="T5" fmla="*/ 125 h 575"/>
                <a:gd name="T6" fmla="*/ 660 w 792"/>
                <a:gd name="T7" fmla="*/ 575 h 575"/>
                <a:gd name="T8" fmla="*/ 792 w 792"/>
                <a:gd name="T9" fmla="*/ 575 h 575"/>
                <a:gd name="T10" fmla="*/ 792 w 792"/>
                <a:gd name="T11" fmla="*/ 0 h 575"/>
                <a:gd name="T12" fmla="*/ 0 w 792"/>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792" h="575">
                  <a:moveTo>
                    <a:pt x="0" y="0"/>
                  </a:moveTo>
                  <a:lnTo>
                    <a:pt x="0" y="125"/>
                  </a:lnTo>
                  <a:lnTo>
                    <a:pt x="660" y="125"/>
                  </a:lnTo>
                  <a:lnTo>
                    <a:pt x="660" y="575"/>
                  </a:lnTo>
                  <a:lnTo>
                    <a:pt x="792" y="575"/>
                  </a:lnTo>
                  <a:lnTo>
                    <a:pt x="79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3" name="Rectangle 35"/>
            <p:cNvSpPr>
              <a:spLocks noChangeArrowheads="1"/>
            </p:cNvSpPr>
            <p:nvPr/>
          </p:nvSpPr>
          <p:spPr bwMode="auto">
            <a:xfrm>
              <a:off x="4832" y="2891"/>
              <a:ext cx="132" cy="570"/>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4" name="Freeform 36"/>
            <p:cNvSpPr>
              <a:spLocks/>
            </p:cNvSpPr>
            <p:nvPr/>
          </p:nvSpPr>
          <p:spPr bwMode="auto">
            <a:xfrm>
              <a:off x="4358" y="2005"/>
              <a:ext cx="544" cy="881"/>
            </a:xfrm>
            <a:custGeom>
              <a:avLst/>
              <a:gdLst>
                <a:gd name="T0" fmla="*/ 254 w 316"/>
                <a:gd name="T1" fmla="*/ 15 h 511"/>
                <a:gd name="T2" fmla="*/ 81 w 316"/>
                <a:gd name="T3" fmla="*/ 15 h 511"/>
                <a:gd name="T4" fmla="*/ 81 w 316"/>
                <a:gd name="T5" fmla="*/ 16 h 511"/>
                <a:gd name="T6" fmla="*/ 0 w 316"/>
                <a:gd name="T7" fmla="*/ 117 h 511"/>
                <a:gd name="T8" fmla="*/ 0 w 316"/>
                <a:gd name="T9" fmla="*/ 511 h 511"/>
                <a:gd name="T10" fmla="*/ 316 w 316"/>
                <a:gd name="T11" fmla="*/ 511 h 511"/>
                <a:gd name="T12" fmla="*/ 316 w 316"/>
                <a:gd name="T13" fmla="*/ 121 h 511"/>
                <a:gd name="T14" fmla="*/ 254 w 316"/>
                <a:gd name="T15" fmla="*/ 15 h 5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6" h="511">
                  <a:moveTo>
                    <a:pt x="254" y="15"/>
                  </a:moveTo>
                  <a:cubicBezTo>
                    <a:pt x="81" y="15"/>
                    <a:pt x="81" y="15"/>
                    <a:pt x="81" y="15"/>
                  </a:cubicBezTo>
                  <a:cubicBezTo>
                    <a:pt x="81" y="16"/>
                    <a:pt x="81" y="16"/>
                    <a:pt x="81" y="16"/>
                  </a:cubicBezTo>
                  <a:cubicBezTo>
                    <a:pt x="81" y="16"/>
                    <a:pt x="0" y="0"/>
                    <a:pt x="0" y="117"/>
                  </a:cubicBezTo>
                  <a:cubicBezTo>
                    <a:pt x="0" y="511"/>
                    <a:pt x="0" y="511"/>
                    <a:pt x="0" y="511"/>
                  </a:cubicBezTo>
                  <a:cubicBezTo>
                    <a:pt x="316" y="511"/>
                    <a:pt x="316" y="511"/>
                    <a:pt x="316" y="511"/>
                  </a:cubicBezTo>
                  <a:cubicBezTo>
                    <a:pt x="316" y="121"/>
                    <a:pt x="316" y="121"/>
                    <a:pt x="316" y="121"/>
                  </a:cubicBezTo>
                  <a:cubicBezTo>
                    <a:pt x="316" y="31"/>
                    <a:pt x="271" y="17"/>
                    <a:pt x="254" y="15"/>
                  </a:cubicBezTo>
                </a:path>
              </a:pathLst>
            </a:custGeom>
            <a:solidFill>
              <a:srgbClr val="EC00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5" name="Freeform 37"/>
            <p:cNvSpPr>
              <a:spLocks/>
            </p:cNvSpPr>
            <p:nvPr/>
          </p:nvSpPr>
          <p:spPr bwMode="auto">
            <a:xfrm>
              <a:off x="4832" y="3461"/>
              <a:ext cx="236" cy="131"/>
            </a:xfrm>
            <a:custGeom>
              <a:avLst/>
              <a:gdLst>
                <a:gd name="T0" fmla="*/ 236 w 236"/>
                <a:gd name="T1" fmla="*/ 101 h 131"/>
                <a:gd name="T2" fmla="*/ 134 w 236"/>
                <a:gd name="T3" fmla="*/ 0 h 131"/>
                <a:gd name="T4" fmla="*/ 0 w 236"/>
                <a:gd name="T5" fmla="*/ 0 h 131"/>
                <a:gd name="T6" fmla="*/ 0 w 236"/>
                <a:gd name="T7" fmla="*/ 131 h 131"/>
                <a:gd name="T8" fmla="*/ 236 w 236"/>
                <a:gd name="T9" fmla="*/ 131 h 131"/>
                <a:gd name="T10" fmla="*/ 236 w 236"/>
                <a:gd name="T11" fmla="*/ 101 h 131"/>
              </a:gdLst>
              <a:ahLst/>
              <a:cxnLst>
                <a:cxn ang="0">
                  <a:pos x="T0" y="T1"/>
                </a:cxn>
                <a:cxn ang="0">
                  <a:pos x="T2" y="T3"/>
                </a:cxn>
                <a:cxn ang="0">
                  <a:pos x="T4" y="T5"/>
                </a:cxn>
                <a:cxn ang="0">
                  <a:pos x="T6" y="T7"/>
                </a:cxn>
                <a:cxn ang="0">
                  <a:pos x="T8" y="T9"/>
                </a:cxn>
                <a:cxn ang="0">
                  <a:pos x="T10" y="T11"/>
                </a:cxn>
              </a:cxnLst>
              <a:rect l="0" t="0" r="r" b="b"/>
              <a:pathLst>
                <a:path w="236" h="131">
                  <a:moveTo>
                    <a:pt x="236" y="101"/>
                  </a:moveTo>
                  <a:lnTo>
                    <a:pt x="134" y="0"/>
                  </a:lnTo>
                  <a:lnTo>
                    <a:pt x="0" y="0"/>
                  </a:lnTo>
                  <a:lnTo>
                    <a:pt x="0" y="131"/>
                  </a:lnTo>
                  <a:lnTo>
                    <a:pt x="236" y="131"/>
                  </a:lnTo>
                  <a:lnTo>
                    <a:pt x="236" y="101"/>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6" name="Freeform 38"/>
            <p:cNvSpPr>
              <a:spLocks/>
            </p:cNvSpPr>
            <p:nvPr/>
          </p:nvSpPr>
          <p:spPr bwMode="auto">
            <a:xfrm>
              <a:off x="4832" y="3461"/>
              <a:ext cx="236" cy="131"/>
            </a:xfrm>
            <a:custGeom>
              <a:avLst/>
              <a:gdLst>
                <a:gd name="T0" fmla="*/ 236 w 236"/>
                <a:gd name="T1" fmla="*/ 101 h 131"/>
                <a:gd name="T2" fmla="*/ 134 w 236"/>
                <a:gd name="T3" fmla="*/ 0 h 131"/>
                <a:gd name="T4" fmla="*/ 0 w 236"/>
                <a:gd name="T5" fmla="*/ 0 h 131"/>
                <a:gd name="T6" fmla="*/ 0 w 236"/>
                <a:gd name="T7" fmla="*/ 131 h 131"/>
                <a:gd name="T8" fmla="*/ 236 w 236"/>
                <a:gd name="T9" fmla="*/ 131 h 131"/>
                <a:gd name="T10" fmla="*/ 236 w 236"/>
                <a:gd name="T11" fmla="*/ 101 h 131"/>
              </a:gdLst>
              <a:ahLst/>
              <a:cxnLst>
                <a:cxn ang="0">
                  <a:pos x="T0" y="T1"/>
                </a:cxn>
                <a:cxn ang="0">
                  <a:pos x="T2" y="T3"/>
                </a:cxn>
                <a:cxn ang="0">
                  <a:pos x="T4" y="T5"/>
                </a:cxn>
                <a:cxn ang="0">
                  <a:pos x="T6" y="T7"/>
                </a:cxn>
                <a:cxn ang="0">
                  <a:pos x="T8" y="T9"/>
                </a:cxn>
                <a:cxn ang="0">
                  <a:pos x="T10" y="T11"/>
                </a:cxn>
              </a:cxnLst>
              <a:rect l="0" t="0" r="r" b="b"/>
              <a:pathLst>
                <a:path w="236" h="131">
                  <a:moveTo>
                    <a:pt x="236" y="101"/>
                  </a:moveTo>
                  <a:lnTo>
                    <a:pt x="134" y="0"/>
                  </a:lnTo>
                  <a:lnTo>
                    <a:pt x="0" y="0"/>
                  </a:lnTo>
                  <a:lnTo>
                    <a:pt x="0" y="131"/>
                  </a:lnTo>
                  <a:lnTo>
                    <a:pt x="236" y="131"/>
                  </a:lnTo>
                  <a:lnTo>
                    <a:pt x="236"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7" name="Rectangle 39"/>
            <p:cNvSpPr>
              <a:spLocks noChangeArrowheads="1"/>
            </p:cNvSpPr>
            <p:nvPr/>
          </p:nvSpPr>
          <p:spPr bwMode="auto">
            <a:xfrm>
              <a:off x="4358" y="2799"/>
              <a:ext cx="1" cy="87"/>
            </a:xfrm>
            <a:prstGeom prst="rect">
              <a:avLst/>
            </a:prstGeom>
            <a:solidFill>
              <a:srgbClr val="00A0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8" name="Rectangle 40"/>
            <p:cNvSpPr>
              <a:spLocks noChangeArrowheads="1"/>
            </p:cNvSpPr>
            <p:nvPr/>
          </p:nvSpPr>
          <p:spPr bwMode="auto">
            <a:xfrm>
              <a:off x="4358" y="2799"/>
              <a:ext cx="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9" name="Rectangle 41"/>
            <p:cNvSpPr>
              <a:spLocks noChangeArrowheads="1"/>
            </p:cNvSpPr>
            <p:nvPr/>
          </p:nvSpPr>
          <p:spPr bwMode="auto">
            <a:xfrm>
              <a:off x="4358" y="2450"/>
              <a:ext cx="1" cy="349"/>
            </a:xfrm>
            <a:prstGeom prst="rect">
              <a:avLst/>
            </a:prstGeom>
            <a:solidFill>
              <a:srgbClr val="3A1E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40" name="Rectangle 42"/>
            <p:cNvSpPr>
              <a:spLocks noChangeArrowheads="1"/>
            </p:cNvSpPr>
            <p:nvPr/>
          </p:nvSpPr>
          <p:spPr bwMode="auto">
            <a:xfrm>
              <a:off x="4358" y="2450"/>
              <a:ext cx="1"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41" name="Freeform 43"/>
            <p:cNvSpPr>
              <a:spLocks noEditPoints="1"/>
            </p:cNvSpPr>
            <p:nvPr/>
          </p:nvSpPr>
          <p:spPr bwMode="auto">
            <a:xfrm>
              <a:off x="4358" y="2450"/>
              <a:ext cx="544" cy="436"/>
            </a:xfrm>
            <a:custGeom>
              <a:avLst/>
              <a:gdLst>
                <a:gd name="T0" fmla="*/ 245 w 544"/>
                <a:gd name="T1" fmla="*/ 127 h 436"/>
                <a:gd name="T2" fmla="*/ 217 w 544"/>
                <a:gd name="T3" fmla="*/ 127 h 436"/>
                <a:gd name="T4" fmla="*/ 217 w 544"/>
                <a:gd name="T5" fmla="*/ 436 h 436"/>
                <a:gd name="T6" fmla="*/ 544 w 544"/>
                <a:gd name="T7" fmla="*/ 436 h 436"/>
                <a:gd name="T8" fmla="*/ 544 w 544"/>
                <a:gd name="T9" fmla="*/ 286 h 436"/>
                <a:gd name="T10" fmla="*/ 245 w 544"/>
                <a:gd name="T11" fmla="*/ 127 h 436"/>
                <a:gd name="T12" fmla="*/ 0 w 544"/>
                <a:gd name="T13" fmla="*/ 0 h 436"/>
                <a:gd name="T14" fmla="*/ 0 w 544"/>
                <a:gd name="T15" fmla="*/ 349 h 436"/>
                <a:gd name="T16" fmla="*/ 0 w 544"/>
                <a:gd name="T17" fmla="*/ 436 h 436"/>
                <a:gd name="T18" fmla="*/ 123 w 544"/>
                <a:gd name="T19" fmla="*/ 436 h 436"/>
                <a:gd name="T20" fmla="*/ 123 w 544"/>
                <a:gd name="T21" fmla="*/ 124 h 436"/>
                <a:gd name="T22" fmla="*/ 123 w 544"/>
                <a:gd name="T23" fmla="*/ 64 h 436"/>
                <a:gd name="T24" fmla="*/ 0 w 544"/>
                <a:gd name="T25"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4" h="436">
                  <a:moveTo>
                    <a:pt x="245" y="127"/>
                  </a:moveTo>
                  <a:lnTo>
                    <a:pt x="217" y="127"/>
                  </a:lnTo>
                  <a:lnTo>
                    <a:pt x="217" y="436"/>
                  </a:lnTo>
                  <a:lnTo>
                    <a:pt x="544" y="436"/>
                  </a:lnTo>
                  <a:lnTo>
                    <a:pt x="544" y="286"/>
                  </a:lnTo>
                  <a:lnTo>
                    <a:pt x="245" y="127"/>
                  </a:lnTo>
                  <a:close/>
                  <a:moveTo>
                    <a:pt x="0" y="0"/>
                  </a:moveTo>
                  <a:lnTo>
                    <a:pt x="0" y="349"/>
                  </a:lnTo>
                  <a:lnTo>
                    <a:pt x="0" y="436"/>
                  </a:lnTo>
                  <a:lnTo>
                    <a:pt x="123" y="436"/>
                  </a:lnTo>
                  <a:lnTo>
                    <a:pt x="123" y="124"/>
                  </a:lnTo>
                  <a:lnTo>
                    <a:pt x="123" y="64"/>
                  </a:lnTo>
                  <a:lnTo>
                    <a:pt x="0" y="0"/>
                  </a:lnTo>
                  <a:close/>
                </a:path>
              </a:pathLst>
            </a:custGeom>
            <a:solidFill>
              <a:srgbClr val="C900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42" name="Freeform 44"/>
            <p:cNvSpPr>
              <a:spLocks noEditPoints="1"/>
            </p:cNvSpPr>
            <p:nvPr/>
          </p:nvSpPr>
          <p:spPr bwMode="auto">
            <a:xfrm>
              <a:off x="4358" y="2450"/>
              <a:ext cx="544" cy="436"/>
            </a:xfrm>
            <a:custGeom>
              <a:avLst/>
              <a:gdLst>
                <a:gd name="T0" fmla="*/ 245 w 544"/>
                <a:gd name="T1" fmla="*/ 127 h 436"/>
                <a:gd name="T2" fmla="*/ 217 w 544"/>
                <a:gd name="T3" fmla="*/ 127 h 436"/>
                <a:gd name="T4" fmla="*/ 217 w 544"/>
                <a:gd name="T5" fmla="*/ 436 h 436"/>
                <a:gd name="T6" fmla="*/ 544 w 544"/>
                <a:gd name="T7" fmla="*/ 436 h 436"/>
                <a:gd name="T8" fmla="*/ 544 w 544"/>
                <a:gd name="T9" fmla="*/ 286 h 436"/>
                <a:gd name="T10" fmla="*/ 245 w 544"/>
                <a:gd name="T11" fmla="*/ 127 h 436"/>
                <a:gd name="T12" fmla="*/ 0 w 544"/>
                <a:gd name="T13" fmla="*/ 0 h 436"/>
                <a:gd name="T14" fmla="*/ 0 w 544"/>
                <a:gd name="T15" fmla="*/ 349 h 436"/>
                <a:gd name="T16" fmla="*/ 0 w 544"/>
                <a:gd name="T17" fmla="*/ 436 h 436"/>
                <a:gd name="T18" fmla="*/ 123 w 544"/>
                <a:gd name="T19" fmla="*/ 436 h 436"/>
                <a:gd name="T20" fmla="*/ 123 w 544"/>
                <a:gd name="T21" fmla="*/ 124 h 436"/>
                <a:gd name="T22" fmla="*/ 123 w 544"/>
                <a:gd name="T23" fmla="*/ 64 h 436"/>
                <a:gd name="T24" fmla="*/ 0 w 544"/>
                <a:gd name="T25"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4" h="436">
                  <a:moveTo>
                    <a:pt x="245" y="127"/>
                  </a:moveTo>
                  <a:lnTo>
                    <a:pt x="217" y="127"/>
                  </a:lnTo>
                  <a:lnTo>
                    <a:pt x="217" y="436"/>
                  </a:lnTo>
                  <a:lnTo>
                    <a:pt x="544" y="436"/>
                  </a:lnTo>
                  <a:lnTo>
                    <a:pt x="544" y="286"/>
                  </a:lnTo>
                  <a:lnTo>
                    <a:pt x="245" y="127"/>
                  </a:lnTo>
                  <a:moveTo>
                    <a:pt x="0" y="0"/>
                  </a:moveTo>
                  <a:lnTo>
                    <a:pt x="0" y="349"/>
                  </a:lnTo>
                  <a:lnTo>
                    <a:pt x="0" y="436"/>
                  </a:lnTo>
                  <a:lnTo>
                    <a:pt x="123" y="436"/>
                  </a:lnTo>
                  <a:lnTo>
                    <a:pt x="123" y="124"/>
                  </a:lnTo>
                  <a:lnTo>
                    <a:pt x="123" y="6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43" name="Freeform 45"/>
            <p:cNvSpPr>
              <a:spLocks/>
            </p:cNvSpPr>
            <p:nvPr/>
          </p:nvSpPr>
          <p:spPr bwMode="auto">
            <a:xfrm>
              <a:off x="4782" y="2260"/>
              <a:ext cx="165" cy="166"/>
            </a:xfrm>
            <a:custGeom>
              <a:avLst/>
              <a:gdLst>
                <a:gd name="T0" fmla="*/ 83 w 96"/>
                <a:gd name="T1" fmla="*/ 18 h 96"/>
                <a:gd name="T2" fmla="*/ 30 w 96"/>
                <a:gd name="T3" fmla="*/ 14 h 96"/>
                <a:gd name="T4" fmla="*/ 29 w 96"/>
                <a:gd name="T5" fmla="*/ 15 h 96"/>
                <a:gd name="T6" fmla="*/ 29 w 96"/>
                <a:gd name="T7" fmla="*/ 15 h 96"/>
                <a:gd name="T8" fmla="*/ 0 w 96"/>
                <a:gd name="T9" fmla="*/ 40 h 96"/>
                <a:gd name="T10" fmla="*/ 49 w 96"/>
                <a:gd name="T11" fmla="*/ 96 h 96"/>
                <a:gd name="T12" fmla="*/ 78 w 96"/>
                <a:gd name="T13" fmla="*/ 71 h 96"/>
                <a:gd name="T14" fmla="*/ 78 w 96"/>
                <a:gd name="T15" fmla="*/ 71 h 96"/>
                <a:gd name="T16" fmla="*/ 79 w 96"/>
                <a:gd name="T17" fmla="*/ 70 h 96"/>
                <a:gd name="T18" fmla="*/ 83 w 96"/>
                <a:gd name="T1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83" y="18"/>
                  </a:moveTo>
                  <a:cubicBezTo>
                    <a:pt x="69" y="2"/>
                    <a:pt x="46" y="0"/>
                    <a:pt x="30" y="14"/>
                  </a:cubicBezTo>
                  <a:cubicBezTo>
                    <a:pt x="30" y="14"/>
                    <a:pt x="30" y="15"/>
                    <a:pt x="29" y="15"/>
                  </a:cubicBezTo>
                  <a:cubicBezTo>
                    <a:pt x="29" y="15"/>
                    <a:pt x="29" y="15"/>
                    <a:pt x="29" y="15"/>
                  </a:cubicBezTo>
                  <a:cubicBezTo>
                    <a:pt x="0" y="40"/>
                    <a:pt x="0" y="40"/>
                    <a:pt x="0" y="40"/>
                  </a:cubicBezTo>
                  <a:cubicBezTo>
                    <a:pt x="49" y="96"/>
                    <a:pt x="49" y="96"/>
                    <a:pt x="49" y="96"/>
                  </a:cubicBezTo>
                  <a:cubicBezTo>
                    <a:pt x="78" y="71"/>
                    <a:pt x="78" y="71"/>
                    <a:pt x="78" y="71"/>
                  </a:cubicBezTo>
                  <a:cubicBezTo>
                    <a:pt x="78" y="71"/>
                    <a:pt x="78" y="71"/>
                    <a:pt x="78" y="71"/>
                  </a:cubicBezTo>
                  <a:cubicBezTo>
                    <a:pt x="78" y="71"/>
                    <a:pt x="79" y="70"/>
                    <a:pt x="79" y="70"/>
                  </a:cubicBezTo>
                  <a:cubicBezTo>
                    <a:pt x="94" y="57"/>
                    <a:pt x="96" y="33"/>
                    <a:pt x="83" y="18"/>
                  </a:cubicBezTo>
                  <a:close/>
                </a:path>
              </a:pathLst>
            </a:custGeom>
            <a:solidFill>
              <a:srgbClr val="FFFC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44" name="Freeform 46"/>
            <p:cNvSpPr>
              <a:spLocks/>
            </p:cNvSpPr>
            <p:nvPr/>
          </p:nvSpPr>
          <p:spPr bwMode="auto">
            <a:xfrm>
              <a:off x="4751" y="1807"/>
              <a:ext cx="21" cy="21"/>
            </a:xfrm>
            <a:custGeom>
              <a:avLst/>
              <a:gdLst>
                <a:gd name="T0" fmla="*/ 12 w 12"/>
                <a:gd name="T1" fmla="*/ 7 h 12"/>
                <a:gd name="T2" fmla="*/ 5 w 12"/>
                <a:gd name="T3" fmla="*/ 11 h 12"/>
                <a:gd name="T4" fmla="*/ 1 w 12"/>
                <a:gd name="T5" fmla="*/ 5 h 12"/>
                <a:gd name="T6" fmla="*/ 7 w 12"/>
                <a:gd name="T7" fmla="*/ 0 h 12"/>
                <a:gd name="T8" fmla="*/ 12 w 12"/>
                <a:gd name="T9" fmla="*/ 7 h 12"/>
              </a:gdLst>
              <a:ahLst/>
              <a:cxnLst>
                <a:cxn ang="0">
                  <a:pos x="T0" y="T1"/>
                </a:cxn>
                <a:cxn ang="0">
                  <a:pos x="T2" y="T3"/>
                </a:cxn>
                <a:cxn ang="0">
                  <a:pos x="T4" y="T5"/>
                </a:cxn>
                <a:cxn ang="0">
                  <a:pos x="T6" y="T7"/>
                </a:cxn>
                <a:cxn ang="0">
                  <a:pos x="T8" y="T9"/>
                </a:cxn>
              </a:cxnLst>
              <a:rect l="0" t="0" r="r" b="b"/>
              <a:pathLst>
                <a:path w="12" h="12">
                  <a:moveTo>
                    <a:pt x="12" y="7"/>
                  </a:moveTo>
                  <a:cubicBezTo>
                    <a:pt x="11" y="10"/>
                    <a:pt x="8" y="12"/>
                    <a:pt x="5" y="11"/>
                  </a:cubicBezTo>
                  <a:cubicBezTo>
                    <a:pt x="2" y="11"/>
                    <a:pt x="0" y="8"/>
                    <a:pt x="1" y="5"/>
                  </a:cubicBezTo>
                  <a:cubicBezTo>
                    <a:pt x="1" y="2"/>
                    <a:pt x="4" y="0"/>
                    <a:pt x="7" y="0"/>
                  </a:cubicBezTo>
                  <a:cubicBezTo>
                    <a:pt x="10" y="1"/>
                    <a:pt x="12" y="4"/>
                    <a:pt x="12" y="7"/>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45" name="Freeform 47"/>
            <p:cNvSpPr>
              <a:spLocks/>
            </p:cNvSpPr>
            <p:nvPr/>
          </p:nvSpPr>
          <p:spPr bwMode="auto">
            <a:xfrm>
              <a:off x="4785" y="1775"/>
              <a:ext cx="61" cy="110"/>
            </a:xfrm>
            <a:custGeom>
              <a:avLst/>
              <a:gdLst>
                <a:gd name="T0" fmla="*/ 49 w 61"/>
                <a:gd name="T1" fmla="*/ 0 h 110"/>
                <a:gd name="T2" fmla="*/ 61 w 61"/>
                <a:gd name="T3" fmla="*/ 110 h 110"/>
                <a:gd name="T4" fmla="*/ 0 w 61"/>
                <a:gd name="T5" fmla="*/ 100 h 110"/>
                <a:gd name="T6" fmla="*/ 49 w 61"/>
                <a:gd name="T7" fmla="*/ 0 h 110"/>
              </a:gdLst>
              <a:ahLst/>
              <a:cxnLst>
                <a:cxn ang="0">
                  <a:pos x="T0" y="T1"/>
                </a:cxn>
                <a:cxn ang="0">
                  <a:pos x="T2" y="T3"/>
                </a:cxn>
                <a:cxn ang="0">
                  <a:pos x="T4" y="T5"/>
                </a:cxn>
                <a:cxn ang="0">
                  <a:pos x="T6" y="T7"/>
                </a:cxn>
              </a:cxnLst>
              <a:rect l="0" t="0" r="r" b="b"/>
              <a:pathLst>
                <a:path w="61" h="110">
                  <a:moveTo>
                    <a:pt x="49" y="0"/>
                  </a:moveTo>
                  <a:lnTo>
                    <a:pt x="61" y="110"/>
                  </a:lnTo>
                  <a:lnTo>
                    <a:pt x="0" y="100"/>
                  </a:lnTo>
                  <a:lnTo>
                    <a:pt x="49"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46" name="Freeform 48"/>
            <p:cNvSpPr>
              <a:spLocks/>
            </p:cNvSpPr>
            <p:nvPr/>
          </p:nvSpPr>
          <p:spPr bwMode="auto">
            <a:xfrm>
              <a:off x="5834" y="1237"/>
              <a:ext cx="456" cy="570"/>
            </a:xfrm>
            <a:custGeom>
              <a:avLst/>
              <a:gdLst>
                <a:gd name="T0" fmla="*/ 9 w 265"/>
                <a:gd name="T1" fmla="*/ 331 h 331"/>
                <a:gd name="T2" fmla="*/ 0 w 265"/>
                <a:gd name="T3" fmla="*/ 331 h 331"/>
                <a:gd name="T4" fmla="*/ 2 w 265"/>
                <a:gd name="T5" fmla="*/ 266 h 331"/>
                <a:gd name="T6" fmla="*/ 9 w 265"/>
                <a:gd name="T7" fmla="*/ 266 h 331"/>
                <a:gd name="T8" fmla="*/ 115 w 265"/>
                <a:gd name="T9" fmla="*/ 232 h 331"/>
                <a:gd name="T10" fmla="*/ 172 w 265"/>
                <a:gd name="T11" fmla="*/ 151 h 331"/>
                <a:gd name="T12" fmla="*/ 200 w 265"/>
                <a:gd name="T13" fmla="*/ 4 h 331"/>
                <a:gd name="T14" fmla="*/ 200 w 265"/>
                <a:gd name="T15" fmla="*/ 1 h 331"/>
                <a:gd name="T16" fmla="*/ 200 w 265"/>
                <a:gd name="T17" fmla="*/ 1 h 331"/>
                <a:gd name="T18" fmla="*/ 265 w 265"/>
                <a:gd name="T19" fmla="*/ 0 h 331"/>
                <a:gd name="T20" fmla="*/ 265 w 265"/>
                <a:gd name="T21" fmla="*/ 4 h 331"/>
                <a:gd name="T22" fmla="*/ 251 w 265"/>
                <a:gd name="T23" fmla="*/ 120 h 331"/>
                <a:gd name="T24" fmla="*/ 156 w 265"/>
                <a:gd name="T25" fmla="*/ 283 h 331"/>
                <a:gd name="T26" fmla="*/ 9 w 265"/>
                <a:gd name="T27" fmla="*/ 331 h 331"/>
                <a:gd name="T28" fmla="*/ 9 w 265"/>
                <a:gd name="T29"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5" h="331">
                  <a:moveTo>
                    <a:pt x="9" y="331"/>
                  </a:moveTo>
                  <a:cubicBezTo>
                    <a:pt x="6" y="331"/>
                    <a:pt x="3" y="331"/>
                    <a:pt x="0" y="331"/>
                  </a:cubicBezTo>
                  <a:cubicBezTo>
                    <a:pt x="2" y="266"/>
                    <a:pt x="2" y="266"/>
                    <a:pt x="2" y="266"/>
                  </a:cubicBezTo>
                  <a:cubicBezTo>
                    <a:pt x="4" y="266"/>
                    <a:pt x="7" y="266"/>
                    <a:pt x="9" y="266"/>
                  </a:cubicBezTo>
                  <a:cubicBezTo>
                    <a:pt x="56" y="266"/>
                    <a:pt x="89" y="252"/>
                    <a:pt x="115" y="232"/>
                  </a:cubicBezTo>
                  <a:cubicBezTo>
                    <a:pt x="140" y="211"/>
                    <a:pt x="159" y="182"/>
                    <a:pt x="172" y="151"/>
                  </a:cubicBezTo>
                  <a:cubicBezTo>
                    <a:pt x="198" y="89"/>
                    <a:pt x="200" y="18"/>
                    <a:pt x="200" y="4"/>
                  </a:cubicBezTo>
                  <a:cubicBezTo>
                    <a:pt x="200" y="2"/>
                    <a:pt x="200" y="1"/>
                    <a:pt x="200" y="1"/>
                  </a:cubicBezTo>
                  <a:cubicBezTo>
                    <a:pt x="200" y="1"/>
                    <a:pt x="200" y="1"/>
                    <a:pt x="200" y="1"/>
                  </a:cubicBezTo>
                  <a:cubicBezTo>
                    <a:pt x="265" y="0"/>
                    <a:pt x="265" y="0"/>
                    <a:pt x="265" y="0"/>
                  </a:cubicBezTo>
                  <a:cubicBezTo>
                    <a:pt x="265" y="0"/>
                    <a:pt x="265" y="2"/>
                    <a:pt x="265" y="4"/>
                  </a:cubicBezTo>
                  <a:cubicBezTo>
                    <a:pt x="265" y="18"/>
                    <a:pt x="264" y="65"/>
                    <a:pt x="251" y="120"/>
                  </a:cubicBezTo>
                  <a:cubicBezTo>
                    <a:pt x="237" y="174"/>
                    <a:pt x="211" y="238"/>
                    <a:pt x="156" y="283"/>
                  </a:cubicBezTo>
                  <a:cubicBezTo>
                    <a:pt x="119" y="312"/>
                    <a:pt x="70" y="331"/>
                    <a:pt x="9" y="331"/>
                  </a:cubicBezTo>
                  <a:cubicBezTo>
                    <a:pt x="9" y="331"/>
                    <a:pt x="9" y="331"/>
                    <a:pt x="9" y="331"/>
                  </a:cubicBezTo>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47" name="Freeform 49"/>
            <p:cNvSpPr>
              <a:spLocks/>
            </p:cNvSpPr>
            <p:nvPr/>
          </p:nvSpPr>
          <p:spPr bwMode="auto">
            <a:xfrm>
              <a:off x="5838" y="1237"/>
              <a:ext cx="452" cy="570"/>
            </a:xfrm>
            <a:custGeom>
              <a:avLst/>
              <a:gdLst>
                <a:gd name="T0" fmla="*/ 263 w 263"/>
                <a:gd name="T1" fmla="*/ 0 h 331"/>
                <a:gd name="T2" fmla="*/ 198 w 263"/>
                <a:gd name="T3" fmla="*/ 1 h 331"/>
                <a:gd name="T4" fmla="*/ 198 w 263"/>
                <a:gd name="T5" fmla="*/ 1 h 331"/>
                <a:gd name="T6" fmla="*/ 198 w 263"/>
                <a:gd name="T7" fmla="*/ 4 h 331"/>
                <a:gd name="T8" fmla="*/ 198 w 263"/>
                <a:gd name="T9" fmla="*/ 5 h 331"/>
                <a:gd name="T10" fmla="*/ 170 w 263"/>
                <a:gd name="T11" fmla="*/ 151 h 331"/>
                <a:gd name="T12" fmla="*/ 113 w 263"/>
                <a:gd name="T13" fmla="*/ 232 h 331"/>
                <a:gd name="T14" fmla="*/ 7 w 263"/>
                <a:gd name="T15" fmla="*/ 266 h 331"/>
                <a:gd name="T16" fmla="*/ 0 w 263"/>
                <a:gd name="T17" fmla="*/ 266 h 331"/>
                <a:gd name="T18" fmla="*/ 0 w 263"/>
                <a:gd name="T19" fmla="*/ 266 h 331"/>
                <a:gd name="T20" fmla="*/ 2 w 263"/>
                <a:gd name="T21" fmla="*/ 266 h 331"/>
                <a:gd name="T22" fmla="*/ 2 w 263"/>
                <a:gd name="T23" fmla="*/ 331 h 331"/>
                <a:gd name="T24" fmla="*/ 7 w 263"/>
                <a:gd name="T25" fmla="*/ 331 h 331"/>
                <a:gd name="T26" fmla="*/ 7 w 263"/>
                <a:gd name="T27" fmla="*/ 331 h 331"/>
                <a:gd name="T28" fmla="*/ 154 w 263"/>
                <a:gd name="T29" fmla="*/ 283 h 331"/>
                <a:gd name="T30" fmla="*/ 249 w 263"/>
                <a:gd name="T31" fmla="*/ 120 h 331"/>
                <a:gd name="T32" fmla="*/ 263 w 263"/>
                <a:gd name="T33" fmla="*/ 4 h 331"/>
                <a:gd name="T34" fmla="*/ 263 w 263"/>
                <a:gd name="T3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 h="331">
                  <a:moveTo>
                    <a:pt x="263" y="0"/>
                  </a:moveTo>
                  <a:cubicBezTo>
                    <a:pt x="198" y="1"/>
                    <a:pt x="198" y="1"/>
                    <a:pt x="198" y="1"/>
                  </a:cubicBezTo>
                  <a:cubicBezTo>
                    <a:pt x="198" y="1"/>
                    <a:pt x="198" y="1"/>
                    <a:pt x="198" y="1"/>
                  </a:cubicBezTo>
                  <a:cubicBezTo>
                    <a:pt x="198" y="1"/>
                    <a:pt x="198" y="2"/>
                    <a:pt x="198" y="4"/>
                  </a:cubicBezTo>
                  <a:cubicBezTo>
                    <a:pt x="198" y="4"/>
                    <a:pt x="198" y="5"/>
                    <a:pt x="198" y="5"/>
                  </a:cubicBezTo>
                  <a:cubicBezTo>
                    <a:pt x="198" y="22"/>
                    <a:pt x="195" y="91"/>
                    <a:pt x="170" y="151"/>
                  </a:cubicBezTo>
                  <a:cubicBezTo>
                    <a:pt x="157" y="182"/>
                    <a:pt x="138" y="211"/>
                    <a:pt x="113" y="232"/>
                  </a:cubicBezTo>
                  <a:cubicBezTo>
                    <a:pt x="87" y="252"/>
                    <a:pt x="54" y="266"/>
                    <a:pt x="7" y="266"/>
                  </a:cubicBezTo>
                  <a:cubicBezTo>
                    <a:pt x="5" y="266"/>
                    <a:pt x="2" y="266"/>
                    <a:pt x="0" y="266"/>
                  </a:cubicBezTo>
                  <a:cubicBezTo>
                    <a:pt x="0" y="266"/>
                    <a:pt x="0" y="266"/>
                    <a:pt x="0" y="266"/>
                  </a:cubicBezTo>
                  <a:cubicBezTo>
                    <a:pt x="2" y="266"/>
                    <a:pt x="2" y="266"/>
                    <a:pt x="2" y="266"/>
                  </a:cubicBezTo>
                  <a:cubicBezTo>
                    <a:pt x="2" y="331"/>
                    <a:pt x="2" y="331"/>
                    <a:pt x="2" y="331"/>
                  </a:cubicBezTo>
                  <a:cubicBezTo>
                    <a:pt x="4" y="331"/>
                    <a:pt x="5" y="331"/>
                    <a:pt x="7" y="331"/>
                  </a:cubicBezTo>
                  <a:cubicBezTo>
                    <a:pt x="7" y="331"/>
                    <a:pt x="7" y="331"/>
                    <a:pt x="7" y="331"/>
                  </a:cubicBezTo>
                  <a:cubicBezTo>
                    <a:pt x="68" y="331"/>
                    <a:pt x="117" y="312"/>
                    <a:pt x="154" y="283"/>
                  </a:cubicBezTo>
                  <a:cubicBezTo>
                    <a:pt x="209" y="238"/>
                    <a:pt x="235" y="174"/>
                    <a:pt x="249" y="120"/>
                  </a:cubicBezTo>
                  <a:cubicBezTo>
                    <a:pt x="262" y="65"/>
                    <a:pt x="263" y="18"/>
                    <a:pt x="263" y="4"/>
                  </a:cubicBezTo>
                  <a:cubicBezTo>
                    <a:pt x="263" y="2"/>
                    <a:pt x="263" y="0"/>
                    <a:pt x="263" y="0"/>
                  </a:cubicBezTo>
                </a:path>
              </a:pathLst>
            </a:custGeom>
            <a:solidFill>
              <a:srgbClr val="E5D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48" name="Freeform 50"/>
            <p:cNvSpPr>
              <a:spLocks/>
            </p:cNvSpPr>
            <p:nvPr/>
          </p:nvSpPr>
          <p:spPr bwMode="auto">
            <a:xfrm>
              <a:off x="5655" y="3485"/>
              <a:ext cx="234" cy="131"/>
            </a:xfrm>
            <a:custGeom>
              <a:avLst/>
              <a:gdLst>
                <a:gd name="T0" fmla="*/ 234 w 234"/>
                <a:gd name="T1" fmla="*/ 100 h 131"/>
                <a:gd name="T2" fmla="*/ 133 w 234"/>
                <a:gd name="T3" fmla="*/ 0 h 131"/>
                <a:gd name="T4" fmla="*/ 0 w 234"/>
                <a:gd name="T5" fmla="*/ 0 h 131"/>
                <a:gd name="T6" fmla="*/ 0 w 234"/>
                <a:gd name="T7" fmla="*/ 131 h 131"/>
                <a:gd name="T8" fmla="*/ 234 w 234"/>
                <a:gd name="T9" fmla="*/ 131 h 131"/>
                <a:gd name="T10" fmla="*/ 234 w 234"/>
                <a:gd name="T11" fmla="*/ 100 h 131"/>
              </a:gdLst>
              <a:ahLst/>
              <a:cxnLst>
                <a:cxn ang="0">
                  <a:pos x="T0" y="T1"/>
                </a:cxn>
                <a:cxn ang="0">
                  <a:pos x="T2" y="T3"/>
                </a:cxn>
                <a:cxn ang="0">
                  <a:pos x="T4" y="T5"/>
                </a:cxn>
                <a:cxn ang="0">
                  <a:pos x="T6" y="T7"/>
                </a:cxn>
                <a:cxn ang="0">
                  <a:pos x="T8" y="T9"/>
                </a:cxn>
                <a:cxn ang="0">
                  <a:pos x="T10" y="T11"/>
                </a:cxn>
              </a:cxnLst>
              <a:rect l="0" t="0" r="r" b="b"/>
              <a:pathLst>
                <a:path w="234" h="131">
                  <a:moveTo>
                    <a:pt x="234" y="100"/>
                  </a:moveTo>
                  <a:lnTo>
                    <a:pt x="133" y="0"/>
                  </a:lnTo>
                  <a:lnTo>
                    <a:pt x="0" y="0"/>
                  </a:lnTo>
                  <a:lnTo>
                    <a:pt x="0" y="131"/>
                  </a:lnTo>
                  <a:lnTo>
                    <a:pt x="234" y="131"/>
                  </a:lnTo>
                  <a:lnTo>
                    <a:pt x="234" y="10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49" name="Rectangle 51"/>
            <p:cNvSpPr>
              <a:spLocks noChangeArrowheads="1"/>
            </p:cNvSpPr>
            <p:nvPr/>
          </p:nvSpPr>
          <p:spPr bwMode="auto">
            <a:xfrm>
              <a:off x="5655" y="2632"/>
              <a:ext cx="131" cy="853"/>
            </a:xfrm>
            <a:prstGeom prst="rect">
              <a:avLst/>
            </a:prstGeom>
            <a:solidFill>
              <a:srgbClr val="BA14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50" name="Rectangle 52"/>
            <p:cNvSpPr>
              <a:spLocks noChangeArrowheads="1"/>
            </p:cNvSpPr>
            <p:nvPr/>
          </p:nvSpPr>
          <p:spPr bwMode="auto">
            <a:xfrm>
              <a:off x="5655" y="2632"/>
              <a:ext cx="131" cy="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51" name="Rectangle 53"/>
            <p:cNvSpPr>
              <a:spLocks noChangeArrowheads="1"/>
            </p:cNvSpPr>
            <p:nvPr/>
          </p:nvSpPr>
          <p:spPr bwMode="auto">
            <a:xfrm>
              <a:off x="5452" y="2632"/>
              <a:ext cx="131" cy="853"/>
            </a:xfrm>
            <a:prstGeom prst="rect">
              <a:avLst/>
            </a:prstGeom>
            <a:solidFill>
              <a:srgbClr val="BA14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52" name="Rectangle 54"/>
            <p:cNvSpPr>
              <a:spLocks noChangeArrowheads="1"/>
            </p:cNvSpPr>
            <p:nvPr/>
          </p:nvSpPr>
          <p:spPr bwMode="auto">
            <a:xfrm>
              <a:off x="5452" y="2632"/>
              <a:ext cx="131" cy="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53" name="Freeform 55"/>
            <p:cNvSpPr>
              <a:spLocks/>
            </p:cNvSpPr>
            <p:nvPr/>
          </p:nvSpPr>
          <p:spPr bwMode="auto">
            <a:xfrm>
              <a:off x="5452" y="3485"/>
              <a:ext cx="232" cy="131"/>
            </a:xfrm>
            <a:custGeom>
              <a:avLst/>
              <a:gdLst>
                <a:gd name="T0" fmla="*/ 232 w 232"/>
                <a:gd name="T1" fmla="*/ 100 h 131"/>
                <a:gd name="T2" fmla="*/ 132 w 232"/>
                <a:gd name="T3" fmla="*/ 0 h 131"/>
                <a:gd name="T4" fmla="*/ 0 w 232"/>
                <a:gd name="T5" fmla="*/ 0 h 131"/>
                <a:gd name="T6" fmla="*/ 0 w 232"/>
                <a:gd name="T7" fmla="*/ 131 h 131"/>
                <a:gd name="T8" fmla="*/ 232 w 232"/>
                <a:gd name="T9" fmla="*/ 131 h 131"/>
                <a:gd name="T10" fmla="*/ 232 w 232"/>
                <a:gd name="T11" fmla="*/ 100 h 131"/>
              </a:gdLst>
              <a:ahLst/>
              <a:cxnLst>
                <a:cxn ang="0">
                  <a:pos x="T0" y="T1"/>
                </a:cxn>
                <a:cxn ang="0">
                  <a:pos x="T2" y="T3"/>
                </a:cxn>
                <a:cxn ang="0">
                  <a:pos x="T4" y="T5"/>
                </a:cxn>
                <a:cxn ang="0">
                  <a:pos x="T6" y="T7"/>
                </a:cxn>
                <a:cxn ang="0">
                  <a:pos x="T8" y="T9"/>
                </a:cxn>
                <a:cxn ang="0">
                  <a:pos x="T10" y="T11"/>
                </a:cxn>
              </a:cxnLst>
              <a:rect l="0" t="0" r="r" b="b"/>
              <a:pathLst>
                <a:path w="232" h="131">
                  <a:moveTo>
                    <a:pt x="232" y="100"/>
                  </a:moveTo>
                  <a:lnTo>
                    <a:pt x="132" y="0"/>
                  </a:lnTo>
                  <a:lnTo>
                    <a:pt x="0" y="0"/>
                  </a:lnTo>
                  <a:lnTo>
                    <a:pt x="0" y="131"/>
                  </a:lnTo>
                  <a:lnTo>
                    <a:pt x="232" y="131"/>
                  </a:lnTo>
                  <a:lnTo>
                    <a:pt x="232" y="10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54" name="Rectangle 56"/>
            <p:cNvSpPr>
              <a:spLocks noChangeArrowheads="1"/>
            </p:cNvSpPr>
            <p:nvPr/>
          </p:nvSpPr>
          <p:spPr bwMode="auto">
            <a:xfrm>
              <a:off x="5362" y="1695"/>
              <a:ext cx="479" cy="975"/>
            </a:xfrm>
            <a:prstGeom prst="rect">
              <a:avLst/>
            </a:prstGeom>
            <a:solidFill>
              <a:srgbClr val="FFF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55" name="Rectangle 57"/>
            <p:cNvSpPr>
              <a:spLocks noChangeArrowheads="1"/>
            </p:cNvSpPr>
            <p:nvPr/>
          </p:nvSpPr>
          <p:spPr bwMode="auto">
            <a:xfrm>
              <a:off x="5362" y="1695"/>
              <a:ext cx="479" cy="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56" name="Freeform 58"/>
            <p:cNvSpPr>
              <a:spLocks noEditPoints="1"/>
            </p:cNvSpPr>
            <p:nvPr/>
          </p:nvSpPr>
          <p:spPr bwMode="auto">
            <a:xfrm>
              <a:off x="5362" y="1990"/>
              <a:ext cx="479" cy="680"/>
            </a:xfrm>
            <a:custGeom>
              <a:avLst/>
              <a:gdLst>
                <a:gd name="T0" fmla="*/ 278 w 278"/>
                <a:gd name="T1" fmla="*/ 341 h 395"/>
                <a:gd name="T2" fmla="*/ 0 w 278"/>
                <a:gd name="T3" fmla="*/ 341 h 395"/>
                <a:gd name="T4" fmla="*/ 0 w 278"/>
                <a:gd name="T5" fmla="*/ 395 h 395"/>
                <a:gd name="T6" fmla="*/ 278 w 278"/>
                <a:gd name="T7" fmla="*/ 395 h 395"/>
                <a:gd name="T8" fmla="*/ 278 w 278"/>
                <a:gd name="T9" fmla="*/ 341 h 395"/>
                <a:gd name="T10" fmla="*/ 22 w 278"/>
                <a:gd name="T11" fmla="*/ 0 h 395"/>
                <a:gd name="T12" fmla="*/ 0 w 278"/>
                <a:gd name="T13" fmla="*/ 160 h 395"/>
                <a:gd name="T14" fmla="*/ 0 w 278"/>
                <a:gd name="T15" fmla="*/ 279 h 395"/>
                <a:gd name="T16" fmla="*/ 278 w 278"/>
                <a:gd name="T17" fmla="*/ 279 h 395"/>
                <a:gd name="T18" fmla="*/ 278 w 278"/>
                <a:gd name="T19" fmla="*/ 229 h 395"/>
                <a:gd name="T20" fmla="*/ 22 w 278"/>
                <a:gd name="T21"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395">
                  <a:moveTo>
                    <a:pt x="278" y="341"/>
                  </a:moveTo>
                  <a:cubicBezTo>
                    <a:pt x="0" y="341"/>
                    <a:pt x="0" y="341"/>
                    <a:pt x="0" y="341"/>
                  </a:cubicBezTo>
                  <a:cubicBezTo>
                    <a:pt x="0" y="395"/>
                    <a:pt x="0" y="395"/>
                    <a:pt x="0" y="395"/>
                  </a:cubicBezTo>
                  <a:cubicBezTo>
                    <a:pt x="278" y="395"/>
                    <a:pt x="278" y="395"/>
                    <a:pt x="278" y="395"/>
                  </a:cubicBezTo>
                  <a:cubicBezTo>
                    <a:pt x="278" y="341"/>
                    <a:pt x="278" y="341"/>
                    <a:pt x="278" y="341"/>
                  </a:cubicBezTo>
                  <a:moveTo>
                    <a:pt x="22" y="0"/>
                  </a:moveTo>
                  <a:cubicBezTo>
                    <a:pt x="13" y="45"/>
                    <a:pt x="5" y="99"/>
                    <a:pt x="0" y="160"/>
                  </a:cubicBezTo>
                  <a:cubicBezTo>
                    <a:pt x="0" y="279"/>
                    <a:pt x="0" y="279"/>
                    <a:pt x="0" y="279"/>
                  </a:cubicBezTo>
                  <a:cubicBezTo>
                    <a:pt x="278" y="279"/>
                    <a:pt x="278" y="279"/>
                    <a:pt x="278" y="279"/>
                  </a:cubicBezTo>
                  <a:cubicBezTo>
                    <a:pt x="278" y="229"/>
                    <a:pt x="278" y="229"/>
                    <a:pt x="278" y="229"/>
                  </a:cubicBezTo>
                  <a:cubicBezTo>
                    <a:pt x="22" y="0"/>
                    <a:pt x="22" y="0"/>
                    <a:pt x="22" y="0"/>
                  </a:cubicBezTo>
                </a:path>
              </a:pathLst>
            </a:custGeom>
            <a:solidFill>
              <a:srgbClr val="E5D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57" name="Freeform 59"/>
            <p:cNvSpPr>
              <a:spLocks/>
            </p:cNvSpPr>
            <p:nvPr/>
          </p:nvSpPr>
          <p:spPr bwMode="auto">
            <a:xfrm>
              <a:off x="5245" y="1697"/>
              <a:ext cx="217" cy="835"/>
            </a:xfrm>
            <a:custGeom>
              <a:avLst/>
              <a:gdLst>
                <a:gd name="T0" fmla="*/ 0 w 126"/>
                <a:gd name="T1" fmla="*/ 485 h 485"/>
                <a:gd name="T2" fmla="*/ 68 w 126"/>
                <a:gd name="T3" fmla="*/ 0 h 485"/>
                <a:gd name="T4" fmla="*/ 68 w 126"/>
                <a:gd name="T5" fmla="*/ 0 h 485"/>
                <a:gd name="T6" fmla="*/ 126 w 126"/>
                <a:gd name="T7" fmla="*/ 21 h 485"/>
                <a:gd name="T8" fmla="*/ 116 w 126"/>
                <a:gd name="T9" fmla="*/ 53 h 485"/>
                <a:gd name="T10" fmla="*/ 94 w 126"/>
                <a:gd name="T11" fmla="*/ 146 h 485"/>
                <a:gd name="T12" fmla="*/ 62 w 126"/>
                <a:gd name="T13" fmla="*/ 485 h 485"/>
                <a:gd name="T14" fmla="*/ 0 w 126"/>
                <a:gd name="T15" fmla="*/ 485 h 4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485">
                  <a:moveTo>
                    <a:pt x="0" y="485"/>
                  </a:moveTo>
                  <a:cubicBezTo>
                    <a:pt x="0" y="193"/>
                    <a:pt x="67" y="2"/>
                    <a:pt x="68" y="0"/>
                  </a:cubicBezTo>
                  <a:cubicBezTo>
                    <a:pt x="68" y="0"/>
                    <a:pt x="68" y="0"/>
                    <a:pt x="68" y="0"/>
                  </a:cubicBezTo>
                  <a:cubicBezTo>
                    <a:pt x="126" y="21"/>
                    <a:pt x="126" y="21"/>
                    <a:pt x="126" y="21"/>
                  </a:cubicBezTo>
                  <a:cubicBezTo>
                    <a:pt x="126" y="21"/>
                    <a:pt x="122" y="31"/>
                    <a:pt x="116" y="53"/>
                  </a:cubicBezTo>
                  <a:cubicBezTo>
                    <a:pt x="110" y="74"/>
                    <a:pt x="102" y="106"/>
                    <a:pt x="94" y="146"/>
                  </a:cubicBezTo>
                  <a:cubicBezTo>
                    <a:pt x="78" y="227"/>
                    <a:pt x="62" y="344"/>
                    <a:pt x="62" y="485"/>
                  </a:cubicBezTo>
                  <a:cubicBezTo>
                    <a:pt x="0" y="485"/>
                    <a:pt x="0" y="485"/>
                    <a:pt x="0" y="485"/>
                  </a:cubicBezTo>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58" name="Freeform 60"/>
            <p:cNvSpPr>
              <a:spLocks/>
            </p:cNvSpPr>
            <p:nvPr/>
          </p:nvSpPr>
          <p:spPr bwMode="auto">
            <a:xfrm>
              <a:off x="5593" y="1544"/>
              <a:ext cx="126" cy="151"/>
            </a:xfrm>
            <a:custGeom>
              <a:avLst/>
              <a:gdLst>
                <a:gd name="T0" fmla="*/ 73 w 73"/>
                <a:gd name="T1" fmla="*/ 8 h 88"/>
                <a:gd name="T2" fmla="*/ 49 w 73"/>
                <a:gd name="T3" fmla="*/ 0 h 88"/>
                <a:gd name="T4" fmla="*/ 42 w 73"/>
                <a:gd name="T5" fmla="*/ 19 h 88"/>
                <a:gd name="T6" fmla="*/ 0 w 73"/>
                <a:gd name="T7" fmla="*/ 8 h 88"/>
                <a:gd name="T8" fmla="*/ 0 w 73"/>
                <a:gd name="T9" fmla="*/ 88 h 88"/>
                <a:gd name="T10" fmla="*/ 50 w 73"/>
                <a:gd name="T11" fmla="*/ 88 h 88"/>
                <a:gd name="T12" fmla="*/ 50 w 73"/>
                <a:gd name="T13" fmla="*/ 49 h 88"/>
                <a:gd name="T14" fmla="*/ 73 w 73"/>
                <a:gd name="T15" fmla="*/ 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88">
                  <a:moveTo>
                    <a:pt x="73" y="8"/>
                  </a:moveTo>
                  <a:cubicBezTo>
                    <a:pt x="49" y="0"/>
                    <a:pt x="49" y="0"/>
                    <a:pt x="49" y="0"/>
                  </a:cubicBezTo>
                  <a:cubicBezTo>
                    <a:pt x="42" y="19"/>
                    <a:pt x="42" y="19"/>
                    <a:pt x="42" y="19"/>
                  </a:cubicBezTo>
                  <a:cubicBezTo>
                    <a:pt x="0" y="8"/>
                    <a:pt x="0" y="8"/>
                    <a:pt x="0" y="8"/>
                  </a:cubicBezTo>
                  <a:cubicBezTo>
                    <a:pt x="0" y="88"/>
                    <a:pt x="0" y="88"/>
                    <a:pt x="0" y="88"/>
                  </a:cubicBezTo>
                  <a:cubicBezTo>
                    <a:pt x="50" y="88"/>
                    <a:pt x="50" y="88"/>
                    <a:pt x="50" y="88"/>
                  </a:cubicBezTo>
                  <a:cubicBezTo>
                    <a:pt x="50" y="49"/>
                    <a:pt x="50" y="49"/>
                    <a:pt x="50" y="49"/>
                  </a:cubicBezTo>
                  <a:cubicBezTo>
                    <a:pt x="51" y="36"/>
                    <a:pt x="55" y="14"/>
                    <a:pt x="73" y="8"/>
                  </a:cubicBez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59" name="Freeform 61"/>
            <p:cNvSpPr>
              <a:spLocks/>
            </p:cNvSpPr>
            <p:nvPr/>
          </p:nvSpPr>
          <p:spPr bwMode="auto">
            <a:xfrm>
              <a:off x="5734" y="1367"/>
              <a:ext cx="90" cy="130"/>
            </a:xfrm>
            <a:custGeom>
              <a:avLst/>
              <a:gdLst>
                <a:gd name="T0" fmla="*/ 0 w 90"/>
                <a:gd name="T1" fmla="*/ 0 h 130"/>
                <a:gd name="T2" fmla="*/ 90 w 90"/>
                <a:gd name="T3" fmla="*/ 99 h 130"/>
                <a:gd name="T4" fmla="*/ 24 w 90"/>
                <a:gd name="T5" fmla="*/ 130 h 130"/>
                <a:gd name="T6" fmla="*/ 0 w 90"/>
                <a:gd name="T7" fmla="*/ 0 h 130"/>
              </a:gdLst>
              <a:ahLst/>
              <a:cxnLst>
                <a:cxn ang="0">
                  <a:pos x="T0" y="T1"/>
                </a:cxn>
                <a:cxn ang="0">
                  <a:pos x="T2" y="T3"/>
                </a:cxn>
                <a:cxn ang="0">
                  <a:pos x="T4" y="T5"/>
                </a:cxn>
                <a:cxn ang="0">
                  <a:pos x="T6" y="T7"/>
                </a:cxn>
              </a:cxnLst>
              <a:rect l="0" t="0" r="r" b="b"/>
              <a:pathLst>
                <a:path w="90" h="130">
                  <a:moveTo>
                    <a:pt x="0" y="0"/>
                  </a:moveTo>
                  <a:lnTo>
                    <a:pt x="90" y="99"/>
                  </a:lnTo>
                  <a:lnTo>
                    <a:pt x="24" y="130"/>
                  </a:lnTo>
                  <a:lnTo>
                    <a:pt x="0" y="0"/>
                  </a:lnTo>
                  <a:close/>
                </a:path>
              </a:pathLst>
            </a:custGeom>
            <a:solidFill>
              <a:srgbClr val="9A8D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60" name="Freeform 62"/>
            <p:cNvSpPr>
              <a:spLocks/>
            </p:cNvSpPr>
            <p:nvPr/>
          </p:nvSpPr>
          <p:spPr bwMode="auto">
            <a:xfrm>
              <a:off x="5683" y="1413"/>
              <a:ext cx="20" cy="21"/>
            </a:xfrm>
            <a:custGeom>
              <a:avLst/>
              <a:gdLst>
                <a:gd name="T0" fmla="*/ 11 w 12"/>
                <a:gd name="T1" fmla="*/ 3 h 12"/>
                <a:gd name="T2" fmla="*/ 9 w 12"/>
                <a:gd name="T3" fmla="*/ 10 h 12"/>
                <a:gd name="T4" fmla="*/ 2 w 12"/>
                <a:gd name="T5" fmla="*/ 8 h 12"/>
                <a:gd name="T6" fmla="*/ 4 w 12"/>
                <a:gd name="T7" fmla="*/ 1 h 12"/>
                <a:gd name="T8" fmla="*/ 11 w 12"/>
                <a:gd name="T9" fmla="*/ 3 h 12"/>
              </a:gdLst>
              <a:ahLst/>
              <a:cxnLst>
                <a:cxn ang="0">
                  <a:pos x="T0" y="T1"/>
                </a:cxn>
                <a:cxn ang="0">
                  <a:pos x="T2" y="T3"/>
                </a:cxn>
                <a:cxn ang="0">
                  <a:pos x="T4" y="T5"/>
                </a:cxn>
                <a:cxn ang="0">
                  <a:pos x="T6" y="T7"/>
                </a:cxn>
                <a:cxn ang="0">
                  <a:pos x="T8" y="T9"/>
                </a:cxn>
              </a:cxnLst>
              <a:rect l="0" t="0" r="r" b="b"/>
              <a:pathLst>
                <a:path w="12" h="12">
                  <a:moveTo>
                    <a:pt x="11" y="3"/>
                  </a:moveTo>
                  <a:cubicBezTo>
                    <a:pt x="12" y="6"/>
                    <a:pt x="11" y="9"/>
                    <a:pt x="9" y="10"/>
                  </a:cubicBezTo>
                  <a:cubicBezTo>
                    <a:pt x="6" y="12"/>
                    <a:pt x="3" y="11"/>
                    <a:pt x="2" y="8"/>
                  </a:cubicBezTo>
                  <a:cubicBezTo>
                    <a:pt x="0" y="5"/>
                    <a:pt x="1" y="2"/>
                    <a:pt x="4" y="1"/>
                  </a:cubicBezTo>
                  <a:cubicBezTo>
                    <a:pt x="7" y="0"/>
                    <a:pt x="10" y="1"/>
                    <a:pt x="11" y="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61" name="Freeform 63"/>
            <p:cNvSpPr>
              <a:spLocks/>
            </p:cNvSpPr>
            <p:nvPr/>
          </p:nvSpPr>
          <p:spPr bwMode="auto">
            <a:xfrm>
              <a:off x="6673" y="1778"/>
              <a:ext cx="20" cy="21"/>
            </a:xfrm>
            <a:custGeom>
              <a:avLst/>
              <a:gdLst>
                <a:gd name="T0" fmla="*/ 1 w 12"/>
                <a:gd name="T1" fmla="*/ 5 h 12"/>
                <a:gd name="T2" fmla="*/ 5 w 12"/>
                <a:gd name="T3" fmla="*/ 11 h 12"/>
                <a:gd name="T4" fmla="*/ 12 w 12"/>
                <a:gd name="T5" fmla="*/ 7 h 12"/>
                <a:gd name="T6" fmla="*/ 7 w 12"/>
                <a:gd name="T7" fmla="*/ 1 h 12"/>
                <a:gd name="T8" fmla="*/ 1 w 12"/>
                <a:gd name="T9" fmla="*/ 5 h 12"/>
              </a:gdLst>
              <a:ahLst/>
              <a:cxnLst>
                <a:cxn ang="0">
                  <a:pos x="T0" y="T1"/>
                </a:cxn>
                <a:cxn ang="0">
                  <a:pos x="T2" y="T3"/>
                </a:cxn>
                <a:cxn ang="0">
                  <a:pos x="T4" y="T5"/>
                </a:cxn>
                <a:cxn ang="0">
                  <a:pos x="T6" y="T7"/>
                </a:cxn>
                <a:cxn ang="0">
                  <a:pos x="T8" y="T9"/>
                </a:cxn>
              </a:cxnLst>
              <a:rect l="0" t="0" r="r" b="b"/>
              <a:pathLst>
                <a:path w="12" h="12">
                  <a:moveTo>
                    <a:pt x="1" y="5"/>
                  </a:moveTo>
                  <a:cubicBezTo>
                    <a:pt x="0" y="8"/>
                    <a:pt x="2" y="11"/>
                    <a:pt x="5" y="11"/>
                  </a:cubicBezTo>
                  <a:cubicBezTo>
                    <a:pt x="8" y="12"/>
                    <a:pt x="11" y="10"/>
                    <a:pt x="12" y="7"/>
                  </a:cubicBezTo>
                  <a:cubicBezTo>
                    <a:pt x="12" y="4"/>
                    <a:pt x="10" y="1"/>
                    <a:pt x="7" y="1"/>
                  </a:cubicBezTo>
                  <a:cubicBezTo>
                    <a:pt x="5" y="0"/>
                    <a:pt x="2" y="2"/>
                    <a:pt x="1" y="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62" name="Freeform 66"/>
            <p:cNvSpPr>
              <a:spLocks/>
            </p:cNvSpPr>
            <p:nvPr/>
          </p:nvSpPr>
          <p:spPr bwMode="auto">
            <a:xfrm>
              <a:off x="6211" y="2093"/>
              <a:ext cx="403" cy="381"/>
            </a:xfrm>
            <a:custGeom>
              <a:avLst/>
              <a:gdLst>
                <a:gd name="T0" fmla="*/ 231 w 234"/>
                <a:gd name="T1" fmla="*/ 156 h 221"/>
                <a:gd name="T2" fmla="*/ 47 w 234"/>
                <a:gd name="T3" fmla="*/ 221 h 221"/>
                <a:gd name="T4" fmla="*/ 0 w 234"/>
                <a:gd name="T5" fmla="*/ 219 h 221"/>
                <a:gd name="T6" fmla="*/ 5 w 234"/>
                <a:gd name="T7" fmla="*/ 162 h 221"/>
                <a:gd name="T8" fmla="*/ 189 w 234"/>
                <a:gd name="T9" fmla="*/ 117 h 221"/>
                <a:gd name="T10" fmla="*/ 224 w 234"/>
                <a:gd name="T11" fmla="*/ 0 h 221"/>
                <a:gd name="T12" fmla="*/ 231 w 234"/>
                <a:gd name="T13" fmla="*/ 156 h 221"/>
              </a:gdLst>
              <a:ahLst/>
              <a:cxnLst>
                <a:cxn ang="0">
                  <a:pos x="T0" y="T1"/>
                </a:cxn>
                <a:cxn ang="0">
                  <a:pos x="T2" y="T3"/>
                </a:cxn>
                <a:cxn ang="0">
                  <a:pos x="T4" y="T5"/>
                </a:cxn>
                <a:cxn ang="0">
                  <a:pos x="T6" y="T7"/>
                </a:cxn>
                <a:cxn ang="0">
                  <a:pos x="T8" y="T9"/>
                </a:cxn>
                <a:cxn ang="0">
                  <a:pos x="T10" y="T11"/>
                </a:cxn>
                <a:cxn ang="0">
                  <a:pos x="T12" y="T13"/>
                </a:cxn>
              </a:cxnLst>
              <a:rect l="0" t="0" r="r" b="b"/>
              <a:pathLst>
                <a:path w="234" h="221">
                  <a:moveTo>
                    <a:pt x="231" y="156"/>
                  </a:moveTo>
                  <a:cubicBezTo>
                    <a:pt x="190" y="199"/>
                    <a:pt x="128" y="221"/>
                    <a:pt x="47" y="221"/>
                  </a:cubicBezTo>
                  <a:cubicBezTo>
                    <a:pt x="32" y="221"/>
                    <a:pt x="16" y="220"/>
                    <a:pt x="0" y="219"/>
                  </a:cubicBezTo>
                  <a:cubicBezTo>
                    <a:pt x="5" y="162"/>
                    <a:pt x="5" y="162"/>
                    <a:pt x="5" y="162"/>
                  </a:cubicBezTo>
                  <a:cubicBezTo>
                    <a:pt x="92" y="170"/>
                    <a:pt x="154" y="155"/>
                    <a:pt x="189" y="117"/>
                  </a:cubicBezTo>
                  <a:cubicBezTo>
                    <a:pt x="234" y="70"/>
                    <a:pt x="225" y="0"/>
                    <a:pt x="224" y="0"/>
                  </a:cubicBezTo>
                  <a:cubicBezTo>
                    <a:pt x="231" y="156"/>
                    <a:pt x="231" y="156"/>
                    <a:pt x="231" y="156"/>
                  </a:cubicBezTo>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63" name="Freeform 67"/>
            <p:cNvSpPr>
              <a:spLocks/>
            </p:cNvSpPr>
            <p:nvPr/>
          </p:nvSpPr>
          <p:spPr bwMode="auto">
            <a:xfrm>
              <a:off x="6425" y="2229"/>
              <a:ext cx="186" cy="204"/>
            </a:xfrm>
            <a:custGeom>
              <a:avLst/>
              <a:gdLst>
                <a:gd name="T0" fmla="*/ 151 w 186"/>
                <a:gd name="T1" fmla="*/ 0 h 204"/>
                <a:gd name="T2" fmla="*/ 0 w 186"/>
                <a:gd name="T3" fmla="*/ 174 h 204"/>
                <a:gd name="T4" fmla="*/ 34 w 186"/>
                <a:gd name="T5" fmla="*/ 204 h 204"/>
                <a:gd name="T6" fmla="*/ 186 w 186"/>
                <a:gd name="T7" fmla="*/ 31 h 204"/>
                <a:gd name="T8" fmla="*/ 151 w 186"/>
                <a:gd name="T9" fmla="*/ 0 h 204"/>
              </a:gdLst>
              <a:ahLst/>
              <a:cxnLst>
                <a:cxn ang="0">
                  <a:pos x="T0" y="T1"/>
                </a:cxn>
                <a:cxn ang="0">
                  <a:pos x="T2" y="T3"/>
                </a:cxn>
                <a:cxn ang="0">
                  <a:pos x="T4" y="T5"/>
                </a:cxn>
                <a:cxn ang="0">
                  <a:pos x="T6" y="T7"/>
                </a:cxn>
                <a:cxn ang="0">
                  <a:pos x="T8" y="T9"/>
                </a:cxn>
              </a:cxnLst>
              <a:rect l="0" t="0" r="r" b="b"/>
              <a:pathLst>
                <a:path w="186" h="204">
                  <a:moveTo>
                    <a:pt x="151" y="0"/>
                  </a:moveTo>
                  <a:lnTo>
                    <a:pt x="0" y="174"/>
                  </a:lnTo>
                  <a:lnTo>
                    <a:pt x="34" y="204"/>
                  </a:lnTo>
                  <a:lnTo>
                    <a:pt x="186" y="31"/>
                  </a:lnTo>
                  <a:lnTo>
                    <a:pt x="151" y="0"/>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64" name="Freeform 68"/>
            <p:cNvSpPr>
              <a:spLocks/>
            </p:cNvSpPr>
            <p:nvPr/>
          </p:nvSpPr>
          <p:spPr bwMode="auto">
            <a:xfrm>
              <a:off x="6547" y="2229"/>
              <a:ext cx="64" cy="66"/>
            </a:xfrm>
            <a:custGeom>
              <a:avLst/>
              <a:gdLst>
                <a:gd name="T0" fmla="*/ 0 w 64"/>
                <a:gd name="T1" fmla="*/ 37 h 66"/>
                <a:gd name="T2" fmla="*/ 34 w 64"/>
                <a:gd name="T3" fmla="*/ 66 h 66"/>
                <a:gd name="T4" fmla="*/ 64 w 64"/>
                <a:gd name="T5" fmla="*/ 31 h 66"/>
                <a:gd name="T6" fmla="*/ 29 w 64"/>
                <a:gd name="T7" fmla="*/ 0 h 66"/>
                <a:gd name="T8" fmla="*/ 0 w 64"/>
                <a:gd name="T9" fmla="*/ 37 h 66"/>
              </a:gdLst>
              <a:ahLst/>
              <a:cxnLst>
                <a:cxn ang="0">
                  <a:pos x="T0" y="T1"/>
                </a:cxn>
                <a:cxn ang="0">
                  <a:pos x="T2" y="T3"/>
                </a:cxn>
                <a:cxn ang="0">
                  <a:pos x="T4" y="T5"/>
                </a:cxn>
                <a:cxn ang="0">
                  <a:pos x="T6" y="T7"/>
                </a:cxn>
                <a:cxn ang="0">
                  <a:pos x="T8" y="T9"/>
                </a:cxn>
              </a:cxnLst>
              <a:rect l="0" t="0" r="r" b="b"/>
              <a:pathLst>
                <a:path w="64" h="66">
                  <a:moveTo>
                    <a:pt x="0" y="37"/>
                  </a:moveTo>
                  <a:lnTo>
                    <a:pt x="34" y="66"/>
                  </a:lnTo>
                  <a:lnTo>
                    <a:pt x="64" y="31"/>
                  </a:lnTo>
                  <a:lnTo>
                    <a:pt x="29" y="0"/>
                  </a:lnTo>
                  <a:lnTo>
                    <a:pt x="0" y="37"/>
                  </a:lnTo>
                  <a:close/>
                </a:path>
              </a:pathLst>
            </a:custGeom>
            <a:solidFill>
              <a:srgbClr val="F472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65" name="Freeform 69"/>
            <p:cNvSpPr>
              <a:spLocks/>
            </p:cNvSpPr>
            <p:nvPr/>
          </p:nvSpPr>
          <p:spPr bwMode="auto">
            <a:xfrm>
              <a:off x="6528" y="2266"/>
              <a:ext cx="53" cy="49"/>
            </a:xfrm>
            <a:custGeom>
              <a:avLst/>
              <a:gdLst>
                <a:gd name="T0" fmla="*/ 19 w 53"/>
                <a:gd name="T1" fmla="*/ 0 h 49"/>
                <a:gd name="T2" fmla="*/ 53 w 53"/>
                <a:gd name="T3" fmla="*/ 29 h 49"/>
                <a:gd name="T4" fmla="*/ 35 w 53"/>
                <a:gd name="T5" fmla="*/ 49 h 49"/>
                <a:gd name="T6" fmla="*/ 0 w 53"/>
                <a:gd name="T7" fmla="*/ 20 h 49"/>
                <a:gd name="T8" fmla="*/ 19 w 53"/>
                <a:gd name="T9" fmla="*/ 0 h 49"/>
              </a:gdLst>
              <a:ahLst/>
              <a:cxnLst>
                <a:cxn ang="0">
                  <a:pos x="T0" y="T1"/>
                </a:cxn>
                <a:cxn ang="0">
                  <a:pos x="T2" y="T3"/>
                </a:cxn>
                <a:cxn ang="0">
                  <a:pos x="T4" y="T5"/>
                </a:cxn>
                <a:cxn ang="0">
                  <a:pos x="T6" y="T7"/>
                </a:cxn>
                <a:cxn ang="0">
                  <a:pos x="T8" y="T9"/>
                </a:cxn>
              </a:cxnLst>
              <a:rect l="0" t="0" r="r" b="b"/>
              <a:pathLst>
                <a:path w="53" h="49">
                  <a:moveTo>
                    <a:pt x="19" y="0"/>
                  </a:moveTo>
                  <a:lnTo>
                    <a:pt x="53" y="29"/>
                  </a:lnTo>
                  <a:lnTo>
                    <a:pt x="35" y="49"/>
                  </a:lnTo>
                  <a:lnTo>
                    <a:pt x="0" y="20"/>
                  </a:lnTo>
                  <a:lnTo>
                    <a:pt x="19"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66" name="Freeform 70"/>
            <p:cNvSpPr>
              <a:spLocks/>
            </p:cNvSpPr>
            <p:nvPr/>
          </p:nvSpPr>
          <p:spPr bwMode="auto">
            <a:xfrm>
              <a:off x="6528" y="2266"/>
              <a:ext cx="53" cy="49"/>
            </a:xfrm>
            <a:custGeom>
              <a:avLst/>
              <a:gdLst>
                <a:gd name="T0" fmla="*/ 19 w 53"/>
                <a:gd name="T1" fmla="*/ 0 h 49"/>
                <a:gd name="T2" fmla="*/ 53 w 53"/>
                <a:gd name="T3" fmla="*/ 29 h 49"/>
                <a:gd name="T4" fmla="*/ 35 w 53"/>
                <a:gd name="T5" fmla="*/ 49 h 49"/>
                <a:gd name="T6" fmla="*/ 0 w 53"/>
                <a:gd name="T7" fmla="*/ 20 h 49"/>
              </a:gdLst>
              <a:ahLst/>
              <a:cxnLst>
                <a:cxn ang="0">
                  <a:pos x="T0" y="T1"/>
                </a:cxn>
                <a:cxn ang="0">
                  <a:pos x="T2" y="T3"/>
                </a:cxn>
                <a:cxn ang="0">
                  <a:pos x="T4" y="T5"/>
                </a:cxn>
                <a:cxn ang="0">
                  <a:pos x="T6" y="T7"/>
                </a:cxn>
              </a:cxnLst>
              <a:rect l="0" t="0" r="r" b="b"/>
              <a:pathLst>
                <a:path w="53" h="49">
                  <a:moveTo>
                    <a:pt x="19" y="0"/>
                  </a:moveTo>
                  <a:lnTo>
                    <a:pt x="53" y="29"/>
                  </a:lnTo>
                  <a:lnTo>
                    <a:pt x="35" y="49"/>
                  </a:lnTo>
                  <a:lnTo>
                    <a:pt x="0"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67" name="Freeform 71"/>
            <p:cNvSpPr>
              <a:spLocks/>
            </p:cNvSpPr>
            <p:nvPr/>
          </p:nvSpPr>
          <p:spPr bwMode="auto">
            <a:xfrm>
              <a:off x="6411" y="2403"/>
              <a:ext cx="48" cy="49"/>
            </a:xfrm>
            <a:custGeom>
              <a:avLst/>
              <a:gdLst>
                <a:gd name="T0" fmla="*/ 14 w 48"/>
                <a:gd name="T1" fmla="*/ 0 h 49"/>
                <a:gd name="T2" fmla="*/ 48 w 48"/>
                <a:gd name="T3" fmla="*/ 30 h 49"/>
                <a:gd name="T4" fmla="*/ 0 w 48"/>
                <a:gd name="T5" fmla="*/ 49 h 49"/>
                <a:gd name="T6" fmla="*/ 14 w 48"/>
                <a:gd name="T7" fmla="*/ 0 h 49"/>
              </a:gdLst>
              <a:ahLst/>
              <a:cxnLst>
                <a:cxn ang="0">
                  <a:pos x="T0" y="T1"/>
                </a:cxn>
                <a:cxn ang="0">
                  <a:pos x="T2" y="T3"/>
                </a:cxn>
                <a:cxn ang="0">
                  <a:pos x="T4" y="T5"/>
                </a:cxn>
                <a:cxn ang="0">
                  <a:pos x="T6" y="T7"/>
                </a:cxn>
              </a:cxnLst>
              <a:rect l="0" t="0" r="r" b="b"/>
              <a:pathLst>
                <a:path w="48" h="49">
                  <a:moveTo>
                    <a:pt x="14" y="0"/>
                  </a:moveTo>
                  <a:lnTo>
                    <a:pt x="48" y="30"/>
                  </a:lnTo>
                  <a:lnTo>
                    <a:pt x="0" y="49"/>
                  </a:lnTo>
                  <a:lnTo>
                    <a:pt x="14" y="0"/>
                  </a:lnTo>
                  <a:close/>
                </a:path>
              </a:pathLst>
            </a:custGeom>
            <a:solidFill>
              <a:srgbClr val="FFFC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68" name="Freeform 72"/>
            <p:cNvSpPr>
              <a:spLocks/>
            </p:cNvSpPr>
            <p:nvPr/>
          </p:nvSpPr>
          <p:spPr bwMode="auto">
            <a:xfrm>
              <a:off x="6411" y="2427"/>
              <a:ext cx="24" cy="25"/>
            </a:xfrm>
            <a:custGeom>
              <a:avLst/>
              <a:gdLst>
                <a:gd name="T0" fmla="*/ 24 w 24"/>
                <a:gd name="T1" fmla="*/ 16 h 25"/>
                <a:gd name="T2" fmla="*/ 7 w 24"/>
                <a:gd name="T3" fmla="*/ 0 h 25"/>
                <a:gd name="T4" fmla="*/ 0 w 24"/>
                <a:gd name="T5" fmla="*/ 25 h 25"/>
                <a:gd name="T6" fmla="*/ 24 w 24"/>
                <a:gd name="T7" fmla="*/ 16 h 25"/>
              </a:gdLst>
              <a:ahLst/>
              <a:cxnLst>
                <a:cxn ang="0">
                  <a:pos x="T0" y="T1"/>
                </a:cxn>
                <a:cxn ang="0">
                  <a:pos x="T2" y="T3"/>
                </a:cxn>
                <a:cxn ang="0">
                  <a:pos x="T4" y="T5"/>
                </a:cxn>
                <a:cxn ang="0">
                  <a:pos x="T6" y="T7"/>
                </a:cxn>
              </a:cxnLst>
              <a:rect l="0" t="0" r="r" b="b"/>
              <a:pathLst>
                <a:path w="24" h="25">
                  <a:moveTo>
                    <a:pt x="24" y="16"/>
                  </a:moveTo>
                  <a:lnTo>
                    <a:pt x="7" y="0"/>
                  </a:lnTo>
                  <a:lnTo>
                    <a:pt x="0" y="25"/>
                  </a:lnTo>
                  <a:lnTo>
                    <a:pt x="24" y="16"/>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69" name="Freeform 73"/>
            <p:cNvSpPr>
              <a:spLocks/>
            </p:cNvSpPr>
            <p:nvPr/>
          </p:nvSpPr>
          <p:spPr bwMode="auto">
            <a:xfrm>
              <a:off x="6433" y="2272"/>
              <a:ext cx="164" cy="164"/>
            </a:xfrm>
            <a:custGeom>
              <a:avLst/>
              <a:gdLst>
                <a:gd name="T0" fmla="*/ 66 w 95"/>
                <a:gd name="T1" fmla="*/ 14 h 95"/>
                <a:gd name="T2" fmla="*/ 66 w 95"/>
                <a:gd name="T3" fmla="*/ 14 h 95"/>
                <a:gd name="T4" fmla="*/ 65 w 95"/>
                <a:gd name="T5" fmla="*/ 13 h 95"/>
                <a:gd name="T6" fmla="*/ 13 w 95"/>
                <a:gd name="T7" fmla="*/ 17 h 95"/>
                <a:gd name="T8" fmla="*/ 17 w 95"/>
                <a:gd name="T9" fmla="*/ 69 h 95"/>
                <a:gd name="T10" fmla="*/ 18 w 95"/>
                <a:gd name="T11" fmla="*/ 70 h 95"/>
                <a:gd name="T12" fmla="*/ 18 w 95"/>
                <a:gd name="T13" fmla="*/ 70 h 95"/>
                <a:gd name="T14" fmla="*/ 47 w 95"/>
                <a:gd name="T15" fmla="*/ 95 h 95"/>
                <a:gd name="T16" fmla="*/ 95 w 95"/>
                <a:gd name="T17" fmla="*/ 39 h 95"/>
                <a:gd name="T18" fmla="*/ 66 w 95"/>
                <a:gd name="T19"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95">
                  <a:moveTo>
                    <a:pt x="66" y="14"/>
                  </a:moveTo>
                  <a:cubicBezTo>
                    <a:pt x="66" y="14"/>
                    <a:pt x="66" y="14"/>
                    <a:pt x="66" y="14"/>
                  </a:cubicBezTo>
                  <a:cubicBezTo>
                    <a:pt x="66" y="14"/>
                    <a:pt x="66" y="13"/>
                    <a:pt x="65" y="13"/>
                  </a:cubicBezTo>
                  <a:cubicBezTo>
                    <a:pt x="50" y="0"/>
                    <a:pt x="27" y="1"/>
                    <a:pt x="13" y="17"/>
                  </a:cubicBezTo>
                  <a:cubicBezTo>
                    <a:pt x="0" y="32"/>
                    <a:pt x="1" y="56"/>
                    <a:pt x="17" y="69"/>
                  </a:cubicBezTo>
                  <a:cubicBezTo>
                    <a:pt x="17" y="70"/>
                    <a:pt x="18" y="70"/>
                    <a:pt x="18" y="70"/>
                  </a:cubicBezTo>
                  <a:cubicBezTo>
                    <a:pt x="18" y="70"/>
                    <a:pt x="18" y="70"/>
                    <a:pt x="18" y="70"/>
                  </a:cubicBezTo>
                  <a:cubicBezTo>
                    <a:pt x="47" y="95"/>
                    <a:pt x="47" y="95"/>
                    <a:pt x="47" y="95"/>
                  </a:cubicBezTo>
                  <a:cubicBezTo>
                    <a:pt x="95" y="39"/>
                    <a:pt x="95" y="39"/>
                    <a:pt x="95" y="39"/>
                  </a:cubicBezTo>
                  <a:lnTo>
                    <a:pt x="66" y="14"/>
                  </a:lnTo>
                  <a:close/>
                </a:path>
              </a:pathLst>
            </a:custGeom>
            <a:solidFill>
              <a:srgbClr val="FFFC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0" name="Freeform 74"/>
            <p:cNvSpPr>
              <a:spLocks/>
            </p:cNvSpPr>
            <p:nvPr/>
          </p:nvSpPr>
          <p:spPr bwMode="auto">
            <a:xfrm>
              <a:off x="6098" y="2367"/>
              <a:ext cx="139" cy="134"/>
            </a:xfrm>
            <a:custGeom>
              <a:avLst/>
              <a:gdLst>
                <a:gd name="T0" fmla="*/ 42 w 81"/>
                <a:gd name="T1" fmla="*/ 1 h 78"/>
                <a:gd name="T2" fmla="*/ 42 w 81"/>
                <a:gd name="T3" fmla="*/ 1 h 78"/>
                <a:gd name="T4" fmla="*/ 41 w 81"/>
                <a:gd name="T5" fmla="*/ 1 h 78"/>
                <a:gd name="T6" fmla="*/ 1 w 81"/>
                <a:gd name="T7" fmla="*/ 36 h 78"/>
                <a:gd name="T8" fmla="*/ 36 w 81"/>
                <a:gd name="T9" fmla="*/ 75 h 78"/>
                <a:gd name="T10" fmla="*/ 37 w 81"/>
                <a:gd name="T11" fmla="*/ 75 h 78"/>
                <a:gd name="T12" fmla="*/ 37 w 81"/>
                <a:gd name="T13" fmla="*/ 75 h 78"/>
                <a:gd name="T14" fmla="*/ 76 w 81"/>
                <a:gd name="T15" fmla="*/ 78 h 78"/>
                <a:gd name="T16" fmla="*/ 81 w 81"/>
                <a:gd name="T17" fmla="*/ 4 h 78"/>
                <a:gd name="T18" fmla="*/ 42 w 81"/>
                <a:gd name="T19"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78">
                  <a:moveTo>
                    <a:pt x="42" y="1"/>
                  </a:moveTo>
                  <a:cubicBezTo>
                    <a:pt x="42" y="1"/>
                    <a:pt x="42" y="1"/>
                    <a:pt x="42" y="1"/>
                  </a:cubicBezTo>
                  <a:cubicBezTo>
                    <a:pt x="42" y="1"/>
                    <a:pt x="41" y="1"/>
                    <a:pt x="41" y="1"/>
                  </a:cubicBezTo>
                  <a:cubicBezTo>
                    <a:pt x="21" y="0"/>
                    <a:pt x="3" y="15"/>
                    <a:pt x="1" y="36"/>
                  </a:cubicBezTo>
                  <a:cubicBezTo>
                    <a:pt x="0" y="56"/>
                    <a:pt x="15" y="74"/>
                    <a:pt x="36" y="75"/>
                  </a:cubicBezTo>
                  <a:cubicBezTo>
                    <a:pt x="36" y="75"/>
                    <a:pt x="37" y="75"/>
                    <a:pt x="37" y="75"/>
                  </a:cubicBezTo>
                  <a:cubicBezTo>
                    <a:pt x="37" y="75"/>
                    <a:pt x="37" y="75"/>
                    <a:pt x="37" y="75"/>
                  </a:cubicBezTo>
                  <a:cubicBezTo>
                    <a:pt x="76" y="78"/>
                    <a:pt x="76" y="78"/>
                    <a:pt x="76" y="78"/>
                  </a:cubicBezTo>
                  <a:cubicBezTo>
                    <a:pt x="81" y="4"/>
                    <a:pt x="81" y="4"/>
                    <a:pt x="81" y="4"/>
                  </a:cubicBezTo>
                  <a:cubicBezTo>
                    <a:pt x="42" y="1"/>
                    <a:pt x="42" y="1"/>
                    <a:pt x="42" y="1"/>
                  </a:cubicBezTo>
                </a:path>
              </a:pathLst>
            </a:custGeom>
            <a:solidFill>
              <a:srgbClr val="FFFC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1" name="Rectangle 75"/>
            <p:cNvSpPr>
              <a:spLocks noChangeArrowheads="1"/>
            </p:cNvSpPr>
            <p:nvPr/>
          </p:nvSpPr>
          <p:spPr bwMode="auto">
            <a:xfrm>
              <a:off x="4481" y="2574"/>
              <a:ext cx="94" cy="1049"/>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2" name="Rectangle 76"/>
            <p:cNvSpPr>
              <a:spLocks noChangeArrowheads="1"/>
            </p:cNvSpPr>
            <p:nvPr/>
          </p:nvSpPr>
          <p:spPr bwMode="auto">
            <a:xfrm>
              <a:off x="4481" y="2574"/>
              <a:ext cx="94"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3" name="Rectangle 77"/>
            <p:cNvSpPr>
              <a:spLocks noChangeArrowheads="1"/>
            </p:cNvSpPr>
            <p:nvPr/>
          </p:nvSpPr>
          <p:spPr bwMode="auto">
            <a:xfrm>
              <a:off x="4954" y="2577"/>
              <a:ext cx="95" cy="1046"/>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4" name="Rectangle 78"/>
            <p:cNvSpPr>
              <a:spLocks noChangeArrowheads="1"/>
            </p:cNvSpPr>
            <p:nvPr/>
          </p:nvSpPr>
          <p:spPr bwMode="auto">
            <a:xfrm>
              <a:off x="4954" y="2577"/>
              <a:ext cx="95"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5" name="Rectangle 79"/>
            <p:cNvSpPr>
              <a:spLocks noChangeArrowheads="1"/>
            </p:cNvSpPr>
            <p:nvPr/>
          </p:nvSpPr>
          <p:spPr bwMode="auto">
            <a:xfrm>
              <a:off x="6780" y="2577"/>
              <a:ext cx="94" cy="1046"/>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6" name="Rectangle 80"/>
            <p:cNvSpPr>
              <a:spLocks noChangeArrowheads="1"/>
            </p:cNvSpPr>
            <p:nvPr/>
          </p:nvSpPr>
          <p:spPr bwMode="auto">
            <a:xfrm>
              <a:off x="6780" y="2577"/>
              <a:ext cx="94"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7" name="Rectangle 81"/>
            <p:cNvSpPr>
              <a:spLocks noChangeArrowheads="1"/>
            </p:cNvSpPr>
            <p:nvPr/>
          </p:nvSpPr>
          <p:spPr bwMode="auto">
            <a:xfrm>
              <a:off x="6308" y="2577"/>
              <a:ext cx="94" cy="1046"/>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8" name="Rectangle 82"/>
            <p:cNvSpPr>
              <a:spLocks noChangeArrowheads="1"/>
            </p:cNvSpPr>
            <p:nvPr/>
          </p:nvSpPr>
          <p:spPr bwMode="auto">
            <a:xfrm>
              <a:off x="6308" y="2577"/>
              <a:ext cx="94"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9" name="Rectangle 83"/>
            <p:cNvSpPr>
              <a:spLocks noChangeArrowheads="1"/>
            </p:cNvSpPr>
            <p:nvPr/>
          </p:nvSpPr>
          <p:spPr bwMode="auto">
            <a:xfrm>
              <a:off x="4481" y="2470"/>
              <a:ext cx="2393" cy="107"/>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0" name="Rectangle 84"/>
            <p:cNvSpPr>
              <a:spLocks noChangeArrowheads="1"/>
            </p:cNvSpPr>
            <p:nvPr/>
          </p:nvSpPr>
          <p:spPr bwMode="auto">
            <a:xfrm>
              <a:off x="4481" y="2470"/>
              <a:ext cx="239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1" name="Rectangle 85"/>
            <p:cNvSpPr>
              <a:spLocks noChangeArrowheads="1"/>
            </p:cNvSpPr>
            <p:nvPr/>
          </p:nvSpPr>
          <p:spPr bwMode="auto">
            <a:xfrm>
              <a:off x="4527" y="2577"/>
              <a:ext cx="48" cy="1046"/>
            </a:xfrm>
            <a:prstGeom prst="rect">
              <a:avLst/>
            </a:prstGeom>
            <a:solidFill>
              <a:srgbClr val="5D1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2" name="Freeform 86"/>
            <p:cNvSpPr>
              <a:spLocks/>
            </p:cNvSpPr>
            <p:nvPr/>
          </p:nvSpPr>
          <p:spPr bwMode="auto">
            <a:xfrm>
              <a:off x="5002" y="2577"/>
              <a:ext cx="47" cy="1046"/>
            </a:xfrm>
            <a:custGeom>
              <a:avLst/>
              <a:gdLst>
                <a:gd name="T0" fmla="*/ 47 w 47"/>
                <a:gd name="T1" fmla="*/ 0 h 1046"/>
                <a:gd name="T2" fmla="*/ 0 w 47"/>
                <a:gd name="T3" fmla="*/ 0 h 1046"/>
                <a:gd name="T4" fmla="*/ 0 w 47"/>
                <a:gd name="T5" fmla="*/ 1046 h 1046"/>
                <a:gd name="T6" fmla="*/ 47 w 47"/>
                <a:gd name="T7" fmla="*/ 1046 h 1046"/>
                <a:gd name="T8" fmla="*/ 47 w 47"/>
                <a:gd name="T9" fmla="*/ 884 h 1046"/>
                <a:gd name="T10" fmla="*/ 47 w 47"/>
                <a:gd name="T11" fmla="*/ 309 h 1046"/>
                <a:gd name="T12" fmla="*/ 47 w 47"/>
                <a:gd name="T13" fmla="*/ 0 h 1046"/>
              </a:gdLst>
              <a:ahLst/>
              <a:cxnLst>
                <a:cxn ang="0">
                  <a:pos x="T0" y="T1"/>
                </a:cxn>
                <a:cxn ang="0">
                  <a:pos x="T2" y="T3"/>
                </a:cxn>
                <a:cxn ang="0">
                  <a:pos x="T4" y="T5"/>
                </a:cxn>
                <a:cxn ang="0">
                  <a:pos x="T6" y="T7"/>
                </a:cxn>
                <a:cxn ang="0">
                  <a:pos x="T8" y="T9"/>
                </a:cxn>
                <a:cxn ang="0">
                  <a:pos x="T10" y="T11"/>
                </a:cxn>
                <a:cxn ang="0">
                  <a:pos x="T12" y="T13"/>
                </a:cxn>
              </a:cxnLst>
              <a:rect l="0" t="0" r="r" b="b"/>
              <a:pathLst>
                <a:path w="47" h="1046">
                  <a:moveTo>
                    <a:pt x="47" y="0"/>
                  </a:moveTo>
                  <a:lnTo>
                    <a:pt x="0" y="0"/>
                  </a:lnTo>
                  <a:lnTo>
                    <a:pt x="0" y="1046"/>
                  </a:lnTo>
                  <a:lnTo>
                    <a:pt x="47" y="1046"/>
                  </a:lnTo>
                  <a:lnTo>
                    <a:pt x="47" y="884"/>
                  </a:lnTo>
                  <a:lnTo>
                    <a:pt x="47" y="309"/>
                  </a:lnTo>
                  <a:lnTo>
                    <a:pt x="47" y="0"/>
                  </a:lnTo>
                  <a:close/>
                </a:path>
              </a:pathLst>
            </a:custGeom>
            <a:solidFill>
              <a:srgbClr val="591C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3" name="Freeform 87"/>
            <p:cNvSpPr>
              <a:spLocks/>
            </p:cNvSpPr>
            <p:nvPr/>
          </p:nvSpPr>
          <p:spPr bwMode="auto">
            <a:xfrm>
              <a:off x="5002" y="2577"/>
              <a:ext cx="47" cy="1046"/>
            </a:xfrm>
            <a:custGeom>
              <a:avLst/>
              <a:gdLst>
                <a:gd name="T0" fmla="*/ 47 w 47"/>
                <a:gd name="T1" fmla="*/ 0 h 1046"/>
                <a:gd name="T2" fmla="*/ 0 w 47"/>
                <a:gd name="T3" fmla="*/ 0 h 1046"/>
                <a:gd name="T4" fmla="*/ 0 w 47"/>
                <a:gd name="T5" fmla="*/ 1046 h 1046"/>
                <a:gd name="T6" fmla="*/ 47 w 47"/>
                <a:gd name="T7" fmla="*/ 1046 h 1046"/>
                <a:gd name="T8" fmla="*/ 47 w 47"/>
                <a:gd name="T9" fmla="*/ 884 h 1046"/>
                <a:gd name="T10" fmla="*/ 47 w 47"/>
                <a:gd name="T11" fmla="*/ 309 h 1046"/>
                <a:gd name="T12" fmla="*/ 47 w 47"/>
                <a:gd name="T13" fmla="*/ 0 h 1046"/>
              </a:gdLst>
              <a:ahLst/>
              <a:cxnLst>
                <a:cxn ang="0">
                  <a:pos x="T0" y="T1"/>
                </a:cxn>
                <a:cxn ang="0">
                  <a:pos x="T2" y="T3"/>
                </a:cxn>
                <a:cxn ang="0">
                  <a:pos x="T4" y="T5"/>
                </a:cxn>
                <a:cxn ang="0">
                  <a:pos x="T6" y="T7"/>
                </a:cxn>
                <a:cxn ang="0">
                  <a:pos x="T8" y="T9"/>
                </a:cxn>
                <a:cxn ang="0">
                  <a:pos x="T10" y="T11"/>
                </a:cxn>
                <a:cxn ang="0">
                  <a:pos x="T12" y="T13"/>
                </a:cxn>
              </a:cxnLst>
              <a:rect l="0" t="0" r="r" b="b"/>
              <a:pathLst>
                <a:path w="47" h="1046">
                  <a:moveTo>
                    <a:pt x="47" y="0"/>
                  </a:moveTo>
                  <a:lnTo>
                    <a:pt x="0" y="0"/>
                  </a:lnTo>
                  <a:lnTo>
                    <a:pt x="0" y="1046"/>
                  </a:lnTo>
                  <a:lnTo>
                    <a:pt x="47" y="1046"/>
                  </a:lnTo>
                  <a:lnTo>
                    <a:pt x="47" y="884"/>
                  </a:lnTo>
                  <a:lnTo>
                    <a:pt x="47" y="309"/>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4" name="Rectangle 88"/>
            <p:cNvSpPr>
              <a:spLocks noChangeArrowheads="1"/>
            </p:cNvSpPr>
            <p:nvPr/>
          </p:nvSpPr>
          <p:spPr bwMode="auto">
            <a:xfrm>
              <a:off x="6826" y="2577"/>
              <a:ext cx="47" cy="1046"/>
            </a:xfrm>
            <a:prstGeom prst="rect">
              <a:avLst/>
            </a:prstGeom>
            <a:solidFill>
              <a:srgbClr val="591C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5" name="Rectangle 89"/>
            <p:cNvSpPr>
              <a:spLocks noChangeArrowheads="1"/>
            </p:cNvSpPr>
            <p:nvPr/>
          </p:nvSpPr>
          <p:spPr bwMode="auto">
            <a:xfrm>
              <a:off x="6826" y="2577"/>
              <a:ext cx="47"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6" name="Rectangle 90"/>
            <p:cNvSpPr>
              <a:spLocks noChangeArrowheads="1"/>
            </p:cNvSpPr>
            <p:nvPr/>
          </p:nvSpPr>
          <p:spPr bwMode="auto">
            <a:xfrm>
              <a:off x="6354" y="2577"/>
              <a:ext cx="47" cy="1046"/>
            </a:xfrm>
            <a:prstGeom prst="rect">
              <a:avLst/>
            </a:prstGeom>
            <a:solidFill>
              <a:srgbClr val="591C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7" name="Rectangle 91"/>
            <p:cNvSpPr>
              <a:spLocks noChangeArrowheads="1"/>
            </p:cNvSpPr>
            <p:nvPr/>
          </p:nvSpPr>
          <p:spPr bwMode="auto">
            <a:xfrm>
              <a:off x="6354" y="2577"/>
              <a:ext cx="47"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8" name="Freeform 92"/>
            <p:cNvSpPr>
              <a:spLocks/>
            </p:cNvSpPr>
            <p:nvPr/>
          </p:nvSpPr>
          <p:spPr bwMode="auto">
            <a:xfrm>
              <a:off x="5001" y="2470"/>
              <a:ext cx="1873" cy="107"/>
            </a:xfrm>
            <a:custGeom>
              <a:avLst/>
              <a:gdLst>
                <a:gd name="T0" fmla="*/ 1873 w 1873"/>
                <a:gd name="T1" fmla="*/ 0 h 107"/>
                <a:gd name="T2" fmla="*/ 1229 w 1873"/>
                <a:gd name="T3" fmla="*/ 0 h 107"/>
                <a:gd name="T4" fmla="*/ 1110 w 1873"/>
                <a:gd name="T5" fmla="*/ 0 h 107"/>
                <a:gd name="T6" fmla="*/ 840 w 1873"/>
                <a:gd name="T7" fmla="*/ 0 h 107"/>
                <a:gd name="T8" fmla="*/ 361 w 1873"/>
                <a:gd name="T9" fmla="*/ 0 h 107"/>
                <a:gd name="T10" fmla="*/ 351 w 1873"/>
                <a:gd name="T11" fmla="*/ 0 h 107"/>
                <a:gd name="T12" fmla="*/ 244 w 1873"/>
                <a:gd name="T13" fmla="*/ 0 h 107"/>
                <a:gd name="T14" fmla="*/ 0 w 1873"/>
                <a:gd name="T15" fmla="*/ 0 h 107"/>
                <a:gd name="T16" fmla="*/ 0 w 1873"/>
                <a:gd name="T17" fmla="*/ 107 h 107"/>
                <a:gd name="T18" fmla="*/ 1 w 1873"/>
                <a:gd name="T19" fmla="*/ 107 h 107"/>
                <a:gd name="T20" fmla="*/ 48 w 1873"/>
                <a:gd name="T21" fmla="*/ 107 h 107"/>
                <a:gd name="T22" fmla="*/ 1353 w 1873"/>
                <a:gd name="T23" fmla="*/ 107 h 107"/>
                <a:gd name="T24" fmla="*/ 1400 w 1873"/>
                <a:gd name="T25" fmla="*/ 107 h 107"/>
                <a:gd name="T26" fmla="*/ 1825 w 1873"/>
                <a:gd name="T27" fmla="*/ 107 h 107"/>
                <a:gd name="T28" fmla="*/ 1872 w 1873"/>
                <a:gd name="T29" fmla="*/ 107 h 107"/>
                <a:gd name="T30" fmla="*/ 1873 w 1873"/>
                <a:gd name="T31" fmla="*/ 107 h 107"/>
                <a:gd name="T32" fmla="*/ 1873 w 1873"/>
                <a:gd name="T33" fmla="*/ 64 h 107"/>
                <a:gd name="T34" fmla="*/ 1873 w 1873"/>
                <a:gd name="T35"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3" h="107">
                  <a:moveTo>
                    <a:pt x="1873" y="0"/>
                  </a:moveTo>
                  <a:lnTo>
                    <a:pt x="1229" y="0"/>
                  </a:lnTo>
                  <a:lnTo>
                    <a:pt x="1110" y="0"/>
                  </a:lnTo>
                  <a:lnTo>
                    <a:pt x="840" y="0"/>
                  </a:lnTo>
                  <a:lnTo>
                    <a:pt x="361" y="0"/>
                  </a:lnTo>
                  <a:lnTo>
                    <a:pt x="351" y="0"/>
                  </a:lnTo>
                  <a:lnTo>
                    <a:pt x="244" y="0"/>
                  </a:lnTo>
                  <a:lnTo>
                    <a:pt x="0" y="0"/>
                  </a:lnTo>
                  <a:lnTo>
                    <a:pt x="0" y="107"/>
                  </a:lnTo>
                  <a:lnTo>
                    <a:pt x="1" y="107"/>
                  </a:lnTo>
                  <a:lnTo>
                    <a:pt x="48" y="107"/>
                  </a:lnTo>
                  <a:lnTo>
                    <a:pt x="1353" y="107"/>
                  </a:lnTo>
                  <a:lnTo>
                    <a:pt x="1400" y="107"/>
                  </a:lnTo>
                  <a:lnTo>
                    <a:pt x="1825" y="107"/>
                  </a:lnTo>
                  <a:lnTo>
                    <a:pt x="1872" y="107"/>
                  </a:lnTo>
                  <a:lnTo>
                    <a:pt x="1873" y="107"/>
                  </a:lnTo>
                  <a:lnTo>
                    <a:pt x="1873" y="64"/>
                  </a:lnTo>
                  <a:lnTo>
                    <a:pt x="1873" y="0"/>
                  </a:lnTo>
                  <a:close/>
                </a:path>
              </a:pathLst>
            </a:custGeom>
            <a:solidFill>
              <a:srgbClr val="591C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9" name="Freeform 93"/>
            <p:cNvSpPr>
              <a:spLocks/>
            </p:cNvSpPr>
            <p:nvPr/>
          </p:nvSpPr>
          <p:spPr bwMode="auto">
            <a:xfrm>
              <a:off x="5001" y="2470"/>
              <a:ext cx="1873" cy="107"/>
            </a:xfrm>
            <a:custGeom>
              <a:avLst/>
              <a:gdLst>
                <a:gd name="T0" fmla="*/ 1873 w 1873"/>
                <a:gd name="T1" fmla="*/ 0 h 107"/>
                <a:gd name="T2" fmla="*/ 1229 w 1873"/>
                <a:gd name="T3" fmla="*/ 0 h 107"/>
                <a:gd name="T4" fmla="*/ 1110 w 1873"/>
                <a:gd name="T5" fmla="*/ 0 h 107"/>
                <a:gd name="T6" fmla="*/ 840 w 1873"/>
                <a:gd name="T7" fmla="*/ 0 h 107"/>
                <a:gd name="T8" fmla="*/ 361 w 1873"/>
                <a:gd name="T9" fmla="*/ 0 h 107"/>
                <a:gd name="T10" fmla="*/ 351 w 1873"/>
                <a:gd name="T11" fmla="*/ 0 h 107"/>
                <a:gd name="T12" fmla="*/ 244 w 1873"/>
                <a:gd name="T13" fmla="*/ 0 h 107"/>
                <a:gd name="T14" fmla="*/ 0 w 1873"/>
                <a:gd name="T15" fmla="*/ 0 h 107"/>
                <a:gd name="T16" fmla="*/ 0 w 1873"/>
                <a:gd name="T17" fmla="*/ 107 h 107"/>
                <a:gd name="T18" fmla="*/ 1 w 1873"/>
                <a:gd name="T19" fmla="*/ 107 h 107"/>
                <a:gd name="T20" fmla="*/ 48 w 1873"/>
                <a:gd name="T21" fmla="*/ 107 h 107"/>
                <a:gd name="T22" fmla="*/ 1353 w 1873"/>
                <a:gd name="T23" fmla="*/ 107 h 107"/>
                <a:gd name="T24" fmla="*/ 1400 w 1873"/>
                <a:gd name="T25" fmla="*/ 107 h 107"/>
                <a:gd name="T26" fmla="*/ 1825 w 1873"/>
                <a:gd name="T27" fmla="*/ 107 h 107"/>
                <a:gd name="T28" fmla="*/ 1872 w 1873"/>
                <a:gd name="T29" fmla="*/ 107 h 107"/>
                <a:gd name="T30" fmla="*/ 1873 w 1873"/>
                <a:gd name="T31" fmla="*/ 107 h 107"/>
                <a:gd name="T32" fmla="*/ 1873 w 1873"/>
                <a:gd name="T33" fmla="*/ 64 h 107"/>
                <a:gd name="T34" fmla="*/ 1873 w 1873"/>
                <a:gd name="T35"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3" h="107">
                  <a:moveTo>
                    <a:pt x="1873" y="0"/>
                  </a:moveTo>
                  <a:lnTo>
                    <a:pt x="1229" y="0"/>
                  </a:lnTo>
                  <a:lnTo>
                    <a:pt x="1110" y="0"/>
                  </a:lnTo>
                  <a:lnTo>
                    <a:pt x="840" y="0"/>
                  </a:lnTo>
                  <a:lnTo>
                    <a:pt x="361" y="0"/>
                  </a:lnTo>
                  <a:lnTo>
                    <a:pt x="351" y="0"/>
                  </a:lnTo>
                  <a:lnTo>
                    <a:pt x="244" y="0"/>
                  </a:lnTo>
                  <a:lnTo>
                    <a:pt x="0" y="0"/>
                  </a:lnTo>
                  <a:lnTo>
                    <a:pt x="0" y="107"/>
                  </a:lnTo>
                  <a:lnTo>
                    <a:pt x="1" y="107"/>
                  </a:lnTo>
                  <a:lnTo>
                    <a:pt x="48" y="107"/>
                  </a:lnTo>
                  <a:lnTo>
                    <a:pt x="1353" y="107"/>
                  </a:lnTo>
                  <a:lnTo>
                    <a:pt x="1400" y="107"/>
                  </a:lnTo>
                  <a:lnTo>
                    <a:pt x="1825" y="107"/>
                  </a:lnTo>
                  <a:lnTo>
                    <a:pt x="1872" y="107"/>
                  </a:lnTo>
                  <a:lnTo>
                    <a:pt x="1873" y="107"/>
                  </a:lnTo>
                  <a:lnTo>
                    <a:pt x="1873" y="64"/>
                  </a:lnTo>
                  <a:lnTo>
                    <a:pt x="18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0" name="Rectangle 94"/>
            <p:cNvSpPr>
              <a:spLocks noChangeArrowheads="1"/>
            </p:cNvSpPr>
            <p:nvPr/>
          </p:nvSpPr>
          <p:spPr bwMode="auto">
            <a:xfrm>
              <a:off x="4809" y="2410"/>
              <a:ext cx="619" cy="6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1" name="Rectangle 95"/>
            <p:cNvSpPr>
              <a:spLocks noChangeArrowheads="1"/>
            </p:cNvSpPr>
            <p:nvPr/>
          </p:nvSpPr>
          <p:spPr bwMode="auto">
            <a:xfrm>
              <a:off x="5026" y="2116"/>
              <a:ext cx="402" cy="3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2" name="Rectangle 96"/>
            <p:cNvSpPr>
              <a:spLocks noChangeArrowheads="1"/>
            </p:cNvSpPr>
            <p:nvPr/>
          </p:nvSpPr>
          <p:spPr bwMode="auto">
            <a:xfrm>
              <a:off x="4809" y="2410"/>
              <a:ext cx="252" cy="60"/>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3" name="Rectangle 97"/>
            <p:cNvSpPr>
              <a:spLocks noChangeArrowheads="1"/>
            </p:cNvSpPr>
            <p:nvPr/>
          </p:nvSpPr>
          <p:spPr bwMode="auto">
            <a:xfrm>
              <a:off x="5026" y="2116"/>
              <a:ext cx="35" cy="294"/>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4" name="Freeform 98"/>
            <p:cNvSpPr>
              <a:spLocks/>
            </p:cNvSpPr>
            <p:nvPr/>
          </p:nvSpPr>
          <p:spPr bwMode="auto">
            <a:xfrm>
              <a:off x="5724" y="1873"/>
              <a:ext cx="64" cy="45"/>
            </a:xfrm>
            <a:custGeom>
              <a:avLst/>
              <a:gdLst>
                <a:gd name="T0" fmla="*/ 0 w 64"/>
                <a:gd name="T1" fmla="*/ 45 h 45"/>
                <a:gd name="T2" fmla="*/ 33 w 64"/>
                <a:gd name="T3" fmla="*/ 0 h 45"/>
                <a:gd name="T4" fmla="*/ 64 w 64"/>
                <a:gd name="T5" fmla="*/ 45 h 45"/>
                <a:gd name="T6" fmla="*/ 0 w 64"/>
                <a:gd name="T7" fmla="*/ 45 h 45"/>
              </a:gdLst>
              <a:ahLst/>
              <a:cxnLst>
                <a:cxn ang="0">
                  <a:pos x="T0" y="T1"/>
                </a:cxn>
                <a:cxn ang="0">
                  <a:pos x="T2" y="T3"/>
                </a:cxn>
                <a:cxn ang="0">
                  <a:pos x="T4" y="T5"/>
                </a:cxn>
                <a:cxn ang="0">
                  <a:pos x="T6" y="T7"/>
                </a:cxn>
              </a:cxnLst>
              <a:rect l="0" t="0" r="r" b="b"/>
              <a:pathLst>
                <a:path w="64" h="45">
                  <a:moveTo>
                    <a:pt x="0" y="45"/>
                  </a:moveTo>
                  <a:lnTo>
                    <a:pt x="33" y="0"/>
                  </a:lnTo>
                  <a:lnTo>
                    <a:pt x="64" y="45"/>
                  </a:lnTo>
                  <a:lnTo>
                    <a:pt x="0"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5" name="Freeform 99"/>
            <p:cNvSpPr>
              <a:spLocks/>
            </p:cNvSpPr>
            <p:nvPr/>
          </p:nvSpPr>
          <p:spPr bwMode="auto">
            <a:xfrm>
              <a:off x="5757" y="1873"/>
              <a:ext cx="63" cy="45"/>
            </a:xfrm>
            <a:custGeom>
              <a:avLst/>
              <a:gdLst>
                <a:gd name="T0" fmla="*/ 0 w 63"/>
                <a:gd name="T1" fmla="*/ 45 h 45"/>
                <a:gd name="T2" fmla="*/ 32 w 63"/>
                <a:gd name="T3" fmla="*/ 0 h 45"/>
                <a:gd name="T4" fmla="*/ 63 w 63"/>
                <a:gd name="T5" fmla="*/ 45 h 45"/>
                <a:gd name="T6" fmla="*/ 0 w 63"/>
                <a:gd name="T7" fmla="*/ 45 h 45"/>
              </a:gdLst>
              <a:ahLst/>
              <a:cxnLst>
                <a:cxn ang="0">
                  <a:pos x="T0" y="T1"/>
                </a:cxn>
                <a:cxn ang="0">
                  <a:pos x="T2" y="T3"/>
                </a:cxn>
                <a:cxn ang="0">
                  <a:pos x="T4" y="T5"/>
                </a:cxn>
                <a:cxn ang="0">
                  <a:pos x="T6" y="T7"/>
                </a:cxn>
              </a:cxnLst>
              <a:rect l="0" t="0" r="r" b="b"/>
              <a:pathLst>
                <a:path w="63" h="45">
                  <a:moveTo>
                    <a:pt x="0" y="45"/>
                  </a:moveTo>
                  <a:lnTo>
                    <a:pt x="32" y="0"/>
                  </a:lnTo>
                  <a:lnTo>
                    <a:pt x="63" y="45"/>
                  </a:lnTo>
                  <a:lnTo>
                    <a:pt x="0"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6" name="Freeform 100"/>
            <p:cNvSpPr>
              <a:spLocks/>
            </p:cNvSpPr>
            <p:nvPr/>
          </p:nvSpPr>
          <p:spPr bwMode="auto">
            <a:xfrm>
              <a:off x="5583" y="1694"/>
              <a:ext cx="106" cy="41"/>
            </a:xfrm>
            <a:custGeom>
              <a:avLst/>
              <a:gdLst>
                <a:gd name="T0" fmla="*/ 106 w 106"/>
                <a:gd name="T1" fmla="*/ 0 h 41"/>
                <a:gd name="T2" fmla="*/ 51 w 106"/>
                <a:gd name="T3" fmla="*/ 41 h 41"/>
                <a:gd name="T4" fmla="*/ 0 w 106"/>
                <a:gd name="T5" fmla="*/ 0 h 41"/>
                <a:gd name="T6" fmla="*/ 106 w 106"/>
                <a:gd name="T7" fmla="*/ 0 h 41"/>
              </a:gdLst>
              <a:ahLst/>
              <a:cxnLst>
                <a:cxn ang="0">
                  <a:pos x="T0" y="T1"/>
                </a:cxn>
                <a:cxn ang="0">
                  <a:pos x="T2" y="T3"/>
                </a:cxn>
                <a:cxn ang="0">
                  <a:pos x="T4" y="T5"/>
                </a:cxn>
                <a:cxn ang="0">
                  <a:pos x="T6" y="T7"/>
                </a:cxn>
              </a:cxnLst>
              <a:rect l="0" t="0" r="r" b="b"/>
              <a:pathLst>
                <a:path w="106" h="41">
                  <a:moveTo>
                    <a:pt x="106" y="0"/>
                  </a:moveTo>
                  <a:lnTo>
                    <a:pt x="51" y="41"/>
                  </a:lnTo>
                  <a:lnTo>
                    <a:pt x="0" y="0"/>
                  </a:lnTo>
                  <a:lnTo>
                    <a:pt x="106"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7" name="Freeform 101"/>
            <p:cNvSpPr>
              <a:spLocks/>
            </p:cNvSpPr>
            <p:nvPr/>
          </p:nvSpPr>
          <p:spPr bwMode="auto">
            <a:xfrm>
              <a:off x="5583" y="1694"/>
              <a:ext cx="106" cy="41"/>
            </a:xfrm>
            <a:custGeom>
              <a:avLst/>
              <a:gdLst>
                <a:gd name="T0" fmla="*/ 106 w 106"/>
                <a:gd name="T1" fmla="*/ 0 h 41"/>
                <a:gd name="T2" fmla="*/ 51 w 106"/>
                <a:gd name="T3" fmla="*/ 41 h 41"/>
                <a:gd name="T4" fmla="*/ 0 w 106"/>
                <a:gd name="T5" fmla="*/ 0 h 41"/>
                <a:gd name="T6" fmla="*/ 106 w 106"/>
                <a:gd name="T7" fmla="*/ 0 h 41"/>
              </a:gdLst>
              <a:ahLst/>
              <a:cxnLst>
                <a:cxn ang="0">
                  <a:pos x="T0" y="T1"/>
                </a:cxn>
                <a:cxn ang="0">
                  <a:pos x="T2" y="T3"/>
                </a:cxn>
                <a:cxn ang="0">
                  <a:pos x="T4" y="T5"/>
                </a:cxn>
                <a:cxn ang="0">
                  <a:pos x="T6" y="T7"/>
                </a:cxn>
              </a:cxnLst>
              <a:rect l="0" t="0" r="r" b="b"/>
              <a:pathLst>
                <a:path w="106" h="41">
                  <a:moveTo>
                    <a:pt x="106" y="0"/>
                  </a:moveTo>
                  <a:lnTo>
                    <a:pt x="51" y="41"/>
                  </a:lnTo>
                  <a:lnTo>
                    <a:pt x="0" y="0"/>
                  </a:lnTo>
                  <a:lnTo>
                    <a:pt x="1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8" name="Freeform 102"/>
            <p:cNvSpPr>
              <a:spLocks/>
            </p:cNvSpPr>
            <p:nvPr/>
          </p:nvSpPr>
          <p:spPr bwMode="auto">
            <a:xfrm>
              <a:off x="5583" y="1735"/>
              <a:ext cx="106" cy="389"/>
            </a:xfrm>
            <a:custGeom>
              <a:avLst/>
              <a:gdLst>
                <a:gd name="T0" fmla="*/ 106 w 106"/>
                <a:gd name="T1" fmla="*/ 0 h 389"/>
                <a:gd name="T2" fmla="*/ 51 w 106"/>
                <a:gd name="T3" fmla="*/ 0 h 389"/>
                <a:gd name="T4" fmla="*/ 0 w 106"/>
                <a:gd name="T5" fmla="*/ 0 h 389"/>
                <a:gd name="T6" fmla="*/ 55 w 106"/>
                <a:gd name="T7" fmla="*/ 389 h 389"/>
                <a:gd name="T8" fmla="*/ 106 w 106"/>
                <a:gd name="T9" fmla="*/ 0 h 389"/>
              </a:gdLst>
              <a:ahLst/>
              <a:cxnLst>
                <a:cxn ang="0">
                  <a:pos x="T0" y="T1"/>
                </a:cxn>
                <a:cxn ang="0">
                  <a:pos x="T2" y="T3"/>
                </a:cxn>
                <a:cxn ang="0">
                  <a:pos x="T4" y="T5"/>
                </a:cxn>
                <a:cxn ang="0">
                  <a:pos x="T6" y="T7"/>
                </a:cxn>
                <a:cxn ang="0">
                  <a:pos x="T8" y="T9"/>
                </a:cxn>
              </a:cxnLst>
              <a:rect l="0" t="0" r="r" b="b"/>
              <a:pathLst>
                <a:path w="106" h="389">
                  <a:moveTo>
                    <a:pt x="106" y="0"/>
                  </a:moveTo>
                  <a:lnTo>
                    <a:pt x="51" y="0"/>
                  </a:lnTo>
                  <a:lnTo>
                    <a:pt x="0" y="0"/>
                  </a:lnTo>
                  <a:lnTo>
                    <a:pt x="55" y="389"/>
                  </a:lnTo>
                  <a:lnTo>
                    <a:pt x="106" y="0"/>
                  </a:lnTo>
                  <a:close/>
                </a:path>
              </a:pathLst>
            </a:custGeom>
            <a:solidFill>
              <a:srgbClr val="E5D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9" name="Freeform 103"/>
            <p:cNvSpPr>
              <a:spLocks/>
            </p:cNvSpPr>
            <p:nvPr/>
          </p:nvSpPr>
          <p:spPr bwMode="auto">
            <a:xfrm>
              <a:off x="5583" y="1735"/>
              <a:ext cx="106" cy="389"/>
            </a:xfrm>
            <a:custGeom>
              <a:avLst/>
              <a:gdLst>
                <a:gd name="T0" fmla="*/ 106 w 106"/>
                <a:gd name="T1" fmla="*/ 0 h 389"/>
                <a:gd name="T2" fmla="*/ 51 w 106"/>
                <a:gd name="T3" fmla="*/ 0 h 389"/>
                <a:gd name="T4" fmla="*/ 0 w 106"/>
                <a:gd name="T5" fmla="*/ 0 h 389"/>
                <a:gd name="T6" fmla="*/ 55 w 106"/>
                <a:gd name="T7" fmla="*/ 389 h 389"/>
                <a:gd name="T8" fmla="*/ 106 w 106"/>
                <a:gd name="T9" fmla="*/ 0 h 389"/>
              </a:gdLst>
              <a:ahLst/>
              <a:cxnLst>
                <a:cxn ang="0">
                  <a:pos x="T0" y="T1"/>
                </a:cxn>
                <a:cxn ang="0">
                  <a:pos x="T2" y="T3"/>
                </a:cxn>
                <a:cxn ang="0">
                  <a:pos x="T4" y="T5"/>
                </a:cxn>
                <a:cxn ang="0">
                  <a:pos x="T6" y="T7"/>
                </a:cxn>
                <a:cxn ang="0">
                  <a:pos x="T8" y="T9"/>
                </a:cxn>
              </a:cxnLst>
              <a:rect l="0" t="0" r="r" b="b"/>
              <a:pathLst>
                <a:path w="106" h="389">
                  <a:moveTo>
                    <a:pt x="106" y="0"/>
                  </a:moveTo>
                  <a:lnTo>
                    <a:pt x="51" y="0"/>
                  </a:lnTo>
                  <a:lnTo>
                    <a:pt x="0" y="0"/>
                  </a:lnTo>
                  <a:lnTo>
                    <a:pt x="55" y="389"/>
                  </a:lnTo>
                  <a:lnTo>
                    <a:pt x="1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0" name="Freeform 104"/>
            <p:cNvSpPr>
              <a:spLocks/>
            </p:cNvSpPr>
            <p:nvPr/>
          </p:nvSpPr>
          <p:spPr bwMode="auto">
            <a:xfrm>
              <a:off x="5610" y="1735"/>
              <a:ext cx="52" cy="74"/>
            </a:xfrm>
            <a:custGeom>
              <a:avLst/>
              <a:gdLst>
                <a:gd name="T0" fmla="*/ 0 w 52"/>
                <a:gd name="T1" fmla="*/ 47 h 74"/>
                <a:gd name="T2" fmla="*/ 7 w 52"/>
                <a:gd name="T3" fmla="*/ 74 h 74"/>
                <a:gd name="T4" fmla="*/ 42 w 52"/>
                <a:gd name="T5" fmla="*/ 74 h 74"/>
                <a:gd name="T6" fmla="*/ 52 w 52"/>
                <a:gd name="T7" fmla="*/ 35 h 74"/>
                <a:gd name="T8" fmla="*/ 24 w 52"/>
                <a:gd name="T9" fmla="*/ 0 h 74"/>
                <a:gd name="T10" fmla="*/ 0 w 52"/>
                <a:gd name="T11" fmla="*/ 47 h 74"/>
              </a:gdLst>
              <a:ahLst/>
              <a:cxnLst>
                <a:cxn ang="0">
                  <a:pos x="T0" y="T1"/>
                </a:cxn>
                <a:cxn ang="0">
                  <a:pos x="T2" y="T3"/>
                </a:cxn>
                <a:cxn ang="0">
                  <a:pos x="T4" y="T5"/>
                </a:cxn>
                <a:cxn ang="0">
                  <a:pos x="T6" y="T7"/>
                </a:cxn>
                <a:cxn ang="0">
                  <a:pos x="T8" y="T9"/>
                </a:cxn>
                <a:cxn ang="0">
                  <a:pos x="T10" y="T11"/>
                </a:cxn>
              </a:cxnLst>
              <a:rect l="0" t="0" r="r" b="b"/>
              <a:pathLst>
                <a:path w="52" h="74">
                  <a:moveTo>
                    <a:pt x="0" y="47"/>
                  </a:moveTo>
                  <a:lnTo>
                    <a:pt x="7" y="74"/>
                  </a:lnTo>
                  <a:lnTo>
                    <a:pt x="42" y="74"/>
                  </a:lnTo>
                  <a:lnTo>
                    <a:pt x="52" y="35"/>
                  </a:lnTo>
                  <a:lnTo>
                    <a:pt x="24" y="0"/>
                  </a:lnTo>
                  <a:lnTo>
                    <a:pt x="0" y="47"/>
                  </a:lnTo>
                  <a:close/>
                </a:path>
              </a:pathLst>
            </a:custGeom>
            <a:solidFill>
              <a:srgbClr val="EC00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1" name="Freeform 105"/>
            <p:cNvSpPr>
              <a:spLocks/>
            </p:cNvSpPr>
            <p:nvPr/>
          </p:nvSpPr>
          <p:spPr bwMode="auto">
            <a:xfrm>
              <a:off x="5603" y="1809"/>
              <a:ext cx="64" cy="315"/>
            </a:xfrm>
            <a:custGeom>
              <a:avLst/>
              <a:gdLst>
                <a:gd name="T0" fmla="*/ 49 w 64"/>
                <a:gd name="T1" fmla="*/ 0 h 315"/>
                <a:gd name="T2" fmla="*/ 14 w 64"/>
                <a:gd name="T3" fmla="*/ 0 h 315"/>
                <a:gd name="T4" fmla="*/ 0 w 64"/>
                <a:gd name="T5" fmla="*/ 78 h 315"/>
                <a:gd name="T6" fmla="*/ 35 w 64"/>
                <a:gd name="T7" fmla="*/ 315 h 315"/>
                <a:gd name="T8" fmla="*/ 64 w 64"/>
                <a:gd name="T9" fmla="*/ 91 h 315"/>
                <a:gd name="T10" fmla="*/ 49 w 64"/>
                <a:gd name="T11" fmla="*/ 0 h 315"/>
              </a:gdLst>
              <a:ahLst/>
              <a:cxnLst>
                <a:cxn ang="0">
                  <a:pos x="T0" y="T1"/>
                </a:cxn>
                <a:cxn ang="0">
                  <a:pos x="T2" y="T3"/>
                </a:cxn>
                <a:cxn ang="0">
                  <a:pos x="T4" y="T5"/>
                </a:cxn>
                <a:cxn ang="0">
                  <a:pos x="T6" y="T7"/>
                </a:cxn>
                <a:cxn ang="0">
                  <a:pos x="T8" y="T9"/>
                </a:cxn>
                <a:cxn ang="0">
                  <a:pos x="T10" y="T11"/>
                </a:cxn>
              </a:cxnLst>
              <a:rect l="0" t="0" r="r" b="b"/>
              <a:pathLst>
                <a:path w="64" h="315">
                  <a:moveTo>
                    <a:pt x="49" y="0"/>
                  </a:moveTo>
                  <a:lnTo>
                    <a:pt x="14" y="0"/>
                  </a:lnTo>
                  <a:lnTo>
                    <a:pt x="0" y="78"/>
                  </a:lnTo>
                  <a:lnTo>
                    <a:pt x="35" y="315"/>
                  </a:lnTo>
                  <a:lnTo>
                    <a:pt x="64" y="91"/>
                  </a:lnTo>
                  <a:lnTo>
                    <a:pt x="49" y="0"/>
                  </a:lnTo>
                  <a:close/>
                </a:path>
              </a:pathLst>
            </a:custGeom>
            <a:solidFill>
              <a:srgbClr val="EC00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2" name="Freeform 106"/>
            <p:cNvSpPr>
              <a:spLocks/>
            </p:cNvSpPr>
            <p:nvPr/>
          </p:nvSpPr>
          <p:spPr bwMode="auto">
            <a:xfrm>
              <a:off x="5583" y="1694"/>
              <a:ext cx="53" cy="101"/>
            </a:xfrm>
            <a:custGeom>
              <a:avLst/>
              <a:gdLst>
                <a:gd name="T0" fmla="*/ 53 w 53"/>
                <a:gd name="T1" fmla="*/ 41 h 101"/>
                <a:gd name="T2" fmla="*/ 19 w 53"/>
                <a:gd name="T3" fmla="*/ 101 h 101"/>
                <a:gd name="T4" fmla="*/ 0 w 53"/>
                <a:gd name="T5" fmla="*/ 41 h 101"/>
                <a:gd name="T6" fmla="*/ 0 w 53"/>
                <a:gd name="T7" fmla="*/ 0 h 101"/>
                <a:gd name="T8" fmla="*/ 53 w 53"/>
                <a:gd name="T9" fmla="*/ 41 h 101"/>
              </a:gdLst>
              <a:ahLst/>
              <a:cxnLst>
                <a:cxn ang="0">
                  <a:pos x="T0" y="T1"/>
                </a:cxn>
                <a:cxn ang="0">
                  <a:pos x="T2" y="T3"/>
                </a:cxn>
                <a:cxn ang="0">
                  <a:pos x="T4" y="T5"/>
                </a:cxn>
                <a:cxn ang="0">
                  <a:pos x="T6" y="T7"/>
                </a:cxn>
                <a:cxn ang="0">
                  <a:pos x="T8" y="T9"/>
                </a:cxn>
              </a:cxnLst>
              <a:rect l="0" t="0" r="r" b="b"/>
              <a:pathLst>
                <a:path w="53" h="101">
                  <a:moveTo>
                    <a:pt x="53" y="41"/>
                  </a:moveTo>
                  <a:lnTo>
                    <a:pt x="19" y="101"/>
                  </a:lnTo>
                  <a:lnTo>
                    <a:pt x="0" y="41"/>
                  </a:lnTo>
                  <a:lnTo>
                    <a:pt x="0" y="0"/>
                  </a:lnTo>
                  <a:lnTo>
                    <a:pt x="53"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3" name="Freeform 107"/>
            <p:cNvSpPr>
              <a:spLocks/>
            </p:cNvSpPr>
            <p:nvPr/>
          </p:nvSpPr>
          <p:spPr bwMode="auto">
            <a:xfrm>
              <a:off x="5634" y="1694"/>
              <a:ext cx="55" cy="101"/>
            </a:xfrm>
            <a:custGeom>
              <a:avLst/>
              <a:gdLst>
                <a:gd name="T0" fmla="*/ 0 w 55"/>
                <a:gd name="T1" fmla="*/ 41 h 101"/>
                <a:gd name="T2" fmla="*/ 38 w 55"/>
                <a:gd name="T3" fmla="*/ 101 h 101"/>
                <a:gd name="T4" fmla="*/ 55 w 55"/>
                <a:gd name="T5" fmla="*/ 41 h 101"/>
                <a:gd name="T6" fmla="*/ 55 w 55"/>
                <a:gd name="T7" fmla="*/ 0 h 101"/>
                <a:gd name="T8" fmla="*/ 0 w 55"/>
                <a:gd name="T9" fmla="*/ 41 h 101"/>
              </a:gdLst>
              <a:ahLst/>
              <a:cxnLst>
                <a:cxn ang="0">
                  <a:pos x="T0" y="T1"/>
                </a:cxn>
                <a:cxn ang="0">
                  <a:pos x="T2" y="T3"/>
                </a:cxn>
                <a:cxn ang="0">
                  <a:pos x="T4" y="T5"/>
                </a:cxn>
                <a:cxn ang="0">
                  <a:pos x="T6" y="T7"/>
                </a:cxn>
                <a:cxn ang="0">
                  <a:pos x="T8" y="T9"/>
                </a:cxn>
              </a:cxnLst>
              <a:rect l="0" t="0" r="r" b="b"/>
              <a:pathLst>
                <a:path w="55" h="101">
                  <a:moveTo>
                    <a:pt x="0" y="41"/>
                  </a:moveTo>
                  <a:lnTo>
                    <a:pt x="38" y="101"/>
                  </a:lnTo>
                  <a:lnTo>
                    <a:pt x="55" y="41"/>
                  </a:lnTo>
                  <a:lnTo>
                    <a:pt x="55" y="0"/>
                  </a:lnTo>
                  <a:lnTo>
                    <a:pt x="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4" name="Freeform 108"/>
            <p:cNvSpPr>
              <a:spLocks/>
            </p:cNvSpPr>
            <p:nvPr/>
          </p:nvSpPr>
          <p:spPr bwMode="auto">
            <a:xfrm>
              <a:off x="6805" y="1959"/>
              <a:ext cx="297" cy="269"/>
            </a:xfrm>
            <a:custGeom>
              <a:avLst/>
              <a:gdLst>
                <a:gd name="T0" fmla="*/ 0 w 172"/>
                <a:gd name="T1" fmla="*/ 48 h 156"/>
                <a:gd name="T2" fmla="*/ 113 w 172"/>
                <a:gd name="T3" fmla="*/ 156 h 156"/>
                <a:gd name="T4" fmla="*/ 172 w 172"/>
                <a:gd name="T5" fmla="*/ 0 h 156"/>
                <a:gd name="T6" fmla="*/ 6 w 172"/>
                <a:gd name="T7" fmla="*/ 26 h 156"/>
                <a:gd name="T8" fmla="*/ 0 w 172"/>
                <a:gd name="T9" fmla="*/ 48 h 156"/>
              </a:gdLst>
              <a:ahLst/>
              <a:cxnLst>
                <a:cxn ang="0">
                  <a:pos x="T0" y="T1"/>
                </a:cxn>
                <a:cxn ang="0">
                  <a:pos x="T2" y="T3"/>
                </a:cxn>
                <a:cxn ang="0">
                  <a:pos x="T4" y="T5"/>
                </a:cxn>
                <a:cxn ang="0">
                  <a:pos x="T6" y="T7"/>
                </a:cxn>
                <a:cxn ang="0">
                  <a:pos x="T8" y="T9"/>
                </a:cxn>
              </a:cxnLst>
              <a:rect l="0" t="0" r="r" b="b"/>
              <a:pathLst>
                <a:path w="172" h="156">
                  <a:moveTo>
                    <a:pt x="0" y="48"/>
                  </a:moveTo>
                  <a:cubicBezTo>
                    <a:pt x="0" y="48"/>
                    <a:pt x="113" y="37"/>
                    <a:pt x="113" y="156"/>
                  </a:cubicBezTo>
                  <a:cubicBezTo>
                    <a:pt x="172" y="0"/>
                    <a:pt x="172" y="0"/>
                    <a:pt x="172" y="0"/>
                  </a:cubicBezTo>
                  <a:cubicBezTo>
                    <a:pt x="6" y="26"/>
                    <a:pt x="6" y="26"/>
                    <a:pt x="6" y="26"/>
                  </a:cubicBezTo>
                  <a:lnTo>
                    <a:pt x="0"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5" name="Freeform 109"/>
            <p:cNvSpPr>
              <a:spLocks/>
            </p:cNvSpPr>
            <p:nvPr/>
          </p:nvSpPr>
          <p:spPr bwMode="auto">
            <a:xfrm>
              <a:off x="6179" y="1024"/>
              <a:ext cx="111" cy="217"/>
            </a:xfrm>
            <a:custGeom>
              <a:avLst/>
              <a:gdLst>
                <a:gd name="T0" fmla="*/ 65 w 65"/>
                <a:gd name="T1" fmla="*/ 91 h 126"/>
                <a:gd name="T2" fmla="*/ 33 w 65"/>
                <a:gd name="T3" fmla="*/ 59 h 126"/>
                <a:gd name="T4" fmla="*/ 21 w 65"/>
                <a:gd name="T5" fmla="*/ 61 h 126"/>
                <a:gd name="T6" fmla="*/ 21 w 65"/>
                <a:gd name="T7" fmla="*/ 11 h 126"/>
                <a:gd name="T8" fmla="*/ 21 w 65"/>
                <a:gd name="T9" fmla="*/ 11 h 126"/>
                <a:gd name="T10" fmla="*/ 21 w 65"/>
                <a:gd name="T11" fmla="*/ 11 h 126"/>
                <a:gd name="T12" fmla="*/ 11 w 65"/>
                <a:gd name="T13" fmla="*/ 0 h 126"/>
                <a:gd name="T14" fmla="*/ 0 w 65"/>
                <a:gd name="T15" fmla="*/ 11 h 126"/>
                <a:gd name="T16" fmla="*/ 0 w 65"/>
                <a:gd name="T17" fmla="*/ 11 h 126"/>
                <a:gd name="T18" fmla="*/ 0 w 65"/>
                <a:gd name="T19" fmla="*/ 11 h 126"/>
                <a:gd name="T20" fmla="*/ 0 w 65"/>
                <a:gd name="T21" fmla="*/ 126 h 126"/>
                <a:gd name="T22" fmla="*/ 65 w 65"/>
                <a:gd name="T23" fmla="*/ 126 h 126"/>
                <a:gd name="T24" fmla="*/ 65 w 65"/>
                <a:gd name="T25" fmla="*/ 92 h 126"/>
                <a:gd name="T26" fmla="*/ 65 w 65"/>
                <a:gd name="T27" fmla="*/ 92 h 126"/>
                <a:gd name="T28" fmla="*/ 65 w 65"/>
                <a:gd name="T29" fmla="*/ 9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126">
                  <a:moveTo>
                    <a:pt x="65" y="91"/>
                  </a:moveTo>
                  <a:cubicBezTo>
                    <a:pt x="65" y="73"/>
                    <a:pt x="51" y="59"/>
                    <a:pt x="33" y="59"/>
                  </a:cubicBezTo>
                  <a:cubicBezTo>
                    <a:pt x="29" y="59"/>
                    <a:pt x="25" y="59"/>
                    <a:pt x="21" y="61"/>
                  </a:cubicBezTo>
                  <a:cubicBezTo>
                    <a:pt x="21" y="11"/>
                    <a:pt x="21" y="11"/>
                    <a:pt x="21" y="11"/>
                  </a:cubicBezTo>
                  <a:cubicBezTo>
                    <a:pt x="21" y="11"/>
                    <a:pt x="21" y="11"/>
                    <a:pt x="21" y="11"/>
                  </a:cubicBezTo>
                  <a:cubicBezTo>
                    <a:pt x="21" y="11"/>
                    <a:pt x="21" y="11"/>
                    <a:pt x="21" y="11"/>
                  </a:cubicBezTo>
                  <a:cubicBezTo>
                    <a:pt x="21" y="5"/>
                    <a:pt x="17" y="0"/>
                    <a:pt x="11" y="0"/>
                  </a:cubicBezTo>
                  <a:cubicBezTo>
                    <a:pt x="5" y="0"/>
                    <a:pt x="0" y="5"/>
                    <a:pt x="0" y="11"/>
                  </a:cubicBezTo>
                  <a:cubicBezTo>
                    <a:pt x="0" y="11"/>
                    <a:pt x="0" y="11"/>
                    <a:pt x="0" y="11"/>
                  </a:cubicBezTo>
                  <a:cubicBezTo>
                    <a:pt x="0" y="11"/>
                    <a:pt x="0" y="11"/>
                    <a:pt x="0" y="11"/>
                  </a:cubicBezTo>
                  <a:cubicBezTo>
                    <a:pt x="0" y="126"/>
                    <a:pt x="0" y="126"/>
                    <a:pt x="0" y="126"/>
                  </a:cubicBezTo>
                  <a:cubicBezTo>
                    <a:pt x="65" y="126"/>
                    <a:pt x="65" y="126"/>
                    <a:pt x="65" y="126"/>
                  </a:cubicBezTo>
                  <a:cubicBezTo>
                    <a:pt x="65" y="92"/>
                    <a:pt x="65" y="92"/>
                    <a:pt x="65" y="92"/>
                  </a:cubicBezTo>
                  <a:cubicBezTo>
                    <a:pt x="65" y="92"/>
                    <a:pt x="65" y="92"/>
                    <a:pt x="65" y="92"/>
                  </a:cubicBezTo>
                  <a:cubicBezTo>
                    <a:pt x="65" y="92"/>
                    <a:pt x="65" y="91"/>
                    <a:pt x="65" y="91"/>
                  </a:cubicBezTo>
                  <a:close/>
                </a:path>
              </a:pathLst>
            </a:custGeom>
            <a:solidFill>
              <a:srgbClr val="DD5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6" name="Rectangle 110"/>
            <p:cNvSpPr>
              <a:spLocks noChangeArrowheads="1"/>
            </p:cNvSpPr>
            <p:nvPr/>
          </p:nvSpPr>
          <p:spPr bwMode="auto">
            <a:xfrm>
              <a:off x="5226" y="2290"/>
              <a:ext cx="52" cy="51"/>
            </a:xfrm>
            <a:prstGeom prst="rect">
              <a:avLst/>
            </a:prstGeom>
            <a:solidFill>
              <a:srgbClr val="263C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7" name="Freeform 111"/>
            <p:cNvSpPr>
              <a:spLocks/>
            </p:cNvSpPr>
            <p:nvPr/>
          </p:nvSpPr>
          <p:spPr bwMode="auto">
            <a:xfrm>
              <a:off x="6662" y="1894"/>
              <a:ext cx="123" cy="194"/>
            </a:xfrm>
            <a:custGeom>
              <a:avLst/>
              <a:gdLst>
                <a:gd name="T0" fmla="*/ 29 w 71"/>
                <a:gd name="T1" fmla="*/ 21 h 113"/>
                <a:gd name="T2" fmla="*/ 25 w 71"/>
                <a:gd name="T3" fmla="*/ 0 h 113"/>
                <a:gd name="T4" fmla="*/ 0 w 71"/>
                <a:gd name="T5" fmla="*/ 3 h 113"/>
                <a:gd name="T6" fmla="*/ 15 w 71"/>
                <a:gd name="T7" fmla="*/ 48 h 113"/>
                <a:gd name="T8" fmla="*/ 7 w 71"/>
                <a:gd name="T9" fmla="*/ 86 h 113"/>
                <a:gd name="T10" fmla="*/ 29 w 71"/>
                <a:gd name="T11" fmla="*/ 113 h 113"/>
                <a:gd name="T12" fmla="*/ 59 w 71"/>
                <a:gd name="T13" fmla="*/ 86 h 113"/>
                <a:gd name="T14" fmla="*/ 71 w 71"/>
                <a:gd name="T15" fmla="*/ 29 h 113"/>
                <a:gd name="T16" fmla="*/ 29 w 71"/>
                <a:gd name="T17" fmla="*/ 2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13">
                  <a:moveTo>
                    <a:pt x="29" y="21"/>
                  </a:moveTo>
                  <a:cubicBezTo>
                    <a:pt x="25" y="0"/>
                    <a:pt x="25" y="0"/>
                    <a:pt x="25" y="0"/>
                  </a:cubicBezTo>
                  <a:cubicBezTo>
                    <a:pt x="0" y="3"/>
                    <a:pt x="0" y="3"/>
                    <a:pt x="0" y="3"/>
                  </a:cubicBezTo>
                  <a:cubicBezTo>
                    <a:pt x="18" y="13"/>
                    <a:pt x="17" y="35"/>
                    <a:pt x="15" y="48"/>
                  </a:cubicBezTo>
                  <a:cubicBezTo>
                    <a:pt x="7" y="86"/>
                    <a:pt x="7" y="86"/>
                    <a:pt x="7" y="86"/>
                  </a:cubicBezTo>
                  <a:cubicBezTo>
                    <a:pt x="29" y="113"/>
                    <a:pt x="29" y="113"/>
                    <a:pt x="29" y="113"/>
                  </a:cubicBezTo>
                  <a:cubicBezTo>
                    <a:pt x="59" y="86"/>
                    <a:pt x="59" y="86"/>
                    <a:pt x="59" y="86"/>
                  </a:cubicBezTo>
                  <a:cubicBezTo>
                    <a:pt x="71" y="29"/>
                    <a:pt x="71" y="29"/>
                    <a:pt x="71" y="29"/>
                  </a:cubicBezTo>
                  <a:lnTo>
                    <a:pt x="29" y="21"/>
                  </a:lnTo>
                  <a:close/>
                </a:path>
              </a:pathLst>
            </a:custGeom>
            <a:solidFill>
              <a:srgbClr val="FFFC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8" name="Freeform 112"/>
            <p:cNvSpPr>
              <a:spLocks/>
            </p:cNvSpPr>
            <p:nvPr/>
          </p:nvSpPr>
          <p:spPr bwMode="auto">
            <a:xfrm>
              <a:off x="4589" y="1868"/>
              <a:ext cx="136" cy="215"/>
            </a:xfrm>
            <a:custGeom>
              <a:avLst/>
              <a:gdLst>
                <a:gd name="T0" fmla="*/ 54 w 79"/>
                <a:gd name="T1" fmla="*/ 0 h 125"/>
                <a:gd name="T2" fmla="*/ 45 w 79"/>
                <a:gd name="T3" fmla="*/ 21 h 125"/>
                <a:gd name="T4" fmla="*/ 0 w 79"/>
                <a:gd name="T5" fmla="*/ 21 h 125"/>
                <a:gd name="T6" fmla="*/ 0 w 79"/>
                <a:gd name="T7" fmla="*/ 94 h 125"/>
                <a:gd name="T8" fmla="*/ 29 w 79"/>
                <a:gd name="T9" fmla="*/ 125 h 125"/>
                <a:gd name="T10" fmla="*/ 54 w 79"/>
                <a:gd name="T11" fmla="*/ 94 h 125"/>
                <a:gd name="T12" fmla="*/ 54 w 79"/>
                <a:gd name="T13" fmla="*/ 52 h 125"/>
                <a:gd name="T14" fmla="*/ 79 w 79"/>
                <a:gd name="T15" fmla="*/ 9 h 125"/>
                <a:gd name="T16" fmla="*/ 54 w 79"/>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25">
                  <a:moveTo>
                    <a:pt x="54" y="0"/>
                  </a:moveTo>
                  <a:cubicBezTo>
                    <a:pt x="45" y="21"/>
                    <a:pt x="45" y="21"/>
                    <a:pt x="45" y="21"/>
                  </a:cubicBezTo>
                  <a:cubicBezTo>
                    <a:pt x="0" y="21"/>
                    <a:pt x="0" y="21"/>
                    <a:pt x="0" y="21"/>
                  </a:cubicBezTo>
                  <a:cubicBezTo>
                    <a:pt x="0" y="94"/>
                    <a:pt x="0" y="94"/>
                    <a:pt x="0" y="94"/>
                  </a:cubicBezTo>
                  <a:cubicBezTo>
                    <a:pt x="29" y="125"/>
                    <a:pt x="29" y="125"/>
                    <a:pt x="29" y="125"/>
                  </a:cubicBezTo>
                  <a:cubicBezTo>
                    <a:pt x="54" y="94"/>
                    <a:pt x="54" y="94"/>
                    <a:pt x="54" y="94"/>
                  </a:cubicBezTo>
                  <a:cubicBezTo>
                    <a:pt x="54" y="52"/>
                    <a:pt x="54" y="52"/>
                    <a:pt x="54" y="52"/>
                  </a:cubicBezTo>
                  <a:cubicBezTo>
                    <a:pt x="55" y="38"/>
                    <a:pt x="59" y="15"/>
                    <a:pt x="79" y="9"/>
                  </a:cubicBezTo>
                  <a:lnTo>
                    <a:pt x="54" y="0"/>
                  </a:lnTo>
                  <a:close/>
                </a:path>
              </a:pathLst>
            </a:custGeom>
            <a:solidFill>
              <a:srgbClr val="FFFC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9" name="Freeform 113"/>
            <p:cNvSpPr>
              <a:spLocks/>
            </p:cNvSpPr>
            <p:nvPr/>
          </p:nvSpPr>
          <p:spPr bwMode="auto">
            <a:xfrm>
              <a:off x="6575" y="1726"/>
              <a:ext cx="58" cy="114"/>
            </a:xfrm>
            <a:custGeom>
              <a:avLst/>
              <a:gdLst>
                <a:gd name="T0" fmla="*/ 34 w 34"/>
                <a:gd name="T1" fmla="*/ 0 h 66"/>
                <a:gd name="T2" fmla="*/ 0 w 34"/>
                <a:gd name="T3" fmla="*/ 60 h 66"/>
                <a:gd name="T4" fmla="*/ 29 w 34"/>
                <a:gd name="T5" fmla="*/ 66 h 66"/>
                <a:gd name="T6" fmla="*/ 34 w 34"/>
                <a:gd name="T7" fmla="*/ 0 h 66"/>
              </a:gdLst>
              <a:ahLst/>
              <a:cxnLst>
                <a:cxn ang="0">
                  <a:pos x="T0" y="T1"/>
                </a:cxn>
                <a:cxn ang="0">
                  <a:pos x="T2" y="T3"/>
                </a:cxn>
                <a:cxn ang="0">
                  <a:pos x="T4" y="T5"/>
                </a:cxn>
                <a:cxn ang="0">
                  <a:pos x="T6" y="T7"/>
                </a:cxn>
              </a:cxnLst>
              <a:rect l="0" t="0" r="r" b="b"/>
              <a:pathLst>
                <a:path w="34" h="66">
                  <a:moveTo>
                    <a:pt x="34" y="0"/>
                  </a:moveTo>
                  <a:cubicBezTo>
                    <a:pt x="34" y="0"/>
                    <a:pt x="11" y="25"/>
                    <a:pt x="0" y="60"/>
                  </a:cubicBezTo>
                  <a:cubicBezTo>
                    <a:pt x="29" y="66"/>
                    <a:pt x="29" y="66"/>
                    <a:pt x="29" y="66"/>
                  </a:cubicBezTo>
                  <a:lnTo>
                    <a:pt x="34"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0" name="Freeform 114"/>
            <p:cNvSpPr>
              <a:spLocks/>
            </p:cNvSpPr>
            <p:nvPr/>
          </p:nvSpPr>
          <p:spPr bwMode="auto">
            <a:xfrm>
              <a:off x="6583" y="1656"/>
              <a:ext cx="291" cy="339"/>
            </a:xfrm>
            <a:custGeom>
              <a:avLst/>
              <a:gdLst>
                <a:gd name="T0" fmla="*/ 169 w 169"/>
                <a:gd name="T1" fmla="*/ 27 h 197"/>
                <a:gd name="T2" fmla="*/ 150 w 169"/>
                <a:gd name="T3" fmla="*/ 120 h 197"/>
                <a:gd name="T4" fmla="*/ 149 w 169"/>
                <a:gd name="T5" fmla="*/ 120 h 197"/>
                <a:gd name="T6" fmla="*/ 0 w 169"/>
                <a:gd name="T7" fmla="*/ 183 h 197"/>
                <a:gd name="T8" fmla="*/ 1 w 169"/>
                <a:gd name="T9" fmla="*/ 177 h 197"/>
                <a:gd name="T10" fmla="*/ 12 w 169"/>
                <a:gd name="T11" fmla="*/ 124 h 197"/>
                <a:gd name="T12" fmla="*/ 25 w 169"/>
                <a:gd name="T13" fmla="*/ 58 h 197"/>
                <a:gd name="T14" fmla="*/ 37 w 169"/>
                <a:gd name="T15" fmla="*/ 0 h 197"/>
                <a:gd name="T16" fmla="*/ 169 w 169"/>
                <a:gd name="T17" fmla="*/ 2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97">
                  <a:moveTo>
                    <a:pt x="169" y="27"/>
                  </a:moveTo>
                  <a:cubicBezTo>
                    <a:pt x="150" y="120"/>
                    <a:pt x="150" y="120"/>
                    <a:pt x="150" y="120"/>
                  </a:cubicBezTo>
                  <a:cubicBezTo>
                    <a:pt x="149" y="120"/>
                    <a:pt x="149" y="120"/>
                    <a:pt x="149" y="120"/>
                  </a:cubicBezTo>
                  <a:cubicBezTo>
                    <a:pt x="131" y="188"/>
                    <a:pt x="70" y="197"/>
                    <a:pt x="0" y="183"/>
                  </a:cubicBezTo>
                  <a:cubicBezTo>
                    <a:pt x="1" y="177"/>
                    <a:pt x="1" y="177"/>
                    <a:pt x="1" y="177"/>
                  </a:cubicBezTo>
                  <a:cubicBezTo>
                    <a:pt x="12" y="124"/>
                    <a:pt x="12" y="124"/>
                    <a:pt x="12" y="124"/>
                  </a:cubicBezTo>
                  <a:cubicBezTo>
                    <a:pt x="25" y="58"/>
                    <a:pt x="25" y="58"/>
                    <a:pt x="25" y="58"/>
                  </a:cubicBezTo>
                  <a:cubicBezTo>
                    <a:pt x="37" y="0"/>
                    <a:pt x="37" y="0"/>
                    <a:pt x="37" y="0"/>
                  </a:cubicBezTo>
                  <a:cubicBezTo>
                    <a:pt x="169" y="27"/>
                    <a:pt x="169" y="27"/>
                    <a:pt x="169" y="27"/>
                  </a:cubicBezTo>
                </a:path>
              </a:pathLst>
            </a:custGeom>
            <a:solidFill>
              <a:srgbClr val="FFFC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1" name="Freeform 115"/>
            <p:cNvSpPr>
              <a:spLocks/>
            </p:cNvSpPr>
            <p:nvPr/>
          </p:nvSpPr>
          <p:spPr bwMode="auto">
            <a:xfrm>
              <a:off x="6673" y="1778"/>
              <a:ext cx="20" cy="21"/>
            </a:xfrm>
            <a:custGeom>
              <a:avLst/>
              <a:gdLst>
                <a:gd name="T0" fmla="*/ 1 w 12"/>
                <a:gd name="T1" fmla="*/ 5 h 12"/>
                <a:gd name="T2" fmla="*/ 5 w 12"/>
                <a:gd name="T3" fmla="*/ 11 h 12"/>
                <a:gd name="T4" fmla="*/ 12 w 12"/>
                <a:gd name="T5" fmla="*/ 7 h 12"/>
                <a:gd name="T6" fmla="*/ 7 w 12"/>
                <a:gd name="T7" fmla="*/ 1 h 12"/>
                <a:gd name="T8" fmla="*/ 1 w 12"/>
                <a:gd name="T9" fmla="*/ 5 h 12"/>
              </a:gdLst>
              <a:ahLst/>
              <a:cxnLst>
                <a:cxn ang="0">
                  <a:pos x="T0" y="T1"/>
                </a:cxn>
                <a:cxn ang="0">
                  <a:pos x="T2" y="T3"/>
                </a:cxn>
                <a:cxn ang="0">
                  <a:pos x="T4" y="T5"/>
                </a:cxn>
                <a:cxn ang="0">
                  <a:pos x="T6" y="T7"/>
                </a:cxn>
                <a:cxn ang="0">
                  <a:pos x="T8" y="T9"/>
                </a:cxn>
              </a:cxnLst>
              <a:rect l="0" t="0" r="r" b="b"/>
              <a:pathLst>
                <a:path w="12" h="12">
                  <a:moveTo>
                    <a:pt x="1" y="5"/>
                  </a:moveTo>
                  <a:cubicBezTo>
                    <a:pt x="0" y="8"/>
                    <a:pt x="2" y="11"/>
                    <a:pt x="5" y="11"/>
                  </a:cubicBezTo>
                  <a:cubicBezTo>
                    <a:pt x="8" y="12"/>
                    <a:pt x="11" y="10"/>
                    <a:pt x="12" y="7"/>
                  </a:cubicBezTo>
                  <a:cubicBezTo>
                    <a:pt x="12" y="4"/>
                    <a:pt x="10" y="1"/>
                    <a:pt x="7" y="1"/>
                  </a:cubicBezTo>
                  <a:cubicBezTo>
                    <a:pt x="5" y="0"/>
                    <a:pt x="2" y="2"/>
                    <a:pt x="1" y="5"/>
                  </a:cubicBezTo>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2" name="Freeform 116"/>
            <p:cNvSpPr>
              <a:spLocks/>
            </p:cNvSpPr>
            <p:nvPr/>
          </p:nvSpPr>
          <p:spPr bwMode="auto">
            <a:xfrm>
              <a:off x="6583" y="1566"/>
              <a:ext cx="367" cy="479"/>
            </a:xfrm>
            <a:custGeom>
              <a:avLst/>
              <a:gdLst>
                <a:gd name="T0" fmla="*/ 201 w 213"/>
                <a:gd name="T1" fmla="*/ 72 h 278"/>
                <a:gd name="T2" fmla="*/ 170 w 213"/>
                <a:gd name="T3" fmla="*/ 59 h 278"/>
                <a:gd name="T4" fmla="*/ 164 w 213"/>
                <a:gd name="T5" fmla="*/ 44 h 278"/>
                <a:gd name="T6" fmla="*/ 143 w 213"/>
                <a:gd name="T7" fmla="*/ 34 h 278"/>
                <a:gd name="T8" fmla="*/ 119 w 213"/>
                <a:gd name="T9" fmla="*/ 22 h 278"/>
                <a:gd name="T10" fmla="*/ 38 w 213"/>
                <a:gd name="T11" fmla="*/ 52 h 278"/>
                <a:gd name="T12" fmla="*/ 39 w 213"/>
                <a:gd name="T13" fmla="*/ 52 h 278"/>
                <a:gd name="T14" fmla="*/ 38 w 213"/>
                <a:gd name="T15" fmla="*/ 52 h 278"/>
                <a:gd name="T16" fmla="*/ 85 w 213"/>
                <a:gd name="T17" fmla="*/ 96 h 278"/>
                <a:gd name="T18" fmla="*/ 110 w 213"/>
                <a:gd name="T19" fmla="*/ 104 h 278"/>
                <a:gd name="T20" fmla="*/ 110 w 213"/>
                <a:gd name="T21" fmla="*/ 104 h 278"/>
                <a:gd name="T22" fmla="*/ 36 w 213"/>
                <a:gd name="T23" fmla="*/ 187 h 278"/>
                <a:gd name="T24" fmla="*/ 16 w 213"/>
                <a:gd name="T25" fmla="*/ 157 h 278"/>
                <a:gd name="T26" fmla="*/ 0 w 213"/>
                <a:gd name="T27" fmla="*/ 235 h 278"/>
                <a:gd name="T28" fmla="*/ 108 w 213"/>
                <a:gd name="T29" fmla="*/ 174 h 278"/>
                <a:gd name="T30" fmla="*/ 119 w 213"/>
                <a:gd name="T31" fmla="*/ 135 h 278"/>
                <a:gd name="T32" fmla="*/ 139 w 213"/>
                <a:gd name="T33" fmla="*/ 199 h 278"/>
                <a:gd name="T34" fmla="*/ 139 w 213"/>
                <a:gd name="T35" fmla="*/ 199 h 278"/>
                <a:gd name="T36" fmla="*/ 139 w 213"/>
                <a:gd name="T37" fmla="*/ 199 h 278"/>
                <a:gd name="T38" fmla="*/ 163 w 213"/>
                <a:gd name="T39" fmla="*/ 160 h 278"/>
                <a:gd name="T40" fmla="*/ 194 w 213"/>
                <a:gd name="T41" fmla="*/ 125 h 278"/>
                <a:gd name="T42" fmla="*/ 201 w 213"/>
                <a:gd name="T43" fmla="*/ 7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3" h="278">
                  <a:moveTo>
                    <a:pt x="201" y="72"/>
                  </a:moveTo>
                  <a:cubicBezTo>
                    <a:pt x="194" y="63"/>
                    <a:pt x="182" y="59"/>
                    <a:pt x="170" y="59"/>
                  </a:cubicBezTo>
                  <a:cubicBezTo>
                    <a:pt x="169" y="53"/>
                    <a:pt x="167" y="47"/>
                    <a:pt x="164" y="44"/>
                  </a:cubicBezTo>
                  <a:cubicBezTo>
                    <a:pt x="157" y="38"/>
                    <a:pt x="151" y="36"/>
                    <a:pt x="143" y="34"/>
                  </a:cubicBezTo>
                  <a:cubicBezTo>
                    <a:pt x="133" y="32"/>
                    <a:pt x="127" y="29"/>
                    <a:pt x="119" y="22"/>
                  </a:cubicBezTo>
                  <a:cubicBezTo>
                    <a:pt x="95" y="0"/>
                    <a:pt x="44" y="17"/>
                    <a:pt x="38" y="52"/>
                  </a:cubicBezTo>
                  <a:cubicBezTo>
                    <a:pt x="39" y="52"/>
                    <a:pt x="39" y="52"/>
                    <a:pt x="39" y="52"/>
                  </a:cubicBezTo>
                  <a:cubicBezTo>
                    <a:pt x="38" y="52"/>
                    <a:pt x="38" y="52"/>
                    <a:pt x="38" y="52"/>
                  </a:cubicBezTo>
                  <a:cubicBezTo>
                    <a:pt x="39" y="73"/>
                    <a:pt x="67" y="91"/>
                    <a:pt x="85" y="96"/>
                  </a:cubicBezTo>
                  <a:cubicBezTo>
                    <a:pt x="96" y="99"/>
                    <a:pt x="103" y="99"/>
                    <a:pt x="110" y="104"/>
                  </a:cubicBezTo>
                  <a:cubicBezTo>
                    <a:pt x="110" y="104"/>
                    <a:pt x="110" y="104"/>
                    <a:pt x="110" y="104"/>
                  </a:cubicBezTo>
                  <a:cubicBezTo>
                    <a:pt x="110" y="104"/>
                    <a:pt x="88" y="197"/>
                    <a:pt x="36" y="187"/>
                  </a:cubicBezTo>
                  <a:cubicBezTo>
                    <a:pt x="36" y="187"/>
                    <a:pt x="37" y="162"/>
                    <a:pt x="16" y="157"/>
                  </a:cubicBezTo>
                  <a:cubicBezTo>
                    <a:pt x="0" y="235"/>
                    <a:pt x="0" y="235"/>
                    <a:pt x="0" y="235"/>
                  </a:cubicBezTo>
                  <a:cubicBezTo>
                    <a:pt x="0" y="235"/>
                    <a:pt x="87" y="278"/>
                    <a:pt x="108" y="174"/>
                  </a:cubicBezTo>
                  <a:cubicBezTo>
                    <a:pt x="119" y="135"/>
                    <a:pt x="119" y="135"/>
                    <a:pt x="119" y="135"/>
                  </a:cubicBezTo>
                  <a:cubicBezTo>
                    <a:pt x="118" y="153"/>
                    <a:pt x="120" y="181"/>
                    <a:pt x="139" y="199"/>
                  </a:cubicBezTo>
                  <a:cubicBezTo>
                    <a:pt x="139" y="199"/>
                    <a:pt x="139" y="199"/>
                    <a:pt x="139" y="199"/>
                  </a:cubicBezTo>
                  <a:cubicBezTo>
                    <a:pt x="139" y="199"/>
                    <a:pt x="139" y="199"/>
                    <a:pt x="139" y="199"/>
                  </a:cubicBezTo>
                  <a:cubicBezTo>
                    <a:pt x="159" y="193"/>
                    <a:pt x="157" y="176"/>
                    <a:pt x="163" y="160"/>
                  </a:cubicBezTo>
                  <a:cubicBezTo>
                    <a:pt x="168" y="148"/>
                    <a:pt x="185" y="135"/>
                    <a:pt x="194" y="125"/>
                  </a:cubicBezTo>
                  <a:cubicBezTo>
                    <a:pt x="204" y="113"/>
                    <a:pt x="213" y="86"/>
                    <a:pt x="201" y="72"/>
                  </a:cubicBezTo>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3" name="Freeform 117"/>
            <p:cNvSpPr>
              <a:spLocks/>
            </p:cNvSpPr>
            <p:nvPr/>
          </p:nvSpPr>
          <p:spPr bwMode="auto">
            <a:xfrm>
              <a:off x="5734" y="1367"/>
              <a:ext cx="90" cy="130"/>
            </a:xfrm>
            <a:custGeom>
              <a:avLst/>
              <a:gdLst>
                <a:gd name="T0" fmla="*/ 0 w 90"/>
                <a:gd name="T1" fmla="*/ 0 h 130"/>
                <a:gd name="T2" fmla="*/ 90 w 90"/>
                <a:gd name="T3" fmla="*/ 99 h 130"/>
                <a:gd name="T4" fmla="*/ 24 w 90"/>
                <a:gd name="T5" fmla="*/ 130 h 130"/>
                <a:gd name="T6" fmla="*/ 0 w 90"/>
                <a:gd name="T7" fmla="*/ 0 h 130"/>
              </a:gdLst>
              <a:ahLst/>
              <a:cxnLst>
                <a:cxn ang="0">
                  <a:pos x="T0" y="T1"/>
                </a:cxn>
                <a:cxn ang="0">
                  <a:pos x="T2" y="T3"/>
                </a:cxn>
                <a:cxn ang="0">
                  <a:pos x="T4" y="T5"/>
                </a:cxn>
                <a:cxn ang="0">
                  <a:pos x="T6" y="T7"/>
                </a:cxn>
              </a:cxnLst>
              <a:rect l="0" t="0" r="r" b="b"/>
              <a:pathLst>
                <a:path w="90" h="130">
                  <a:moveTo>
                    <a:pt x="0" y="0"/>
                  </a:moveTo>
                  <a:lnTo>
                    <a:pt x="90" y="99"/>
                  </a:lnTo>
                  <a:lnTo>
                    <a:pt x="24" y="130"/>
                  </a:lnTo>
                  <a:lnTo>
                    <a:pt x="0" y="0"/>
                  </a:lnTo>
                  <a:close/>
                </a:path>
              </a:pathLst>
            </a:custGeom>
            <a:solidFill>
              <a:srgbClr val="DD5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4" name="Freeform 118"/>
            <p:cNvSpPr>
              <a:spLocks/>
            </p:cNvSpPr>
            <p:nvPr/>
          </p:nvSpPr>
          <p:spPr bwMode="auto">
            <a:xfrm>
              <a:off x="5491" y="1287"/>
              <a:ext cx="343" cy="352"/>
            </a:xfrm>
            <a:custGeom>
              <a:avLst/>
              <a:gdLst>
                <a:gd name="T0" fmla="*/ 0 w 199"/>
                <a:gd name="T1" fmla="*/ 57 h 204"/>
                <a:gd name="T2" fmla="*/ 40 w 199"/>
                <a:gd name="T3" fmla="*/ 142 h 204"/>
                <a:gd name="T4" fmla="*/ 40 w 199"/>
                <a:gd name="T5" fmla="*/ 142 h 204"/>
                <a:gd name="T6" fmla="*/ 199 w 199"/>
                <a:gd name="T7" fmla="*/ 167 h 204"/>
                <a:gd name="T8" fmla="*/ 196 w 199"/>
                <a:gd name="T9" fmla="*/ 161 h 204"/>
                <a:gd name="T10" fmla="*/ 173 w 199"/>
                <a:gd name="T11" fmla="*/ 113 h 204"/>
                <a:gd name="T12" fmla="*/ 144 w 199"/>
                <a:gd name="T13" fmla="*/ 53 h 204"/>
                <a:gd name="T14" fmla="*/ 119 w 199"/>
                <a:gd name="T15" fmla="*/ 0 h 204"/>
                <a:gd name="T16" fmla="*/ 0 w 199"/>
                <a:gd name="T17" fmla="*/ 5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204">
                  <a:moveTo>
                    <a:pt x="0" y="57"/>
                  </a:moveTo>
                  <a:cubicBezTo>
                    <a:pt x="40" y="142"/>
                    <a:pt x="40" y="142"/>
                    <a:pt x="40" y="142"/>
                  </a:cubicBezTo>
                  <a:cubicBezTo>
                    <a:pt x="40" y="142"/>
                    <a:pt x="40" y="142"/>
                    <a:pt x="40" y="142"/>
                  </a:cubicBezTo>
                  <a:cubicBezTo>
                    <a:pt x="74" y="204"/>
                    <a:pt x="135" y="198"/>
                    <a:pt x="199" y="167"/>
                  </a:cubicBezTo>
                  <a:cubicBezTo>
                    <a:pt x="196" y="161"/>
                    <a:pt x="196" y="161"/>
                    <a:pt x="196" y="161"/>
                  </a:cubicBezTo>
                  <a:cubicBezTo>
                    <a:pt x="173" y="113"/>
                    <a:pt x="173" y="113"/>
                    <a:pt x="173" y="113"/>
                  </a:cubicBezTo>
                  <a:cubicBezTo>
                    <a:pt x="144" y="53"/>
                    <a:pt x="144" y="53"/>
                    <a:pt x="144" y="53"/>
                  </a:cubicBezTo>
                  <a:cubicBezTo>
                    <a:pt x="119" y="0"/>
                    <a:pt x="119" y="0"/>
                    <a:pt x="119" y="0"/>
                  </a:cubicBezTo>
                  <a:cubicBezTo>
                    <a:pt x="0" y="57"/>
                    <a:pt x="0" y="57"/>
                    <a:pt x="0" y="57"/>
                  </a:cubicBezTo>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5" name="Freeform 119"/>
            <p:cNvSpPr>
              <a:spLocks/>
            </p:cNvSpPr>
            <p:nvPr/>
          </p:nvSpPr>
          <p:spPr bwMode="auto">
            <a:xfrm>
              <a:off x="5683" y="1413"/>
              <a:ext cx="20" cy="21"/>
            </a:xfrm>
            <a:custGeom>
              <a:avLst/>
              <a:gdLst>
                <a:gd name="T0" fmla="*/ 11 w 12"/>
                <a:gd name="T1" fmla="*/ 3 h 12"/>
                <a:gd name="T2" fmla="*/ 9 w 12"/>
                <a:gd name="T3" fmla="*/ 10 h 12"/>
                <a:gd name="T4" fmla="*/ 2 w 12"/>
                <a:gd name="T5" fmla="*/ 8 h 12"/>
                <a:gd name="T6" fmla="*/ 4 w 12"/>
                <a:gd name="T7" fmla="*/ 1 h 12"/>
                <a:gd name="T8" fmla="*/ 11 w 12"/>
                <a:gd name="T9" fmla="*/ 3 h 12"/>
              </a:gdLst>
              <a:ahLst/>
              <a:cxnLst>
                <a:cxn ang="0">
                  <a:pos x="T0" y="T1"/>
                </a:cxn>
                <a:cxn ang="0">
                  <a:pos x="T2" y="T3"/>
                </a:cxn>
                <a:cxn ang="0">
                  <a:pos x="T4" y="T5"/>
                </a:cxn>
                <a:cxn ang="0">
                  <a:pos x="T6" y="T7"/>
                </a:cxn>
                <a:cxn ang="0">
                  <a:pos x="T8" y="T9"/>
                </a:cxn>
              </a:cxnLst>
              <a:rect l="0" t="0" r="r" b="b"/>
              <a:pathLst>
                <a:path w="12" h="12">
                  <a:moveTo>
                    <a:pt x="11" y="3"/>
                  </a:moveTo>
                  <a:cubicBezTo>
                    <a:pt x="12" y="6"/>
                    <a:pt x="11" y="9"/>
                    <a:pt x="9" y="10"/>
                  </a:cubicBezTo>
                  <a:cubicBezTo>
                    <a:pt x="6" y="12"/>
                    <a:pt x="3" y="11"/>
                    <a:pt x="2" y="8"/>
                  </a:cubicBezTo>
                  <a:cubicBezTo>
                    <a:pt x="0" y="5"/>
                    <a:pt x="1" y="2"/>
                    <a:pt x="4" y="1"/>
                  </a:cubicBezTo>
                  <a:cubicBezTo>
                    <a:pt x="7" y="0"/>
                    <a:pt x="10" y="1"/>
                    <a:pt x="11" y="3"/>
                  </a:cubicBezTo>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6" name="Freeform 120"/>
            <p:cNvSpPr>
              <a:spLocks/>
            </p:cNvSpPr>
            <p:nvPr/>
          </p:nvSpPr>
          <p:spPr bwMode="auto">
            <a:xfrm>
              <a:off x="5410" y="1224"/>
              <a:ext cx="292" cy="349"/>
            </a:xfrm>
            <a:custGeom>
              <a:avLst/>
              <a:gdLst>
                <a:gd name="T0" fmla="*/ 166 w 169"/>
                <a:gd name="T1" fmla="*/ 37 h 203"/>
                <a:gd name="T2" fmla="*/ 165 w 169"/>
                <a:gd name="T3" fmla="*/ 37 h 203"/>
                <a:gd name="T4" fmla="*/ 166 w 169"/>
                <a:gd name="T5" fmla="*/ 37 h 203"/>
                <a:gd name="T6" fmla="*/ 81 w 169"/>
                <a:gd name="T7" fmla="*/ 28 h 203"/>
                <a:gd name="T8" fmla="*/ 61 w 169"/>
                <a:gd name="T9" fmla="*/ 45 h 203"/>
                <a:gd name="T10" fmla="*/ 43 w 169"/>
                <a:gd name="T11" fmla="*/ 59 h 203"/>
                <a:gd name="T12" fmla="*/ 43 w 169"/>
                <a:gd name="T13" fmla="*/ 85 h 203"/>
                <a:gd name="T14" fmla="*/ 104 w 169"/>
                <a:gd name="T15" fmla="*/ 203 h 203"/>
                <a:gd name="T16" fmla="*/ 101 w 169"/>
                <a:gd name="T17" fmla="*/ 118 h 203"/>
                <a:gd name="T18" fmla="*/ 103 w 169"/>
                <a:gd name="T19" fmla="*/ 114 h 203"/>
                <a:gd name="T20" fmla="*/ 131 w 169"/>
                <a:gd name="T21" fmla="*/ 91 h 203"/>
                <a:gd name="T22" fmla="*/ 166 w 169"/>
                <a:gd name="T23" fmla="*/ 3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203">
                  <a:moveTo>
                    <a:pt x="166" y="37"/>
                  </a:moveTo>
                  <a:cubicBezTo>
                    <a:pt x="165" y="37"/>
                    <a:pt x="165" y="37"/>
                    <a:pt x="165" y="37"/>
                  </a:cubicBezTo>
                  <a:cubicBezTo>
                    <a:pt x="166" y="37"/>
                    <a:pt x="166" y="37"/>
                    <a:pt x="166" y="37"/>
                  </a:cubicBezTo>
                  <a:cubicBezTo>
                    <a:pt x="152" y="4"/>
                    <a:pt x="99" y="0"/>
                    <a:pt x="81" y="28"/>
                  </a:cubicBezTo>
                  <a:cubicBezTo>
                    <a:pt x="75" y="36"/>
                    <a:pt x="70" y="40"/>
                    <a:pt x="61" y="45"/>
                  </a:cubicBezTo>
                  <a:cubicBezTo>
                    <a:pt x="53" y="49"/>
                    <a:pt x="48" y="52"/>
                    <a:pt x="43" y="59"/>
                  </a:cubicBezTo>
                  <a:cubicBezTo>
                    <a:pt x="39" y="65"/>
                    <a:pt x="40" y="76"/>
                    <a:pt x="43" y="85"/>
                  </a:cubicBezTo>
                  <a:cubicBezTo>
                    <a:pt x="0" y="111"/>
                    <a:pt x="104" y="203"/>
                    <a:pt x="104" y="203"/>
                  </a:cubicBezTo>
                  <a:cubicBezTo>
                    <a:pt x="126" y="167"/>
                    <a:pt x="101" y="118"/>
                    <a:pt x="101" y="118"/>
                  </a:cubicBezTo>
                  <a:cubicBezTo>
                    <a:pt x="102" y="117"/>
                    <a:pt x="103" y="115"/>
                    <a:pt x="103" y="114"/>
                  </a:cubicBezTo>
                  <a:cubicBezTo>
                    <a:pt x="109" y="99"/>
                    <a:pt x="117" y="98"/>
                    <a:pt x="131" y="91"/>
                  </a:cubicBezTo>
                  <a:cubicBezTo>
                    <a:pt x="147" y="82"/>
                    <a:pt x="169" y="57"/>
                    <a:pt x="166" y="37"/>
                  </a:cubicBezTo>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7" name="Freeform 121"/>
            <p:cNvSpPr>
              <a:spLocks/>
            </p:cNvSpPr>
            <p:nvPr/>
          </p:nvSpPr>
          <p:spPr bwMode="auto">
            <a:xfrm>
              <a:off x="6769" y="1764"/>
              <a:ext cx="67" cy="109"/>
            </a:xfrm>
            <a:custGeom>
              <a:avLst/>
              <a:gdLst>
                <a:gd name="T0" fmla="*/ 12 w 39"/>
                <a:gd name="T1" fmla="*/ 0 h 63"/>
                <a:gd name="T2" fmla="*/ 36 w 39"/>
                <a:gd name="T3" fmla="*/ 36 h 63"/>
                <a:gd name="T4" fmla="*/ 0 w 39"/>
                <a:gd name="T5" fmla="*/ 59 h 63"/>
                <a:gd name="T6" fmla="*/ 12 w 39"/>
                <a:gd name="T7" fmla="*/ 0 h 63"/>
              </a:gdLst>
              <a:ahLst/>
              <a:cxnLst>
                <a:cxn ang="0">
                  <a:pos x="T0" y="T1"/>
                </a:cxn>
                <a:cxn ang="0">
                  <a:pos x="T2" y="T3"/>
                </a:cxn>
                <a:cxn ang="0">
                  <a:pos x="T4" y="T5"/>
                </a:cxn>
                <a:cxn ang="0">
                  <a:pos x="T6" y="T7"/>
                </a:cxn>
              </a:cxnLst>
              <a:rect l="0" t="0" r="r" b="b"/>
              <a:pathLst>
                <a:path w="39" h="63">
                  <a:moveTo>
                    <a:pt x="12" y="0"/>
                  </a:moveTo>
                  <a:cubicBezTo>
                    <a:pt x="29" y="4"/>
                    <a:pt x="39" y="20"/>
                    <a:pt x="36" y="36"/>
                  </a:cubicBezTo>
                  <a:cubicBezTo>
                    <a:pt x="32" y="52"/>
                    <a:pt x="16" y="63"/>
                    <a:pt x="0" y="59"/>
                  </a:cubicBezTo>
                  <a:cubicBezTo>
                    <a:pt x="12" y="0"/>
                    <a:pt x="12" y="0"/>
                    <a:pt x="12" y="0"/>
                  </a:cubicBezTo>
                </a:path>
              </a:pathLst>
            </a:custGeom>
            <a:solidFill>
              <a:srgbClr val="FFFC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8" name="Freeform 122"/>
            <p:cNvSpPr>
              <a:spLocks/>
            </p:cNvSpPr>
            <p:nvPr/>
          </p:nvSpPr>
          <p:spPr bwMode="auto">
            <a:xfrm>
              <a:off x="6774" y="1790"/>
              <a:ext cx="35" cy="52"/>
            </a:xfrm>
            <a:custGeom>
              <a:avLst/>
              <a:gdLst>
                <a:gd name="T0" fmla="*/ 6 w 20"/>
                <a:gd name="T1" fmla="*/ 0 h 30"/>
                <a:gd name="T2" fmla="*/ 0 w 20"/>
                <a:gd name="T3" fmla="*/ 30 h 30"/>
                <a:gd name="T4" fmla="*/ 3 w 20"/>
                <a:gd name="T5" fmla="*/ 30 h 30"/>
                <a:gd name="T6" fmla="*/ 18 w 20"/>
                <a:gd name="T7" fmla="*/ 18 h 30"/>
                <a:gd name="T8" fmla="*/ 6 w 20"/>
                <a:gd name="T9" fmla="*/ 0 h 30"/>
              </a:gdLst>
              <a:ahLst/>
              <a:cxnLst>
                <a:cxn ang="0">
                  <a:pos x="T0" y="T1"/>
                </a:cxn>
                <a:cxn ang="0">
                  <a:pos x="T2" y="T3"/>
                </a:cxn>
                <a:cxn ang="0">
                  <a:pos x="T4" y="T5"/>
                </a:cxn>
                <a:cxn ang="0">
                  <a:pos x="T6" y="T7"/>
                </a:cxn>
                <a:cxn ang="0">
                  <a:pos x="T8" y="T9"/>
                </a:cxn>
              </a:cxnLst>
              <a:rect l="0" t="0" r="r" b="b"/>
              <a:pathLst>
                <a:path w="20" h="30">
                  <a:moveTo>
                    <a:pt x="6" y="0"/>
                  </a:moveTo>
                  <a:cubicBezTo>
                    <a:pt x="0" y="30"/>
                    <a:pt x="0" y="30"/>
                    <a:pt x="0" y="30"/>
                  </a:cubicBezTo>
                  <a:cubicBezTo>
                    <a:pt x="1" y="30"/>
                    <a:pt x="2" y="30"/>
                    <a:pt x="3" y="30"/>
                  </a:cubicBezTo>
                  <a:cubicBezTo>
                    <a:pt x="10" y="30"/>
                    <a:pt x="17" y="25"/>
                    <a:pt x="18" y="18"/>
                  </a:cubicBezTo>
                  <a:cubicBezTo>
                    <a:pt x="20" y="10"/>
                    <a:pt x="14" y="2"/>
                    <a:pt x="6" y="0"/>
                  </a:cubicBezTo>
                </a:path>
              </a:pathLst>
            </a:custGeom>
            <a:solidFill>
              <a:srgbClr val="D9D6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9" name="Freeform 123"/>
            <p:cNvSpPr>
              <a:spLocks/>
            </p:cNvSpPr>
            <p:nvPr/>
          </p:nvSpPr>
          <p:spPr bwMode="auto">
            <a:xfrm>
              <a:off x="5550" y="1427"/>
              <a:ext cx="79" cy="105"/>
            </a:xfrm>
            <a:custGeom>
              <a:avLst/>
              <a:gdLst>
                <a:gd name="T0" fmla="*/ 21 w 46"/>
                <a:gd name="T1" fmla="*/ 0 h 61"/>
                <a:gd name="T2" fmla="*/ 7 w 46"/>
                <a:gd name="T3" fmla="*/ 40 h 61"/>
                <a:gd name="T4" fmla="*/ 46 w 46"/>
                <a:gd name="T5" fmla="*/ 53 h 61"/>
                <a:gd name="T6" fmla="*/ 21 w 46"/>
                <a:gd name="T7" fmla="*/ 0 h 61"/>
              </a:gdLst>
              <a:ahLst/>
              <a:cxnLst>
                <a:cxn ang="0">
                  <a:pos x="T0" y="T1"/>
                </a:cxn>
                <a:cxn ang="0">
                  <a:pos x="T2" y="T3"/>
                </a:cxn>
                <a:cxn ang="0">
                  <a:pos x="T4" y="T5"/>
                </a:cxn>
                <a:cxn ang="0">
                  <a:pos x="T6" y="T7"/>
                </a:cxn>
              </a:cxnLst>
              <a:rect l="0" t="0" r="r" b="b"/>
              <a:pathLst>
                <a:path w="46" h="61">
                  <a:moveTo>
                    <a:pt x="21" y="0"/>
                  </a:moveTo>
                  <a:cubicBezTo>
                    <a:pt x="6" y="7"/>
                    <a:pt x="0" y="25"/>
                    <a:pt x="7" y="40"/>
                  </a:cubicBezTo>
                  <a:cubicBezTo>
                    <a:pt x="14" y="54"/>
                    <a:pt x="32" y="61"/>
                    <a:pt x="46" y="53"/>
                  </a:cubicBezTo>
                  <a:cubicBezTo>
                    <a:pt x="21" y="0"/>
                    <a:pt x="21" y="0"/>
                    <a:pt x="21" y="0"/>
                  </a:cubicBezTo>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0" name="Freeform 124"/>
            <p:cNvSpPr>
              <a:spLocks/>
            </p:cNvSpPr>
            <p:nvPr/>
          </p:nvSpPr>
          <p:spPr bwMode="auto">
            <a:xfrm>
              <a:off x="5596" y="1449"/>
              <a:ext cx="23" cy="47"/>
            </a:xfrm>
            <a:custGeom>
              <a:avLst/>
              <a:gdLst>
                <a:gd name="T0" fmla="*/ 0 w 13"/>
                <a:gd name="T1" fmla="*/ 0 h 27"/>
                <a:gd name="T2" fmla="*/ 0 w 13"/>
                <a:gd name="T3" fmla="*/ 0 h 27"/>
                <a:gd name="T4" fmla="*/ 13 w 13"/>
                <a:gd name="T5" fmla="*/ 27 h 27"/>
                <a:gd name="T6" fmla="*/ 13 w 13"/>
                <a:gd name="T7" fmla="*/ 27 h 27"/>
                <a:gd name="T8" fmla="*/ 0 w 13"/>
                <a:gd name="T9" fmla="*/ 0 h 27"/>
              </a:gdLst>
              <a:ahLst/>
              <a:cxnLst>
                <a:cxn ang="0">
                  <a:pos x="T0" y="T1"/>
                </a:cxn>
                <a:cxn ang="0">
                  <a:pos x="T2" y="T3"/>
                </a:cxn>
                <a:cxn ang="0">
                  <a:pos x="T4" y="T5"/>
                </a:cxn>
                <a:cxn ang="0">
                  <a:pos x="T6" y="T7"/>
                </a:cxn>
                <a:cxn ang="0">
                  <a:pos x="T8" y="T9"/>
                </a:cxn>
              </a:cxnLst>
              <a:rect l="0" t="0" r="r" b="b"/>
              <a:pathLst>
                <a:path w="13" h="27">
                  <a:moveTo>
                    <a:pt x="0" y="0"/>
                  </a:moveTo>
                  <a:cubicBezTo>
                    <a:pt x="0" y="0"/>
                    <a:pt x="0" y="0"/>
                    <a:pt x="0" y="0"/>
                  </a:cubicBezTo>
                  <a:cubicBezTo>
                    <a:pt x="13" y="27"/>
                    <a:pt x="13" y="27"/>
                    <a:pt x="13" y="27"/>
                  </a:cubicBezTo>
                  <a:cubicBezTo>
                    <a:pt x="13" y="27"/>
                    <a:pt x="13" y="27"/>
                    <a:pt x="13" y="27"/>
                  </a:cubicBezTo>
                  <a:cubicBezTo>
                    <a:pt x="0" y="0"/>
                    <a:pt x="0" y="0"/>
                    <a:pt x="0" y="0"/>
                  </a:cubicBezTo>
                </a:path>
              </a:pathLst>
            </a:custGeom>
            <a:solidFill>
              <a:srgbClr val="D97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1" name="Freeform 125"/>
            <p:cNvSpPr>
              <a:spLocks/>
            </p:cNvSpPr>
            <p:nvPr/>
          </p:nvSpPr>
          <p:spPr bwMode="auto">
            <a:xfrm>
              <a:off x="5579" y="1449"/>
              <a:ext cx="40" cy="48"/>
            </a:xfrm>
            <a:custGeom>
              <a:avLst/>
              <a:gdLst>
                <a:gd name="T0" fmla="*/ 10 w 23"/>
                <a:gd name="T1" fmla="*/ 0 h 28"/>
                <a:gd name="T2" fmla="*/ 3 w 23"/>
                <a:gd name="T3" fmla="*/ 20 h 28"/>
                <a:gd name="T4" fmla="*/ 17 w 23"/>
                <a:gd name="T5" fmla="*/ 28 h 28"/>
                <a:gd name="T6" fmla="*/ 23 w 23"/>
                <a:gd name="T7" fmla="*/ 27 h 28"/>
                <a:gd name="T8" fmla="*/ 10 w 23"/>
                <a:gd name="T9" fmla="*/ 0 h 28"/>
              </a:gdLst>
              <a:ahLst/>
              <a:cxnLst>
                <a:cxn ang="0">
                  <a:pos x="T0" y="T1"/>
                </a:cxn>
                <a:cxn ang="0">
                  <a:pos x="T2" y="T3"/>
                </a:cxn>
                <a:cxn ang="0">
                  <a:pos x="T4" y="T5"/>
                </a:cxn>
                <a:cxn ang="0">
                  <a:pos x="T6" y="T7"/>
                </a:cxn>
                <a:cxn ang="0">
                  <a:pos x="T8" y="T9"/>
                </a:cxn>
              </a:cxnLst>
              <a:rect l="0" t="0" r="r" b="b"/>
              <a:pathLst>
                <a:path w="23" h="28">
                  <a:moveTo>
                    <a:pt x="10" y="0"/>
                  </a:moveTo>
                  <a:cubicBezTo>
                    <a:pt x="3" y="4"/>
                    <a:pt x="0" y="13"/>
                    <a:pt x="3" y="20"/>
                  </a:cubicBezTo>
                  <a:cubicBezTo>
                    <a:pt x="6" y="25"/>
                    <a:pt x="11" y="28"/>
                    <a:pt x="17" y="28"/>
                  </a:cubicBezTo>
                  <a:cubicBezTo>
                    <a:pt x="19" y="28"/>
                    <a:pt x="21" y="28"/>
                    <a:pt x="23" y="27"/>
                  </a:cubicBezTo>
                  <a:cubicBezTo>
                    <a:pt x="10" y="0"/>
                    <a:pt x="10" y="0"/>
                    <a:pt x="10" y="0"/>
                  </a:cubicBezTo>
                </a:path>
              </a:pathLst>
            </a:custGeom>
            <a:solidFill>
              <a:srgbClr val="D97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2" name="Freeform 126"/>
            <p:cNvSpPr>
              <a:spLocks/>
            </p:cNvSpPr>
            <p:nvPr/>
          </p:nvSpPr>
          <p:spPr bwMode="auto">
            <a:xfrm>
              <a:off x="6192" y="1125"/>
              <a:ext cx="98" cy="102"/>
            </a:xfrm>
            <a:custGeom>
              <a:avLst/>
              <a:gdLst>
                <a:gd name="T0" fmla="*/ 57 w 57"/>
                <a:gd name="T1" fmla="*/ 32 h 59"/>
                <a:gd name="T2" fmla="*/ 25 w 57"/>
                <a:gd name="T3" fmla="*/ 0 h 59"/>
                <a:gd name="T4" fmla="*/ 9 w 57"/>
                <a:gd name="T5" fmla="*/ 4 h 59"/>
                <a:gd name="T6" fmla="*/ 12 w 57"/>
                <a:gd name="T7" fmla="*/ 46 h 59"/>
                <a:gd name="T8" fmla="*/ 57 w 57"/>
                <a:gd name="T9" fmla="*/ 46 h 59"/>
                <a:gd name="T10" fmla="*/ 57 w 57"/>
                <a:gd name="T11" fmla="*/ 33 h 59"/>
                <a:gd name="T12" fmla="*/ 57 w 57"/>
                <a:gd name="T13" fmla="*/ 33 h 59"/>
                <a:gd name="T14" fmla="*/ 57 w 57"/>
                <a:gd name="T15" fmla="*/ 32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9">
                  <a:moveTo>
                    <a:pt x="57" y="32"/>
                  </a:moveTo>
                  <a:cubicBezTo>
                    <a:pt x="57" y="14"/>
                    <a:pt x="43" y="0"/>
                    <a:pt x="25" y="0"/>
                  </a:cubicBezTo>
                  <a:cubicBezTo>
                    <a:pt x="19" y="0"/>
                    <a:pt x="14" y="1"/>
                    <a:pt x="9" y="4"/>
                  </a:cubicBezTo>
                  <a:cubicBezTo>
                    <a:pt x="0" y="17"/>
                    <a:pt x="1" y="34"/>
                    <a:pt x="12" y="46"/>
                  </a:cubicBezTo>
                  <a:cubicBezTo>
                    <a:pt x="24" y="58"/>
                    <a:pt x="45" y="59"/>
                    <a:pt x="57" y="46"/>
                  </a:cubicBezTo>
                  <a:cubicBezTo>
                    <a:pt x="57" y="33"/>
                    <a:pt x="57" y="33"/>
                    <a:pt x="57" y="33"/>
                  </a:cubicBezTo>
                  <a:cubicBezTo>
                    <a:pt x="57" y="33"/>
                    <a:pt x="57" y="33"/>
                    <a:pt x="57" y="33"/>
                  </a:cubicBezTo>
                  <a:cubicBezTo>
                    <a:pt x="57" y="33"/>
                    <a:pt x="57" y="32"/>
                    <a:pt x="57" y="32"/>
                  </a:cubicBez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3" name="Freeform 127"/>
            <p:cNvSpPr>
              <a:spLocks/>
            </p:cNvSpPr>
            <p:nvPr/>
          </p:nvSpPr>
          <p:spPr bwMode="auto">
            <a:xfrm>
              <a:off x="4577" y="1659"/>
              <a:ext cx="272" cy="334"/>
            </a:xfrm>
            <a:custGeom>
              <a:avLst/>
              <a:gdLst>
                <a:gd name="T0" fmla="*/ 18 w 158"/>
                <a:gd name="T1" fmla="*/ 0 h 194"/>
                <a:gd name="T2" fmla="*/ 1 w 158"/>
                <a:gd name="T3" fmla="*/ 98 h 194"/>
                <a:gd name="T4" fmla="*/ 1 w 158"/>
                <a:gd name="T5" fmla="*/ 99 h 194"/>
                <a:gd name="T6" fmla="*/ 0 w 158"/>
                <a:gd name="T7" fmla="*/ 113 h 194"/>
                <a:gd name="T8" fmla="*/ 25 w 158"/>
                <a:gd name="T9" fmla="*/ 109 h 194"/>
                <a:gd name="T10" fmla="*/ 38 w 158"/>
                <a:gd name="T11" fmla="*/ 151 h 194"/>
                <a:gd name="T12" fmla="*/ 128 w 158"/>
                <a:gd name="T13" fmla="*/ 194 h 194"/>
                <a:gd name="T14" fmla="*/ 134 w 158"/>
                <a:gd name="T15" fmla="*/ 156 h 194"/>
                <a:gd name="T16" fmla="*/ 147 w 158"/>
                <a:gd name="T17" fmla="*/ 86 h 194"/>
                <a:gd name="T18" fmla="*/ 158 w 158"/>
                <a:gd name="T19" fmla="*/ 25 h 194"/>
                <a:gd name="T20" fmla="*/ 18 w 158"/>
                <a:gd name="T21"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194">
                  <a:moveTo>
                    <a:pt x="18" y="0"/>
                  </a:moveTo>
                  <a:cubicBezTo>
                    <a:pt x="1" y="98"/>
                    <a:pt x="1" y="98"/>
                    <a:pt x="1" y="98"/>
                  </a:cubicBezTo>
                  <a:cubicBezTo>
                    <a:pt x="1" y="99"/>
                    <a:pt x="1" y="99"/>
                    <a:pt x="1" y="99"/>
                  </a:cubicBezTo>
                  <a:cubicBezTo>
                    <a:pt x="0" y="104"/>
                    <a:pt x="0" y="109"/>
                    <a:pt x="0" y="113"/>
                  </a:cubicBezTo>
                  <a:cubicBezTo>
                    <a:pt x="25" y="109"/>
                    <a:pt x="25" y="109"/>
                    <a:pt x="25" y="109"/>
                  </a:cubicBezTo>
                  <a:cubicBezTo>
                    <a:pt x="27" y="125"/>
                    <a:pt x="32" y="139"/>
                    <a:pt x="38" y="151"/>
                  </a:cubicBezTo>
                  <a:cubicBezTo>
                    <a:pt x="51" y="171"/>
                    <a:pt x="76" y="191"/>
                    <a:pt x="128" y="194"/>
                  </a:cubicBezTo>
                  <a:cubicBezTo>
                    <a:pt x="134" y="156"/>
                    <a:pt x="134" y="156"/>
                    <a:pt x="134" y="156"/>
                  </a:cubicBezTo>
                  <a:cubicBezTo>
                    <a:pt x="147" y="86"/>
                    <a:pt x="147" y="86"/>
                    <a:pt x="147" y="86"/>
                  </a:cubicBezTo>
                  <a:cubicBezTo>
                    <a:pt x="158" y="25"/>
                    <a:pt x="158" y="25"/>
                    <a:pt x="158" y="25"/>
                  </a:cubicBezTo>
                  <a:cubicBezTo>
                    <a:pt x="18" y="0"/>
                    <a:pt x="18" y="0"/>
                    <a:pt x="18" y="0"/>
                  </a:cubicBezTo>
                </a:path>
              </a:pathLst>
            </a:custGeom>
            <a:solidFill>
              <a:srgbClr val="FFFC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4" name="Freeform 128"/>
            <p:cNvSpPr>
              <a:spLocks/>
            </p:cNvSpPr>
            <p:nvPr/>
          </p:nvSpPr>
          <p:spPr bwMode="auto">
            <a:xfrm>
              <a:off x="4847" y="1699"/>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5" name="Rectangle 129"/>
            <p:cNvSpPr>
              <a:spLocks noChangeArrowheads="1"/>
            </p:cNvSpPr>
            <p:nvPr/>
          </p:nvSpPr>
          <p:spPr bwMode="auto">
            <a:xfrm>
              <a:off x="4847" y="1699"/>
              <a:ext cx="2" cy="1"/>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6" name="Freeform 130"/>
            <p:cNvSpPr>
              <a:spLocks/>
            </p:cNvSpPr>
            <p:nvPr/>
          </p:nvSpPr>
          <p:spPr bwMode="auto">
            <a:xfrm>
              <a:off x="4846" y="1701"/>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7" name="Freeform 131"/>
            <p:cNvSpPr>
              <a:spLocks/>
            </p:cNvSpPr>
            <p:nvPr/>
          </p:nvSpPr>
          <p:spPr bwMode="auto">
            <a:xfrm>
              <a:off x="4451" y="1577"/>
              <a:ext cx="408" cy="346"/>
            </a:xfrm>
            <a:custGeom>
              <a:avLst/>
              <a:gdLst>
                <a:gd name="T0" fmla="*/ 162 w 237"/>
                <a:gd name="T1" fmla="*/ 12 h 201"/>
                <a:gd name="T2" fmla="*/ 134 w 237"/>
                <a:gd name="T3" fmla="*/ 14 h 201"/>
                <a:gd name="T4" fmla="*/ 110 w 237"/>
                <a:gd name="T5" fmla="*/ 15 h 201"/>
                <a:gd name="T6" fmla="*/ 93 w 237"/>
                <a:gd name="T7" fmla="*/ 41 h 201"/>
                <a:gd name="T8" fmla="*/ 17 w 237"/>
                <a:gd name="T9" fmla="*/ 68 h 201"/>
                <a:gd name="T10" fmla="*/ 39 w 237"/>
                <a:gd name="T11" fmla="*/ 136 h 201"/>
                <a:gd name="T12" fmla="*/ 88 w 237"/>
                <a:gd name="T13" fmla="*/ 199 h 201"/>
                <a:gd name="T14" fmla="*/ 109 w 237"/>
                <a:gd name="T15" fmla="*/ 195 h 201"/>
                <a:gd name="T16" fmla="*/ 98 w 237"/>
                <a:gd name="T17" fmla="*/ 160 h 201"/>
                <a:gd name="T18" fmla="*/ 121 w 237"/>
                <a:gd name="T19" fmla="*/ 103 h 201"/>
                <a:gd name="T20" fmla="*/ 127 w 237"/>
                <a:gd name="T21" fmla="*/ 99 h 201"/>
                <a:gd name="T22" fmla="*/ 133 w 237"/>
                <a:gd name="T23" fmla="*/ 96 h 201"/>
                <a:gd name="T24" fmla="*/ 166 w 237"/>
                <a:gd name="T25" fmla="*/ 97 h 201"/>
                <a:gd name="T26" fmla="*/ 230 w 237"/>
                <a:gd name="T27" fmla="*/ 73 h 201"/>
                <a:gd name="T28" fmla="*/ 229 w 237"/>
                <a:gd name="T29" fmla="*/ 72 h 201"/>
                <a:gd name="T30" fmla="*/ 230 w 237"/>
                <a:gd name="T31" fmla="*/ 72 h 201"/>
                <a:gd name="T32" fmla="*/ 230 w 237"/>
                <a:gd name="T33" fmla="*/ 71 h 201"/>
                <a:gd name="T34" fmla="*/ 230 w 237"/>
                <a:gd name="T35" fmla="*/ 71 h 201"/>
                <a:gd name="T36" fmla="*/ 162 w 237"/>
                <a:gd name="T37" fmla="*/ 1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 h="201">
                  <a:moveTo>
                    <a:pt x="162" y="12"/>
                  </a:moveTo>
                  <a:cubicBezTo>
                    <a:pt x="152" y="15"/>
                    <a:pt x="145" y="16"/>
                    <a:pt x="134" y="14"/>
                  </a:cubicBezTo>
                  <a:cubicBezTo>
                    <a:pt x="125" y="12"/>
                    <a:pt x="118" y="12"/>
                    <a:pt x="110" y="15"/>
                  </a:cubicBezTo>
                  <a:cubicBezTo>
                    <a:pt x="102" y="18"/>
                    <a:pt x="95" y="30"/>
                    <a:pt x="93" y="41"/>
                  </a:cubicBezTo>
                  <a:cubicBezTo>
                    <a:pt x="64" y="41"/>
                    <a:pt x="33" y="39"/>
                    <a:pt x="17" y="68"/>
                  </a:cubicBezTo>
                  <a:cubicBezTo>
                    <a:pt x="0" y="100"/>
                    <a:pt x="20" y="115"/>
                    <a:pt x="39" y="136"/>
                  </a:cubicBezTo>
                  <a:cubicBezTo>
                    <a:pt x="57" y="155"/>
                    <a:pt x="57" y="194"/>
                    <a:pt x="88" y="199"/>
                  </a:cubicBezTo>
                  <a:cubicBezTo>
                    <a:pt x="97" y="201"/>
                    <a:pt x="104" y="199"/>
                    <a:pt x="109" y="195"/>
                  </a:cubicBezTo>
                  <a:cubicBezTo>
                    <a:pt x="105" y="185"/>
                    <a:pt x="101" y="173"/>
                    <a:pt x="98" y="160"/>
                  </a:cubicBezTo>
                  <a:cubicBezTo>
                    <a:pt x="114" y="139"/>
                    <a:pt x="119" y="112"/>
                    <a:pt x="121" y="103"/>
                  </a:cubicBezTo>
                  <a:cubicBezTo>
                    <a:pt x="123" y="102"/>
                    <a:pt x="125" y="101"/>
                    <a:pt x="127" y="99"/>
                  </a:cubicBezTo>
                  <a:cubicBezTo>
                    <a:pt x="129" y="98"/>
                    <a:pt x="131" y="97"/>
                    <a:pt x="133" y="96"/>
                  </a:cubicBezTo>
                  <a:cubicBezTo>
                    <a:pt x="144" y="91"/>
                    <a:pt x="152" y="95"/>
                    <a:pt x="166" y="97"/>
                  </a:cubicBezTo>
                  <a:cubicBezTo>
                    <a:pt x="185" y="99"/>
                    <a:pt x="219" y="92"/>
                    <a:pt x="230" y="73"/>
                  </a:cubicBezTo>
                  <a:cubicBezTo>
                    <a:pt x="229" y="72"/>
                    <a:pt x="229" y="72"/>
                    <a:pt x="229" y="72"/>
                  </a:cubicBezTo>
                  <a:cubicBezTo>
                    <a:pt x="230" y="72"/>
                    <a:pt x="230" y="72"/>
                    <a:pt x="230" y="72"/>
                  </a:cubicBezTo>
                  <a:cubicBezTo>
                    <a:pt x="230" y="72"/>
                    <a:pt x="230" y="72"/>
                    <a:pt x="230" y="71"/>
                  </a:cubicBezTo>
                  <a:cubicBezTo>
                    <a:pt x="230" y="71"/>
                    <a:pt x="230" y="71"/>
                    <a:pt x="230" y="71"/>
                  </a:cubicBezTo>
                  <a:cubicBezTo>
                    <a:pt x="237" y="35"/>
                    <a:pt x="194" y="0"/>
                    <a:pt x="162" y="12"/>
                  </a:cubicBezTo>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8" name="Freeform 132"/>
            <p:cNvSpPr>
              <a:spLocks/>
            </p:cNvSpPr>
            <p:nvPr/>
          </p:nvSpPr>
          <p:spPr bwMode="auto">
            <a:xfrm>
              <a:off x="4603" y="1747"/>
              <a:ext cx="62" cy="102"/>
            </a:xfrm>
            <a:custGeom>
              <a:avLst/>
              <a:gdLst>
                <a:gd name="T0" fmla="*/ 36 w 36"/>
                <a:gd name="T1" fmla="*/ 3 h 59"/>
                <a:gd name="T2" fmla="*/ 3 w 36"/>
                <a:gd name="T3" fmla="*/ 26 h 59"/>
                <a:gd name="T4" fmla="*/ 26 w 36"/>
                <a:gd name="T5" fmla="*/ 59 h 59"/>
                <a:gd name="T6" fmla="*/ 36 w 36"/>
                <a:gd name="T7" fmla="*/ 3 h 59"/>
              </a:gdLst>
              <a:ahLst/>
              <a:cxnLst>
                <a:cxn ang="0">
                  <a:pos x="T0" y="T1"/>
                </a:cxn>
                <a:cxn ang="0">
                  <a:pos x="T2" y="T3"/>
                </a:cxn>
                <a:cxn ang="0">
                  <a:pos x="T4" y="T5"/>
                </a:cxn>
                <a:cxn ang="0">
                  <a:pos x="T6" y="T7"/>
                </a:cxn>
              </a:cxnLst>
              <a:rect l="0" t="0" r="r" b="b"/>
              <a:pathLst>
                <a:path w="36" h="59">
                  <a:moveTo>
                    <a:pt x="36" y="3"/>
                  </a:moveTo>
                  <a:cubicBezTo>
                    <a:pt x="20" y="0"/>
                    <a:pt x="5" y="10"/>
                    <a:pt x="3" y="26"/>
                  </a:cubicBezTo>
                  <a:cubicBezTo>
                    <a:pt x="0" y="42"/>
                    <a:pt x="10" y="56"/>
                    <a:pt x="26" y="59"/>
                  </a:cubicBezTo>
                  <a:cubicBezTo>
                    <a:pt x="36" y="3"/>
                    <a:pt x="36" y="3"/>
                    <a:pt x="36" y="3"/>
                  </a:cubicBezTo>
                </a:path>
              </a:pathLst>
            </a:custGeom>
            <a:solidFill>
              <a:srgbClr val="FFFC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9" name="Freeform 133"/>
            <p:cNvSpPr>
              <a:spLocks/>
            </p:cNvSpPr>
            <p:nvPr/>
          </p:nvSpPr>
          <p:spPr bwMode="auto">
            <a:xfrm>
              <a:off x="4651" y="1776"/>
              <a:ext cx="9" cy="49"/>
            </a:xfrm>
            <a:custGeom>
              <a:avLst/>
              <a:gdLst>
                <a:gd name="T0" fmla="*/ 5 w 5"/>
                <a:gd name="T1" fmla="*/ 0 h 28"/>
                <a:gd name="T2" fmla="*/ 0 w 5"/>
                <a:gd name="T3" fmla="*/ 28 h 28"/>
                <a:gd name="T4" fmla="*/ 0 w 5"/>
                <a:gd name="T5" fmla="*/ 28 h 28"/>
                <a:gd name="T6" fmla="*/ 5 w 5"/>
                <a:gd name="T7" fmla="*/ 0 h 28"/>
                <a:gd name="T8" fmla="*/ 5 w 5"/>
                <a:gd name="T9" fmla="*/ 0 h 28"/>
              </a:gdLst>
              <a:ahLst/>
              <a:cxnLst>
                <a:cxn ang="0">
                  <a:pos x="T0" y="T1"/>
                </a:cxn>
                <a:cxn ang="0">
                  <a:pos x="T2" y="T3"/>
                </a:cxn>
                <a:cxn ang="0">
                  <a:pos x="T4" y="T5"/>
                </a:cxn>
                <a:cxn ang="0">
                  <a:pos x="T6" y="T7"/>
                </a:cxn>
                <a:cxn ang="0">
                  <a:pos x="T8" y="T9"/>
                </a:cxn>
              </a:cxnLst>
              <a:rect l="0" t="0" r="r" b="b"/>
              <a:pathLst>
                <a:path w="5" h="28">
                  <a:moveTo>
                    <a:pt x="5" y="0"/>
                  </a:moveTo>
                  <a:cubicBezTo>
                    <a:pt x="0" y="28"/>
                    <a:pt x="0" y="28"/>
                    <a:pt x="0" y="28"/>
                  </a:cubicBezTo>
                  <a:cubicBezTo>
                    <a:pt x="0" y="28"/>
                    <a:pt x="0" y="28"/>
                    <a:pt x="0" y="28"/>
                  </a:cubicBezTo>
                  <a:cubicBezTo>
                    <a:pt x="5" y="0"/>
                    <a:pt x="5" y="0"/>
                    <a:pt x="5" y="0"/>
                  </a:cubicBezTo>
                  <a:cubicBezTo>
                    <a:pt x="5" y="0"/>
                    <a:pt x="5" y="0"/>
                    <a:pt x="5" y="0"/>
                  </a:cubicBezTo>
                </a:path>
              </a:pathLst>
            </a:custGeom>
            <a:solidFill>
              <a:srgbClr val="D9D6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30" name="Freeform 134"/>
            <p:cNvSpPr>
              <a:spLocks/>
            </p:cNvSpPr>
            <p:nvPr/>
          </p:nvSpPr>
          <p:spPr bwMode="auto">
            <a:xfrm>
              <a:off x="4629" y="1776"/>
              <a:ext cx="31" cy="49"/>
            </a:xfrm>
            <a:custGeom>
              <a:avLst/>
              <a:gdLst>
                <a:gd name="T0" fmla="*/ 16 w 18"/>
                <a:gd name="T1" fmla="*/ 0 h 28"/>
                <a:gd name="T2" fmla="*/ 2 w 18"/>
                <a:gd name="T3" fmla="*/ 11 h 28"/>
                <a:gd name="T4" fmla="*/ 13 w 18"/>
                <a:gd name="T5" fmla="*/ 28 h 28"/>
                <a:gd name="T6" fmla="*/ 18 w 18"/>
                <a:gd name="T7" fmla="*/ 0 h 28"/>
                <a:gd name="T8" fmla="*/ 16 w 18"/>
                <a:gd name="T9" fmla="*/ 0 h 28"/>
              </a:gdLst>
              <a:ahLst/>
              <a:cxnLst>
                <a:cxn ang="0">
                  <a:pos x="T0" y="T1"/>
                </a:cxn>
                <a:cxn ang="0">
                  <a:pos x="T2" y="T3"/>
                </a:cxn>
                <a:cxn ang="0">
                  <a:pos x="T4" y="T5"/>
                </a:cxn>
                <a:cxn ang="0">
                  <a:pos x="T6" y="T7"/>
                </a:cxn>
                <a:cxn ang="0">
                  <a:pos x="T8" y="T9"/>
                </a:cxn>
              </a:cxnLst>
              <a:rect l="0" t="0" r="r" b="b"/>
              <a:pathLst>
                <a:path w="18" h="28">
                  <a:moveTo>
                    <a:pt x="16" y="0"/>
                  </a:moveTo>
                  <a:cubicBezTo>
                    <a:pt x="9" y="0"/>
                    <a:pt x="3" y="4"/>
                    <a:pt x="2" y="11"/>
                  </a:cubicBezTo>
                  <a:cubicBezTo>
                    <a:pt x="0" y="19"/>
                    <a:pt x="6" y="27"/>
                    <a:pt x="13" y="28"/>
                  </a:cubicBezTo>
                  <a:cubicBezTo>
                    <a:pt x="18" y="0"/>
                    <a:pt x="18" y="0"/>
                    <a:pt x="18" y="0"/>
                  </a:cubicBezTo>
                  <a:cubicBezTo>
                    <a:pt x="18" y="0"/>
                    <a:pt x="17" y="0"/>
                    <a:pt x="16" y="0"/>
                  </a:cubicBezTo>
                </a:path>
              </a:pathLst>
            </a:custGeom>
            <a:solidFill>
              <a:srgbClr val="D9D6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31" name="Freeform 135"/>
            <p:cNvSpPr>
              <a:spLocks/>
            </p:cNvSpPr>
            <p:nvPr/>
          </p:nvSpPr>
          <p:spPr bwMode="auto">
            <a:xfrm>
              <a:off x="4751" y="1807"/>
              <a:ext cx="21" cy="21"/>
            </a:xfrm>
            <a:custGeom>
              <a:avLst/>
              <a:gdLst>
                <a:gd name="T0" fmla="*/ 12 w 12"/>
                <a:gd name="T1" fmla="*/ 7 h 12"/>
                <a:gd name="T2" fmla="*/ 5 w 12"/>
                <a:gd name="T3" fmla="*/ 11 h 12"/>
                <a:gd name="T4" fmla="*/ 1 w 12"/>
                <a:gd name="T5" fmla="*/ 5 h 12"/>
                <a:gd name="T6" fmla="*/ 7 w 12"/>
                <a:gd name="T7" fmla="*/ 0 h 12"/>
                <a:gd name="T8" fmla="*/ 12 w 12"/>
                <a:gd name="T9" fmla="*/ 7 h 12"/>
              </a:gdLst>
              <a:ahLst/>
              <a:cxnLst>
                <a:cxn ang="0">
                  <a:pos x="T0" y="T1"/>
                </a:cxn>
                <a:cxn ang="0">
                  <a:pos x="T2" y="T3"/>
                </a:cxn>
                <a:cxn ang="0">
                  <a:pos x="T4" y="T5"/>
                </a:cxn>
                <a:cxn ang="0">
                  <a:pos x="T6" y="T7"/>
                </a:cxn>
                <a:cxn ang="0">
                  <a:pos x="T8" y="T9"/>
                </a:cxn>
              </a:cxnLst>
              <a:rect l="0" t="0" r="r" b="b"/>
              <a:pathLst>
                <a:path w="12" h="12">
                  <a:moveTo>
                    <a:pt x="12" y="7"/>
                  </a:moveTo>
                  <a:cubicBezTo>
                    <a:pt x="11" y="10"/>
                    <a:pt x="8" y="12"/>
                    <a:pt x="5" y="11"/>
                  </a:cubicBezTo>
                  <a:cubicBezTo>
                    <a:pt x="2" y="11"/>
                    <a:pt x="0" y="8"/>
                    <a:pt x="1" y="5"/>
                  </a:cubicBezTo>
                  <a:cubicBezTo>
                    <a:pt x="1" y="2"/>
                    <a:pt x="4" y="0"/>
                    <a:pt x="7" y="0"/>
                  </a:cubicBezTo>
                  <a:cubicBezTo>
                    <a:pt x="10" y="1"/>
                    <a:pt x="12" y="4"/>
                    <a:pt x="12" y="7"/>
                  </a:cubicBezTo>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32" name="Freeform 136"/>
            <p:cNvSpPr>
              <a:spLocks/>
            </p:cNvSpPr>
            <p:nvPr/>
          </p:nvSpPr>
          <p:spPr bwMode="auto">
            <a:xfrm>
              <a:off x="6637" y="2038"/>
              <a:ext cx="170" cy="71"/>
            </a:xfrm>
            <a:custGeom>
              <a:avLst/>
              <a:gdLst>
                <a:gd name="T0" fmla="*/ 31 w 99"/>
                <a:gd name="T1" fmla="*/ 41 h 41"/>
                <a:gd name="T2" fmla="*/ 0 w 99"/>
                <a:gd name="T3" fmla="*/ 2 h 41"/>
                <a:gd name="T4" fmla="*/ 0 w 99"/>
                <a:gd name="T5" fmla="*/ 0 h 41"/>
                <a:gd name="T6" fmla="*/ 1 w 99"/>
                <a:gd name="T7" fmla="*/ 0 h 41"/>
                <a:gd name="T8" fmla="*/ 32 w 99"/>
                <a:gd name="T9" fmla="*/ 38 h 41"/>
                <a:gd name="T10" fmla="*/ 44 w 99"/>
                <a:gd name="T11" fmla="*/ 30 h 41"/>
                <a:gd name="T12" fmla="*/ 57 w 99"/>
                <a:gd name="T13" fmla="*/ 39 h 41"/>
                <a:gd name="T14" fmla="*/ 97 w 99"/>
                <a:gd name="T15" fmla="*/ 0 h 41"/>
                <a:gd name="T16" fmla="*/ 99 w 99"/>
                <a:gd name="T17" fmla="*/ 0 h 41"/>
                <a:gd name="T18" fmla="*/ 99 w 99"/>
                <a:gd name="T19" fmla="*/ 2 h 41"/>
                <a:gd name="T20" fmla="*/ 58 w 99"/>
                <a:gd name="T21" fmla="*/ 41 h 41"/>
                <a:gd name="T22" fmla="*/ 44 w 99"/>
                <a:gd name="T23" fmla="*/ 32 h 41"/>
                <a:gd name="T24" fmla="*/ 31 w 99"/>
                <a:gd name="T2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41">
                  <a:moveTo>
                    <a:pt x="31" y="41"/>
                  </a:moveTo>
                  <a:cubicBezTo>
                    <a:pt x="0" y="2"/>
                    <a:pt x="0" y="2"/>
                    <a:pt x="0" y="2"/>
                  </a:cubicBezTo>
                  <a:cubicBezTo>
                    <a:pt x="0" y="1"/>
                    <a:pt x="0" y="0"/>
                    <a:pt x="0" y="0"/>
                  </a:cubicBezTo>
                  <a:cubicBezTo>
                    <a:pt x="0" y="0"/>
                    <a:pt x="1" y="0"/>
                    <a:pt x="1" y="0"/>
                  </a:cubicBezTo>
                  <a:cubicBezTo>
                    <a:pt x="32" y="38"/>
                    <a:pt x="32" y="38"/>
                    <a:pt x="32" y="38"/>
                  </a:cubicBezTo>
                  <a:cubicBezTo>
                    <a:pt x="44" y="30"/>
                    <a:pt x="44" y="30"/>
                    <a:pt x="44" y="30"/>
                  </a:cubicBezTo>
                  <a:cubicBezTo>
                    <a:pt x="57" y="39"/>
                    <a:pt x="57" y="39"/>
                    <a:pt x="57" y="39"/>
                  </a:cubicBezTo>
                  <a:cubicBezTo>
                    <a:pt x="97" y="0"/>
                    <a:pt x="97" y="0"/>
                    <a:pt x="97" y="0"/>
                  </a:cubicBezTo>
                  <a:cubicBezTo>
                    <a:pt x="98" y="0"/>
                    <a:pt x="98" y="0"/>
                    <a:pt x="99" y="0"/>
                  </a:cubicBezTo>
                  <a:cubicBezTo>
                    <a:pt x="99" y="1"/>
                    <a:pt x="99" y="1"/>
                    <a:pt x="99" y="2"/>
                  </a:cubicBezTo>
                  <a:cubicBezTo>
                    <a:pt x="58" y="41"/>
                    <a:pt x="58" y="41"/>
                    <a:pt x="58" y="41"/>
                  </a:cubicBezTo>
                  <a:cubicBezTo>
                    <a:pt x="44" y="32"/>
                    <a:pt x="44" y="32"/>
                    <a:pt x="44" y="32"/>
                  </a:cubicBezTo>
                  <a:lnTo>
                    <a:pt x="31" y="41"/>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33" name="Freeform 137"/>
            <p:cNvSpPr>
              <a:spLocks/>
            </p:cNvSpPr>
            <p:nvPr/>
          </p:nvSpPr>
          <p:spPr bwMode="auto">
            <a:xfrm>
              <a:off x="6711" y="2090"/>
              <a:ext cx="25" cy="101"/>
            </a:xfrm>
            <a:custGeom>
              <a:avLst/>
              <a:gdLst>
                <a:gd name="T0" fmla="*/ 14 w 15"/>
                <a:gd name="T1" fmla="*/ 59 h 59"/>
                <a:gd name="T2" fmla="*/ 0 w 15"/>
                <a:gd name="T3" fmla="*/ 59 h 59"/>
                <a:gd name="T4" fmla="*/ 0 w 15"/>
                <a:gd name="T5" fmla="*/ 1 h 59"/>
                <a:gd name="T6" fmla="*/ 1 w 15"/>
                <a:gd name="T7" fmla="*/ 0 h 59"/>
                <a:gd name="T8" fmla="*/ 2 w 15"/>
                <a:gd name="T9" fmla="*/ 1 h 59"/>
                <a:gd name="T10" fmla="*/ 2 w 15"/>
                <a:gd name="T11" fmla="*/ 57 h 59"/>
                <a:gd name="T12" fmla="*/ 14 w 15"/>
                <a:gd name="T13" fmla="*/ 57 h 59"/>
                <a:gd name="T14" fmla="*/ 15 w 15"/>
                <a:gd name="T15" fmla="*/ 58 h 59"/>
                <a:gd name="T16" fmla="*/ 14 w 15"/>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9">
                  <a:moveTo>
                    <a:pt x="14" y="59"/>
                  </a:moveTo>
                  <a:cubicBezTo>
                    <a:pt x="0" y="59"/>
                    <a:pt x="0" y="59"/>
                    <a:pt x="0" y="59"/>
                  </a:cubicBezTo>
                  <a:cubicBezTo>
                    <a:pt x="0" y="1"/>
                    <a:pt x="0" y="1"/>
                    <a:pt x="0" y="1"/>
                  </a:cubicBezTo>
                  <a:cubicBezTo>
                    <a:pt x="0" y="0"/>
                    <a:pt x="0" y="0"/>
                    <a:pt x="1" y="0"/>
                  </a:cubicBezTo>
                  <a:cubicBezTo>
                    <a:pt x="2" y="0"/>
                    <a:pt x="2" y="0"/>
                    <a:pt x="2" y="1"/>
                  </a:cubicBezTo>
                  <a:cubicBezTo>
                    <a:pt x="2" y="57"/>
                    <a:pt x="2" y="57"/>
                    <a:pt x="2" y="57"/>
                  </a:cubicBezTo>
                  <a:cubicBezTo>
                    <a:pt x="14" y="57"/>
                    <a:pt x="14" y="57"/>
                    <a:pt x="14" y="57"/>
                  </a:cubicBezTo>
                  <a:cubicBezTo>
                    <a:pt x="15" y="57"/>
                    <a:pt x="15" y="58"/>
                    <a:pt x="15" y="58"/>
                  </a:cubicBezTo>
                  <a:cubicBezTo>
                    <a:pt x="15" y="59"/>
                    <a:pt x="15" y="59"/>
                    <a:pt x="14" y="59"/>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34" name="Freeform 138"/>
            <p:cNvSpPr>
              <a:spLocks/>
            </p:cNvSpPr>
            <p:nvPr/>
          </p:nvSpPr>
          <p:spPr bwMode="auto">
            <a:xfrm>
              <a:off x="4536" y="2030"/>
              <a:ext cx="186" cy="82"/>
            </a:xfrm>
            <a:custGeom>
              <a:avLst/>
              <a:gdLst>
                <a:gd name="T0" fmla="*/ 74 w 108"/>
                <a:gd name="T1" fmla="*/ 48 h 48"/>
                <a:gd name="T2" fmla="*/ 60 w 108"/>
                <a:gd name="T3" fmla="*/ 34 h 48"/>
                <a:gd name="T4" fmla="*/ 45 w 108"/>
                <a:gd name="T5" fmla="*/ 48 h 48"/>
                <a:gd name="T6" fmla="*/ 1 w 108"/>
                <a:gd name="T7" fmla="*/ 1 h 48"/>
                <a:gd name="T8" fmla="*/ 1 w 108"/>
                <a:gd name="T9" fmla="*/ 0 h 48"/>
                <a:gd name="T10" fmla="*/ 2 w 108"/>
                <a:gd name="T11" fmla="*/ 0 h 48"/>
                <a:gd name="T12" fmla="*/ 45 w 108"/>
                <a:gd name="T13" fmla="*/ 45 h 48"/>
                <a:gd name="T14" fmla="*/ 60 w 108"/>
                <a:gd name="T15" fmla="*/ 31 h 48"/>
                <a:gd name="T16" fmla="*/ 73 w 108"/>
                <a:gd name="T17" fmla="*/ 45 h 48"/>
                <a:gd name="T18" fmla="*/ 106 w 108"/>
                <a:gd name="T19" fmla="*/ 0 h 48"/>
                <a:gd name="T20" fmla="*/ 107 w 108"/>
                <a:gd name="T21" fmla="*/ 0 h 48"/>
                <a:gd name="T22" fmla="*/ 107 w 108"/>
                <a:gd name="T23" fmla="*/ 1 h 48"/>
                <a:gd name="T24" fmla="*/ 74 w 108"/>
                <a:gd name="T2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48">
                  <a:moveTo>
                    <a:pt x="74" y="48"/>
                  </a:moveTo>
                  <a:cubicBezTo>
                    <a:pt x="60" y="34"/>
                    <a:pt x="60" y="34"/>
                    <a:pt x="60" y="34"/>
                  </a:cubicBezTo>
                  <a:cubicBezTo>
                    <a:pt x="45" y="48"/>
                    <a:pt x="45" y="48"/>
                    <a:pt x="45" y="48"/>
                  </a:cubicBezTo>
                  <a:cubicBezTo>
                    <a:pt x="1" y="1"/>
                    <a:pt x="1" y="1"/>
                    <a:pt x="1" y="1"/>
                  </a:cubicBezTo>
                  <a:cubicBezTo>
                    <a:pt x="0" y="1"/>
                    <a:pt x="0" y="0"/>
                    <a:pt x="1" y="0"/>
                  </a:cubicBezTo>
                  <a:cubicBezTo>
                    <a:pt x="1" y="0"/>
                    <a:pt x="2" y="0"/>
                    <a:pt x="2" y="0"/>
                  </a:cubicBezTo>
                  <a:cubicBezTo>
                    <a:pt x="45" y="45"/>
                    <a:pt x="45" y="45"/>
                    <a:pt x="45" y="45"/>
                  </a:cubicBezTo>
                  <a:cubicBezTo>
                    <a:pt x="60" y="31"/>
                    <a:pt x="60" y="31"/>
                    <a:pt x="60" y="31"/>
                  </a:cubicBezTo>
                  <a:cubicBezTo>
                    <a:pt x="73" y="45"/>
                    <a:pt x="73" y="45"/>
                    <a:pt x="73" y="45"/>
                  </a:cubicBezTo>
                  <a:cubicBezTo>
                    <a:pt x="106" y="0"/>
                    <a:pt x="106" y="0"/>
                    <a:pt x="106" y="0"/>
                  </a:cubicBezTo>
                  <a:cubicBezTo>
                    <a:pt x="106" y="0"/>
                    <a:pt x="107" y="0"/>
                    <a:pt x="107" y="0"/>
                  </a:cubicBezTo>
                  <a:cubicBezTo>
                    <a:pt x="108" y="0"/>
                    <a:pt x="108" y="1"/>
                    <a:pt x="107" y="1"/>
                  </a:cubicBezTo>
                  <a:lnTo>
                    <a:pt x="74" y="48"/>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35" name="Freeform 139"/>
            <p:cNvSpPr>
              <a:spLocks/>
            </p:cNvSpPr>
            <p:nvPr/>
          </p:nvSpPr>
          <p:spPr bwMode="auto">
            <a:xfrm>
              <a:off x="4379" y="1911"/>
              <a:ext cx="251" cy="249"/>
            </a:xfrm>
            <a:custGeom>
              <a:avLst/>
              <a:gdLst>
                <a:gd name="T0" fmla="*/ 134 w 146"/>
                <a:gd name="T1" fmla="*/ 0 h 145"/>
                <a:gd name="T2" fmla="*/ 12 w 146"/>
                <a:gd name="T3" fmla="*/ 145 h 145"/>
                <a:gd name="T4" fmla="*/ 134 w 146"/>
                <a:gd name="T5" fmla="*/ 0 h 145"/>
              </a:gdLst>
              <a:ahLst/>
              <a:cxnLst>
                <a:cxn ang="0">
                  <a:pos x="T0" y="T1"/>
                </a:cxn>
                <a:cxn ang="0">
                  <a:pos x="T2" y="T3"/>
                </a:cxn>
                <a:cxn ang="0">
                  <a:pos x="T4" y="T5"/>
                </a:cxn>
              </a:cxnLst>
              <a:rect l="0" t="0" r="r" b="b"/>
              <a:pathLst>
                <a:path w="146" h="145">
                  <a:moveTo>
                    <a:pt x="134" y="0"/>
                  </a:moveTo>
                  <a:cubicBezTo>
                    <a:pt x="134" y="0"/>
                    <a:pt x="0" y="11"/>
                    <a:pt x="12" y="145"/>
                  </a:cubicBezTo>
                  <a:cubicBezTo>
                    <a:pt x="12" y="145"/>
                    <a:pt x="146" y="134"/>
                    <a:pt x="134" y="0"/>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grpSp>
    </p:spTree>
    <p:extLst>
      <p:ext uri="{BB962C8B-B14F-4D97-AF65-F5344CB8AC3E}">
        <p14:creationId xmlns:p14="http://schemas.microsoft.com/office/powerpoint/2010/main" val="1743922535"/>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grpSp>
        <p:nvGrpSpPr>
          <p:cNvPr id="203" name="Group 202"/>
          <p:cNvGrpSpPr/>
          <p:nvPr userDrawn="1"/>
        </p:nvGrpSpPr>
        <p:grpSpPr>
          <a:xfrm>
            <a:off x="5283202" y="-1"/>
            <a:ext cx="7153275" cy="10096586"/>
            <a:chOff x="5283200" y="-1"/>
            <a:chExt cx="7153275" cy="10096586"/>
          </a:xfrm>
        </p:grpSpPr>
        <p:sp>
          <p:nvSpPr>
            <p:cNvPr id="136" name="Rectangle 135"/>
            <p:cNvSpPr/>
            <p:nvPr userDrawn="1"/>
          </p:nvSpPr>
          <p:spPr bwMode="auto">
            <a:xfrm>
              <a:off x="5283200" y="-1"/>
              <a:ext cx="7153275" cy="699452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3748" fontAlgn="base">
                <a:spcBef>
                  <a:spcPct val="0"/>
                </a:spcBef>
                <a:spcAft>
                  <a:spcPct val="0"/>
                </a:spcAft>
                <a:defRPr/>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37" name="Group 136"/>
            <p:cNvGrpSpPr/>
            <p:nvPr userDrawn="1"/>
          </p:nvGrpSpPr>
          <p:grpSpPr>
            <a:xfrm>
              <a:off x="6807820" y="938407"/>
              <a:ext cx="4085913" cy="9158178"/>
              <a:chOff x="6920974" y="830338"/>
              <a:chExt cx="3110790" cy="6972534"/>
            </a:xfrm>
          </p:grpSpPr>
          <p:grpSp>
            <p:nvGrpSpPr>
              <p:cNvPr id="138" name="Group 22"/>
              <p:cNvGrpSpPr>
                <a:grpSpLocks noChangeAspect="1"/>
              </p:cNvGrpSpPr>
              <p:nvPr/>
            </p:nvGrpSpPr>
            <p:grpSpPr bwMode="auto">
              <a:xfrm>
                <a:off x="6920974" y="3243571"/>
                <a:ext cx="2219325" cy="4559301"/>
                <a:chOff x="4539" y="1424"/>
                <a:chExt cx="1398" cy="2872"/>
              </a:xfrm>
            </p:grpSpPr>
            <p:sp>
              <p:nvSpPr>
                <p:cNvPr id="150" name="Freeform 25"/>
                <p:cNvSpPr>
                  <a:spLocks/>
                </p:cNvSpPr>
                <p:nvPr/>
              </p:nvSpPr>
              <p:spPr bwMode="auto">
                <a:xfrm>
                  <a:off x="4775" y="4152"/>
                  <a:ext cx="1006" cy="144"/>
                </a:xfrm>
                <a:custGeom>
                  <a:avLst/>
                  <a:gdLst>
                    <a:gd name="T0" fmla="*/ 613 w 660"/>
                    <a:gd name="T1" fmla="*/ 0 h 95"/>
                    <a:gd name="T2" fmla="*/ 470 w 660"/>
                    <a:gd name="T3" fmla="*/ 0 h 95"/>
                    <a:gd name="T4" fmla="*/ 484 w 660"/>
                    <a:gd name="T5" fmla="*/ 14 h 95"/>
                    <a:gd name="T6" fmla="*/ 484 w 660"/>
                    <a:gd name="T7" fmla="*/ 36 h 95"/>
                    <a:gd name="T8" fmla="*/ 313 w 660"/>
                    <a:gd name="T9" fmla="*/ 36 h 95"/>
                    <a:gd name="T10" fmla="*/ 164 w 660"/>
                    <a:gd name="T11" fmla="*/ 36 h 95"/>
                    <a:gd name="T12" fmla="*/ 164 w 660"/>
                    <a:gd name="T13" fmla="*/ 0 h 95"/>
                    <a:gd name="T14" fmla="*/ 48 w 660"/>
                    <a:gd name="T15" fmla="*/ 0 h 95"/>
                    <a:gd name="T16" fmla="*/ 0 w 660"/>
                    <a:gd name="T17" fmla="*/ 47 h 95"/>
                    <a:gd name="T18" fmla="*/ 48 w 660"/>
                    <a:gd name="T19" fmla="*/ 95 h 95"/>
                    <a:gd name="T20" fmla="*/ 613 w 660"/>
                    <a:gd name="T21" fmla="*/ 95 h 95"/>
                    <a:gd name="T22" fmla="*/ 660 w 660"/>
                    <a:gd name="T23" fmla="*/ 47 h 95"/>
                    <a:gd name="T24" fmla="*/ 613 w 660"/>
                    <a:gd name="T2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0" h="95">
                      <a:moveTo>
                        <a:pt x="613" y="0"/>
                      </a:moveTo>
                      <a:cubicBezTo>
                        <a:pt x="470" y="0"/>
                        <a:pt x="470" y="0"/>
                        <a:pt x="470" y="0"/>
                      </a:cubicBezTo>
                      <a:cubicBezTo>
                        <a:pt x="484" y="14"/>
                        <a:pt x="484" y="14"/>
                        <a:pt x="484" y="14"/>
                      </a:cubicBezTo>
                      <a:cubicBezTo>
                        <a:pt x="484" y="36"/>
                        <a:pt x="484" y="36"/>
                        <a:pt x="484" y="36"/>
                      </a:cubicBezTo>
                      <a:cubicBezTo>
                        <a:pt x="313" y="36"/>
                        <a:pt x="313" y="36"/>
                        <a:pt x="313" y="36"/>
                      </a:cubicBezTo>
                      <a:cubicBezTo>
                        <a:pt x="164" y="36"/>
                        <a:pt x="164" y="36"/>
                        <a:pt x="164" y="36"/>
                      </a:cubicBezTo>
                      <a:cubicBezTo>
                        <a:pt x="164" y="0"/>
                        <a:pt x="164" y="0"/>
                        <a:pt x="164" y="0"/>
                      </a:cubicBezTo>
                      <a:cubicBezTo>
                        <a:pt x="48" y="0"/>
                        <a:pt x="48" y="0"/>
                        <a:pt x="48" y="0"/>
                      </a:cubicBezTo>
                      <a:cubicBezTo>
                        <a:pt x="22" y="0"/>
                        <a:pt x="0" y="21"/>
                        <a:pt x="0" y="47"/>
                      </a:cubicBezTo>
                      <a:cubicBezTo>
                        <a:pt x="0" y="74"/>
                        <a:pt x="22" y="95"/>
                        <a:pt x="48" y="95"/>
                      </a:cubicBezTo>
                      <a:cubicBezTo>
                        <a:pt x="613" y="95"/>
                        <a:pt x="613" y="95"/>
                        <a:pt x="613" y="95"/>
                      </a:cubicBezTo>
                      <a:cubicBezTo>
                        <a:pt x="639" y="95"/>
                        <a:pt x="660" y="74"/>
                        <a:pt x="660" y="47"/>
                      </a:cubicBezTo>
                      <a:cubicBezTo>
                        <a:pt x="660" y="21"/>
                        <a:pt x="639" y="0"/>
                        <a:pt x="613" y="0"/>
                      </a:cubicBezTo>
                    </a:path>
                  </a:pathLst>
                </a:custGeom>
                <a:solidFill>
                  <a:srgbClr val="C7B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51" name="Freeform 26"/>
                <p:cNvSpPr>
                  <a:spLocks/>
                </p:cNvSpPr>
                <p:nvPr/>
              </p:nvSpPr>
              <p:spPr bwMode="auto">
                <a:xfrm>
                  <a:off x="5428" y="1550"/>
                  <a:ext cx="509" cy="637"/>
                </a:xfrm>
                <a:custGeom>
                  <a:avLst/>
                  <a:gdLst>
                    <a:gd name="T0" fmla="*/ 10 w 334"/>
                    <a:gd name="T1" fmla="*/ 418 h 418"/>
                    <a:gd name="T2" fmla="*/ 0 w 334"/>
                    <a:gd name="T3" fmla="*/ 418 h 418"/>
                    <a:gd name="T4" fmla="*/ 2 w 334"/>
                    <a:gd name="T5" fmla="*/ 336 h 418"/>
                    <a:gd name="T6" fmla="*/ 10 w 334"/>
                    <a:gd name="T7" fmla="*/ 336 h 418"/>
                    <a:gd name="T8" fmla="*/ 144 w 334"/>
                    <a:gd name="T9" fmla="*/ 293 h 418"/>
                    <a:gd name="T10" fmla="*/ 216 w 334"/>
                    <a:gd name="T11" fmla="*/ 191 h 418"/>
                    <a:gd name="T12" fmla="*/ 252 w 334"/>
                    <a:gd name="T13" fmla="*/ 5 h 418"/>
                    <a:gd name="T14" fmla="*/ 252 w 334"/>
                    <a:gd name="T15" fmla="*/ 2 h 418"/>
                    <a:gd name="T16" fmla="*/ 252 w 334"/>
                    <a:gd name="T17" fmla="*/ 2 h 418"/>
                    <a:gd name="T18" fmla="*/ 334 w 334"/>
                    <a:gd name="T19" fmla="*/ 0 h 418"/>
                    <a:gd name="T20" fmla="*/ 334 w 334"/>
                    <a:gd name="T21" fmla="*/ 5 h 418"/>
                    <a:gd name="T22" fmla="*/ 316 w 334"/>
                    <a:gd name="T23" fmla="*/ 151 h 418"/>
                    <a:gd name="T24" fmla="*/ 196 w 334"/>
                    <a:gd name="T25" fmla="*/ 357 h 418"/>
                    <a:gd name="T26" fmla="*/ 11 w 334"/>
                    <a:gd name="T27" fmla="*/ 418 h 418"/>
                    <a:gd name="T28" fmla="*/ 10 w 334"/>
                    <a:gd name="T29"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4" h="418">
                      <a:moveTo>
                        <a:pt x="10" y="418"/>
                      </a:moveTo>
                      <a:cubicBezTo>
                        <a:pt x="7" y="418"/>
                        <a:pt x="3" y="418"/>
                        <a:pt x="0" y="418"/>
                      </a:cubicBezTo>
                      <a:cubicBezTo>
                        <a:pt x="2" y="336"/>
                        <a:pt x="2" y="336"/>
                        <a:pt x="2" y="336"/>
                      </a:cubicBezTo>
                      <a:cubicBezTo>
                        <a:pt x="5" y="336"/>
                        <a:pt x="8" y="336"/>
                        <a:pt x="10" y="336"/>
                      </a:cubicBezTo>
                      <a:cubicBezTo>
                        <a:pt x="71" y="336"/>
                        <a:pt x="112" y="319"/>
                        <a:pt x="144" y="293"/>
                      </a:cubicBezTo>
                      <a:cubicBezTo>
                        <a:pt x="176" y="267"/>
                        <a:pt x="200" y="231"/>
                        <a:pt x="216" y="191"/>
                      </a:cubicBezTo>
                      <a:cubicBezTo>
                        <a:pt x="249" y="112"/>
                        <a:pt x="252" y="23"/>
                        <a:pt x="252" y="5"/>
                      </a:cubicBezTo>
                      <a:cubicBezTo>
                        <a:pt x="252" y="3"/>
                        <a:pt x="252" y="2"/>
                        <a:pt x="252" y="2"/>
                      </a:cubicBezTo>
                      <a:cubicBezTo>
                        <a:pt x="252" y="2"/>
                        <a:pt x="252" y="2"/>
                        <a:pt x="252" y="2"/>
                      </a:cubicBezTo>
                      <a:cubicBezTo>
                        <a:pt x="334" y="0"/>
                        <a:pt x="334" y="0"/>
                        <a:pt x="334" y="0"/>
                      </a:cubicBezTo>
                      <a:cubicBezTo>
                        <a:pt x="334" y="1"/>
                        <a:pt x="334" y="2"/>
                        <a:pt x="334" y="5"/>
                      </a:cubicBezTo>
                      <a:cubicBezTo>
                        <a:pt x="334" y="23"/>
                        <a:pt x="333" y="82"/>
                        <a:pt x="316" y="151"/>
                      </a:cubicBezTo>
                      <a:cubicBezTo>
                        <a:pt x="298" y="220"/>
                        <a:pt x="265" y="301"/>
                        <a:pt x="196" y="357"/>
                      </a:cubicBezTo>
                      <a:cubicBezTo>
                        <a:pt x="150" y="394"/>
                        <a:pt x="88" y="418"/>
                        <a:pt x="11" y="418"/>
                      </a:cubicBezTo>
                      <a:cubicBezTo>
                        <a:pt x="10" y="418"/>
                        <a:pt x="10" y="418"/>
                        <a:pt x="10" y="418"/>
                      </a:cubicBezTo>
                    </a:path>
                  </a:pathLst>
                </a:custGeom>
                <a:solidFill>
                  <a:srgbClr val="055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52" name="Freeform 27"/>
                <p:cNvSpPr>
                  <a:spLocks/>
                </p:cNvSpPr>
                <p:nvPr/>
              </p:nvSpPr>
              <p:spPr bwMode="auto">
                <a:xfrm>
                  <a:off x="5431" y="1550"/>
                  <a:ext cx="506" cy="637"/>
                </a:xfrm>
                <a:custGeom>
                  <a:avLst/>
                  <a:gdLst>
                    <a:gd name="T0" fmla="*/ 332 w 332"/>
                    <a:gd name="T1" fmla="*/ 0 h 418"/>
                    <a:gd name="T2" fmla="*/ 250 w 332"/>
                    <a:gd name="T3" fmla="*/ 2 h 418"/>
                    <a:gd name="T4" fmla="*/ 250 w 332"/>
                    <a:gd name="T5" fmla="*/ 2 h 418"/>
                    <a:gd name="T6" fmla="*/ 250 w 332"/>
                    <a:gd name="T7" fmla="*/ 5 h 418"/>
                    <a:gd name="T8" fmla="*/ 250 w 332"/>
                    <a:gd name="T9" fmla="*/ 7 h 418"/>
                    <a:gd name="T10" fmla="*/ 214 w 332"/>
                    <a:gd name="T11" fmla="*/ 191 h 418"/>
                    <a:gd name="T12" fmla="*/ 142 w 332"/>
                    <a:gd name="T13" fmla="*/ 293 h 418"/>
                    <a:gd name="T14" fmla="*/ 8 w 332"/>
                    <a:gd name="T15" fmla="*/ 336 h 418"/>
                    <a:gd name="T16" fmla="*/ 0 w 332"/>
                    <a:gd name="T17" fmla="*/ 336 h 418"/>
                    <a:gd name="T18" fmla="*/ 0 w 332"/>
                    <a:gd name="T19" fmla="*/ 336 h 418"/>
                    <a:gd name="T20" fmla="*/ 16 w 332"/>
                    <a:gd name="T21" fmla="*/ 336 h 418"/>
                    <a:gd name="T22" fmla="*/ 16 w 332"/>
                    <a:gd name="T23" fmla="*/ 418 h 418"/>
                    <a:gd name="T24" fmla="*/ 194 w 332"/>
                    <a:gd name="T25" fmla="*/ 357 h 418"/>
                    <a:gd name="T26" fmla="*/ 314 w 332"/>
                    <a:gd name="T27" fmla="*/ 151 h 418"/>
                    <a:gd name="T28" fmla="*/ 332 w 332"/>
                    <a:gd name="T29" fmla="*/ 5 h 418"/>
                    <a:gd name="T30" fmla="*/ 332 w 332"/>
                    <a:gd name="T31" fmla="*/ 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 h="418">
                      <a:moveTo>
                        <a:pt x="332" y="0"/>
                      </a:moveTo>
                      <a:cubicBezTo>
                        <a:pt x="250" y="2"/>
                        <a:pt x="250" y="2"/>
                        <a:pt x="250" y="2"/>
                      </a:cubicBezTo>
                      <a:cubicBezTo>
                        <a:pt x="250" y="2"/>
                        <a:pt x="250" y="2"/>
                        <a:pt x="250" y="2"/>
                      </a:cubicBezTo>
                      <a:cubicBezTo>
                        <a:pt x="250" y="2"/>
                        <a:pt x="250" y="3"/>
                        <a:pt x="250" y="5"/>
                      </a:cubicBezTo>
                      <a:cubicBezTo>
                        <a:pt x="250" y="6"/>
                        <a:pt x="250" y="7"/>
                        <a:pt x="250" y="7"/>
                      </a:cubicBezTo>
                      <a:cubicBezTo>
                        <a:pt x="250" y="29"/>
                        <a:pt x="246" y="115"/>
                        <a:pt x="214" y="191"/>
                      </a:cubicBezTo>
                      <a:cubicBezTo>
                        <a:pt x="198" y="231"/>
                        <a:pt x="174" y="267"/>
                        <a:pt x="142" y="293"/>
                      </a:cubicBezTo>
                      <a:cubicBezTo>
                        <a:pt x="110" y="319"/>
                        <a:pt x="69" y="336"/>
                        <a:pt x="8" y="336"/>
                      </a:cubicBezTo>
                      <a:cubicBezTo>
                        <a:pt x="6" y="336"/>
                        <a:pt x="3" y="336"/>
                        <a:pt x="0" y="336"/>
                      </a:cubicBezTo>
                      <a:cubicBezTo>
                        <a:pt x="0" y="336"/>
                        <a:pt x="0" y="336"/>
                        <a:pt x="0" y="336"/>
                      </a:cubicBezTo>
                      <a:cubicBezTo>
                        <a:pt x="16" y="336"/>
                        <a:pt x="16" y="336"/>
                        <a:pt x="16" y="336"/>
                      </a:cubicBezTo>
                      <a:cubicBezTo>
                        <a:pt x="16" y="418"/>
                        <a:pt x="16" y="418"/>
                        <a:pt x="16" y="418"/>
                      </a:cubicBezTo>
                      <a:cubicBezTo>
                        <a:pt x="89" y="417"/>
                        <a:pt x="149" y="393"/>
                        <a:pt x="194" y="357"/>
                      </a:cubicBezTo>
                      <a:cubicBezTo>
                        <a:pt x="263" y="301"/>
                        <a:pt x="296" y="220"/>
                        <a:pt x="314" y="151"/>
                      </a:cubicBezTo>
                      <a:cubicBezTo>
                        <a:pt x="331" y="82"/>
                        <a:pt x="332" y="23"/>
                        <a:pt x="332" y="5"/>
                      </a:cubicBezTo>
                      <a:cubicBezTo>
                        <a:pt x="332" y="2"/>
                        <a:pt x="332" y="1"/>
                        <a:pt x="332" y="0"/>
                      </a:cubicBezTo>
                    </a:path>
                  </a:pathLst>
                </a:custGeom>
                <a:solidFill>
                  <a:srgbClr val="055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53" name="Freeform 28"/>
                <p:cNvSpPr>
                  <a:spLocks/>
                </p:cNvSpPr>
                <p:nvPr/>
              </p:nvSpPr>
              <p:spPr bwMode="auto">
                <a:xfrm>
                  <a:off x="4926" y="2062"/>
                  <a:ext cx="529" cy="1088"/>
                </a:xfrm>
                <a:custGeom>
                  <a:avLst/>
                  <a:gdLst>
                    <a:gd name="T0" fmla="*/ 347 w 347"/>
                    <a:gd name="T1" fmla="*/ 187 h 714"/>
                    <a:gd name="T2" fmla="*/ 347 w 347"/>
                    <a:gd name="T3" fmla="*/ 0 h 714"/>
                    <a:gd name="T4" fmla="*/ 0 w 347"/>
                    <a:gd name="T5" fmla="*/ 0 h 714"/>
                    <a:gd name="T6" fmla="*/ 0 w 347"/>
                    <a:gd name="T7" fmla="*/ 714 h 714"/>
                    <a:gd name="T8" fmla="*/ 347 w 347"/>
                    <a:gd name="T9" fmla="*/ 714 h 714"/>
                    <a:gd name="T10" fmla="*/ 347 w 347"/>
                    <a:gd name="T11" fmla="*/ 656 h 714"/>
                    <a:gd name="T12" fmla="*/ 310 w 347"/>
                    <a:gd name="T13" fmla="*/ 405 h 714"/>
                    <a:gd name="T14" fmla="*/ 347 w 347"/>
                    <a:gd name="T15" fmla="*/ 187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7" h="714">
                      <a:moveTo>
                        <a:pt x="347" y="187"/>
                      </a:moveTo>
                      <a:cubicBezTo>
                        <a:pt x="347" y="0"/>
                        <a:pt x="347" y="0"/>
                        <a:pt x="347" y="0"/>
                      </a:cubicBezTo>
                      <a:cubicBezTo>
                        <a:pt x="0" y="0"/>
                        <a:pt x="0" y="0"/>
                        <a:pt x="0" y="0"/>
                      </a:cubicBezTo>
                      <a:cubicBezTo>
                        <a:pt x="0" y="714"/>
                        <a:pt x="0" y="714"/>
                        <a:pt x="0" y="714"/>
                      </a:cubicBezTo>
                      <a:cubicBezTo>
                        <a:pt x="347" y="714"/>
                        <a:pt x="347" y="714"/>
                        <a:pt x="347" y="714"/>
                      </a:cubicBezTo>
                      <a:cubicBezTo>
                        <a:pt x="347" y="656"/>
                        <a:pt x="347" y="656"/>
                        <a:pt x="347" y="656"/>
                      </a:cubicBezTo>
                      <a:cubicBezTo>
                        <a:pt x="344" y="574"/>
                        <a:pt x="335" y="475"/>
                        <a:pt x="310" y="405"/>
                      </a:cubicBezTo>
                      <a:cubicBezTo>
                        <a:pt x="310" y="405"/>
                        <a:pt x="340" y="258"/>
                        <a:pt x="347" y="187"/>
                      </a:cubicBezTo>
                    </a:path>
                  </a:pathLst>
                </a:custGeom>
                <a:solidFill>
                  <a:srgbClr val="055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54" name="Freeform 29"/>
                <p:cNvSpPr>
                  <a:spLocks/>
                </p:cNvSpPr>
                <p:nvPr/>
              </p:nvSpPr>
              <p:spPr bwMode="auto">
                <a:xfrm>
                  <a:off x="5812" y="1424"/>
                  <a:ext cx="125" cy="129"/>
                </a:xfrm>
                <a:custGeom>
                  <a:avLst/>
                  <a:gdLst>
                    <a:gd name="T0" fmla="*/ 82 w 82"/>
                    <a:gd name="T1" fmla="*/ 43 h 85"/>
                    <a:gd name="T2" fmla="*/ 82 w 82"/>
                    <a:gd name="T3" fmla="*/ 41 h 85"/>
                    <a:gd name="T4" fmla="*/ 41 w 82"/>
                    <a:gd name="T5" fmla="*/ 0 h 85"/>
                    <a:gd name="T6" fmla="*/ 0 w 82"/>
                    <a:gd name="T7" fmla="*/ 41 h 85"/>
                    <a:gd name="T8" fmla="*/ 0 w 82"/>
                    <a:gd name="T9" fmla="*/ 43 h 85"/>
                    <a:gd name="T10" fmla="*/ 0 w 82"/>
                    <a:gd name="T11" fmla="*/ 43 h 85"/>
                    <a:gd name="T12" fmla="*/ 0 w 82"/>
                    <a:gd name="T13" fmla="*/ 85 h 85"/>
                    <a:gd name="T14" fmla="*/ 82 w 82"/>
                    <a:gd name="T15" fmla="*/ 85 h 85"/>
                    <a:gd name="T16" fmla="*/ 82 w 82"/>
                    <a:gd name="T17"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5">
                      <a:moveTo>
                        <a:pt x="82" y="43"/>
                      </a:moveTo>
                      <a:cubicBezTo>
                        <a:pt x="82" y="42"/>
                        <a:pt x="82" y="42"/>
                        <a:pt x="82" y="41"/>
                      </a:cubicBezTo>
                      <a:cubicBezTo>
                        <a:pt x="82" y="19"/>
                        <a:pt x="64" y="0"/>
                        <a:pt x="41" y="0"/>
                      </a:cubicBezTo>
                      <a:cubicBezTo>
                        <a:pt x="18" y="0"/>
                        <a:pt x="0" y="19"/>
                        <a:pt x="0" y="41"/>
                      </a:cubicBezTo>
                      <a:cubicBezTo>
                        <a:pt x="0" y="42"/>
                        <a:pt x="0" y="42"/>
                        <a:pt x="0" y="43"/>
                      </a:cubicBezTo>
                      <a:cubicBezTo>
                        <a:pt x="0" y="43"/>
                        <a:pt x="0" y="43"/>
                        <a:pt x="0" y="43"/>
                      </a:cubicBezTo>
                      <a:cubicBezTo>
                        <a:pt x="0" y="85"/>
                        <a:pt x="0" y="85"/>
                        <a:pt x="0" y="85"/>
                      </a:cubicBezTo>
                      <a:cubicBezTo>
                        <a:pt x="82" y="85"/>
                        <a:pt x="82" y="85"/>
                        <a:pt x="82" y="85"/>
                      </a:cubicBezTo>
                      <a:cubicBezTo>
                        <a:pt x="82" y="43"/>
                        <a:pt x="82" y="43"/>
                        <a:pt x="82" y="43"/>
                      </a:cubicBezTo>
                      <a:close/>
                    </a:path>
                  </a:pathLst>
                </a:custGeom>
                <a:solidFill>
                  <a:srgbClr val="765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55" name="Freeform 30"/>
                <p:cNvSpPr>
                  <a:spLocks/>
                </p:cNvSpPr>
                <p:nvPr/>
              </p:nvSpPr>
              <p:spPr bwMode="auto">
                <a:xfrm>
                  <a:off x="5252" y="4060"/>
                  <a:ext cx="261" cy="147"/>
                </a:xfrm>
                <a:custGeom>
                  <a:avLst/>
                  <a:gdLst>
                    <a:gd name="T0" fmla="*/ 261 w 261"/>
                    <a:gd name="T1" fmla="*/ 113 h 147"/>
                    <a:gd name="T2" fmla="*/ 148 w 261"/>
                    <a:gd name="T3" fmla="*/ 0 h 147"/>
                    <a:gd name="T4" fmla="*/ 0 w 261"/>
                    <a:gd name="T5" fmla="*/ 0 h 147"/>
                    <a:gd name="T6" fmla="*/ 0 w 261"/>
                    <a:gd name="T7" fmla="*/ 147 h 147"/>
                    <a:gd name="T8" fmla="*/ 261 w 261"/>
                    <a:gd name="T9" fmla="*/ 147 h 147"/>
                    <a:gd name="T10" fmla="*/ 261 w 261"/>
                    <a:gd name="T11" fmla="*/ 113 h 147"/>
                  </a:gdLst>
                  <a:ahLst/>
                  <a:cxnLst>
                    <a:cxn ang="0">
                      <a:pos x="T0" y="T1"/>
                    </a:cxn>
                    <a:cxn ang="0">
                      <a:pos x="T2" y="T3"/>
                    </a:cxn>
                    <a:cxn ang="0">
                      <a:pos x="T4" y="T5"/>
                    </a:cxn>
                    <a:cxn ang="0">
                      <a:pos x="T6" y="T7"/>
                    </a:cxn>
                    <a:cxn ang="0">
                      <a:pos x="T8" y="T9"/>
                    </a:cxn>
                    <a:cxn ang="0">
                      <a:pos x="T10" y="T11"/>
                    </a:cxn>
                  </a:cxnLst>
                  <a:rect l="0" t="0" r="r" b="b"/>
                  <a:pathLst>
                    <a:path w="261" h="147">
                      <a:moveTo>
                        <a:pt x="261" y="113"/>
                      </a:moveTo>
                      <a:lnTo>
                        <a:pt x="148" y="0"/>
                      </a:lnTo>
                      <a:lnTo>
                        <a:pt x="0" y="0"/>
                      </a:lnTo>
                      <a:lnTo>
                        <a:pt x="0" y="147"/>
                      </a:lnTo>
                      <a:lnTo>
                        <a:pt x="261" y="147"/>
                      </a:lnTo>
                      <a:lnTo>
                        <a:pt x="261" y="113"/>
                      </a:lnTo>
                      <a:close/>
                    </a:path>
                  </a:pathLst>
                </a:custGeom>
                <a:solidFill>
                  <a:srgbClr val="513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56" name="Freeform 31"/>
                <p:cNvSpPr>
                  <a:spLocks/>
                </p:cNvSpPr>
                <p:nvPr/>
              </p:nvSpPr>
              <p:spPr bwMode="auto">
                <a:xfrm>
                  <a:off x="5252" y="4060"/>
                  <a:ext cx="261" cy="147"/>
                </a:xfrm>
                <a:custGeom>
                  <a:avLst/>
                  <a:gdLst>
                    <a:gd name="T0" fmla="*/ 261 w 261"/>
                    <a:gd name="T1" fmla="*/ 113 h 147"/>
                    <a:gd name="T2" fmla="*/ 148 w 261"/>
                    <a:gd name="T3" fmla="*/ 0 h 147"/>
                    <a:gd name="T4" fmla="*/ 0 w 261"/>
                    <a:gd name="T5" fmla="*/ 0 h 147"/>
                    <a:gd name="T6" fmla="*/ 0 w 261"/>
                    <a:gd name="T7" fmla="*/ 147 h 147"/>
                    <a:gd name="T8" fmla="*/ 261 w 261"/>
                    <a:gd name="T9" fmla="*/ 147 h 147"/>
                    <a:gd name="T10" fmla="*/ 261 w 261"/>
                    <a:gd name="T11" fmla="*/ 113 h 147"/>
                  </a:gdLst>
                  <a:ahLst/>
                  <a:cxnLst>
                    <a:cxn ang="0">
                      <a:pos x="T0" y="T1"/>
                    </a:cxn>
                    <a:cxn ang="0">
                      <a:pos x="T2" y="T3"/>
                    </a:cxn>
                    <a:cxn ang="0">
                      <a:pos x="T4" y="T5"/>
                    </a:cxn>
                    <a:cxn ang="0">
                      <a:pos x="T6" y="T7"/>
                    </a:cxn>
                    <a:cxn ang="0">
                      <a:pos x="T8" y="T9"/>
                    </a:cxn>
                    <a:cxn ang="0">
                      <a:pos x="T10" y="T11"/>
                    </a:cxn>
                  </a:cxnLst>
                  <a:rect l="0" t="0" r="r" b="b"/>
                  <a:pathLst>
                    <a:path w="261" h="147">
                      <a:moveTo>
                        <a:pt x="261" y="113"/>
                      </a:moveTo>
                      <a:lnTo>
                        <a:pt x="148" y="0"/>
                      </a:lnTo>
                      <a:lnTo>
                        <a:pt x="0" y="0"/>
                      </a:lnTo>
                      <a:lnTo>
                        <a:pt x="0" y="147"/>
                      </a:lnTo>
                      <a:lnTo>
                        <a:pt x="261" y="147"/>
                      </a:lnTo>
                      <a:lnTo>
                        <a:pt x="261"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57" name="Rectangle 32"/>
                <p:cNvSpPr>
                  <a:spLocks noChangeArrowheads="1"/>
                </p:cNvSpPr>
                <p:nvPr/>
              </p:nvSpPr>
              <p:spPr bwMode="auto">
                <a:xfrm>
                  <a:off x="5252" y="3108"/>
                  <a:ext cx="147" cy="952"/>
                </a:xfrm>
                <a:prstGeom prst="rect">
                  <a:avLst/>
                </a:prstGeom>
                <a:solidFill>
                  <a:srgbClr val="0555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58" name="Rectangle 33"/>
                <p:cNvSpPr>
                  <a:spLocks noChangeArrowheads="1"/>
                </p:cNvSpPr>
                <p:nvPr/>
              </p:nvSpPr>
              <p:spPr bwMode="auto">
                <a:xfrm>
                  <a:off x="5252" y="3108"/>
                  <a:ext cx="147" cy="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59" name="Freeform 34"/>
                <p:cNvSpPr>
                  <a:spLocks/>
                </p:cNvSpPr>
                <p:nvPr/>
              </p:nvSpPr>
              <p:spPr bwMode="auto">
                <a:xfrm>
                  <a:off x="5252" y="4060"/>
                  <a:ext cx="70" cy="147"/>
                </a:xfrm>
                <a:custGeom>
                  <a:avLst/>
                  <a:gdLst>
                    <a:gd name="T0" fmla="*/ 70 w 70"/>
                    <a:gd name="T1" fmla="*/ 0 h 147"/>
                    <a:gd name="T2" fmla="*/ 0 w 70"/>
                    <a:gd name="T3" fmla="*/ 0 h 147"/>
                    <a:gd name="T4" fmla="*/ 0 w 70"/>
                    <a:gd name="T5" fmla="*/ 80 h 147"/>
                    <a:gd name="T6" fmla="*/ 32 w 70"/>
                    <a:gd name="T7" fmla="*/ 113 h 147"/>
                    <a:gd name="T8" fmla="*/ 32 w 70"/>
                    <a:gd name="T9" fmla="*/ 147 h 147"/>
                    <a:gd name="T10" fmla="*/ 0 w 70"/>
                    <a:gd name="T11" fmla="*/ 147 h 147"/>
                    <a:gd name="T12" fmla="*/ 70 w 70"/>
                    <a:gd name="T13" fmla="*/ 147 h 147"/>
                    <a:gd name="T14" fmla="*/ 70 w 70"/>
                    <a:gd name="T15" fmla="*/ 0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47">
                      <a:moveTo>
                        <a:pt x="70" y="0"/>
                      </a:moveTo>
                      <a:lnTo>
                        <a:pt x="0" y="0"/>
                      </a:lnTo>
                      <a:lnTo>
                        <a:pt x="0" y="80"/>
                      </a:lnTo>
                      <a:lnTo>
                        <a:pt x="32" y="113"/>
                      </a:lnTo>
                      <a:lnTo>
                        <a:pt x="32" y="147"/>
                      </a:lnTo>
                      <a:lnTo>
                        <a:pt x="0" y="147"/>
                      </a:lnTo>
                      <a:lnTo>
                        <a:pt x="70" y="147"/>
                      </a:lnTo>
                      <a:lnTo>
                        <a:pt x="70" y="0"/>
                      </a:lnTo>
                      <a:close/>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60" name="Freeform 35"/>
                <p:cNvSpPr>
                  <a:spLocks/>
                </p:cNvSpPr>
                <p:nvPr/>
              </p:nvSpPr>
              <p:spPr bwMode="auto">
                <a:xfrm>
                  <a:off x="5252" y="4060"/>
                  <a:ext cx="70" cy="147"/>
                </a:xfrm>
                <a:custGeom>
                  <a:avLst/>
                  <a:gdLst>
                    <a:gd name="T0" fmla="*/ 70 w 70"/>
                    <a:gd name="T1" fmla="*/ 0 h 147"/>
                    <a:gd name="T2" fmla="*/ 0 w 70"/>
                    <a:gd name="T3" fmla="*/ 0 h 147"/>
                    <a:gd name="T4" fmla="*/ 0 w 70"/>
                    <a:gd name="T5" fmla="*/ 80 h 147"/>
                    <a:gd name="T6" fmla="*/ 32 w 70"/>
                    <a:gd name="T7" fmla="*/ 113 h 147"/>
                    <a:gd name="T8" fmla="*/ 32 w 70"/>
                    <a:gd name="T9" fmla="*/ 147 h 147"/>
                    <a:gd name="T10" fmla="*/ 0 w 70"/>
                    <a:gd name="T11" fmla="*/ 147 h 147"/>
                    <a:gd name="T12" fmla="*/ 70 w 70"/>
                    <a:gd name="T13" fmla="*/ 147 h 147"/>
                    <a:gd name="T14" fmla="*/ 70 w 70"/>
                    <a:gd name="T15" fmla="*/ 0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47">
                      <a:moveTo>
                        <a:pt x="70" y="0"/>
                      </a:moveTo>
                      <a:lnTo>
                        <a:pt x="0" y="0"/>
                      </a:lnTo>
                      <a:lnTo>
                        <a:pt x="0" y="80"/>
                      </a:lnTo>
                      <a:lnTo>
                        <a:pt x="32" y="113"/>
                      </a:lnTo>
                      <a:lnTo>
                        <a:pt x="32" y="147"/>
                      </a:lnTo>
                      <a:lnTo>
                        <a:pt x="0" y="147"/>
                      </a:lnTo>
                      <a:lnTo>
                        <a:pt x="70" y="147"/>
                      </a:lnTo>
                      <a:lnTo>
                        <a:pt x="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61" name="Rectangle 36"/>
                <p:cNvSpPr>
                  <a:spLocks noChangeArrowheads="1"/>
                </p:cNvSpPr>
                <p:nvPr/>
              </p:nvSpPr>
              <p:spPr bwMode="auto">
                <a:xfrm>
                  <a:off x="5252" y="3150"/>
                  <a:ext cx="70" cy="910"/>
                </a:xfrm>
                <a:prstGeom prst="rect">
                  <a:avLst/>
                </a:prstGeom>
                <a:solidFill>
                  <a:srgbClr val="0B4E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62" name="Rectangle 37"/>
                <p:cNvSpPr>
                  <a:spLocks noChangeArrowheads="1"/>
                </p:cNvSpPr>
                <p:nvPr/>
              </p:nvSpPr>
              <p:spPr bwMode="auto">
                <a:xfrm>
                  <a:off x="5252" y="3150"/>
                  <a:ext cx="70"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63" name="Rectangle 38"/>
                <p:cNvSpPr>
                  <a:spLocks noChangeArrowheads="1"/>
                </p:cNvSpPr>
                <p:nvPr/>
              </p:nvSpPr>
              <p:spPr bwMode="auto">
                <a:xfrm>
                  <a:off x="5025" y="3108"/>
                  <a:ext cx="147" cy="952"/>
                </a:xfrm>
                <a:prstGeom prst="rect">
                  <a:avLst/>
                </a:prstGeom>
                <a:solidFill>
                  <a:srgbClr val="0555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64" name="Rectangle 39"/>
                <p:cNvSpPr>
                  <a:spLocks noChangeArrowheads="1"/>
                </p:cNvSpPr>
                <p:nvPr/>
              </p:nvSpPr>
              <p:spPr bwMode="auto">
                <a:xfrm>
                  <a:off x="5025" y="3108"/>
                  <a:ext cx="147" cy="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65" name="Freeform 40"/>
                <p:cNvSpPr>
                  <a:spLocks/>
                </p:cNvSpPr>
                <p:nvPr/>
              </p:nvSpPr>
              <p:spPr bwMode="auto">
                <a:xfrm>
                  <a:off x="5025" y="4060"/>
                  <a:ext cx="259" cy="147"/>
                </a:xfrm>
                <a:custGeom>
                  <a:avLst/>
                  <a:gdLst>
                    <a:gd name="T0" fmla="*/ 259 w 259"/>
                    <a:gd name="T1" fmla="*/ 113 h 147"/>
                    <a:gd name="T2" fmla="*/ 148 w 259"/>
                    <a:gd name="T3" fmla="*/ 0 h 147"/>
                    <a:gd name="T4" fmla="*/ 0 w 259"/>
                    <a:gd name="T5" fmla="*/ 0 h 147"/>
                    <a:gd name="T6" fmla="*/ 0 w 259"/>
                    <a:gd name="T7" fmla="*/ 147 h 147"/>
                    <a:gd name="T8" fmla="*/ 259 w 259"/>
                    <a:gd name="T9" fmla="*/ 147 h 147"/>
                    <a:gd name="T10" fmla="*/ 259 w 259"/>
                    <a:gd name="T11" fmla="*/ 113 h 147"/>
                  </a:gdLst>
                  <a:ahLst/>
                  <a:cxnLst>
                    <a:cxn ang="0">
                      <a:pos x="T0" y="T1"/>
                    </a:cxn>
                    <a:cxn ang="0">
                      <a:pos x="T2" y="T3"/>
                    </a:cxn>
                    <a:cxn ang="0">
                      <a:pos x="T4" y="T5"/>
                    </a:cxn>
                    <a:cxn ang="0">
                      <a:pos x="T6" y="T7"/>
                    </a:cxn>
                    <a:cxn ang="0">
                      <a:pos x="T8" y="T9"/>
                    </a:cxn>
                    <a:cxn ang="0">
                      <a:pos x="T10" y="T11"/>
                    </a:cxn>
                  </a:cxnLst>
                  <a:rect l="0" t="0" r="r" b="b"/>
                  <a:pathLst>
                    <a:path w="259" h="147">
                      <a:moveTo>
                        <a:pt x="259" y="113"/>
                      </a:moveTo>
                      <a:lnTo>
                        <a:pt x="148" y="0"/>
                      </a:lnTo>
                      <a:lnTo>
                        <a:pt x="0" y="0"/>
                      </a:lnTo>
                      <a:lnTo>
                        <a:pt x="0" y="147"/>
                      </a:lnTo>
                      <a:lnTo>
                        <a:pt x="259" y="147"/>
                      </a:lnTo>
                      <a:lnTo>
                        <a:pt x="259" y="113"/>
                      </a:lnTo>
                      <a:close/>
                    </a:path>
                  </a:pathLst>
                </a:custGeom>
                <a:solidFill>
                  <a:srgbClr val="513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66" name="Freeform 41"/>
                <p:cNvSpPr>
                  <a:spLocks/>
                </p:cNvSpPr>
                <p:nvPr/>
              </p:nvSpPr>
              <p:spPr bwMode="auto">
                <a:xfrm>
                  <a:off x="5025" y="4060"/>
                  <a:ext cx="259" cy="147"/>
                </a:xfrm>
                <a:custGeom>
                  <a:avLst/>
                  <a:gdLst>
                    <a:gd name="T0" fmla="*/ 259 w 259"/>
                    <a:gd name="T1" fmla="*/ 113 h 147"/>
                    <a:gd name="T2" fmla="*/ 148 w 259"/>
                    <a:gd name="T3" fmla="*/ 0 h 147"/>
                    <a:gd name="T4" fmla="*/ 0 w 259"/>
                    <a:gd name="T5" fmla="*/ 0 h 147"/>
                    <a:gd name="T6" fmla="*/ 0 w 259"/>
                    <a:gd name="T7" fmla="*/ 147 h 147"/>
                    <a:gd name="T8" fmla="*/ 259 w 259"/>
                    <a:gd name="T9" fmla="*/ 147 h 147"/>
                    <a:gd name="T10" fmla="*/ 259 w 259"/>
                    <a:gd name="T11" fmla="*/ 113 h 147"/>
                  </a:gdLst>
                  <a:ahLst/>
                  <a:cxnLst>
                    <a:cxn ang="0">
                      <a:pos x="T0" y="T1"/>
                    </a:cxn>
                    <a:cxn ang="0">
                      <a:pos x="T2" y="T3"/>
                    </a:cxn>
                    <a:cxn ang="0">
                      <a:pos x="T4" y="T5"/>
                    </a:cxn>
                    <a:cxn ang="0">
                      <a:pos x="T6" y="T7"/>
                    </a:cxn>
                    <a:cxn ang="0">
                      <a:pos x="T8" y="T9"/>
                    </a:cxn>
                    <a:cxn ang="0">
                      <a:pos x="T10" y="T11"/>
                    </a:cxn>
                  </a:cxnLst>
                  <a:rect l="0" t="0" r="r" b="b"/>
                  <a:pathLst>
                    <a:path w="259" h="147">
                      <a:moveTo>
                        <a:pt x="259" y="113"/>
                      </a:moveTo>
                      <a:lnTo>
                        <a:pt x="148" y="0"/>
                      </a:lnTo>
                      <a:lnTo>
                        <a:pt x="0" y="0"/>
                      </a:lnTo>
                      <a:lnTo>
                        <a:pt x="0" y="147"/>
                      </a:lnTo>
                      <a:lnTo>
                        <a:pt x="259" y="147"/>
                      </a:lnTo>
                      <a:lnTo>
                        <a:pt x="259"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67" name="Freeform 42"/>
                <p:cNvSpPr>
                  <a:spLocks noEditPoints="1"/>
                </p:cNvSpPr>
                <p:nvPr/>
              </p:nvSpPr>
              <p:spPr bwMode="auto">
                <a:xfrm>
                  <a:off x="5025" y="3150"/>
                  <a:ext cx="69" cy="910"/>
                </a:xfrm>
                <a:custGeom>
                  <a:avLst/>
                  <a:gdLst>
                    <a:gd name="T0" fmla="*/ 69 w 69"/>
                    <a:gd name="T1" fmla="*/ 506 h 910"/>
                    <a:gd name="T2" fmla="*/ 0 w 69"/>
                    <a:gd name="T3" fmla="*/ 506 h 910"/>
                    <a:gd name="T4" fmla="*/ 0 w 69"/>
                    <a:gd name="T5" fmla="*/ 910 h 910"/>
                    <a:gd name="T6" fmla="*/ 69 w 69"/>
                    <a:gd name="T7" fmla="*/ 910 h 910"/>
                    <a:gd name="T8" fmla="*/ 69 w 69"/>
                    <a:gd name="T9" fmla="*/ 506 h 910"/>
                    <a:gd name="T10" fmla="*/ 69 w 69"/>
                    <a:gd name="T11" fmla="*/ 0 h 910"/>
                    <a:gd name="T12" fmla="*/ 0 w 69"/>
                    <a:gd name="T13" fmla="*/ 0 h 910"/>
                    <a:gd name="T14" fmla="*/ 0 w 69"/>
                    <a:gd name="T15" fmla="*/ 0 h 910"/>
                    <a:gd name="T16" fmla="*/ 38 w 69"/>
                    <a:gd name="T17" fmla="*/ 0 h 910"/>
                    <a:gd name="T18" fmla="*/ 69 w 69"/>
                    <a:gd name="T19" fmla="*/ 0 h 910"/>
                    <a:gd name="T20" fmla="*/ 69 w 69"/>
                    <a:gd name="T21"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910">
                      <a:moveTo>
                        <a:pt x="69" y="506"/>
                      </a:moveTo>
                      <a:lnTo>
                        <a:pt x="0" y="506"/>
                      </a:lnTo>
                      <a:lnTo>
                        <a:pt x="0" y="910"/>
                      </a:lnTo>
                      <a:lnTo>
                        <a:pt x="69" y="910"/>
                      </a:lnTo>
                      <a:lnTo>
                        <a:pt x="69" y="506"/>
                      </a:lnTo>
                      <a:close/>
                      <a:moveTo>
                        <a:pt x="69" y="0"/>
                      </a:moveTo>
                      <a:lnTo>
                        <a:pt x="0" y="0"/>
                      </a:lnTo>
                      <a:lnTo>
                        <a:pt x="0" y="0"/>
                      </a:lnTo>
                      <a:lnTo>
                        <a:pt x="38" y="0"/>
                      </a:lnTo>
                      <a:lnTo>
                        <a:pt x="69" y="0"/>
                      </a:lnTo>
                      <a:lnTo>
                        <a:pt x="69" y="0"/>
                      </a:lnTo>
                      <a:close/>
                    </a:path>
                  </a:pathLst>
                </a:custGeom>
                <a:solidFill>
                  <a:srgbClr val="0B4E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68" name="Freeform 43"/>
                <p:cNvSpPr>
                  <a:spLocks noEditPoints="1"/>
                </p:cNvSpPr>
                <p:nvPr/>
              </p:nvSpPr>
              <p:spPr bwMode="auto">
                <a:xfrm>
                  <a:off x="5025" y="3150"/>
                  <a:ext cx="69" cy="910"/>
                </a:xfrm>
                <a:custGeom>
                  <a:avLst/>
                  <a:gdLst>
                    <a:gd name="T0" fmla="*/ 69 w 69"/>
                    <a:gd name="T1" fmla="*/ 506 h 910"/>
                    <a:gd name="T2" fmla="*/ 0 w 69"/>
                    <a:gd name="T3" fmla="*/ 506 h 910"/>
                    <a:gd name="T4" fmla="*/ 0 w 69"/>
                    <a:gd name="T5" fmla="*/ 910 h 910"/>
                    <a:gd name="T6" fmla="*/ 69 w 69"/>
                    <a:gd name="T7" fmla="*/ 910 h 910"/>
                    <a:gd name="T8" fmla="*/ 69 w 69"/>
                    <a:gd name="T9" fmla="*/ 506 h 910"/>
                    <a:gd name="T10" fmla="*/ 69 w 69"/>
                    <a:gd name="T11" fmla="*/ 0 h 910"/>
                    <a:gd name="T12" fmla="*/ 0 w 69"/>
                    <a:gd name="T13" fmla="*/ 0 h 910"/>
                    <a:gd name="T14" fmla="*/ 0 w 69"/>
                    <a:gd name="T15" fmla="*/ 0 h 910"/>
                    <a:gd name="T16" fmla="*/ 38 w 69"/>
                    <a:gd name="T17" fmla="*/ 0 h 910"/>
                    <a:gd name="T18" fmla="*/ 69 w 69"/>
                    <a:gd name="T19" fmla="*/ 0 h 910"/>
                    <a:gd name="T20" fmla="*/ 69 w 69"/>
                    <a:gd name="T21"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910">
                      <a:moveTo>
                        <a:pt x="69" y="506"/>
                      </a:moveTo>
                      <a:lnTo>
                        <a:pt x="0" y="506"/>
                      </a:lnTo>
                      <a:lnTo>
                        <a:pt x="0" y="910"/>
                      </a:lnTo>
                      <a:lnTo>
                        <a:pt x="69" y="910"/>
                      </a:lnTo>
                      <a:lnTo>
                        <a:pt x="69" y="506"/>
                      </a:lnTo>
                      <a:moveTo>
                        <a:pt x="69" y="0"/>
                      </a:moveTo>
                      <a:lnTo>
                        <a:pt x="0" y="0"/>
                      </a:lnTo>
                      <a:lnTo>
                        <a:pt x="0" y="0"/>
                      </a:lnTo>
                      <a:lnTo>
                        <a:pt x="38" y="0"/>
                      </a:lnTo>
                      <a:lnTo>
                        <a:pt x="69" y="0"/>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69" name="Rectangle 44"/>
                <p:cNvSpPr>
                  <a:spLocks noChangeArrowheads="1"/>
                </p:cNvSpPr>
                <p:nvPr/>
              </p:nvSpPr>
              <p:spPr bwMode="auto">
                <a:xfrm>
                  <a:off x="5025" y="4060"/>
                  <a:ext cx="69" cy="147"/>
                </a:xfrm>
                <a:prstGeom prst="rect">
                  <a:avLst/>
                </a:prstGeom>
                <a:solidFill>
                  <a:srgbClr val="2320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70" name="Rectangle 45"/>
                <p:cNvSpPr>
                  <a:spLocks noChangeArrowheads="1"/>
                </p:cNvSpPr>
                <p:nvPr/>
              </p:nvSpPr>
              <p:spPr bwMode="auto">
                <a:xfrm>
                  <a:off x="5025" y="4060"/>
                  <a:ext cx="69"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71" name="Freeform 53"/>
                <p:cNvSpPr>
                  <a:spLocks/>
                </p:cNvSpPr>
                <p:nvPr/>
              </p:nvSpPr>
              <p:spPr bwMode="auto">
                <a:xfrm>
                  <a:off x="5825" y="1424"/>
                  <a:ext cx="112" cy="114"/>
                </a:xfrm>
                <a:custGeom>
                  <a:avLst/>
                  <a:gdLst>
                    <a:gd name="T0" fmla="*/ 73 w 73"/>
                    <a:gd name="T1" fmla="*/ 41 h 75"/>
                    <a:gd name="T2" fmla="*/ 32 w 73"/>
                    <a:gd name="T3" fmla="*/ 0 h 75"/>
                    <a:gd name="T4" fmla="*/ 12 w 73"/>
                    <a:gd name="T5" fmla="*/ 6 h 75"/>
                    <a:gd name="T6" fmla="*/ 15 w 73"/>
                    <a:gd name="T7" fmla="*/ 59 h 75"/>
                    <a:gd name="T8" fmla="*/ 73 w 73"/>
                    <a:gd name="T9" fmla="*/ 60 h 75"/>
                    <a:gd name="T10" fmla="*/ 73 w 73"/>
                    <a:gd name="T11" fmla="*/ 43 h 75"/>
                    <a:gd name="T12" fmla="*/ 73 w 73"/>
                    <a:gd name="T13" fmla="*/ 43 h 75"/>
                    <a:gd name="T14" fmla="*/ 73 w 73"/>
                    <a:gd name="T15" fmla="*/ 41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5">
                      <a:moveTo>
                        <a:pt x="73" y="41"/>
                      </a:moveTo>
                      <a:cubicBezTo>
                        <a:pt x="73" y="19"/>
                        <a:pt x="55" y="0"/>
                        <a:pt x="32" y="0"/>
                      </a:cubicBezTo>
                      <a:cubicBezTo>
                        <a:pt x="25" y="0"/>
                        <a:pt x="18" y="2"/>
                        <a:pt x="12" y="6"/>
                      </a:cubicBezTo>
                      <a:cubicBezTo>
                        <a:pt x="0" y="22"/>
                        <a:pt x="1" y="45"/>
                        <a:pt x="15" y="59"/>
                      </a:cubicBezTo>
                      <a:cubicBezTo>
                        <a:pt x="31" y="75"/>
                        <a:pt x="57" y="75"/>
                        <a:pt x="73" y="60"/>
                      </a:cubicBezTo>
                      <a:cubicBezTo>
                        <a:pt x="73" y="43"/>
                        <a:pt x="73" y="43"/>
                        <a:pt x="73" y="43"/>
                      </a:cubicBezTo>
                      <a:cubicBezTo>
                        <a:pt x="73" y="43"/>
                        <a:pt x="73" y="43"/>
                        <a:pt x="73" y="43"/>
                      </a:cubicBezTo>
                      <a:cubicBezTo>
                        <a:pt x="73" y="42"/>
                        <a:pt x="73" y="42"/>
                        <a:pt x="73" y="41"/>
                      </a:cubicBez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72" name="Freeform 54"/>
                <p:cNvSpPr>
                  <a:spLocks/>
                </p:cNvSpPr>
                <p:nvPr/>
              </p:nvSpPr>
              <p:spPr bwMode="auto">
                <a:xfrm>
                  <a:off x="5825" y="1424"/>
                  <a:ext cx="112" cy="114"/>
                </a:xfrm>
                <a:custGeom>
                  <a:avLst/>
                  <a:gdLst>
                    <a:gd name="T0" fmla="*/ 73 w 73"/>
                    <a:gd name="T1" fmla="*/ 41 h 75"/>
                    <a:gd name="T2" fmla="*/ 32 w 73"/>
                    <a:gd name="T3" fmla="*/ 0 h 75"/>
                    <a:gd name="T4" fmla="*/ 12 w 73"/>
                    <a:gd name="T5" fmla="*/ 6 h 75"/>
                    <a:gd name="T6" fmla="*/ 15 w 73"/>
                    <a:gd name="T7" fmla="*/ 59 h 75"/>
                    <a:gd name="T8" fmla="*/ 73 w 73"/>
                    <a:gd name="T9" fmla="*/ 60 h 75"/>
                    <a:gd name="T10" fmla="*/ 73 w 73"/>
                    <a:gd name="T11" fmla="*/ 43 h 75"/>
                    <a:gd name="T12" fmla="*/ 73 w 73"/>
                    <a:gd name="T13" fmla="*/ 43 h 75"/>
                    <a:gd name="T14" fmla="*/ 73 w 73"/>
                    <a:gd name="T15" fmla="*/ 41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5">
                      <a:moveTo>
                        <a:pt x="73" y="41"/>
                      </a:moveTo>
                      <a:cubicBezTo>
                        <a:pt x="73" y="19"/>
                        <a:pt x="55" y="0"/>
                        <a:pt x="32" y="0"/>
                      </a:cubicBezTo>
                      <a:cubicBezTo>
                        <a:pt x="25" y="0"/>
                        <a:pt x="18" y="2"/>
                        <a:pt x="12" y="6"/>
                      </a:cubicBezTo>
                      <a:cubicBezTo>
                        <a:pt x="0" y="22"/>
                        <a:pt x="1" y="45"/>
                        <a:pt x="15" y="59"/>
                      </a:cubicBezTo>
                      <a:cubicBezTo>
                        <a:pt x="31" y="75"/>
                        <a:pt x="57" y="75"/>
                        <a:pt x="73" y="60"/>
                      </a:cubicBezTo>
                      <a:cubicBezTo>
                        <a:pt x="73" y="43"/>
                        <a:pt x="73" y="43"/>
                        <a:pt x="73" y="43"/>
                      </a:cubicBezTo>
                      <a:cubicBezTo>
                        <a:pt x="73" y="43"/>
                        <a:pt x="73" y="43"/>
                        <a:pt x="73" y="43"/>
                      </a:cubicBezTo>
                      <a:cubicBezTo>
                        <a:pt x="73" y="42"/>
                        <a:pt x="73" y="42"/>
                        <a:pt x="73" y="41"/>
                      </a:cubicBezTo>
                      <a:close/>
                    </a:path>
                  </a:pathLst>
                </a:custGeom>
                <a:solidFill>
                  <a:srgbClr val="513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73" name="Freeform 55"/>
                <p:cNvSpPr>
                  <a:spLocks/>
                </p:cNvSpPr>
                <p:nvPr/>
              </p:nvSpPr>
              <p:spPr bwMode="auto">
                <a:xfrm>
                  <a:off x="4926" y="2355"/>
                  <a:ext cx="529" cy="795"/>
                </a:xfrm>
                <a:custGeom>
                  <a:avLst/>
                  <a:gdLst>
                    <a:gd name="T0" fmla="*/ 0 w 347"/>
                    <a:gd name="T1" fmla="*/ 0 h 522"/>
                    <a:gd name="T2" fmla="*/ 0 w 347"/>
                    <a:gd name="T3" fmla="*/ 522 h 522"/>
                    <a:gd name="T4" fmla="*/ 65 w 347"/>
                    <a:gd name="T5" fmla="*/ 522 h 522"/>
                    <a:gd name="T6" fmla="*/ 65 w 347"/>
                    <a:gd name="T7" fmla="*/ 494 h 522"/>
                    <a:gd name="T8" fmla="*/ 161 w 347"/>
                    <a:gd name="T9" fmla="*/ 494 h 522"/>
                    <a:gd name="T10" fmla="*/ 161 w 347"/>
                    <a:gd name="T11" fmla="*/ 522 h 522"/>
                    <a:gd name="T12" fmla="*/ 214 w 347"/>
                    <a:gd name="T13" fmla="*/ 522 h 522"/>
                    <a:gd name="T14" fmla="*/ 214 w 347"/>
                    <a:gd name="T15" fmla="*/ 494 h 522"/>
                    <a:gd name="T16" fmla="*/ 310 w 347"/>
                    <a:gd name="T17" fmla="*/ 494 h 522"/>
                    <a:gd name="T18" fmla="*/ 310 w 347"/>
                    <a:gd name="T19" fmla="*/ 522 h 522"/>
                    <a:gd name="T20" fmla="*/ 347 w 347"/>
                    <a:gd name="T21" fmla="*/ 522 h 522"/>
                    <a:gd name="T22" fmla="*/ 347 w 347"/>
                    <a:gd name="T23" fmla="*/ 464 h 522"/>
                    <a:gd name="T24" fmla="*/ 347 w 347"/>
                    <a:gd name="T25" fmla="*/ 464 h 522"/>
                    <a:gd name="T26" fmla="*/ 331 w 347"/>
                    <a:gd name="T27" fmla="*/ 298 h 522"/>
                    <a:gd name="T28" fmla="*/ 0 w 347"/>
                    <a:gd name="T29"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7" h="522">
                      <a:moveTo>
                        <a:pt x="0" y="0"/>
                      </a:moveTo>
                      <a:cubicBezTo>
                        <a:pt x="0" y="522"/>
                        <a:pt x="0" y="522"/>
                        <a:pt x="0" y="522"/>
                      </a:cubicBezTo>
                      <a:cubicBezTo>
                        <a:pt x="65" y="522"/>
                        <a:pt x="65" y="522"/>
                        <a:pt x="65" y="522"/>
                      </a:cubicBezTo>
                      <a:cubicBezTo>
                        <a:pt x="65" y="494"/>
                        <a:pt x="65" y="494"/>
                        <a:pt x="65" y="494"/>
                      </a:cubicBezTo>
                      <a:cubicBezTo>
                        <a:pt x="161" y="494"/>
                        <a:pt x="161" y="494"/>
                        <a:pt x="161" y="494"/>
                      </a:cubicBezTo>
                      <a:cubicBezTo>
                        <a:pt x="161" y="522"/>
                        <a:pt x="161" y="522"/>
                        <a:pt x="161" y="522"/>
                      </a:cubicBezTo>
                      <a:cubicBezTo>
                        <a:pt x="214" y="522"/>
                        <a:pt x="214" y="522"/>
                        <a:pt x="214" y="522"/>
                      </a:cubicBezTo>
                      <a:cubicBezTo>
                        <a:pt x="214" y="494"/>
                        <a:pt x="214" y="494"/>
                        <a:pt x="214" y="494"/>
                      </a:cubicBezTo>
                      <a:cubicBezTo>
                        <a:pt x="310" y="494"/>
                        <a:pt x="310" y="494"/>
                        <a:pt x="310" y="494"/>
                      </a:cubicBezTo>
                      <a:cubicBezTo>
                        <a:pt x="310" y="522"/>
                        <a:pt x="310" y="522"/>
                        <a:pt x="310" y="522"/>
                      </a:cubicBezTo>
                      <a:cubicBezTo>
                        <a:pt x="347" y="522"/>
                        <a:pt x="347" y="522"/>
                        <a:pt x="347" y="522"/>
                      </a:cubicBezTo>
                      <a:cubicBezTo>
                        <a:pt x="347" y="464"/>
                        <a:pt x="347" y="464"/>
                        <a:pt x="347" y="464"/>
                      </a:cubicBezTo>
                      <a:cubicBezTo>
                        <a:pt x="347" y="464"/>
                        <a:pt x="347" y="464"/>
                        <a:pt x="347" y="464"/>
                      </a:cubicBezTo>
                      <a:cubicBezTo>
                        <a:pt x="345" y="412"/>
                        <a:pt x="341" y="352"/>
                        <a:pt x="331" y="298"/>
                      </a:cubicBezTo>
                      <a:cubicBezTo>
                        <a:pt x="0" y="0"/>
                        <a:pt x="0" y="0"/>
                        <a:pt x="0" y="0"/>
                      </a:cubicBezTo>
                    </a:path>
                  </a:pathLst>
                </a:custGeom>
                <a:solidFill>
                  <a:srgbClr val="0B4E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74" name="Rectangle 56"/>
                <p:cNvSpPr>
                  <a:spLocks noChangeArrowheads="1"/>
                </p:cNvSpPr>
                <p:nvPr/>
              </p:nvSpPr>
              <p:spPr bwMode="auto">
                <a:xfrm>
                  <a:off x="5252" y="3108"/>
                  <a:ext cx="147" cy="42"/>
                </a:xfrm>
                <a:prstGeom prst="rect">
                  <a:avLst/>
                </a:prstGeom>
                <a:solidFill>
                  <a:srgbClr val="0B4E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75" name="Rectangle 57"/>
                <p:cNvSpPr>
                  <a:spLocks noChangeArrowheads="1"/>
                </p:cNvSpPr>
                <p:nvPr/>
              </p:nvSpPr>
              <p:spPr bwMode="auto">
                <a:xfrm>
                  <a:off x="5252" y="3108"/>
                  <a:ext cx="147"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76" name="Rectangle 58"/>
                <p:cNvSpPr>
                  <a:spLocks noChangeArrowheads="1"/>
                </p:cNvSpPr>
                <p:nvPr/>
              </p:nvSpPr>
              <p:spPr bwMode="auto">
                <a:xfrm>
                  <a:off x="5025" y="3108"/>
                  <a:ext cx="147" cy="42"/>
                </a:xfrm>
                <a:prstGeom prst="rect">
                  <a:avLst/>
                </a:prstGeom>
                <a:solidFill>
                  <a:srgbClr val="0B4E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77" name="Rectangle 59"/>
                <p:cNvSpPr>
                  <a:spLocks noChangeArrowheads="1"/>
                </p:cNvSpPr>
                <p:nvPr/>
              </p:nvSpPr>
              <p:spPr bwMode="auto">
                <a:xfrm>
                  <a:off x="5025" y="3108"/>
                  <a:ext cx="147"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78" name="Freeform 60"/>
                <p:cNvSpPr>
                  <a:spLocks/>
                </p:cNvSpPr>
                <p:nvPr/>
              </p:nvSpPr>
              <p:spPr bwMode="auto">
                <a:xfrm>
                  <a:off x="4793" y="2064"/>
                  <a:ext cx="244" cy="934"/>
                </a:xfrm>
                <a:custGeom>
                  <a:avLst/>
                  <a:gdLst>
                    <a:gd name="T0" fmla="*/ 0 w 160"/>
                    <a:gd name="T1" fmla="*/ 613 h 613"/>
                    <a:gd name="T2" fmla="*/ 86 w 160"/>
                    <a:gd name="T3" fmla="*/ 0 h 613"/>
                    <a:gd name="T4" fmla="*/ 86 w 160"/>
                    <a:gd name="T5" fmla="*/ 0 h 613"/>
                    <a:gd name="T6" fmla="*/ 160 w 160"/>
                    <a:gd name="T7" fmla="*/ 26 h 613"/>
                    <a:gd name="T8" fmla="*/ 147 w 160"/>
                    <a:gd name="T9" fmla="*/ 67 h 613"/>
                    <a:gd name="T10" fmla="*/ 119 w 160"/>
                    <a:gd name="T11" fmla="*/ 185 h 613"/>
                    <a:gd name="T12" fmla="*/ 78 w 160"/>
                    <a:gd name="T13" fmla="*/ 613 h 613"/>
                    <a:gd name="T14" fmla="*/ 0 w 160"/>
                    <a:gd name="T15" fmla="*/ 613 h 6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613">
                      <a:moveTo>
                        <a:pt x="0" y="613"/>
                      </a:moveTo>
                      <a:cubicBezTo>
                        <a:pt x="0" y="244"/>
                        <a:pt x="85" y="3"/>
                        <a:pt x="86" y="0"/>
                      </a:cubicBezTo>
                      <a:cubicBezTo>
                        <a:pt x="86" y="0"/>
                        <a:pt x="86" y="0"/>
                        <a:pt x="86" y="0"/>
                      </a:cubicBezTo>
                      <a:cubicBezTo>
                        <a:pt x="160" y="26"/>
                        <a:pt x="160" y="26"/>
                        <a:pt x="160" y="26"/>
                      </a:cubicBezTo>
                      <a:cubicBezTo>
                        <a:pt x="160" y="26"/>
                        <a:pt x="155" y="40"/>
                        <a:pt x="147" y="67"/>
                      </a:cubicBezTo>
                      <a:cubicBezTo>
                        <a:pt x="140" y="94"/>
                        <a:pt x="130" y="134"/>
                        <a:pt x="119" y="185"/>
                      </a:cubicBezTo>
                      <a:cubicBezTo>
                        <a:pt x="99" y="287"/>
                        <a:pt x="78" y="434"/>
                        <a:pt x="78" y="613"/>
                      </a:cubicBezTo>
                      <a:lnTo>
                        <a:pt x="0" y="613"/>
                      </a:lnTo>
                      <a:close/>
                    </a:path>
                  </a:pathLst>
                </a:custGeom>
                <a:solidFill>
                  <a:srgbClr val="055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79" name="Rectangle 61"/>
                <p:cNvSpPr>
                  <a:spLocks noChangeArrowheads="1"/>
                </p:cNvSpPr>
                <p:nvPr/>
              </p:nvSpPr>
              <p:spPr bwMode="auto">
                <a:xfrm>
                  <a:off x="4539" y="3150"/>
                  <a:ext cx="671" cy="506"/>
                </a:xfrm>
                <a:prstGeom prst="rect">
                  <a:avLst/>
                </a:prstGeom>
                <a:solidFill>
                  <a:srgbClr val="47C7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80" name="Rectangle 62"/>
                <p:cNvSpPr>
                  <a:spLocks noChangeArrowheads="1"/>
                </p:cNvSpPr>
                <p:nvPr/>
              </p:nvSpPr>
              <p:spPr bwMode="auto">
                <a:xfrm>
                  <a:off x="4539" y="3150"/>
                  <a:ext cx="671"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81" name="Freeform 63"/>
                <p:cNvSpPr>
                  <a:spLocks/>
                </p:cNvSpPr>
                <p:nvPr/>
              </p:nvSpPr>
              <p:spPr bwMode="auto">
                <a:xfrm>
                  <a:off x="5063" y="3150"/>
                  <a:ext cx="147" cy="506"/>
                </a:xfrm>
                <a:custGeom>
                  <a:avLst/>
                  <a:gdLst>
                    <a:gd name="T0" fmla="*/ 147 w 147"/>
                    <a:gd name="T1" fmla="*/ 0 h 506"/>
                    <a:gd name="T2" fmla="*/ 31 w 147"/>
                    <a:gd name="T3" fmla="*/ 0 h 506"/>
                    <a:gd name="T4" fmla="*/ 0 w 147"/>
                    <a:gd name="T5" fmla="*/ 0 h 506"/>
                    <a:gd name="T6" fmla="*/ 0 w 147"/>
                    <a:gd name="T7" fmla="*/ 506 h 506"/>
                    <a:gd name="T8" fmla="*/ 147 w 147"/>
                    <a:gd name="T9" fmla="*/ 506 h 506"/>
                    <a:gd name="T10" fmla="*/ 147 w 147"/>
                    <a:gd name="T11" fmla="*/ 0 h 506"/>
                  </a:gdLst>
                  <a:ahLst/>
                  <a:cxnLst>
                    <a:cxn ang="0">
                      <a:pos x="T0" y="T1"/>
                    </a:cxn>
                    <a:cxn ang="0">
                      <a:pos x="T2" y="T3"/>
                    </a:cxn>
                    <a:cxn ang="0">
                      <a:pos x="T4" y="T5"/>
                    </a:cxn>
                    <a:cxn ang="0">
                      <a:pos x="T6" y="T7"/>
                    </a:cxn>
                    <a:cxn ang="0">
                      <a:pos x="T8" y="T9"/>
                    </a:cxn>
                    <a:cxn ang="0">
                      <a:pos x="T10" y="T11"/>
                    </a:cxn>
                  </a:cxnLst>
                  <a:rect l="0" t="0" r="r" b="b"/>
                  <a:pathLst>
                    <a:path w="147" h="506">
                      <a:moveTo>
                        <a:pt x="147" y="0"/>
                      </a:moveTo>
                      <a:lnTo>
                        <a:pt x="31" y="0"/>
                      </a:lnTo>
                      <a:lnTo>
                        <a:pt x="0" y="0"/>
                      </a:lnTo>
                      <a:lnTo>
                        <a:pt x="0" y="506"/>
                      </a:lnTo>
                      <a:lnTo>
                        <a:pt x="147" y="506"/>
                      </a:lnTo>
                      <a:lnTo>
                        <a:pt x="147" y="0"/>
                      </a:lnTo>
                      <a:close/>
                    </a:path>
                  </a:pathLst>
                </a:custGeom>
                <a:solidFill>
                  <a:srgbClr val="3CB4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82" name="Freeform 64"/>
                <p:cNvSpPr>
                  <a:spLocks/>
                </p:cNvSpPr>
                <p:nvPr/>
              </p:nvSpPr>
              <p:spPr bwMode="auto">
                <a:xfrm>
                  <a:off x="5063" y="3150"/>
                  <a:ext cx="147" cy="506"/>
                </a:xfrm>
                <a:custGeom>
                  <a:avLst/>
                  <a:gdLst>
                    <a:gd name="T0" fmla="*/ 147 w 147"/>
                    <a:gd name="T1" fmla="*/ 0 h 506"/>
                    <a:gd name="T2" fmla="*/ 31 w 147"/>
                    <a:gd name="T3" fmla="*/ 0 h 506"/>
                    <a:gd name="T4" fmla="*/ 0 w 147"/>
                    <a:gd name="T5" fmla="*/ 0 h 506"/>
                    <a:gd name="T6" fmla="*/ 0 w 147"/>
                    <a:gd name="T7" fmla="*/ 506 h 506"/>
                    <a:gd name="T8" fmla="*/ 147 w 147"/>
                    <a:gd name="T9" fmla="*/ 506 h 506"/>
                    <a:gd name="T10" fmla="*/ 147 w 147"/>
                    <a:gd name="T11" fmla="*/ 0 h 506"/>
                  </a:gdLst>
                  <a:ahLst/>
                  <a:cxnLst>
                    <a:cxn ang="0">
                      <a:pos x="T0" y="T1"/>
                    </a:cxn>
                    <a:cxn ang="0">
                      <a:pos x="T2" y="T3"/>
                    </a:cxn>
                    <a:cxn ang="0">
                      <a:pos x="T4" y="T5"/>
                    </a:cxn>
                    <a:cxn ang="0">
                      <a:pos x="T6" y="T7"/>
                    </a:cxn>
                    <a:cxn ang="0">
                      <a:pos x="T8" y="T9"/>
                    </a:cxn>
                    <a:cxn ang="0">
                      <a:pos x="T10" y="T11"/>
                    </a:cxn>
                  </a:cxnLst>
                  <a:rect l="0" t="0" r="r" b="b"/>
                  <a:pathLst>
                    <a:path w="147" h="506">
                      <a:moveTo>
                        <a:pt x="147" y="0"/>
                      </a:moveTo>
                      <a:lnTo>
                        <a:pt x="31" y="0"/>
                      </a:lnTo>
                      <a:lnTo>
                        <a:pt x="0" y="0"/>
                      </a:lnTo>
                      <a:lnTo>
                        <a:pt x="0" y="506"/>
                      </a:lnTo>
                      <a:lnTo>
                        <a:pt x="147" y="506"/>
                      </a:lnTo>
                      <a:lnTo>
                        <a:pt x="1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83" name="Freeform 65"/>
                <p:cNvSpPr>
                  <a:spLocks/>
                </p:cNvSpPr>
                <p:nvPr/>
              </p:nvSpPr>
              <p:spPr bwMode="auto">
                <a:xfrm>
                  <a:off x="4740" y="3045"/>
                  <a:ext cx="229" cy="113"/>
                </a:xfrm>
                <a:custGeom>
                  <a:avLst/>
                  <a:gdLst>
                    <a:gd name="T0" fmla="*/ 200 w 229"/>
                    <a:gd name="T1" fmla="*/ 113 h 113"/>
                    <a:gd name="T2" fmla="*/ 200 w 229"/>
                    <a:gd name="T3" fmla="*/ 29 h 113"/>
                    <a:gd name="T4" fmla="*/ 31 w 229"/>
                    <a:gd name="T5" fmla="*/ 29 h 113"/>
                    <a:gd name="T6" fmla="*/ 31 w 229"/>
                    <a:gd name="T7" fmla="*/ 110 h 113"/>
                    <a:gd name="T8" fmla="*/ 31 w 229"/>
                    <a:gd name="T9" fmla="*/ 110 h 113"/>
                    <a:gd name="T10" fmla="*/ 0 w 229"/>
                    <a:gd name="T11" fmla="*/ 110 h 113"/>
                    <a:gd name="T12" fmla="*/ 0 w 229"/>
                    <a:gd name="T13" fmla="*/ 0 h 113"/>
                    <a:gd name="T14" fmla="*/ 229 w 229"/>
                    <a:gd name="T15" fmla="*/ 0 h 113"/>
                    <a:gd name="T16" fmla="*/ 229 w 229"/>
                    <a:gd name="T17" fmla="*/ 113 h 113"/>
                    <a:gd name="T18" fmla="*/ 200 w 229"/>
                    <a:gd name="T19"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13">
                      <a:moveTo>
                        <a:pt x="200" y="113"/>
                      </a:moveTo>
                      <a:lnTo>
                        <a:pt x="200" y="29"/>
                      </a:lnTo>
                      <a:lnTo>
                        <a:pt x="31" y="29"/>
                      </a:lnTo>
                      <a:lnTo>
                        <a:pt x="31" y="110"/>
                      </a:lnTo>
                      <a:lnTo>
                        <a:pt x="31" y="110"/>
                      </a:lnTo>
                      <a:lnTo>
                        <a:pt x="0" y="110"/>
                      </a:lnTo>
                      <a:lnTo>
                        <a:pt x="0" y="0"/>
                      </a:lnTo>
                      <a:lnTo>
                        <a:pt x="229" y="0"/>
                      </a:lnTo>
                      <a:lnTo>
                        <a:pt x="229" y="113"/>
                      </a:lnTo>
                      <a:lnTo>
                        <a:pt x="200" y="113"/>
                      </a:lnTo>
                      <a:close/>
                    </a:path>
                  </a:pathLst>
                </a:custGeom>
                <a:solidFill>
                  <a:srgbClr val="47C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84" name="Freeform 66"/>
                <p:cNvSpPr>
                  <a:spLocks/>
                </p:cNvSpPr>
                <p:nvPr/>
              </p:nvSpPr>
              <p:spPr bwMode="auto">
                <a:xfrm>
                  <a:off x="4793" y="2998"/>
                  <a:ext cx="121" cy="125"/>
                </a:xfrm>
                <a:custGeom>
                  <a:avLst/>
                  <a:gdLst>
                    <a:gd name="T0" fmla="*/ 1 w 79"/>
                    <a:gd name="T1" fmla="*/ 41 h 82"/>
                    <a:gd name="T2" fmla="*/ 0 w 79"/>
                    <a:gd name="T3" fmla="*/ 42 h 82"/>
                    <a:gd name="T4" fmla="*/ 40 w 79"/>
                    <a:gd name="T5" fmla="*/ 82 h 82"/>
                    <a:gd name="T6" fmla="*/ 79 w 79"/>
                    <a:gd name="T7" fmla="*/ 42 h 82"/>
                    <a:gd name="T8" fmla="*/ 79 w 79"/>
                    <a:gd name="T9" fmla="*/ 41 h 82"/>
                    <a:gd name="T10" fmla="*/ 79 w 79"/>
                    <a:gd name="T11" fmla="*/ 41 h 82"/>
                    <a:gd name="T12" fmla="*/ 79 w 79"/>
                    <a:gd name="T13" fmla="*/ 0 h 82"/>
                    <a:gd name="T14" fmla="*/ 0 w 79"/>
                    <a:gd name="T15" fmla="*/ 0 h 82"/>
                    <a:gd name="T16" fmla="*/ 0 w 79"/>
                    <a:gd name="T17" fmla="*/ 41 h 82"/>
                    <a:gd name="T18" fmla="*/ 1 w 79"/>
                    <a:gd name="T19" fmla="*/ 4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82">
                      <a:moveTo>
                        <a:pt x="1" y="41"/>
                      </a:moveTo>
                      <a:cubicBezTo>
                        <a:pt x="1" y="41"/>
                        <a:pt x="0" y="42"/>
                        <a:pt x="0" y="42"/>
                      </a:cubicBezTo>
                      <a:cubicBezTo>
                        <a:pt x="0" y="64"/>
                        <a:pt x="18" y="82"/>
                        <a:pt x="40" y="82"/>
                      </a:cubicBezTo>
                      <a:cubicBezTo>
                        <a:pt x="61" y="82"/>
                        <a:pt x="79" y="64"/>
                        <a:pt x="79" y="42"/>
                      </a:cubicBezTo>
                      <a:cubicBezTo>
                        <a:pt x="79" y="42"/>
                        <a:pt x="79" y="41"/>
                        <a:pt x="79" y="41"/>
                      </a:cubicBezTo>
                      <a:cubicBezTo>
                        <a:pt x="79" y="41"/>
                        <a:pt x="79" y="41"/>
                        <a:pt x="79" y="41"/>
                      </a:cubicBezTo>
                      <a:cubicBezTo>
                        <a:pt x="79" y="0"/>
                        <a:pt x="79" y="0"/>
                        <a:pt x="79" y="0"/>
                      </a:cubicBezTo>
                      <a:cubicBezTo>
                        <a:pt x="0" y="0"/>
                        <a:pt x="0" y="0"/>
                        <a:pt x="0" y="0"/>
                      </a:cubicBezTo>
                      <a:cubicBezTo>
                        <a:pt x="0" y="41"/>
                        <a:pt x="0" y="41"/>
                        <a:pt x="0" y="41"/>
                      </a:cubicBezTo>
                      <a:lnTo>
                        <a:pt x="1" y="41"/>
                      </a:lnTo>
                      <a:close/>
                    </a:path>
                  </a:pathLst>
                </a:custGeom>
                <a:solidFill>
                  <a:srgbClr val="513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85" name="Freeform 67"/>
                <p:cNvSpPr>
                  <a:spLocks/>
                </p:cNvSpPr>
                <p:nvPr/>
              </p:nvSpPr>
              <p:spPr bwMode="auto">
                <a:xfrm>
                  <a:off x="5182" y="2099"/>
                  <a:ext cx="95" cy="344"/>
                </a:xfrm>
                <a:custGeom>
                  <a:avLst/>
                  <a:gdLst>
                    <a:gd name="T0" fmla="*/ 0 w 95"/>
                    <a:gd name="T1" fmla="*/ 0 h 344"/>
                    <a:gd name="T2" fmla="*/ 49 w 95"/>
                    <a:gd name="T3" fmla="*/ 344 h 344"/>
                    <a:gd name="T4" fmla="*/ 95 w 95"/>
                    <a:gd name="T5" fmla="*/ 0 h 344"/>
                    <a:gd name="T6" fmla="*/ 0 w 95"/>
                    <a:gd name="T7" fmla="*/ 0 h 344"/>
                  </a:gdLst>
                  <a:ahLst/>
                  <a:cxnLst>
                    <a:cxn ang="0">
                      <a:pos x="T0" y="T1"/>
                    </a:cxn>
                    <a:cxn ang="0">
                      <a:pos x="T2" y="T3"/>
                    </a:cxn>
                    <a:cxn ang="0">
                      <a:pos x="T4" y="T5"/>
                    </a:cxn>
                    <a:cxn ang="0">
                      <a:pos x="T6" y="T7"/>
                    </a:cxn>
                  </a:cxnLst>
                  <a:rect l="0" t="0" r="r" b="b"/>
                  <a:pathLst>
                    <a:path w="95" h="344">
                      <a:moveTo>
                        <a:pt x="0" y="0"/>
                      </a:moveTo>
                      <a:lnTo>
                        <a:pt x="49" y="344"/>
                      </a:lnTo>
                      <a:lnTo>
                        <a:pt x="95"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86" name="Freeform 68"/>
                <p:cNvSpPr>
                  <a:spLocks/>
                </p:cNvSpPr>
                <p:nvPr/>
              </p:nvSpPr>
              <p:spPr bwMode="auto">
                <a:xfrm>
                  <a:off x="5182" y="2099"/>
                  <a:ext cx="95" cy="344"/>
                </a:xfrm>
                <a:custGeom>
                  <a:avLst/>
                  <a:gdLst>
                    <a:gd name="T0" fmla="*/ 0 w 95"/>
                    <a:gd name="T1" fmla="*/ 0 h 344"/>
                    <a:gd name="T2" fmla="*/ 49 w 95"/>
                    <a:gd name="T3" fmla="*/ 344 h 344"/>
                    <a:gd name="T4" fmla="*/ 95 w 95"/>
                    <a:gd name="T5" fmla="*/ 0 h 344"/>
                    <a:gd name="T6" fmla="*/ 0 w 95"/>
                    <a:gd name="T7" fmla="*/ 0 h 344"/>
                  </a:gdLst>
                  <a:ahLst/>
                  <a:cxnLst>
                    <a:cxn ang="0">
                      <a:pos x="T0" y="T1"/>
                    </a:cxn>
                    <a:cxn ang="0">
                      <a:pos x="T2" y="T3"/>
                    </a:cxn>
                    <a:cxn ang="0">
                      <a:pos x="T4" y="T5"/>
                    </a:cxn>
                    <a:cxn ang="0">
                      <a:pos x="T6" y="T7"/>
                    </a:cxn>
                  </a:cxnLst>
                  <a:rect l="0" t="0" r="r" b="b"/>
                  <a:pathLst>
                    <a:path w="95" h="344">
                      <a:moveTo>
                        <a:pt x="0" y="0"/>
                      </a:moveTo>
                      <a:lnTo>
                        <a:pt x="49" y="344"/>
                      </a:lnTo>
                      <a:lnTo>
                        <a:pt x="95"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87" name="Freeform 69"/>
                <p:cNvSpPr>
                  <a:spLocks/>
                </p:cNvSpPr>
                <p:nvPr/>
              </p:nvSpPr>
              <p:spPr bwMode="auto">
                <a:xfrm>
                  <a:off x="5182" y="2099"/>
                  <a:ext cx="95" cy="344"/>
                </a:xfrm>
                <a:custGeom>
                  <a:avLst/>
                  <a:gdLst>
                    <a:gd name="T0" fmla="*/ 95 w 95"/>
                    <a:gd name="T1" fmla="*/ 0 h 344"/>
                    <a:gd name="T2" fmla="*/ 0 w 95"/>
                    <a:gd name="T3" fmla="*/ 0 h 344"/>
                    <a:gd name="T4" fmla="*/ 49 w 95"/>
                    <a:gd name="T5" fmla="*/ 344 h 344"/>
                    <a:gd name="T6" fmla="*/ 95 w 95"/>
                    <a:gd name="T7" fmla="*/ 0 h 344"/>
                  </a:gdLst>
                  <a:ahLst/>
                  <a:cxnLst>
                    <a:cxn ang="0">
                      <a:pos x="T0" y="T1"/>
                    </a:cxn>
                    <a:cxn ang="0">
                      <a:pos x="T2" y="T3"/>
                    </a:cxn>
                    <a:cxn ang="0">
                      <a:pos x="T4" y="T5"/>
                    </a:cxn>
                    <a:cxn ang="0">
                      <a:pos x="T6" y="T7"/>
                    </a:cxn>
                  </a:cxnLst>
                  <a:rect l="0" t="0" r="r" b="b"/>
                  <a:pathLst>
                    <a:path w="95" h="344">
                      <a:moveTo>
                        <a:pt x="95" y="0"/>
                      </a:moveTo>
                      <a:lnTo>
                        <a:pt x="0" y="0"/>
                      </a:lnTo>
                      <a:lnTo>
                        <a:pt x="49" y="344"/>
                      </a:lnTo>
                      <a:lnTo>
                        <a:pt x="95"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88" name="Freeform 70"/>
                <p:cNvSpPr>
                  <a:spLocks/>
                </p:cNvSpPr>
                <p:nvPr/>
              </p:nvSpPr>
              <p:spPr bwMode="auto">
                <a:xfrm>
                  <a:off x="5182" y="2099"/>
                  <a:ext cx="95" cy="344"/>
                </a:xfrm>
                <a:custGeom>
                  <a:avLst/>
                  <a:gdLst>
                    <a:gd name="T0" fmla="*/ 95 w 95"/>
                    <a:gd name="T1" fmla="*/ 0 h 344"/>
                    <a:gd name="T2" fmla="*/ 0 w 95"/>
                    <a:gd name="T3" fmla="*/ 0 h 344"/>
                    <a:gd name="T4" fmla="*/ 49 w 95"/>
                    <a:gd name="T5" fmla="*/ 344 h 344"/>
                    <a:gd name="T6" fmla="*/ 95 w 95"/>
                    <a:gd name="T7" fmla="*/ 0 h 344"/>
                  </a:gdLst>
                  <a:ahLst/>
                  <a:cxnLst>
                    <a:cxn ang="0">
                      <a:pos x="T0" y="T1"/>
                    </a:cxn>
                    <a:cxn ang="0">
                      <a:pos x="T2" y="T3"/>
                    </a:cxn>
                    <a:cxn ang="0">
                      <a:pos x="T4" y="T5"/>
                    </a:cxn>
                    <a:cxn ang="0">
                      <a:pos x="T6" y="T7"/>
                    </a:cxn>
                  </a:cxnLst>
                  <a:rect l="0" t="0" r="r" b="b"/>
                  <a:pathLst>
                    <a:path w="95" h="344">
                      <a:moveTo>
                        <a:pt x="95" y="0"/>
                      </a:moveTo>
                      <a:lnTo>
                        <a:pt x="0" y="0"/>
                      </a:lnTo>
                      <a:lnTo>
                        <a:pt x="49" y="344"/>
                      </a:lnTo>
                      <a:lnTo>
                        <a:pt x="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89" name="Freeform 71"/>
                <p:cNvSpPr>
                  <a:spLocks/>
                </p:cNvSpPr>
                <p:nvPr/>
              </p:nvSpPr>
              <p:spPr bwMode="auto">
                <a:xfrm>
                  <a:off x="5182" y="1893"/>
                  <a:ext cx="140" cy="206"/>
                </a:xfrm>
                <a:custGeom>
                  <a:avLst/>
                  <a:gdLst>
                    <a:gd name="T0" fmla="*/ 63 w 92"/>
                    <a:gd name="T1" fmla="*/ 0 h 135"/>
                    <a:gd name="T2" fmla="*/ 53 w 92"/>
                    <a:gd name="T3" fmla="*/ 24 h 135"/>
                    <a:gd name="T4" fmla="*/ 0 w 92"/>
                    <a:gd name="T5" fmla="*/ 24 h 135"/>
                    <a:gd name="T6" fmla="*/ 0 w 92"/>
                    <a:gd name="T7" fmla="*/ 111 h 135"/>
                    <a:gd name="T8" fmla="*/ 32 w 92"/>
                    <a:gd name="T9" fmla="*/ 135 h 135"/>
                    <a:gd name="T10" fmla="*/ 63 w 92"/>
                    <a:gd name="T11" fmla="*/ 111 h 135"/>
                    <a:gd name="T12" fmla="*/ 63 w 92"/>
                    <a:gd name="T13" fmla="*/ 61 h 135"/>
                    <a:gd name="T14" fmla="*/ 92 w 92"/>
                    <a:gd name="T15" fmla="*/ 10 h 135"/>
                    <a:gd name="T16" fmla="*/ 63 w 92"/>
                    <a:gd name="T17"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35">
                      <a:moveTo>
                        <a:pt x="63" y="0"/>
                      </a:moveTo>
                      <a:cubicBezTo>
                        <a:pt x="53" y="24"/>
                        <a:pt x="53" y="24"/>
                        <a:pt x="53" y="24"/>
                      </a:cubicBezTo>
                      <a:cubicBezTo>
                        <a:pt x="0" y="24"/>
                        <a:pt x="0" y="24"/>
                        <a:pt x="0" y="24"/>
                      </a:cubicBezTo>
                      <a:cubicBezTo>
                        <a:pt x="0" y="111"/>
                        <a:pt x="0" y="111"/>
                        <a:pt x="0" y="111"/>
                      </a:cubicBezTo>
                      <a:cubicBezTo>
                        <a:pt x="32" y="135"/>
                        <a:pt x="32" y="135"/>
                        <a:pt x="32" y="135"/>
                      </a:cubicBezTo>
                      <a:cubicBezTo>
                        <a:pt x="63" y="111"/>
                        <a:pt x="63" y="111"/>
                        <a:pt x="63" y="111"/>
                      </a:cubicBezTo>
                      <a:cubicBezTo>
                        <a:pt x="63" y="61"/>
                        <a:pt x="63" y="61"/>
                        <a:pt x="63" y="61"/>
                      </a:cubicBezTo>
                      <a:cubicBezTo>
                        <a:pt x="64" y="45"/>
                        <a:pt x="69" y="17"/>
                        <a:pt x="92" y="10"/>
                      </a:cubicBezTo>
                      <a:lnTo>
                        <a:pt x="63" y="0"/>
                      </a:lnTo>
                      <a:close/>
                    </a:path>
                  </a:pathLst>
                </a:custGeom>
                <a:solidFill>
                  <a:srgbClr val="513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90" name="Freeform 72"/>
                <p:cNvSpPr>
                  <a:spLocks/>
                </p:cNvSpPr>
                <p:nvPr/>
              </p:nvSpPr>
              <p:spPr bwMode="auto">
                <a:xfrm>
                  <a:off x="5207" y="2099"/>
                  <a:ext cx="45" cy="65"/>
                </a:xfrm>
                <a:custGeom>
                  <a:avLst/>
                  <a:gdLst>
                    <a:gd name="T0" fmla="*/ 0 w 45"/>
                    <a:gd name="T1" fmla="*/ 41 h 65"/>
                    <a:gd name="T2" fmla="*/ 6 w 45"/>
                    <a:gd name="T3" fmla="*/ 65 h 65"/>
                    <a:gd name="T4" fmla="*/ 36 w 45"/>
                    <a:gd name="T5" fmla="*/ 65 h 65"/>
                    <a:gd name="T6" fmla="*/ 45 w 45"/>
                    <a:gd name="T7" fmla="*/ 30 h 65"/>
                    <a:gd name="T8" fmla="*/ 21 w 45"/>
                    <a:gd name="T9" fmla="*/ 0 h 65"/>
                    <a:gd name="T10" fmla="*/ 0 w 45"/>
                    <a:gd name="T11" fmla="*/ 41 h 65"/>
                  </a:gdLst>
                  <a:ahLst/>
                  <a:cxnLst>
                    <a:cxn ang="0">
                      <a:pos x="T0" y="T1"/>
                    </a:cxn>
                    <a:cxn ang="0">
                      <a:pos x="T2" y="T3"/>
                    </a:cxn>
                    <a:cxn ang="0">
                      <a:pos x="T4" y="T5"/>
                    </a:cxn>
                    <a:cxn ang="0">
                      <a:pos x="T6" y="T7"/>
                    </a:cxn>
                    <a:cxn ang="0">
                      <a:pos x="T8" y="T9"/>
                    </a:cxn>
                    <a:cxn ang="0">
                      <a:pos x="T10" y="T11"/>
                    </a:cxn>
                  </a:cxnLst>
                  <a:rect l="0" t="0" r="r" b="b"/>
                  <a:pathLst>
                    <a:path w="45" h="65">
                      <a:moveTo>
                        <a:pt x="0" y="41"/>
                      </a:moveTo>
                      <a:lnTo>
                        <a:pt x="6" y="65"/>
                      </a:lnTo>
                      <a:lnTo>
                        <a:pt x="36" y="65"/>
                      </a:lnTo>
                      <a:lnTo>
                        <a:pt x="45" y="30"/>
                      </a:lnTo>
                      <a:lnTo>
                        <a:pt x="21" y="0"/>
                      </a:lnTo>
                      <a:lnTo>
                        <a:pt x="0" y="41"/>
                      </a:lnTo>
                      <a:close/>
                    </a:path>
                  </a:pathLst>
                </a:custGeom>
                <a:solidFill>
                  <a:srgbClr val="F01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91" name="Freeform 73"/>
                <p:cNvSpPr>
                  <a:spLocks/>
                </p:cNvSpPr>
                <p:nvPr/>
              </p:nvSpPr>
              <p:spPr bwMode="auto">
                <a:xfrm>
                  <a:off x="5200" y="2164"/>
                  <a:ext cx="57" cy="279"/>
                </a:xfrm>
                <a:custGeom>
                  <a:avLst/>
                  <a:gdLst>
                    <a:gd name="T0" fmla="*/ 43 w 57"/>
                    <a:gd name="T1" fmla="*/ 0 h 279"/>
                    <a:gd name="T2" fmla="*/ 13 w 57"/>
                    <a:gd name="T3" fmla="*/ 0 h 279"/>
                    <a:gd name="T4" fmla="*/ 0 w 57"/>
                    <a:gd name="T5" fmla="*/ 69 h 279"/>
                    <a:gd name="T6" fmla="*/ 31 w 57"/>
                    <a:gd name="T7" fmla="*/ 279 h 279"/>
                    <a:gd name="T8" fmla="*/ 57 w 57"/>
                    <a:gd name="T9" fmla="*/ 83 h 279"/>
                    <a:gd name="T10" fmla="*/ 43 w 57"/>
                    <a:gd name="T11" fmla="*/ 0 h 279"/>
                  </a:gdLst>
                  <a:ahLst/>
                  <a:cxnLst>
                    <a:cxn ang="0">
                      <a:pos x="T0" y="T1"/>
                    </a:cxn>
                    <a:cxn ang="0">
                      <a:pos x="T2" y="T3"/>
                    </a:cxn>
                    <a:cxn ang="0">
                      <a:pos x="T4" y="T5"/>
                    </a:cxn>
                    <a:cxn ang="0">
                      <a:pos x="T6" y="T7"/>
                    </a:cxn>
                    <a:cxn ang="0">
                      <a:pos x="T8" y="T9"/>
                    </a:cxn>
                    <a:cxn ang="0">
                      <a:pos x="T10" y="T11"/>
                    </a:cxn>
                  </a:cxnLst>
                  <a:rect l="0" t="0" r="r" b="b"/>
                  <a:pathLst>
                    <a:path w="57" h="279">
                      <a:moveTo>
                        <a:pt x="43" y="0"/>
                      </a:moveTo>
                      <a:lnTo>
                        <a:pt x="13" y="0"/>
                      </a:lnTo>
                      <a:lnTo>
                        <a:pt x="0" y="69"/>
                      </a:lnTo>
                      <a:lnTo>
                        <a:pt x="31" y="279"/>
                      </a:lnTo>
                      <a:lnTo>
                        <a:pt x="57" y="83"/>
                      </a:lnTo>
                      <a:lnTo>
                        <a:pt x="43" y="0"/>
                      </a:lnTo>
                      <a:close/>
                    </a:path>
                  </a:pathLst>
                </a:custGeom>
                <a:solidFill>
                  <a:srgbClr val="F01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92" name="Freeform 74"/>
                <p:cNvSpPr>
                  <a:spLocks/>
                </p:cNvSpPr>
                <p:nvPr/>
              </p:nvSpPr>
              <p:spPr bwMode="auto">
                <a:xfrm>
                  <a:off x="5182" y="2062"/>
                  <a:ext cx="49" cy="90"/>
                </a:xfrm>
                <a:custGeom>
                  <a:avLst/>
                  <a:gdLst>
                    <a:gd name="T0" fmla="*/ 49 w 49"/>
                    <a:gd name="T1" fmla="*/ 37 h 90"/>
                    <a:gd name="T2" fmla="*/ 17 w 49"/>
                    <a:gd name="T3" fmla="*/ 90 h 90"/>
                    <a:gd name="T4" fmla="*/ 0 w 49"/>
                    <a:gd name="T5" fmla="*/ 37 h 90"/>
                    <a:gd name="T6" fmla="*/ 0 w 49"/>
                    <a:gd name="T7" fmla="*/ 0 h 90"/>
                    <a:gd name="T8" fmla="*/ 49 w 49"/>
                    <a:gd name="T9" fmla="*/ 37 h 90"/>
                  </a:gdLst>
                  <a:ahLst/>
                  <a:cxnLst>
                    <a:cxn ang="0">
                      <a:pos x="T0" y="T1"/>
                    </a:cxn>
                    <a:cxn ang="0">
                      <a:pos x="T2" y="T3"/>
                    </a:cxn>
                    <a:cxn ang="0">
                      <a:pos x="T4" y="T5"/>
                    </a:cxn>
                    <a:cxn ang="0">
                      <a:pos x="T6" y="T7"/>
                    </a:cxn>
                    <a:cxn ang="0">
                      <a:pos x="T8" y="T9"/>
                    </a:cxn>
                  </a:cxnLst>
                  <a:rect l="0" t="0" r="r" b="b"/>
                  <a:pathLst>
                    <a:path w="49" h="90">
                      <a:moveTo>
                        <a:pt x="49" y="37"/>
                      </a:moveTo>
                      <a:lnTo>
                        <a:pt x="17" y="90"/>
                      </a:lnTo>
                      <a:lnTo>
                        <a:pt x="0" y="37"/>
                      </a:lnTo>
                      <a:lnTo>
                        <a:pt x="0" y="0"/>
                      </a:lnTo>
                      <a:lnTo>
                        <a:pt x="49"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93" name="Freeform 75"/>
                <p:cNvSpPr>
                  <a:spLocks/>
                </p:cNvSpPr>
                <p:nvPr/>
              </p:nvSpPr>
              <p:spPr bwMode="auto">
                <a:xfrm>
                  <a:off x="5228" y="2062"/>
                  <a:ext cx="50" cy="90"/>
                </a:xfrm>
                <a:custGeom>
                  <a:avLst/>
                  <a:gdLst>
                    <a:gd name="T0" fmla="*/ 0 w 50"/>
                    <a:gd name="T1" fmla="*/ 37 h 90"/>
                    <a:gd name="T2" fmla="*/ 33 w 50"/>
                    <a:gd name="T3" fmla="*/ 90 h 90"/>
                    <a:gd name="T4" fmla="*/ 49 w 50"/>
                    <a:gd name="T5" fmla="*/ 37 h 90"/>
                    <a:gd name="T6" fmla="*/ 50 w 50"/>
                    <a:gd name="T7" fmla="*/ 0 h 90"/>
                    <a:gd name="T8" fmla="*/ 0 w 50"/>
                    <a:gd name="T9" fmla="*/ 37 h 90"/>
                  </a:gdLst>
                  <a:ahLst/>
                  <a:cxnLst>
                    <a:cxn ang="0">
                      <a:pos x="T0" y="T1"/>
                    </a:cxn>
                    <a:cxn ang="0">
                      <a:pos x="T2" y="T3"/>
                    </a:cxn>
                    <a:cxn ang="0">
                      <a:pos x="T4" y="T5"/>
                    </a:cxn>
                    <a:cxn ang="0">
                      <a:pos x="T6" y="T7"/>
                    </a:cxn>
                    <a:cxn ang="0">
                      <a:pos x="T8" y="T9"/>
                    </a:cxn>
                  </a:cxnLst>
                  <a:rect l="0" t="0" r="r" b="b"/>
                  <a:pathLst>
                    <a:path w="50" h="90">
                      <a:moveTo>
                        <a:pt x="0" y="37"/>
                      </a:moveTo>
                      <a:lnTo>
                        <a:pt x="33" y="90"/>
                      </a:lnTo>
                      <a:lnTo>
                        <a:pt x="49" y="37"/>
                      </a:lnTo>
                      <a:lnTo>
                        <a:pt x="50" y="0"/>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94" name="Freeform 76"/>
                <p:cNvSpPr>
                  <a:spLocks/>
                </p:cNvSpPr>
                <p:nvPr/>
              </p:nvSpPr>
              <p:spPr bwMode="auto">
                <a:xfrm>
                  <a:off x="5326" y="2221"/>
                  <a:ext cx="57" cy="39"/>
                </a:xfrm>
                <a:custGeom>
                  <a:avLst/>
                  <a:gdLst>
                    <a:gd name="T0" fmla="*/ 0 w 57"/>
                    <a:gd name="T1" fmla="*/ 39 h 39"/>
                    <a:gd name="T2" fmla="*/ 30 w 57"/>
                    <a:gd name="T3" fmla="*/ 0 h 39"/>
                    <a:gd name="T4" fmla="*/ 57 w 57"/>
                    <a:gd name="T5" fmla="*/ 39 h 39"/>
                    <a:gd name="T6" fmla="*/ 0 w 57"/>
                    <a:gd name="T7" fmla="*/ 39 h 39"/>
                  </a:gdLst>
                  <a:ahLst/>
                  <a:cxnLst>
                    <a:cxn ang="0">
                      <a:pos x="T0" y="T1"/>
                    </a:cxn>
                    <a:cxn ang="0">
                      <a:pos x="T2" y="T3"/>
                    </a:cxn>
                    <a:cxn ang="0">
                      <a:pos x="T4" y="T5"/>
                    </a:cxn>
                    <a:cxn ang="0">
                      <a:pos x="T6" y="T7"/>
                    </a:cxn>
                  </a:cxnLst>
                  <a:rect l="0" t="0" r="r" b="b"/>
                  <a:pathLst>
                    <a:path w="57" h="39">
                      <a:moveTo>
                        <a:pt x="0" y="39"/>
                      </a:moveTo>
                      <a:lnTo>
                        <a:pt x="30" y="0"/>
                      </a:lnTo>
                      <a:lnTo>
                        <a:pt x="57" y="39"/>
                      </a:lnTo>
                      <a:lnTo>
                        <a:pt x="0"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95" name="Freeform 77"/>
                <p:cNvSpPr>
                  <a:spLocks/>
                </p:cNvSpPr>
                <p:nvPr/>
              </p:nvSpPr>
              <p:spPr bwMode="auto">
                <a:xfrm>
                  <a:off x="5354" y="2221"/>
                  <a:ext cx="57" cy="39"/>
                </a:xfrm>
                <a:custGeom>
                  <a:avLst/>
                  <a:gdLst>
                    <a:gd name="T0" fmla="*/ 0 w 57"/>
                    <a:gd name="T1" fmla="*/ 39 h 39"/>
                    <a:gd name="T2" fmla="*/ 29 w 57"/>
                    <a:gd name="T3" fmla="*/ 0 h 39"/>
                    <a:gd name="T4" fmla="*/ 57 w 57"/>
                    <a:gd name="T5" fmla="*/ 39 h 39"/>
                    <a:gd name="T6" fmla="*/ 0 w 57"/>
                    <a:gd name="T7" fmla="*/ 39 h 39"/>
                  </a:gdLst>
                  <a:ahLst/>
                  <a:cxnLst>
                    <a:cxn ang="0">
                      <a:pos x="T0" y="T1"/>
                    </a:cxn>
                    <a:cxn ang="0">
                      <a:pos x="T2" y="T3"/>
                    </a:cxn>
                    <a:cxn ang="0">
                      <a:pos x="T4" y="T5"/>
                    </a:cxn>
                    <a:cxn ang="0">
                      <a:pos x="T6" y="T7"/>
                    </a:cxn>
                  </a:cxnLst>
                  <a:rect l="0" t="0" r="r" b="b"/>
                  <a:pathLst>
                    <a:path w="57" h="39">
                      <a:moveTo>
                        <a:pt x="0" y="39"/>
                      </a:moveTo>
                      <a:lnTo>
                        <a:pt x="29" y="0"/>
                      </a:lnTo>
                      <a:lnTo>
                        <a:pt x="57" y="39"/>
                      </a:lnTo>
                      <a:lnTo>
                        <a:pt x="0"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96" name="Freeform 78"/>
                <p:cNvSpPr>
                  <a:spLocks/>
                </p:cNvSpPr>
                <p:nvPr/>
              </p:nvSpPr>
              <p:spPr bwMode="auto">
                <a:xfrm>
                  <a:off x="5124" y="1663"/>
                  <a:ext cx="142" cy="79"/>
                </a:xfrm>
                <a:custGeom>
                  <a:avLst/>
                  <a:gdLst>
                    <a:gd name="T0" fmla="*/ 0 w 142"/>
                    <a:gd name="T1" fmla="*/ 41 h 79"/>
                    <a:gd name="T2" fmla="*/ 142 w 142"/>
                    <a:gd name="T3" fmla="*/ 0 h 79"/>
                    <a:gd name="T4" fmla="*/ 142 w 142"/>
                    <a:gd name="T5" fmla="*/ 79 h 79"/>
                    <a:gd name="T6" fmla="*/ 0 w 142"/>
                    <a:gd name="T7" fmla="*/ 41 h 79"/>
                  </a:gdLst>
                  <a:ahLst/>
                  <a:cxnLst>
                    <a:cxn ang="0">
                      <a:pos x="T0" y="T1"/>
                    </a:cxn>
                    <a:cxn ang="0">
                      <a:pos x="T2" y="T3"/>
                    </a:cxn>
                    <a:cxn ang="0">
                      <a:pos x="T4" y="T5"/>
                    </a:cxn>
                    <a:cxn ang="0">
                      <a:pos x="T6" y="T7"/>
                    </a:cxn>
                  </a:cxnLst>
                  <a:rect l="0" t="0" r="r" b="b"/>
                  <a:pathLst>
                    <a:path w="142" h="79">
                      <a:moveTo>
                        <a:pt x="0" y="41"/>
                      </a:moveTo>
                      <a:lnTo>
                        <a:pt x="142" y="0"/>
                      </a:lnTo>
                      <a:lnTo>
                        <a:pt x="142" y="79"/>
                      </a:lnTo>
                      <a:lnTo>
                        <a:pt x="0" y="41"/>
                      </a:lnTo>
                      <a:close/>
                    </a:path>
                  </a:pathLst>
                </a:custGeom>
                <a:solidFill>
                  <a:srgbClr val="513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97" name="Freeform 79"/>
                <p:cNvSpPr>
                  <a:spLocks/>
                </p:cNvSpPr>
                <p:nvPr/>
              </p:nvSpPr>
              <p:spPr bwMode="auto">
                <a:xfrm>
                  <a:off x="5025" y="1704"/>
                  <a:ext cx="355" cy="256"/>
                </a:xfrm>
                <a:custGeom>
                  <a:avLst/>
                  <a:gdLst>
                    <a:gd name="T0" fmla="*/ 0 w 233"/>
                    <a:gd name="T1" fmla="*/ 168 h 168"/>
                    <a:gd name="T2" fmla="*/ 118 w 233"/>
                    <a:gd name="T3" fmla="*/ 168 h 168"/>
                    <a:gd name="T4" fmla="*/ 119 w 233"/>
                    <a:gd name="T5" fmla="*/ 167 h 168"/>
                    <a:gd name="T6" fmla="*/ 233 w 233"/>
                    <a:gd name="T7" fmla="*/ 0 h 168"/>
                    <a:gd name="T8" fmla="*/ 225 w 233"/>
                    <a:gd name="T9" fmla="*/ 0 h 168"/>
                    <a:gd name="T10" fmla="*/ 158 w 233"/>
                    <a:gd name="T11" fmla="*/ 0 h 168"/>
                    <a:gd name="T12" fmla="*/ 74 w 233"/>
                    <a:gd name="T13" fmla="*/ 0 h 168"/>
                    <a:gd name="T14" fmla="*/ 0 w 233"/>
                    <a:gd name="T15" fmla="*/ 0 h 168"/>
                    <a:gd name="T16" fmla="*/ 0 w 233"/>
                    <a:gd name="T1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168">
                      <a:moveTo>
                        <a:pt x="0" y="168"/>
                      </a:moveTo>
                      <a:cubicBezTo>
                        <a:pt x="118" y="168"/>
                        <a:pt x="118" y="168"/>
                        <a:pt x="118" y="168"/>
                      </a:cubicBezTo>
                      <a:cubicBezTo>
                        <a:pt x="119" y="167"/>
                        <a:pt x="119" y="167"/>
                        <a:pt x="119" y="167"/>
                      </a:cubicBezTo>
                      <a:cubicBezTo>
                        <a:pt x="207" y="162"/>
                        <a:pt x="233" y="89"/>
                        <a:pt x="233" y="0"/>
                      </a:cubicBezTo>
                      <a:cubicBezTo>
                        <a:pt x="225" y="0"/>
                        <a:pt x="225" y="0"/>
                        <a:pt x="225" y="0"/>
                      </a:cubicBezTo>
                      <a:cubicBezTo>
                        <a:pt x="158" y="0"/>
                        <a:pt x="158" y="0"/>
                        <a:pt x="158" y="0"/>
                      </a:cubicBezTo>
                      <a:cubicBezTo>
                        <a:pt x="74" y="0"/>
                        <a:pt x="74" y="0"/>
                        <a:pt x="74" y="0"/>
                      </a:cubicBezTo>
                      <a:cubicBezTo>
                        <a:pt x="0" y="0"/>
                        <a:pt x="0" y="0"/>
                        <a:pt x="0" y="0"/>
                      </a:cubicBezTo>
                      <a:cubicBezTo>
                        <a:pt x="0" y="168"/>
                        <a:pt x="0" y="168"/>
                        <a:pt x="0" y="168"/>
                      </a:cubicBezTo>
                    </a:path>
                  </a:pathLst>
                </a:custGeom>
                <a:solidFill>
                  <a:srgbClr val="513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98" name="Oval 80"/>
                <p:cNvSpPr>
                  <a:spLocks noChangeArrowheads="1"/>
                </p:cNvSpPr>
                <p:nvPr/>
              </p:nvSpPr>
              <p:spPr bwMode="auto">
                <a:xfrm>
                  <a:off x="5150" y="1764"/>
                  <a:ext cx="20"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99" name="Oval 81"/>
                <p:cNvSpPr>
                  <a:spLocks noChangeArrowheads="1"/>
                </p:cNvSpPr>
                <p:nvPr/>
              </p:nvSpPr>
              <p:spPr bwMode="auto">
                <a:xfrm>
                  <a:off x="5150" y="1764"/>
                  <a:ext cx="20" cy="19"/>
                </a:xfrm>
                <a:prstGeom prst="ellipse">
                  <a:avLst/>
                </a:pr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00" name="Freeform 82"/>
                <p:cNvSpPr>
                  <a:spLocks/>
                </p:cNvSpPr>
                <p:nvPr/>
              </p:nvSpPr>
              <p:spPr bwMode="auto">
                <a:xfrm>
                  <a:off x="4899" y="1623"/>
                  <a:ext cx="361" cy="435"/>
                </a:xfrm>
                <a:custGeom>
                  <a:avLst/>
                  <a:gdLst>
                    <a:gd name="T0" fmla="*/ 140 w 237"/>
                    <a:gd name="T1" fmla="*/ 171 h 285"/>
                    <a:gd name="T2" fmla="*/ 136 w 237"/>
                    <a:gd name="T3" fmla="*/ 167 h 285"/>
                    <a:gd name="T4" fmla="*/ 125 w 237"/>
                    <a:gd name="T5" fmla="*/ 123 h 285"/>
                    <a:gd name="T6" fmla="*/ 83 w 237"/>
                    <a:gd name="T7" fmla="*/ 54 h 285"/>
                    <a:gd name="T8" fmla="*/ 83 w 237"/>
                    <a:gd name="T9" fmla="*/ 55 h 285"/>
                    <a:gd name="T10" fmla="*/ 83 w 237"/>
                    <a:gd name="T11" fmla="*/ 54 h 285"/>
                    <a:gd name="T12" fmla="*/ 33 w 237"/>
                    <a:gd name="T13" fmla="*/ 81 h 285"/>
                    <a:gd name="T14" fmla="*/ 26 w 237"/>
                    <a:gd name="T15" fmla="*/ 146 h 285"/>
                    <a:gd name="T16" fmla="*/ 35 w 237"/>
                    <a:gd name="T17" fmla="*/ 177 h 285"/>
                    <a:gd name="T18" fmla="*/ 41 w 237"/>
                    <a:gd name="T19" fmla="*/ 205 h 285"/>
                    <a:gd name="T20" fmla="*/ 68 w 237"/>
                    <a:gd name="T21" fmla="*/ 219 h 285"/>
                    <a:gd name="T22" fmla="*/ 237 w 237"/>
                    <a:gd name="T23" fmla="*/ 214 h 285"/>
                    <a:gd name="T24" fmla="*/ 140 w 237"/>
                    <a:gd name="T25" fmla="*/ 17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7" h="285">
                      <a:moveTo>
                        <a:pt x="140" y="171"/>
                      </a:moveTo>
                      <a:cubicBezTo>
                        <a:pt x="139" y="170"/>
                        <a:pt x="137" y="168"/>
                        <a:pt x="136" y="167"/>
                      </a:cubicBezTo>
                      <a:cubicBezTo>
                        <a:pt x="122" y="153"/>
                        <a:pt x="126" y="142"/>
                        <a:pt x="125" y="123"/>
                      </a:cubicBezTo>
                      <a:cubicBezTo>
                        <a:pt x="124" y="99"/>
                        <a:pt x="108" y="61"/>
                        <a:pt x="83" y="54"/>
                      </a:cubicBezTo>
                      <a:cubicBezTo>
                        <a:pt x="83" y="55"/>
                        <a:pt x="83" y="55"/>
                        <a:pt x="83" y="55"/>
                      </a:cubicBezTo>
                      <a:cubicBezTo>
                        <a:pt x="83" y="54"/>
                        <a:pt x="83" y="54"/>
                        <a:pt x="83" y="54"/>
                      </a:cubicBezTo>
                      <a:cubicBezTo>
                        <a:pt x="83" y="54"/>
                        <a:pt x="0" y="0"/>
                        <a:pt x="33" y="81"/>
                      </a:cubicBezTo>
                      <a:cubicBezTo>
                        <a:pt x="19" y="101"/>
                        <a:pt x="15" y="126"/>
                        <a:pt x="26" y="146"/>
                      </a:cubicBezTo>
                      <a:cubicBezTo>
                        <a:pt x="33" y="157"/>
                        <a:pt x="35" y="164"/>
                        <a:pt x="35" y="177"/>
                      </a:cubicBezTo>
                      <a:cubicBezTo>
                        <a:pt x="35" y="188"/>
                        <a:pt x="36" y="196"/>
                        <a:pt x="41" y="205"/>
                      </a:cubicBezTo>
                      <a:cubicBezTo>
                        <a:pt x="45" y="212"/>
                        <a:pt x="56" y="218"/>
                        <a:pt x="68" y="219"/>
                      </a:cubicBezTo>
                      <a:cubicBezTo>
                        <a:pt x="109" y="285"/>
                        <a:pt x="237" y="214"/>
                        <a:pt x="237" y="214"/>
                      </a:cubicBezTo>
                      <a:cubicBezTo>
                        <a:pt x="209" y="170"/>
                        <a:pt x="140" y="171"/>
                        <a:pt x="140" y="171"/>
                      </a:cubicBezTo>
                    </a:path>
                  </a:pathLst>
                </a:custGeom>
                <a:solidFill>
                  <a:srgbClr val="232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01" name="Freeform 83"/>
                <p:cNvSpPr>
                  <a:spLocks/>
                </p:cNvSpPr>
                <p:nvPr/>
              </p:nvSpPr>
              <p:spPr bwMode="auto">
                <a:xfrm>
                  <a:off x="5112" y="1863"/>
                  <a:ext cx="116" cy="77"/>
                </a:xfrm>
                <a:custGeom>
                  <a:avLst/>
                  <a:gdLst>
                    <a:gd name="T0" fmla="*/ 0 w 76"/>
                    <a:gd name="T1" fmla="*/ 14 h 51"/>
                    <a:gd name="T2" fmla="*/ 37 w 76"/>
                    <a:gd name="T3" fmla="*/ 51 h 51"/>
                    <a:gd name="T4" fmla="*/ 75 w 76"/>
                    <a:gd name="T5" fmla="*/ 14 h 51"/>
                    <a:gd name="T6" fmla="*/ 76 w 76"/>
                    <a:gd name="T7" fmla="*/ 0 h 51"/>
                    <a:gd name="T8" fmla="*/ 0 w 76"/>
                    <a:gd name="T9" fmla="*/ 0 h 51"/>
                    <a:gd name="T10" fmla="*/ 0 w 76"/>
                    <a:gd name="T11" fmla="*/ 14 h 51"/>
                  </a:gdLst>
                  <a:ahLst/>
                  <a:cxnLst>
                    <a:cxn ang="0">
                      <a:pos x="T0" y="T1"/>
                    </a:cxn>
                    <a:cxn ang="0">
                      <a:pos x="T2" y="T3"/>
                    </a:cxn>
                    <a:cxn ang="0">
                      <a:pos x="T4" y="T5"/>
                    </a:cxn>
                    <a:cxn ang="0">
                      <a:pos x="T6" y="T7"/>
                    </a:cxn>
                    <a:cxn ang="0">
                      <a:pos x="T8" y="T9"/>
                    </a:cxn>
                    <a:cxn ang="0">
                      <a:pos x="T10" y="T11"/>
                    </a:cxn>
                  </a:cxnLst>
                  <a:rect l="0" t="0" r="r" b="b"/>
                  <a:pathLst>
                    <a:path w="76" h="51">
                      <a:moveTo>
                        <a:pt x="0" y="14"/>
                      </a:moveTo>
                      <a:cubicBezTo>
                        <a:pt x="0" y="34"/>
                        <a:pt x="16" y="51"/>
                        <a:pt x="37" y="51"/>
                      </a:cubicBezTo>
                      <a:cubicBezTo>
                        <a:pt x="58" y="51"/>
                        <a:pt x="75" y="34"/>
                        <a:pt x="75" y="14"/>
                      </a:cubicBezTo>
                      <a:cubicBezTo>
                        <a:pt x="76" y="0"/>
                        <a:pt x="76" y="0"/>
                        <a:pt x="76" y="0"/>
                      </a:cubicBezTo>
                      <a:cubicBezTo>
                        <a:pt x="0" y="0"/>
                        <a:pt x="0" y="0"/>
                        <a:pt x="0" y="0"/>
                      </a:cubicBezTo>
                      <a:cubicBezTo>
                        <a:pt x="0" y="14"/>
                        <a:pt x="0" y="14"/>
                        <a:pt x="0" y="14"/>
                      </a:cubicBezTo>
                    </a:path>
                  </a:pathLst>
                </a:custGeom>
                <a:solidFill>
                  <a:srgbClr val="5139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02" name="Freeform 84"/>
                <p:cNvSpPr>
                  <a:spLocks/>
                </p:cNvSpPr>
                <p:nvPr/>
              </p:nvSpPr>
              <p:spPr bwMode="auto">
                <a:xfrm>
                  <a:off x="5140" y="1884"/>
                  <a:ext cx="57" cy="27"/>
                </a:xfrm>
                <a:custGeom>
                  <a:avLst/>
                  <a:gdLst>
                    <a:gd name="T0" fmla="*/ 38 w 38"/>
                    <a:gd name="T1" fmla="*/ 0 h 18"/>
                    <a:gd name="T2" fmla="*/ 0 w 38"/>
                    <a:gd name="T3" fmla="*/ 0 h 18"/>
                    <a:gd name="T4" fmla="*/ 19 w 38"/>
                    <a:gd name="T5" fmla="*/ 18 h 18"/>
                    <a:gd name="T6" fmla="*/ 38 w 38"/>
                    <a:gd name="T7" fmla="*/ 0 h 18"/>
                  </a:gdLst>
                  <a:ahLst/>
                  <a:cxnLst>
                    <a:cxn ang="0">
                      <a:pos x="T0" y="T1"/>
                    </a:cxn>
                    <a:cxn ang="0">
                      <a:pos x="T2" y="T3"/>
                    </a:cxn>
                    <a:cxn ang="0">
                      <a:pos x="T4" y="T5"/>
                    </a:cxn>
                    <a:cxn ang="0">
                      <a:pos x="T6" y="T7"/>
                    </a:cxn>
                  </a:cxnLst>
                  <a:rect l="0" t="0" r="r" b="b"/>
                  <a:pathLst>
                    <a:path w="38" h="18">
                      <a:moveTo>
                        <a:pt x="38" y="0"/>
                      </a:moveTo>
                      <a:cubicBezTo>
                        <a:pt x="0" y="0"/>
                        <a:pt x="0" y="0"/>
                        <a:pt x="0" y="0"/>
                      </a:cubicBezTo>
                      <a:cubicBezTo>
                        <a:pt x="0" y="10"/>
                        <a:pt x="9" y="18"/>
                        <a:pt x="19" y="18"/>
                      </a:cubicBezTo>
                      <a:cubicBezTo>
                        <a:pt x="30" y="18"/>
                        <a:pt x="38" y="10"/>
                        <a:pt x="38" y="0"/>
                      </a:cubicBezTo>
                    </a:path>
                  </a:pathLst>
                </a:custGeom>
                <a:solidFill>
                  <a:srgbClr val="765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grpSp>
          <p:grpSp>
            <p:nvGrpSpPr>
              <p:cNvPr id="139" name="Group 4"/>
              <p:cNvGrpSpPr>
                <a:grpSpLocks noChangeAspect="1"/>
              </p:cNvGrpSpPr>
              <p:nvPr/>
            </p:nvGrpSpPr>
            <p:grpSpPr bwMode="auto">
              <a:xfrm>
                <a:off x="8009588" y="830338"/>
                <a:ext cx="2022176" cy="4065784"/>
                <a:chOff x="4403" y="519"/>
                <a:chExt cx="1604" cy="3225"/>
              </a:xfrm>
            </p:grpSpPr>
            <p:sp>
              <p:nvSpPr>
                <p:cNvPr id="140" name="Freeform 7"/>
                <p:cNvSpPr>
                  <a:spLocks/>
                </p:cNvSpPr>
                <p:nvPr/>
              </p:nvSpPr>
              <p:spPr bwMode="auto">
                <a:xfrm>
                  <a:off x="4403" y="519"/>
                  <a:ext cx="1604" cy="1603"/>
                </a:xfrm>
                <a:custGeom>
                  <a:avLst/>
                  <a:gdLst>
                    <a:gd name="T0" fmla="*/ 622 w 1244"/>
                    <a:gd name="T1" fmla="*/ 0 h 1244"/>
                    <a:gd name="T2" fmla="*/ 0 w 1244"/>
                    <a:gd name="T3" fmla="*/ 622 h 1244"/>
                    <a:gd name="T4" fmla="*/ 622 w 1244"/>
                    <a:gd name="T5" fmla="*/ 1244 h 1244"/>
                    <a:gd name="T6" fmla="*/ 622 w 1244"/>
                    <a:gd name="T7" fmla="*/ 1244 h 1244"/>
                    <a:gd name="T8" fmla="*/ 622 w 1244"/>
                    <a:gd name="T9" fmla="*/ 1027 h 1244"/>
                    <a:gd name="T10" fmla="*/ 622 w 1244"/>
                    <a:gd name="T11" fmla="*/ 1027 h 1244"/>
                    <a:gd name="T12" fmla="*/ 216 w 1244"/>
                    <a:gd name="T13" fmla="*/ 622 h 1244"/>
                    <a:gd name="T14" fmla="*/ 622 w 1244"/>
                    <a:gd name="T15" fmla="*/ 216 h 1244"/>
                    <a:gd name="T16" fmla="*/ 1028 w 1244"/>
                    <a:gd name="T17" fmla="*/ 622 h 1244"/>
                    <a:gd name="T18" fmla="*/ 634 w 1244"/>
                    <a:gd name="T19" fmla="*/ 1027 h 1244"/>
                    <a:gd name="T20" fmla="*/ 634 w 1244"/>
                    <a:gd name="T21" fmla="*/ 1243 h 1244"/>
                    <a:gd name="T22" fmla="*/ 1244 w 1244"/>
                    <a:gd name="T23" fmla="*/ 622 h 1244"/>
                    <a:gd name="T24" fmla="*/ 622 w 1244"/>
                    <a:gd name="T25"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4" h="1244">
                      <a:moveTo>
                        <a:pt x="622" y="0"/>
                      </a:moveTo>
                      <a:cubicBezTo>
                        <a:pt x="279" y="0"/>
                        <a:pt x="0" y="278"/>
                        <a:pt x="0" y="622"/>
                      </a:cubicBezTo>
                      <a:cubicBezTo>
                        <a:pt x="0" y="965"/>
                        <a:pt x="279" y="1244"/>
                        <a:pt x="622" y="1244"/>
                      </a:cubicBezTo>
                      <a:cubicBezTo>
                        <a:pt x="622" y="1244"/>
                        <a:pt x="622" y="1244"/>
                        <a:pt x="622" y="1244"/>
                      </a:cubicBezTo>
                      <a:cubicBezTo>
                        <a:pt x="622" y="1027"/>
                        <a:pt x="622" y="1027"/>
                        <a:pt x="622" y="1027"/>
                      </a:cubicBezTo>
                      <a:cubicBezTo>
                        <a:pt x="622" y="1027"/>
                        <a:pt x="622" y="1027"/>
                        <a:pt x="622" y="1027"/>
                      </a:cubicBezTo>
                      <a:cubicBezTo>
                        <a:pt x="398" y="1027"/>
                        <a:pt x="216" y="846"/>
                        <a:pt x="216" y="622"/>
                      </a:cubicBezTo>
                      <a:cubicBezTo>
                        <a:pt x="216" y="398"/>
                        <a:pt x="398" y="216"/>
                        <a:pt x="622" y="216"/>
                      </a:cubicBezTo>
                      <a:cubicBezTo>
                        <a:pt x="846" y="216"/>
                        <a:pt x="1028" y="398"/>
                        <a:pt x="1028" y="622"/>
                      </a:cubicBezTo>
                      <a:cubicBezTo>
                        <a:pt x="1028" y="842"/>
                        <a:pt x="853" y="1021"/>
                        <a:pt x="634" y="1027"/>
                      </a:cubicBezTo>
                      <a:cubicBezTo>
                        <a:pt x="634" y="1243"/>
                        <a:pt x="634" y="1243"/>
                        <a:pt x="634" y="1243"/>
                      </a:cubicBezTo>
                      <a:cubicBezTo>
                        <a:pt x="972" y="1237"/>
                        <a:pt x="1244" y="961"/>
                        <a:pt x="1244" y="622"/>
                      </a:cubicBezTo>
                      <a:cubicBezTo>
                        <a:pt x="1244" y="278"/>
                        <a:pt x="965" y="0"/>
                        <a:pt x="622" y="0"/>
                      </a:cubicBezTo>
                    </a:path>
                  </a:pathLst>
                </a:custGeom>
                <a:solidFill>
                  <a:srgbClr val="FFDC4D"/>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41" name="Freeform 8"/>
                <p:cNvSpPr>
                  <a:spLocks noEditPoints="1"/>
                </p:cNvSpPr>
                <p:nvPr/>
              </p:nvSpPr>
              <p:spPr bwMode="auto">
                <a:xfrm>
                  <a:off x="4682" y="798"/>
                  <a:ext cx="1047" cy="1045"/>
                </a:xfrm>
                <a:custGeom>
                  <a:avLst/>
                  <a:gdLst>
                    <a:gd name="T0" fmla="*/ 213 w 812"/>
                    <a:gd name="T1" fmla="*/ 397 h 811"/>
                    <a:gd name="T2" fmla="*/ 412 w 812"/>
                    <a:gd name="T3" fmla="*/ 199 h 811"/>
                    <a:gd name="T4" fmla="*/ 611 w 812"/>
                    <a:gd name="T5" fmla="*/ 398 h 811"/>
                    <a:gd name="T6" fmla="*/ 549 w 812"/>
                    <a:gd name="T7" fmla="*/ 543 h 811"/>
                    <a:gd name="T8" fmla="*/ 521 w 812"/>
                    <a:gd name="T9" fmla="*/ 577 h 811"/>
                    <a:gd name="T10" fmla="*/ 521 w 812"/>
                    <a:gd name="T11" fmla="*/ 577 h 811"/>
                    <a:gd name="T12" fmla="*/ 521 w 812"/>
                    <a:gd name="T13" fmla="*/ 577 h 811"/>
                    <a:gd name="T14" fmla="*/ 489 w 812"/>
                    <a:gd name="T15" fmla="*/ 658 h 811"/>
                    <a:gd name="T16" fmla="*/ 489 w 812"/>
                    <a:gd name="T17" fmla="*/ 664 h 811"/>
                    <a:gd name="T18" fmla="*/ 489 w 812"/>
                    <a:gd name="T19" fmla="*/ 664 h 811"/>
                    <a:gd name="T20" fmla="*/ 489 w 812"/>
                    <a:gd name="T21" fmla="*/ 664 h 811"/>
                    <a:gd name="T22" fmla="*/ 489 w 812"/>
                    <a:gd name="T23" fmla="*/ 667 h 811"/>
                    <a:gd name="T24" fmla="*/ 416 w 812"/>
                    <a:gd name="T25" fmla="*/ 700 h 811"/>
                    <a:gd name="T26" fmla="*/ 415 w 812"/>
                    <a:gd name="T27" fmla="*/ 703 h 811"/>
                    <a:gd name="T28" fmla="*/ 412 w 812"/>
                    <a:gd name="T29" fmla="*/ 701 h 811"/>
                    <a:gd name="T30" fmla="*/ 409 w 812"/>
                    <a:gd name="T31" fmla="*/ 703 h 811"/>
                    <a:gd name="T32" fmla="*/ 408 w 812"/>
                    <a:gd name="T33" fmla="*/ 700 h 811"/>
                    <a:gd name="T34" fmla="*/ 335 w 812"/>
                    <a:gd name="T35" fmla="*/ 667 h 811"/>
                    <a:gd name="T36" fmla="*/ 273 w 812"/>
                    <a:gd name="T37" fmla="*/ 540 h 811"/>
                    <a:gd name="T38" fmla="*/ 273 w 812"/>
                    <a:gd name="T39" fmla="*/ 540 h 811"/>
                    <a:gd name="T40" fmla="*/ 273 w 812"/>
                    <a:gd name="T41" fmla="*/ 540 h 811"/>
                    <a:gd name="T42" fmla="*/ 273 w 812"/>
                    <a:gd name="T43" fmla="*/ 540 h 811"/>
                    <a:gd name="T44" fmla="*/ 213 w 812"/>
                    <a:gd name="T45" fmla="*/ 398 h 811"/>
                    <a:gd name="T46" fmla="*/ 213 w 812"/>
                    <a:gd name="T47" fmla="*/ 398 h 811"/>
                    <a:gd name="T48" fmla="*/ 213 w 812"/>
                    <a:gd name="T49" fmla="*/ 398 h 811"/>
                    <a:gd name="T50" fmla="*/ 213 w 812"/>
                    <a:gd name="T51" fmla="*/ 398 h 811"/>
                    <a:gd name="T52" fmla="*/ 213 w 812"/>
                    <a:gd name="T53" fmla="*/ 397 h 811"/>
                    <a:gd name="T54" fmla="*/ 213 w 812"/>
                    <a:gd name="T55" fmla="*/ 397 h 811"/>
                    <a:gd name="T56" fmla="*/ 213 w 812"/>
                    <a:gd name="T57" fmla="*/ 397 h 811"/>
                    <a:gd name="T58" fmla="*/ 213 w 812"/>
                    <a:gd name="T59" fmla="*/ 397 h 811"/>
                    <a:gd name="T60" fmla="*/ 213 w 812"/>
                    <a:gd name="T61" fmla="*/ 397 h 811"/>
                    <a:gd name="T62" fmla="*/ 213 w 812"/>
                    <a:gd name="T63" fmla="*/ 397 h 811"/>
                    <a:gd name="T64" fmla="*/ 406 w 812"/>
                    <a:gd name="T65" fmla="*/ 0 h 811"/>
                    <a:gd name="T66" fmla="*/ 0 w 812"/>
                    <a:gd name="T67" fmla="*/ 406 h 811"/>
                    <a:gd name="T68" fmla="*/ 406 w 812"/>
                    <a:gd name="T69" fmla="*/ 811 h 811"/>
                    <a:gd name="T70" fmla="*/ 406 w 812"/>
                    <a:gd name="T71" fmla="*/ 811 h 811"/>
                    <a:gd name="T72" fmla="*/ 406 w 812"/>
                    <a:gd name="T73" fmla="*/ 758 h 811"/>
                    <a:gd name="T74" fmla="*/ 418 w 812"/>
                    <a:gd name="T75" fmla="*/ 758 h 811"/>
                    <a:gd name="T76" fmla="*/ 418 w 812"/>
                    <a:gd name="T77" fmla="*/ 811 h 811"/>
                    <a:gd name="T78" fmla="*/ 812 w 812"/>
                    <a:gd name="T79" fmla="*/ 406 h 811"/>
                    <a:gd name="T80" fmla="*/ 406 w 812"/>
                    <a:gd name="T81"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2" h="811">
                      <a:moveTo>
                        <a:pt x="213" y="397"/>
                      </a:moveTo>
                      <a:cubicBezTo>
                        <a:pt x="214" y="287"/>
                        <a:pt x="303" y="199"/>
                        <a:pt x="412" y="199"/>
                      </a:cubicBezTo>
                      <a:cubicBezTo>
                        <a:pt x="522" y="199"/>
                        <a:pt x="611" y="288"/>
                        <a:pt x="611" y="398"/>
                      </a:cubicBezTo>
                      <a:cubicBezTo>
                        <a:pt x="611" y="455"/>
                        <a:pt x="587" y="506"/>
                        <a:pt x="549" y="543"/>
                      </a:cubicBezTo>
                      <a:cubicBezTo>
                        <a:pt x="538" y="554"/>
                        <a:pt x="529" y="566"/>
                        <a:pt x="521" y="577"/>
                      </a:cubicBezTo>
                      <a:cubicBezTo>
                        <a:pt x="521" y="577"/>
                        <a:pt x="521" y="577"/>
                        <a:pt x="521" y="577"/>
                      </a:cubicBezTo>
                      <a:cubicBezTo>
                        <a:pt x="521" y="577"/>
                        <a:pt x="521" y="577"/>
                        <a:pt x="521" y="577"/>
                      </a:cubicBezTo>
                      <a:cubicBezTo>
                        <a:pt x="499" y="611"/>
                        <a:pt x="492" y="643"/>
                        <a:pt x="489" y="658"/>
                      </a:cubicBezTo>
                      <a:cubicBezTo>
                        <a:pt x="489" y="661"/>
                        <a:pt x="489" y="663"/>
                        <a:pt x="489" y="664"/>
                      </a:cubicBezTo>
                      <a:cubicBezTo>
                        <a:pt x="489" y="664"/>
                        <a:pt x="489" y="664"/>
                        <a:pt x="489" y="664"/>
                      </a:cubicBezTo>
                      <a:cubicBezTo>
                        <a:pt x="489" y="664"/>
                        <a:pt x="489" y="664"/>
                        <a:pt x="489" y="664"/>
                      </a:cubicBezTo>
                      <a:cubicBezTo>
                        <a:pt x="489" y="666"/>
                        <a:pt x="489" y="667"/>
                        <a:pt x="489" y="667"/>
                      </a:cubicBezTo>
                      <a:cubicBezTo>
                        <a:pt x="416" y="700"/>
                        <a:pt x="416" y="700"/>
                        <a:pt x="416" y="700"/>
                      </a:cubicBezTo>
                      <a:cubicBezTo>
                        <a:pt x="415" y="703"/>
                        <a:pt x="415" y="703"/>
                        <a:pt x="415" y="703"/>
                      </a:cubicBezTo>
                      <a:cubicBezTo>
                        <a:pt x="412" y="701"/>
                        <a:pt x="412" y="701"/>
                        <a:pt x="412" y="701"/>
                      </a:cubicBezTo>
                      <a:cubicBezTo>
                        <a:pt x="409" y="703"/>
                        <a:pt x="409" y="703"/>
                        <a:pt x="409" y="703"/>
                      </a:cubicBezTo>
                      <a:cubicBezTo>
                        <a:pt x="408" y="700"/>
                        <a:pt x="408" y="700"/>
                        <a:pt x="408" y="700"/>
                      </a:cubicBezTo>
                      <a:cubicBezTo>
                        <a:pt x="335" y="667"/>
                        <a:pt x="335" y="667"/>
                        <a:pt x="335" y="667"/>
                      </a:cubicBezTo>
                      <a:cubicBezTo>
                        <a:pt x="335" y="667"/>
                        <a:pt x="333" y="601"/>
                        <a:pt x="273" y="540"/>
                      </a:cubicBezTo>
                      <a:cubicBezTo>
                        <a:pt x="273" y="540"/>
                        <a:pt x="273" y="540"/>
                        <a:pt x="273" y="540"/>
                      </a:cubicBezTo>
                      <a:cubicBezTo>
                        <a:pt x="273" y="540"/>
                        <a:pt x="273" y="540"/>
                        <a:pt x="273" y="540"/>
                      </a:cubicBezTo>
                      <a:cubicBezTo>
                        <a:pt x="273" y="540"/>
                        <a:pt x="273" y="540"/>
                        <a:pt x="273" y="540"/>
                      </a:cubicBezTo>
                      <a:cubicBezTo>
                        <a:pt x="236" y="504"/>
                        <a:pt x="213" y="454"/>
                        <a:pt x="213" y="398"/>
                      </a:cubicBezTo>
                      <a:cubicBezTo>
                        <a:pt x="213" y="398"/>
                        <a:pt x="213" y="398"/>
                        <a:pt x="213" y="398"/>
                      </a:cubicBezTo>
                      <a:cubicBezTo>
                        <a:pt x="213" y="398"/>
                        <a:pt x="213" y="398"/>
                        <a:pt x="213" y="398"/>
                      </a:cubicBezTo>
                      <a:cubicBezTo>
                        <a:pt x="213" y="398"/>
                        <a:pt x="213" y="398"/>
                        <a:pt x="213" y="398"/>
                      </a:cubicBezTo>
                      <a:cubicBezTo>
                        <a:pt x="213" y="398"/>
                        <a:pt x="213" y="398"/>
                        <a:pt x="213" y="397"/>
                      </a:cubicBezTo>
                      <a:cubicBezTo>
                        <a:pt x="213" y="397"/>
                        <a:pt x="213" y="397"/>
                        <a:pt x="213" y="397"/>
                      </a:cubicBezTo>
                      <a:cubicBezTo>
                        <a:pt x="213" y="397"/>
                        <a:pt x="213" y="397"/>
                        <a:pt x="213" y="397"/>
                      </a:cubicBezTo>
                      <a:cubicBezTo>
                        <a:pt x="213" y="397"/>
                        <a:pt x="213" y="397"/>
                        <a:pt x="213" y="397"/>
                      </a:cubicBezTo>
                      <a:cubicBezTo>
                        <a:pt x="213" y="397"/>
                        <a:pt x="213" y="397"/>
                        <a:pt x="213" y="397"/>
                      </a:cubicBezTo>
                      <a:cubicBezTo>
                        <a:pt x="213" y="397"/>
                        <a:pt x="213" y="397"/>
                        <a:pt x="213" y="397"/>
                      </a:cubicBezTo>
                      <a:moveTo>
                        <a:pt x="406" y="0"/>
                      </a:moveTo>
                      <a:cubicBezTo>
                        <a:pt x="182" y="0"/>
                        <a:pt x="0" y="182"/>
                        <a:pt x="0" y="406"/>
                      </a:cubicBezTo>
                      <a:cubicBezTo>
                        <a:pt x="0" y="630"/>
                        <a:pt x="182" y="811"/>
                        <a:pt x="406" y="811"/>
                      </a:cubicBezTo>
                      <a:cubicBezTo>
                        <a:pt x="406" y="811"/>
                        <a:pt x="406" y="811"/>
                        <a:pt x="406" y="811"/>
                      </a:cubicBezTo>
                      <a:cubicBezTo>
                        <a:pt x="406" y="758"/>
                        <a:pt x="406" y="758"/>
                        <a:pt x="406" y="758"/>
                      </a:cubicBezTo>
                      <a:cubicBezTo>
                        <a:pt x="418" y="758"/>
                        <a:pt x="418" y="758"/>
                        <a:pt x="418" y="758"/>
                      </a:cubicBezTo>
                      <a:cubicBezTo>
                        <a:pt x="418" y="811"/>
                        <a:pt x="418" y="811"/>
                        <a:pt x="418" y="811"/>
                      </a:cubicBezTo>
                      <a:cubicBezTo>
                        <a:pt x="637" y="805"/>
                        <a:pt x="812" y="626"/>
                        <a:pt x="812" y="406"/>
                      </a:cubicBezTo>
                      <a:cubicBezTo>
                        <a:pt x="812" y="182"/>
                        <a:pt x="630" y="0"/>
                        <a:pt x="406" y="0"/>
                      </a:cubicBezTo>
                    </a:path>
                  </a:pathLst>
                </a:custGeom>
                <a:solidFill>
                  <a:srgbClr val="FFE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42" name="Freeform 9"/>
                <p:cNvSpPr>
                  <a:spLocks/>
                </p:cNvSpPr>
                <p:nvPr/>
              </p:nvSpPr>
              <p:spPr bwMode="auto">
                <a:xfrm>
                  <a:off x="4957" y="1054"/>
                  <a:ext cx="513" cy="649"/>
                </a:xfrm>
                <a:custGeom>
                  <a:avLst/>
                  <a:gdLst>
                    <a:gd name="T0" fmla="*/ 398 w 398"/>
                    <a:gd name="T1" fmla="*/ 199 h 504"/>
                    <a:gd name="T2" fmla="*/ 199 w 398"/>
                    <a:gd name="T3" fmla="*/ 0 h 504"/>
                    <a:gd name="T4" fmla="*/ 0 w 398"/>
                    <a:gd name="T5" fmla="*/ 199 h 504"/>
                    <a:gd name="T6" fmla="*/ 60 w 398"/>
                    <a:gd name="T7" fmla="*/ 341 h 504"/>
                    <a:gd name="T8" fmla="*/ 60 w 398"/>
                    <a:gd name="T9" fmla="*/ 341 h 504"/>
                    <a:gd name="T10" fmla="*/ 122 w 398"/>
                    <a:gd name="T11" fmla="*/ 468 h 504"/>
                    <a:gd name="T12" fmla="*/ 195 w 398"/>
                    <a:gd name="T13" fmla="*/ 501 h 504"/>
                    <a:gd name="T14" fmla="*/ 196 w 398"/>
                    <a:gd name="T15" fmla="*/ 504 h 504"/>
                    <a:gd name="T16" fmla="*/ 199 w 398"/>
                    <a:gd name="T17" fmla="*/ 502 h 504"/>
                    <a:gd name="T18" fmla="*/ 202 w 398"/>
                    <a:gd name="T19" fmla="*/ 504 h 504"/>
                    <a:gd name="T20" fmla="*/ 203 w 398"/>
                    <a:gd name="T21" fmla="*/ 501 h 504"/>
                    <a:gd name="T22" fmla="*/ 276 w 398"/>
                    <a:gd name="T23" fmla="*/ 468 h 504"/>
                    <a:gd name="T24" fmla="*/ 336 w 398"/>
                    <a:gd name="T25" fmla="*/ 344 h 504"/>
                    <a:gd name="T26" fmla="*/ 398 w 398"/>
                    <a:gd name="T27" fmla="*/ 199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8" h="504">
                      <a:moveTo>
                        <a:pt x="398" y="199"/>
                      </a:moveTo>
                      <a:cubicBezTo>
                        <a:pt x="398" y="89"/>
                        <a:pt x="309" y="0"/>
                        <a:pt x="199" y="0"/>
                      </a:cubicBezTo>
                      <a:cubicBezTo>
                        <a:pt x="89" y="0"/>
                        <a:pt x="0" y="89"/>
                        <a:pt x="0" y="199"/>
                      </a:cubicBezTo>
                      <a:cubicBezTo>
                        <a:pt x="0" y="255"/>
                        <a:pt x="23" y="305"/>
                        <a:pt x="60" y="341"/>
                      </a:cubicBezTo>
                      <a:cubicBezTo>
                        <a:pt x="60" y="341"/>
                        <a:pt x="60" y="341"/>
                        <a:pt x="60" y="341"/>
                      </a:cubicBezTo>
                      <a:cubicBezTo>
                        <a:pt x="120" y="402"/>
                        <a:pt x="122" y="468"/>
                        <a:pt x="122" y="468"/>
                      </a:cubicBezTo>
                      <a:cubicBezTo>
                        <a:pt x="195" y="501"/>
                        <a:pt x="195" y="501"/>
                        <a:pt x="195" y="501"/>
                      </a:cubicBezTo>
                      <a:cubicBezTo>
                        <a:pt x="196" y="504"/>
                        <a:pt x="196" y="504"/>
                        <a:pt x="196" y="504"/>
                      </a:cubicBezTo>
                      <a:cubicBezTo>
                        <a:pt x="199" y="502"/>
                        <a:pt x="199" y="502"/>
                        <a:pt x="199" y="502"/>
                      </a:cubicBezTo>
                      <a:cubicBezTo>
                        <a:pt x="202" y="504"/>
                        <a:pt x="202" y="504"/>
                        <a:pt x="202" y="504"/>
                      </a:cubicBezTo>
                      <a:cubicBezTo>
                        <a:pt x="203" y="501"/>
                        <a:pt x="203" y="501"/>
                        <a:pt x="203" y="501"/>
                      </a:cubicBezTo>
                      <a:cubicBezTo>
                        <a:pt x="276" y="468"/>
                        <a:pt x="276" y="468"/>
                        <a:pt x="276" y="468"/>
                      </a:cubicBezTo>
                      <a:cubicBezTo>
                        <a:pt x="276" y="468"/>
                        <a:pt x="278" y="403"/>
                        <a:pt x="336" y="344"/>
                      </a:cubicBezTo>
                      <a:cubicBezTo>
                        <a:pt x="374" y="307"/>
                        <a:pt x="398" y="256"/>
                        <a:pt x="398" y="19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43" name="Rectangle 10"/>
                <p:cNvSpPr>
                  <a:spLocks noChangeArrowheads="1"/>
                </p:cNvSpPr>
                <p:nvPr/>
              </p:nvSpPr>
              <p:spPr bwMode="auto">
                <a:xfrm>
                  <a:off x="5165" y="3587"/>
                  <a:ext cx="96" cy="66"/>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44" name="Rectangle 11"/>
                <p:cNvSpPr>
                  <a:spLocks noChangeArrowheads="1"/>
                </p:cNvSpPr>
                <p:nvPr/>
              </p:nvSpPr>
              <p:spPr bwMode="auto">
                <a:xfrm>
                  <a:off x="5205" y="1774"/>
                  <a:ext cx="16" cy="1827"/>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45" name="Rectangle 12"/>
                <p:cNvSpPr>
                  <a:spLocks noChangeArrowheads="1"/>
                </p:cNvSpPr>
                <p:nvPr/>
              </p:nvSpPr>
              <p:spPr bwMode="auto">
                <a:xfrm>
                  <a:off x="5205" y="1774"/>
                  <a:ext cx="16" cy="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46" name="Freeform 13"/>
                <p:cNvSpPr>
                  <a:spLocks noEditPoints="1"/>
                </p:cNvSpPr>
                <p:nvPr/>
              </p:nvSpPr>
              <p:spPr bwMode="auto">
                <a:xfrm>
                  <a:off x="4957" y="1309"/>
                  <a:ext cx="397" cy="344"/>
                </a:xfrm>
                <a:custGeom>
                  <a:avLst/>
                  <a:gdLst>
                    <a:gd name="T0" fmla="*/ 276 w 308"/>
                    <a:gd name="T1" fmla="*/ 267 h 267"/>
                    <a:gd name="T2" fmla="*/ 276 w 308"/>
                    <a:gd name="T3" fmla="*/ 267 h 267"/>
                    <a:gd name="T4" fmla="*/ 276 w 308"/>
                    <a:gd name="T5" fmla="*/ 267 h 267"/>
                    <a:gd name="T6" fmla="*/ 276 w 308"/>
                    <a:gd name="T7" fmla="*/ 267 h 267"/>
                    <a:gd name="T8" fmla="*/ 308 w 308"/>
                    <a:gd name="T9" fmla="*/ 180 h 267"/>
                    <a:gd name="T10" fmla="*/ 276 w 308"/>
                    <a:gd name="T11" fmla="*/ 261 h 267"/>
                    <a:gd name="T12" fmla="*/ 308 w 308"/>
                    <a:gd name="T13" fmla="*/ 180 h 267"/>
                    <a:gd name="T14" fmla="*/ 308 w 308"/>
                    <a:gd name="T15" fmla="*/ 180 h 267"/>
                    <a:gd name="T16" fmla="*/ 308 w 308"/>
                    <a:gd name="T17" fmla="*/ 180 h 267"/>
                    <a:gd name="T18" fmla="*/ 0 w 308"/>
                    <a:gd name="T19" fmla="*/ 1 h 267"/>
                    <a:gd name="T20" fmla="*/ 0 w 308"/>
                    <a:gd name="T21" fmla="*/ 1 h 267"/>
                    <a:gd name="T22" fmla="*/ 0 w 308"/>
                    <a:gd name="T23" fmla="*/ 1 h 267"/>
                    <a:gd name="T24" fmla="*/ 0 w 308"/>
                    <a:gd name="T25" fmla="*/ 1 h 267"/>
                    <a:gd name="T26" fmla="*/ 0 w 308"/>
                    <a:gd name="T27" fmla="*/ 0 h 267"/>
                    <a:gd name="T28" fmla="*/ 0 w 308"/>
                    <a:gd name="T29" fmla="*/ 0 h 267"/>
                    <a:gd name="T30" fmla="*/ 0 w 308"/>
                    <a:gd name="T31" fmla="*/ 0 h 267"/>
                    <a:gd name="T32" fmla="*/ 0 w 308"/>
                    <a:gd name="T33" fmla="*/ 0 h 267"/>
                    <a:gd name="T34" fmla="*/ 0 w 308"/>
                    <a:gd name="T35" fmla="*/ 0 h 267"/>
                    <a:gd name="T36" fmla="*/ 0 w 308"/>
                    <a:gd name="T37" fmla="*/ 0 h 267"/>
                    <a:gd name="T38" fmla="*/ 0 w 308"/>
                    <a:gd name="T39" fmla="*/ 0 h 267"/>
                    <a:gd name="T40" fmla="*/ 0 w 308"/>
                    <a:gd name="T41" fmla="*/ 0 h 267"/>
                    <a:gd name="T42" fmla="*/ 0 w 308"/>
                    <a:gd name="T4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67">
                      <a:moveTo>
                        <a:pt x="276" y="267"/>
                      </a:moveTo>
                      <a:cubicBezTo>
                        <a:pt x="276" y="267"/>
                        <a:pt x="276" y="267"/>
                        <a:pt x="276" y="267"/>
                      </a:cubicBezTo>
                      <a:cubicBezTo>
                        <a:pt x="276" y="267"/>
                        <a:pt x="276" y="267"/>
                        <a:pt x="276" y="267"/>
                      </a:cubicBezTo>
                      <a:cubicBezTo>
                        <a:pt x="276" y="267"/>
                        <a:pt x="276" y="267"/>
                        <a:pt x="276" y="267"/>
                      </a:cubicBezTo>
                      <a:moveTo>
                        <a:pt x="308" y="180"/>
                      </a:moveTo>
                      <a:cubicBezTo>
                        <a:pt x="286" y="214"/>
                        <a:pt x="279" y="246"/>
                        <a:pt x="276" y="261"/>
                      </a:cubicBezTo>
                      <a:cubicBezTo>
                        <a:pt x="279" y="246"/>
                        <a:pt x="286" y="214"/>
                        <a:pt x="308" y="180"/>
                      </a:cubicBezTo>
                      <a:cubicBezTo>
                        <a:pt x="308" y="180"/>
                        <a:pt x="308" y="180"/>
                        <a:pt x="308" y="180"/>
                      </a:cubicBezTo>
                      <a:cubicBezTo>
                        <a:pt x="308" y="180"/>
                        <a:pt x="308" y="180"/>
                        <a:pt x="308" y="180"/>
                      </a:cubicBezTo>
                      <a:moveTo>
                        <a:pt x="0" y="1"/>
                      </a:moveTo>
                      <a:cubicBezTo>
                        <a:pt x="0" y="1"/>
                        <a:pt x="0" y="1"/>
                        <a:pt x="0" y="1"/>
                      </a:cubicBez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A8C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47" name="Freeform 14"/>
                <p:cNvSpPr>
                  <a:spLocks/>
                </p:cNvSpPr>
                <p:nvPr/>
              </p:nvSpPr>
              <p:spPr bwMode="auto">
                <a:xfrm>
                  <a:off x="4957" y="1180"/>
                  <a:ext cx="397" cy="477"/>
                </a:xfrm>
                <a:custGeom>
                  <a:avLst/>
                  <a:gdLst>
                    <a:gd name="T0" fmla="*/ 28 w 308"/>
                    <a:gd name="T1" fmla="*/ 0 h 370"/>
                    <a:gd name="T2" fmla="*/ 0 w 308"/>
                    <a:gd name="T3" fmla="*/ 100 h 370"/>
                    <a:gd name="T4" fmla="*/ 0 w 308"/>
                    <a:gd name="T5" fmla="*/ 100 h 370"/>
                    <a:gd name="T6" fmla="*/ 0 w 308"/>
                    <a:gd name="T7" fmla="*/ 100 h 370"/>
                    <a:gd name="T8" fmla="*/ 0 w 308"/>
                    <a:gd name="T9" fmla="*/ 100 h 370"/>
                    <a:gd name="T10" fmla="*/ 0 w 308"/>
                    <a:gd name="T11" fmla="*/ 100 h 370"/>
                    <a:gd name="T12" fmla="*/ 0 w 308"/>
                    <a:gd name="T13" fmla="*/ 100 h 370"/>
                    <a:gd name="T14" fmla="*/ 0 w 308"/>
                    <a:gd name="T15" fmla="*/ 101 h 370"/>
                    <a:gd name="T16" fmla="*/ 0 w 308"/>
                    <a:gd name="T17" fmla="*/ 101 h 370"/>
                    <a:gd name="T18" fmla="*/ 60 w 308"/>
                    <a:gd name="T19" fmla="*/ 243 h 370"/>
                    <a:gd name="T20" fmla="*/ 60 w 308"/>
                    <a:gd name="T21" fmla="*/ 243 h 370"/>
                    <a:gd name="T22" fmla="*/ 60 w 308"/>
                    <a:gd name="T23" fmla="*/ 243 h 370"/>
                    <a:gd name="T24" fmla="*/ 60 w 308"/>
                    <a:gd name="T25" fmla="*/ 243 h 370"/>
                    <a:gd name="T26" fmla="*/ 122 w 308"/>
                    <a:gd name="T27" fmla="*/ 370 h 370"/>
                    <a:gd name="T28" fmla="*/ 276 w 308"/>
                    <a:gd name="T29" fmla="*/ 367 h 370"/>
                    <a:gd name="T30" fmla="*/ 276 w 308"/>
                    <a:gd name="T31" fmla="*/ 367 h 370"/>
                    <a:gd name="T32" fmla="*/ 276 w 308"/>
                    <a:gd name="T33" fmla="*/ 367 h 370"/>
                    <a:gd name="T34" fmla="*/ 276 w 308"/>
                    <a:gd name="T35" fmla="*/ 361 h 370"/>
                    <a:gd name="T36" fmla="*/ 308 w 308"/>
                    <a:gd name="T37" fmla="*/ 280 h 370"/>
                    <a:gd name="T38" fmla="*/ 28 w 308"/>
                    <a:gd name="T39"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8" h="370">
                      <a:moveTo>
                        <a:pt x="28" y="0"/>
                      </a:moveTo>
                      <a:cubicBezTo>
                        <a:pt x="10" y="29"/>
                        <a:pt x="0" y="63"/>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1"/>
                        <a:pt x="0" y="101"/>
                        <a:pt x="0" y="101"/>
                      </a:cubicBezTo>
                      <a:cubicBezTo>
                        <a:pt x="0" y="101"/>
                        <a:pt x="0" y="101"/>
                        <a:pt x="0" y="101"/>
                      </a:cubicBezTo>
                      <a:cubicBezTo>
                        <a:pt x="0" y="157"/>
                        <a:pt x="23" y="207"/>
                        <a:pt x="60" y="243"/>
                      </a:cubicBezTo>
                      <a:cubicBezTo>
                        <a:pt x="60" y="243"/>
                        <a:pt x="60" y="243"/>
                        <a:pt x="60" y="243"/>
                      </a:cubicBezTo>
                      <a:cubicBezTo>
                        <a:pt x="60" y="243"/>
                        <a:pt x="60" y="243"/>
                        <a:pt x="60" y="243"/>
                      </a:cubicBezTo>
                      <a:cubicBezTo>
                        <a:pt x="60" y="243"/>
                        <a:pt x="60" y="243"/>
                        <a:pt x="60" y="243"/>
                      </a:cubicBezTo>
                      <a:cubicBezTo>
                        <a:pt x="120" y="304"/>
                        <a:pt x="122" y="370"/>
                        <a:pt x="122" y="370"/>
                      </a:cubicBezTo>
                      <a:cubicBezTo>
                        <a:pt x="276" y="367"/>
                        <a:pt x="276" y="367"/>
                        <a:pt x="276" y="367"/>
                      </a:cubicBezTo>
                      <a:cubicBezTo>
                        <a:pt x="276" y="367"/>
                        <a:pt x="276" y="367"/>
                        <a:pt x="276" y="367"/>
                      </a:cubicBezTo>
                      <a:cubicBezTo>
                        <a:pt x="276" y="367"/>
                        <a:pt x="276" y="367"/>
                        <a:pt x="276" y="367"/>
                      </a:cubicBezTo>
                      <a:cubicBezTo>
                        <a:pt x="276" y="366"/>
                        <a:pt x="276" y="364"/>
                        <a:pt x="276" y="361"/>
                      </a:cubicBezTo>
                      <a:cubicBezTo>
                        <a:pt x="279" y="346"/>
                        <a:pt x="286" y="314"/>
                        <a:pt x="308" y="280"/>
                      </a:cubicBezTo>
                      <a:cubicBezTo>
                        <a:pt x="28" y="0"/>
                        <a:pt x="28" y="0"/>
                        <a:pt x="28"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48" name="Rectangle 15"/>
                <p:cNvSpPr>
                  <a:spLocks noChangeArrowheads="1"/>
                </p:cNvSpPr>
                <p:nvPr/>
              </p:nvSpPr>
              <p:spPr bwMode="auto">
                <a:xfrm>
                  <a:off x="5114" y="1653"/>
                  <a:ext cx="198" cy="121"/>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49" name="Freeform 17"/>
                <p:cNvSpPr>
                  <a:spLocks noEditPoints="1"/>
                </p:cNvSpPr>
                <p:nvPr/>
              </p:nvSpPr>
              <p:spPr bwMode="auto">
                <a:xfrm>
                  <a:off x="4945" y="3421"/>
                  <a:ext cx="304" cy="323"/>
                </a:xfrm>
                <a:custGeom>
                  <a:avLst/>
                  <a:gdLst>
                    <a:gd name="T0" fmla="*/ 216 w 236"/>
                    <a:gd name="T1" fmla="*/ 251 h 251"/>
                    <a:gd name="T2" fmla="*/ 216 w 236"/>
                    <a:gd name="T3" fmla="*/ 251 h 251"/>
                    <a:gd name="T4" fmla="*/ 216 w 236"/>
                    <a:gd name="T5" fmla="*/ 251 h 251"/>
                    <a:gd name="T6" fmla="*/ 216 w 236"/>
                    <a:gd name="T7" fmla="*/ 251 h 251"/>
                    <a:gd name="T8" fmla="*/ 227 w 236"/>
                    <a:gd name="T9" fmla="*/ 250 h 251"/>
                    <a:gd name="T10" fmla="*/ 216 w 236"/>
                    <a:gd name="T11" fmla="*/ 251 h 251"/>
                    <a:gd name="T12" fmla="*/ 227 w 236"/>
                    <a:gd name="T13" fmla="*/ 250 h 251"/>
                    <a:gd name="T14" fmla="*/ 236 w 236"/>
                    <a:gd name="T15" fmla="*/ 249 h 251"/>
                    <a:gd name="T16" fmla="*/ 228 w 236"/>
                    <a:gd name="T17" fmla="*/ 250 h 251"/>
                    <a:gd name="T18" fmla="*/ 228 w 236"/>
                    <a:gd name="T19" fmla="*/ 250 h 251"/>
                    <a:gd name="T20" fmla="*/ 228 w 236"/>
                    <a:gd name="T21" fmla="*/ 250 h 251"/>
                    <a:gd name="T22" fmla="*/ 236 w 236"/>
                    <a:gd name="T23" fmla="*/ 249 h 251"/>
                    <a:gd name="T24" fmla="*/ 236 w 236"/>
                    <a:gd name="T25" fmla="*/ 249 h 251"/>
                    <a:gd name="T26" fmla="*/ 194 w 236"/>
                    <a:gd name="T27" fmla="*/ 29 h 251"/>
                    <a:gd name="T28" fmla="*/ 194 w 236"/>
                    <a:gd name="T29" fmla="*/ 29 h 251"/>
                    <a:gd name="T30" fmla="*/ 202 w 236"/>
                    <a:gd name="T31" fmla="*/ 53 h 251"/>
                    <a:gd name="T32" fmla="*/ 194 w 236"/>
                    <a:gd name="T33" fmla="*/ 29 h 251"/>
                    <a:gd name="T34" fmla="*/ 194 w 236"/>
                    <a:gd name="T35" fmla="*/ 29 h 251"/>
                    <a:gd name="T36" fmla="*/ 145 w 236"/>
                    <a:gd name="T37" fmla="*/ 0 h 251"/>
                    <a:gd name="T38" fmla="*/ 97 w 236"/>
                    <a:gd name="T39" fmla="*/ 17 h 251"/>
                    <a:gd name="T40" fmla="*/ 0 w 236"/>
                    <a:gd name="T41" fmla="*/ 208 h 251"/>
                    <a:gd name="T42" fmla="*/ 97 w 236"/>
                    <a:gd name="T43" fmla="*/ 17 h 251"/>
                    <a:gd name="T44" fmla="*/ 145 w 236"/>
                    <a:gd name="T45" fmla="*/ 0 h 251"/>
                    <a:gd name="T46" fmla="*/ 145 w 236"/>
                    <a:gd name="T47" fmla="*/ 0 h 251"/>
                    <a:gd name="T48" fmla="*/ 145 w 236"/>
                    <a:gd name="T49" fmla="*/ 0 h 251"/>
                    <a:gd name="T50" fmla="*/ 145 w 236"/>
                    <a:gd name="T51" fmla="*/ 0 h 251"/>
                    <a:gd name="T52" fmla="*/ 145 w 236"/>
                    <a:gd name="T53"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6" h="251">
                      <a:moveTo>
                        <a:pt x="216" y="251"/>
                      </a:moveTo>
                      <a:cubicBezTo>
                        <a:pt x="216" y="251"/>
                        <a:pt x="216" y="251"/>
                        <a:pt x="216" y="251"/>
                      </a:cubicBezTo>
                      <a:cubicBezTo>
                        <a:pt x="216" y="251"/>
                        <a:pt x="216" y="251"/>
                        <a:pt x="216" y="251"/>
                      </a:cubicBezTo>
                      <a:cubicBezTo>
                        <a:pt x="216" y="251"/>
                        <a:pt x="216" y="251"/>
                        <a:pt x="216" y="251"/>
                      </a:cubicBezTo>
                      <a:moveTo>
                        <a:pt x="227" y="250"/>
                      </a:moveTo>
                      <a:cubicBezTo>
                        <a:pt x="223" y="250"/>
                        <a:pt x="219" y="251"/>
                        <a:pt x="216" y="251"/>
                      </a:cubicBezTo>
                      <a:cubicBezTo>
                        <a:pt x="219" y="251"/>
                        <a:pt x="223" y="250"/>
                        <a:pt x="227" y="250"/>
                      </a:cubicBezTo>
                      <a:moveTo>
                        <a:pt x="236" y="249"/>
                      </a:moveTo>
                      <a:cubicBezTo>
                        <a:pt x="231" y="250"/>
                        <a:pt x="228" y="250"/>
                        <a:pt x="228" y="250"/>
                      </a:cubicBezTo>
                      <a:cubicBezTo>
                        <a:pt x="228" y="250"/>
                        <a:pt x="228" y="250"/>
                        <a:pt x="228" y="250"/>
                      </a:cubicBezTo>
                      <a:cubicBezTo>
                        <a:pt x="228" y="250"/>
                        <a:pt x="228" y="250"/>
                        <a:pt x="228" y="250"/>
                      </a:cubicBezTo>
                      <a:cubicBezTo>
                        <a:pt x="228" y="250"/>
                        <a:pt x="231" y="250"/>
                        <a:pt x="236" y="249"/>
                      </a:cubicBezTo>
                      <a:cubicBezTo>
                        <a:pt x="236" y="249"/>
                        <a:pt x="236" y="249"/>
                        <a:pt x="236" y="249"/>
                      </a:cubicBezTo>
                      <a:moveTo>
                        <a:pt x="194" y="29"/>
                      </a:moveTo>
                      <a:cubicBezTo>
                        <a:pt x="194" y="29"/>
                        <a:pt x="194" y="29"/>
                        <a:pt x="194" y="29"/>
                      </a:cubicBezTo>
                      <a:cubicBezTo>
                        <a:pt x="194" y="29"/>
                        <a:pt x="202" y="38"/>
                        <a:pt x="202" y="53"/>
                      </a:cubicBezTo>
                      <a:cubicBezTo>
                        <a:pt x="202" y="38"/>
                        <a:pt x="194" y="29"/>
                        <a:pt x="194" y="29"/>
                      </a:cubicBezTo>
                      <a:cubicBezTo>
                        <a:pt x="194" y="29"/>
                        <a:pt x="194" y="29"/>
                        <a:pt x="194" y="29"/>
                      </a:cubicBezTo>
                      <a:moveTo>
                        <a:pt x="145" y="0"/>
                      </a:moveTo>
                      <a:cubicBezTo>
                        <a:pt x="119" y="0"/>
                        <a:pt x="97" y="17"/>
                        <a:pt x="97" y="17"/>
                      </a:cubicBezTo>
                      <a:cubicBezTo>
                        <a:pt x="1" y="92"/>
                        <a:pt x="0" y="202"/>
                        <a:pt x="0" y="208"/>
                      </a:cubicBezTo>
                      <a:cubicBezTo>
                        <a:pt x="0" y="202"/>
                        <a:pt x="1" y="92"/>
                        <a:pt x="97" y="17"/>
                      </a:cubicBezTo>
                      <a:cubicBezTo>
                        <a:pt x="97" y="17"/>
                        <a:pt x="119" y="0"/>
                        <a:pt x="145" y="0"/>
                      </a:cubicBezTo>
                      <a:moveTo>
                        <a:pt x="145" y="0"/>
                      </a:moveTo>
                      <a:cubicBezTo>
                        <a:pt x="145" y="0"/>
                        <a:pt x="145" y="0"/>
                        <a:pt x="145" y="0"/>
                      </a:cubicBezTo>
                      <a:cubicBezTo>
                        <a:pt x="145" y="0"/>
                        <a:pt x="145" y="0"/>
                        <a:pt x="145" y="0"/>
                      </a:cubicBezTo>
                      <a:cubicBezTo>
                        <a:pt x="145" y="0"/>
                        <a:pt x="145" y="0"/>
                        <a:pt x="145" y="0"/>
                      </a:cubicBezTo>
                    </a:path>
                  </a:pathLst>
                </a:custGeom>
                <a:solidFill>
                  <a:srgbClr val="E00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grpSp>
        </p:grpSp>
      </p:grpSp>
    </p:spTree>
    <p:extLst>
      <p:ext uri="{BB962C8B-B14F-4D97-AF65-F5344CB8AC3E}">
        <p14:creationId xmlns:p14="http://schemas.microsoft.com/office/powerpoint/2010/main" val="1666058334"/>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70" name="Rectangle 69"/>
          <p:cNvSpPr/>
          <p:nvPr userDrawn="1"/>
        </p:nvSpPr>
        <p:spPr bwMode="auto">
          <a:xfrm>
            <a:off x="5283202" y="0"/>
            <a:ext cx="7153275" cy="6994525"/>
          </a:xfrm>
          <a:prstGeom prst="rect">
            <a:avLst/>
          </a:prstGeom>
          <a:solidFill>
            <a:srgbClr val="48C8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algn="ctr" defTabSz="913748" fontAlgn="base">
              <a:spcBef>
                <a:spcPct val="0"/>
              </a:spcBef>
              <a:spcAft>
                <a:spcPct val="0"/>
              </a:spcAft>
              <a:defRPr/>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71" name="Group 4"/>
          <p:cNvGrpSpPr>
            <a:grpSpLocks noChangeAspect="1"/>
          </p:cNvGrpSpPr>
          <p:nvPr userDrawn="1"/>
        </p:nvGrpSpPr>
        <p:grpSpPr bwMode="auto">
          <a:xfrm>
            <a:off x="5613866" y="-1133759"/>
            <a:ext cx="7840199" cy="10145058"/>
            <a:chOff x="3858" y="-1"/>
            <a:chExt cx="3405" cy="4406"/>
          </a:xfrm>
        </p:grpSpPr>
        <p:grpSp>
          <p:nvGrpSpPr>
            <p:cNvPr id="72" name="Group 205"/>
            <p:cNvGrpSpPr>
              <a:grpSpLocks/>
            </p:cNvGrpSpPr>
            <p:nvPr/>
          </p:nvGrpSpPr>
          <p:grpSpPr bwMode="auto">
            <a:xfrm>
              <a:off x="3858" y="-1"/>
              <a:ext cx="3405" cy="4406"/>
              <a:chOff x="3858" y="-1"/>
              <a:chExt cx="3405" cy="4406"/>
            </a:xfrm>
          </p:grpSpPr>
          <p:sp>
            <p:nvSpPr>
              <p:cNvPr id="107" name="Rectangle 6"/>
              <p:cNvSpPr>
                <a:spLocks noChangeArrowheads="1"/>
              </p:cNvSpPr>
              <p:nvPr/>
            </p:nvSpPr>
            <p:spPr bwMode="auto">
              <a:xfrm>
                <a:off x="3858" y="-1"/>
                <a:ext cx="3405" cy="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8" name="Freeform 7"/>
              <p:cNvSpPr>
                <a:spLocks/>
              </p:cNvSpPr>
              <p:nvPr/>
            </p:nvSpPr>
            <p:spPr bwMode="auto">
              <a:xfrm>
                <a:off x="5057" y="3043"/>
                <a:ext cx="2105" cy="131"/>
              </a:xfrm>
              <a:custGeom>
                <a:avLst/>
                <a:gdLst>
                  <a:gd name="T0" fmla="*/ 1458 w 1514"/>
                  <a:gd name="T1" fmla="*/ 0 h 94"/>
                  <a:gd name="T2" fmla="*/ 1451 w 1514"/>
                  <a:gd name="T3" fmla="*/ 0 h 94"/>
                  <a:gd name="T4" fmla="*/ 1451 w 1514"/>
                  <a:gd name="T5" fmla="*/ 0 h 94"/>
                  <a:gd name="T6" fmla="*/ 1315 w 1514"/>
                  <a:gd name="T7" fmla="*/ 0 h 94"/>
                  <a:gd name="T8" fmla="*/ 1315 w 1514"/>
                  <a:gd name="T9" fmla="*/ 41 h 94"/>
                  <a:gd name="T10" fmla="*/ 1314 w 1514"/>
                  <a:gd name="T11" fmla="*/ 41 h 94"/>
                  <a:gd name="T12" fmla="*/ 188 w 1514"/>
                  <a:gd name="T13" fmla="*/ 41 h 94"/>
                  <a:gd name="T14" fmla="*/ 188 w 1514"/>
                  <a:gd name="T15" fmla="*/ 0 h 94"/>
                  <a:gd name="T16" fmla="*/ 99 w 1514"/>
                  <a:gd name="T17" fmla="*/ 0 h 94"/>
                  <a:gd name="T18" fmla="*/ 91 w 1514"/>
                  <a:gd name="T19" fmla="*/ 42 h 94"/>
                  <a:gd name="T20" fmla="*/ 43 w 1514"/>
                  <a:gd name="T21" fmla="*/ 42 h 94"/>
                  <a:gd name="T22" fmla="*/ 51 w 1514"/>
                  <a:gd name="T23" fmla="*/ 0 h 94"/>
                  <a:gd name="T24" fmla="*/ 50 w 1514"/>
                  <a:gd name="T25" fmla="*/ 0 h 94"/>
                  <a:gd name="T26" fmla="*/ 50 w 1514"/>
                  <a:gd name="T27" fmla="*/ 0 h 94"/>
                  <a:gd name="T28" fmla="*/ 0 w 1514"/>
                  <a:gd name="T29" fmla="*/ 47 h 94"/>
                  <a:gd name="T30" fmla="*/ 57 w 1514"/>
                  <a:gd name="T31" fmla="*/ 94 h 94"/>
                  <a:gd name="T32" fmla="*/ 69 w 1514"/>
                  <a:gd name="T33" fmla="*/ 93 h 94"/>
                  <a:gd name="T34" fmla="*/ 1446 w 1514"/>
                  <a:gd name="T35" fmla="*/ 93 h 94"/>
                  <a:gd name="T36" fmla="*/ 1458 w 1514"/>
                  <a:gd name="T37" fmla="*/ 94 h 94"/>
                  <a:gd name="T38" fmla="*/ 1514 w 1514"/>
                  <a:gd name="T39" fmla="*/ 47 h 94"/>
                  <a:gd name="T40" fmla="*/ 1458 w 151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14" h="94">
                    <a:moveTo>
                      <a:pt x="1458" y="0"/>
                    </a:moveTo>
                    <a:cubicBezTo>
                      <a:pt x="1455" y="0"/>
                      <a:pt x="1453" y="0"/>
                      <a:pt x="1451" y="0"/>
                    </a:cubicBezTo>
                    <a:cubicBezTo>
                      <a:pt x="1451" y="0"/>
                      <a:pt x="1451" y="0"/>
                      <a:pt x="1451" y="0"/>
                    </a:cubicBezTo>
                    <a:cubicBezTo>
                      <a:pt x="1315" y="0"/>
                      <a:pt x="1315" y="0"/>
                      <a:pt x="1315" y="0"/>
                    </a:cubicBezTo>
                    <a:cubicBezTo>
                      <a:pt x="1315" y="41"/>
                      <a:pt x="1315" y="41"/>
                      <a:pt x="1315" y="41"/>
                    </a:cubicBezTo>
                    <a:cubicBezTo>
                      <a:pt x="1314" y="41"/>
                      <a:pt x="1314" y="41"/>
                      <a:pt x="1314" y="41"/>
                    </a:cubicBezTo>
                    <a:cubicBezTo>
                      <a:pt x="188" y="41"/>
                      <a:pt x="188" y="41"/>
                      <a:pt x="188" y="41"/>
                    </a:cubicBezTo>
                    <a:cubicBezTo>
                      <a:pt x="188" y="0"/>
                      <a:pt x="188" y="0"/>
                      <a:pt x="188" y="0"/>
                    </a:cubicBezTo>
                    <a:cubicBezTo>
                      <a:pt x="99" y="0"/>
                      <a:pt x="99" y="0"/>
                      <a:pt x="99" y="0"/>
                    </a:cubicBezTo>
                    <a:cubicBezTo>
                      <a:pt x="91" y="42"/>
                      <a:pt x="91" y="42"/>
                      <a:pt x="91" y="42"/>
                    </a:cubicBezTo>
                    <a:cubicBezTo>
                      <a:pt x="43" y="42"/>
                      <a:pt x="43" y="42"/>
                      <a:pt x="43" y="42"/>
                    </a:cubicBezTo>
                    <a:cubicBezTo>
                      <a:pt x="51" y="0"/>
                      <a:pt x="51" y="0"/>
                      <a:pt x="51" y="0"/>
                    </a:cubicBezTo>
                    <a:cubicBezTo>
                      <a:pt x="50" y="0"/>
                      <a:pt x="50" y="0"/>
                      <a:pt x="50" y="0"/>
                    </a:cubicBezTo>
                    <a:cubicBezTo>
                      <a:pt x="50" y="0"/>
                      <a:pt x="50" y="0"/>
                      <a:pt x="50" y="0"/>
                    </a:cubicBezTo>
                    <a:cubicBezTo>
                      <a:pt x="22" y="3"/>
                      <a:pt x="0" y="23"/>
                      <a:pt x="0" y="47"/>
                    </a:cubicBezTo>
                    <a:cubicBezTo>
                      <a:pt x="0" y="73"/>
                      <a:pt x="25" y="94"/>
                      <a:pt x="57" y="94"/>
                    </a:cubicBezTo>
                    <a:cubicBezTo>
                      <a:pt x="61" y="94"/>
                      <a:pt x="65" y="93"/>
                      <a:pt x="69" y="93"/>
                    </a:cubicBezTo>
                    <a:cubicBezTo>
                      <a:pt x="1446" y="93"/>
                      <a:pt x="1446" y="93"/>
                      <a:pt x="1446" y="93"/>
                    </a:cubicBezTo>
                    <a:cubicBezTo>
                      <a:pt x="1450" y="93"/>
                      <a:pt x="1454" y="94"/>
                      <a:pt x="1458" y="94"/>
                    </a:cubicBezTo>
                    <a:cubicBezTo>
                      <a:pt x="1489" y="94"/>
                      <a:pt x="1514" y="73"/>
                      <a:pt x="1514" y="47"/>
                    </a:cubicBezTo>
                    <a:cubicBezTo>
                      <a:pt x="1514" y="21"/>
                      <a:pt x="1489" y="0"/>
                      <a:pt x="1458" y="0"/>
                    </a:cubicBezTo>
                  </a:path>
                </a:pathLst>
              </a:custGeom>
              <a:solidFill>
                <a:srgbClr val="3CB4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9" name="Freeform 8"/>
              <p:cNvSpPr>
                <a:spLocks/>
              </p:cNvSpPr>
              <p:nvPr/>
            </p:nvSpPr>
            <p:spPr bwMode="auto">
              <a:xfrm>
                <a:off x="5318" y="1020"/>
                <a:ext cx="1566" cy="2080"/>
              </a:xfrm>
              <a:custGeom>
                <a:avLst/>
                <a:gdLst>
                  <a:gd name="T0" fmla="*/ 885 w 1566"/>
                  <a:gd name="T1" fmla="*/ 0 h 2080"/>
                  <a:gd name="T2" fmla="*/ 1566 w 1566"/>
                  <a:gd name="T3" fmla="*/ 0 h 2080"/>
                  <a:gd name="T4" fmla="*/ 1566 w 1566"/>
                  <a:gd name="T5" fmla="*/ 2080 h 2080"/>
                  <a:gd name="T6" fmla="*/ 0 w 1566"/>
                  <a:gd name="T7" fmla="*/ 2080 h 2080"/>
                  <a:gd name="T8" fmla="*/ 0 w 1566"/>
                  <a:gd name="T9" fmla="*/ 0 h 2080"/>
                  <a:gd name="T10" fmla="*/ 342 w 1566"/>
                  <a:gd name="T11" fmla="*/ 0 h 2080"/>
                  <a:gd name="T12" fmla="*/ 885 w 1566"/>
                  <a:gd name="T13" fmla="*/ 0 h 2080"/>
                </a:gdLst>
                <a:ahLst/>
                <a:cxnLst>
                  <a:cxn ang="0">
                    <a:pos x="T0" y="T1"/>
                  </a:cxn>
                  <a:cxn ang="0">
                    <a:pos x="T2" y="T3"/>
                  </a:cxn>
                  <a:cxn ang="0">
                    <a:pos x="T4" y="T5"/>
                  </a:cxn>
                  <a:cxn ang="0">
                    <a:pos x="T6" y="T7"/>
                  </a:cxn>
                  <a:cxn ang="0">
                    <a:pos x="T8" y="T9"/>
                  </a:cxn>
                  <a:cxn ang="0">
                    <a:pos x="T10" y="T11"/>
                  </a:cxn>
                  <a:cxn ang="0">
                    <a:pos x="T12" y="T13"/>
                  </a:cxn>
                </a:cxnLst>
                <a:rect l="0" t="0" r="r" b="b"/>
                <a:pathLst>
                  <a:path w="1566" h="2080">
                    <a:moveTo>
                      <a:pt x="885" y="0"/>
                    </a:moveTo>
                    <a:lnTo>
                      <a:pt x="1566" y="0"/>
                    </a:lnTo>
                    <a:lnTo>
                      <a:pt x="1566" y="2080"/>
                    </a:lnTo>
                    <a:lnTo>
                      <a:pt x="0" y="2080"/>
                    </a:lnTo>
                    <a:lnTo>
                      <a:pt x="0" y="0"/>
                    </a:lnTo>
                    <a:lnTo>
                      <a:pt x="342" y="0"/>
                    </a:lnTo>
                    <a:lnTo>
                      <a:pt x="8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0" name="Freeform 9"/>
              <p:cNvSpPr>
                <a:spLocks/>
              </p:cNvSpPr>
              <p:nvPr/>
            </p:nvSpPr>
            <p:spPr bwMode="auto">
              <a:xfrm>
                <a:off x="5318" y="1020"/>
                <a:ext cx="1566" cy="2080"/>
              </a:xfrm>
              <a:custGeom>
                <a:avLst/>
                <a:gdLst>
                  <a:gd name="T0" fmla="*/ 885 w 1566"/>
                  <a:gd name="T1" fmla="*/ 0 h 2080"/>
                  <a:gd name="T2" fmla="*/ 1566 w 1566"/>
                  <a:gd name="T3" fmla="*/ 0 h 2080"/>
                  <a:gd name="T4" fmla="*/ 1566 w 1566"/>
                  <a:gd name="T5" fmla="*/ 2080 h 2080"/>
                  <a:gd name="T6" fmla="*/ 0 w 1566"/>
                  <a:gd name="T7" fmla="*/ 2080 h 2080"/>
                  <a:gd name="T8" fmla="*/ 0 w 1566"/>
                  <a:gd name="T9" fmla="*/ 0 h 2080"/>
                  <a:gd name="T10" fmla="*/ 342 w 1566"/>
                  <a:gd name="T11" fmla="*/ 0 h 2080"/>
                  <a:gd name="T12" fmla="*/ 885 w 1566"/>
                  <a:gd name="T13" fmla="*/ 0 h 2080"/>
                </a:gdLst>
                <a:ahLst/>
                <a:cxnLst>
                  <a:cxn ang="0">
                    <a:pos x="T0" y="T1"/>
                  </a:cxn>
                  <a:cxn ang="0">
                    <a:pos x="T2" y="T3"/>
                  </a:cxn>
                  <a:cxn ang="0">
                    <a:pos x="T4" y="T5"/>
                  </a:cxn>
                  <a:cxn ang="0">
                    <a:pos x="T6" y="T7"/>
                  </a:cxn>
                  <a:cxn ang="0">
                    <a:pos x="T8" y="T9"/>
                  </a:cxn>
                  <a:cxn ang="0">
                    <a:pos x="T10" y="T11"/>
                  </a:cxn>
                  <a:cxn ang="0">
                    <a:pos x="T12" y="T13"/>
                  </a:cxn>
                </a:cxnLst>
                <a:rect l="0" t="0" r="r" b="b"/>
                <a:pathLst>
                  <a:path w="1566" h="2080">
                    <a:moveTo>
                      <a:pt x="885" y="0"/>
                    </a:moveTo>
                    <a:lnTo>
                      <a:pt x="1566" y="0"/>
                    </a:lnTo>
                    <a:lnTo>
                      <a:pt x="1566" y="2080"/>
                    </a:lnTo>
                    <a:lnTo>
                      <a:pt x="0" y="2080"/>
                    </a:lnTo>
                    <a:lnTo>
                      <a:pt x="0" y="0"/>
                    </a:lnTo>
                    <a:lnTo>
                      <a:pt x="342" y="0"/>
                    </a:lnTo>
                    <a:lnTo>
                      <a:pt x="8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1" name="Freeform 10"/>
              <p:cNvSpPr>
                <a:spLocks/>
              </p:cNvSpPr>
              <p:nvPr/>
            </p:nvSpPr>
            <p:spPr bwMode="auto">
              <a:xfrm>
                <a:off x="6830" y="1020"/>
                <a:ext cx="56" cy="2023"/>
              </a:xfrm>
              <a:custGeom>
                <a:avLst/>
                <a:gdLst>
                  <a:gd name="T0" fmla="*/ 56 w 56"/>
                  <a:gd name="T1" fmla="*/ 0 h 2023"/>
                  <a:gd name="T2" fmla="*/ 24 w 56"/>
                  <a:gd name="T3" fmla="*/ 0 h 2023"/>
                  <a:gd name="T4" fmla="*/ 0 w 56"/>
                  <a:gd name="T5" fmla="*/ 0 h 2023"/>
                  <a:gd name="T6" fmla="*/ 6 w 56"/>
                  <a:gd name="T7" fmla="*/ 0 h 2023"/>
                  <a:gd name="T8" fmla="*/ 54 w 56"/>
                  <a:gd name="T9" fmla="*/ 0 h 2023"/>
                  <a:gd name="T10" fmla="*/ 54 w 56"/>
                  <a:gd name="T11" fmla="*/ 2023 h 2023"/>
                  <a:gd name="T12" fmla="*/ 56 w 56"/>
                  <a:gd name="T13" fmla="*/ 2023 h 2023"/>
                  <a:gd name="T14" fmla="*/ 56 w 56"/>
                  <a:gd name="T15" fmla="*/ 0 h 20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2023">
                    <a:moveTo>
                      <a:pt x="56" y="0"/>
                    </a:moveTo>
                    <a:lnTo>
                      <a:pt x="24" y="0"/>
                    </a:lnTo>
                    <a:lnTo>
                      <a:pt x="0" y="0"/>
                    </a:lnTo>
                    <a:lnTo>
                      <a:pt x="6" y="0"/>
                    </a:lnTo>
                    <a:lnTo>
                      <a:pt x="54" y="0"/>
                    </a:lnTo>
                    <a:lnTo>
                      <a:pt x="54" y="2023"/>
                    </a:lnTo>
                    <a:lnTo>
                      <a:pt x="56" y="2023"/>
                    </a:lnTo>
                    <a:lnTo>
                      <a:pt x="56" y="0"/>
                    </a:lnTo>
                    <a:close/>
                  </a:path>
                </a:pathLst>
              </a:custGeom>
              <a:solidFill>
                <a:srgbClr val="62AE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2" name="Freeform 11"/>
              <p:cNvSpPr>
                <a:spLocks/>
              </p:cNvSpPr>
              <p:nvPr/>
            </p:nvSpPr>
            <p:spPr bwMode="auto">
              <a:xfrm>
                <a:off x="6830" y="1020"/>
                <a:ext cx="56" cy="2023"/>
              </a:xfrm>
              <a:custGeom>
                <a:avLst/>
                <a:gdLst>
                  <a:gd name="T0" fmla="*/ 56 w 56"/>
                  <a:gd name="T1" fmla="*/ 0 h 2023"/>
                  <a:gd name="T2" fmla="*/ 24 w 56"/>
                  <a:gd name="T3" fmla="*/ 0 h 2023"/>
                  <a:gd name="T4" fmla="*/ 0 w 56"/>
                  <a:gd name="T5" fmla="*/ 0 h 2023"/>
                  <a:gd name="T6" fmla="*/ 6 w 56"/>
                  <a:gd name="T7" fmla="*/ 0 h 2023"/>
                  <a:gd name="T8" fmla="*/ 54 w 56"/>
                  <a:gd name="T9" fmla="*/ 0 h 2023"/>
                  <a:gd name="T10" fmla="*/ 54 w 56"/>
                  <a:gd name="T11" fmla="*/ 2023 h 2023"/>
                  <a:gd name="T12" fmla="*/ 56 w 56"/>
                  <a:gd name="T13" fmla="*/ 2023 h 2023"/>
                  <a:gd name="T14" fmla="*/ 56 w 56"/>
                  <a:gd name="T15" fmla="*/ 0 h 20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2023">
                    <a:moveTo>
                      <a:pt x="56" y="0"/>
                    </a:moveTo>
                    <a:lnTo>
                      <a:pt x="24" y="0"/>
                    </a:lnTo>
                    <a:lnTo>
                      <a:pt x="0" y="0"/>
                    </a:lnTo>
                    <a:lnTo>
                      <a:pt x="6" y="0"/>
                    </a:lnTo>
                    <a:lnTo>
                      <a:pt x="54" y="0"/>
                    </a:lnTo>
                    <a:lnTo>
                      <a:pt x="54" y="2023"/>
                    </a:lnTo>
                    <a:lnTo>
                      <a:pt x="56" y="2023"/>
                    </a:lnTo>
                    <a:lnTo>
                      <a:pt x="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3" name="Rectangle 12"/>
              <p:cNvSpPr>
                <a:spLocks noChangeArrowheads="1"/>
              </p:cNvSpPr>
              <p:nvPr/>
            </p:nvSpPr>
            <p:spPr bwMode="auto">
              <a:xfrm>
                <a:off x="6884" y="3043"/>
                <a:ext cx="2" cy="57"/>
              </a:xfrm>
              <a:prstGeom prst="rect">
                <a:avLst/>
              </a:prstGeom>
              <a:solidFill>
                <a:srgbClr val="589C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4" name="Rectangle 13"/>
              <p:cNvSpPr>
                <a:spLocks noChangeArrowheads="1"/>
              </p:cNvSpPr>
              <p:nvPr/>
            </p:nvSpPr>
            <p:spPr bwMode="auto">
              <a:xfrm>
                <a:off x="6884" y="3043"/>
                <a:ext cx="2"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5" name="Freeform 14"/>
              <p:cNvSpPr>
                <a:spLocks/>
              </p:cNvSpPr>
              <p:nvPr/>
            </p:nvSpPr>
            <p:spPr bwMode="auto">
              <a:xfrm>
                <a:off x="6836" y="1020"/>
                <a:ext cx="48" cy="2080"/>
              </a:xfrm>
              <a:custGeom>
                <a:avLst/>
                <a:gdLst>
                  <a:gd name="T0" fmla="*/ 48 w 48"/>
                  <a:gd name="T1" fmla="*/ 0 h 2080"/>
                  <a:gd name="T2" fmla="*/ 0 w 48"/>
                  <a:gd name="T3" fmla="*/ 0 h 2080"/>
                  <a:gd name="T4" fmla="*/ 0 w 48"/>
                  <a:gd name="T5" fmla="*/ 2080 h 2080"/>
                  <a:gd name="T6" fmla="*/ 48 w 48"/>
                  <a:gd name="T7" fmla="*/ 2080 h 2080"/>
                  <a:gd name="T8" fmla="*/ 48 w 48"/>
                  <a:gd name="T9" fmla="*/ 2023 h 2080"/>
                  <a:gd name="T10" fmla="*/ 48 w 48"/>
                  <a:gd name="T11" fmla="*/ 0 h 2080"/>
                </a:gdLst>
                <a:ahLst/>
                <a:cxnLst>
                  <a:cxn ang="0">
                    <a:pos x="T0" y="T1"/>
                  </a:cxn>
                  <a:cxn ang="0">
                    <a:pos x="T2" y="T3"/>
                  </a:cxn>
                  <a:cxn ang="0">
                    <a:pos x="T4" y="T5"/>
                  </a:cxn>
                  <a:cxn ang="0">
                    <a:pos x="T6" y="T7"/>
                  </a:cxn>
                  <a:cxn ang="0">
                    <a:pos x="T8" y="T9"/>
                  </a:cxn>
                  <a:cxn ang="0">
                    <a:pos x="T10" y="T11"/>
                  </a:cxn>
                </a:cxnLst>
                <a:rect l="0" t="0" r="r" b="b"/>
                <a:pathLst>
                  <a:path w="48" h="2080">
                    <a:moveTo>
                      <a:pt x="48" y="0"/>
                    </a:moveTo>
                    <a:lnTo>
                      <a:pt x="0" y="0"/>
                    </a:lnTo>
                    <a:lnTo>
                      <a:pt x="0" y="2080"/>
                    </a:lnTo>
                    <a:lnTo>
                      <a:pt x="48" y="2080"/>
                    </a:lnTo>
                    <a:lnTo>
                      <a:pt x="48" y="2023"/>
                    </a:lnTo>
                    <a:lnTo>
                      <a:pt x="48"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6" name="Freeform 15"/>
              <p:cNvSpPr>
                <a:spLocks/>
              </p:cNvSpPr>
              <p:nvPr/>
            </p:nvSpPr>
            <p:spPr bwMode="auto">
              <a:xfrm>
                <a:off x="6836" y="1020"/>
                <a:ext cx="48" cy="2080"/>
              </a:xfrm>
              <a:custGeom>
                <a:avLst/>
                <a:gdLst>
                  <a:gd name="T0" fmla="*/ 48 w 48"/>
                  <a:gd name="T1" fmla="*/ 0 h 2080"/>
                  <a:gd name="T2" fmla="*/ 0 w 48"/>
                  <a:gd name="T3" fmla="*/ 0 h 2080"/>
                  <a:gd name="T4" fmla="*/ 0 w 48"/>
                  <a:gd name="T5" fmla="*/ 2080 h 2080"/>
                  <a:gd name="T6" fmla="*/ 48 w 48"/>
                  <a:gd name="T7" fmla="*/ 2080 h 2080"/>
                  <a:gd name="T8" fmla="*/ 48 w 48"/>
                  <a:gd name="T9" fmla="*/ 2023 h 2080"/>
                  <a:gd name="T10" fmla="*/ 48 w 48"/>
                  <a:gd name="T11" fmla="*/ 0 h 2080"/>
                </a:gdLst>
                <a:ahLst/>
                <a:cxnLst>
                  <a:cxn ang="0">
                    <a:pos x="T0" y="T1"/>
                  </a:cxn>
                  <a:cxn ang="0">
                    <a:pos x="T2" y="T3"/>
                  </a:cxn>
                  <a:cxn ang="0">
                    <a:pos x="T4" y="T5"/>
                  </a:cxn>
                  <a:cxn ang="0">
                    <a:pos x="T6" y="T7"/>
                  </a:cxn>
                  <a:cxn ang="0">
                    <a:pos x="T8" y="T9"/>
                  </a:cxn>
                  <a:cxn ang="0">
                    <a:pos x="T10" y="T11"/>
                  </a:cxn>
                </a:cxnLst>
                <a:rect l="0" t="0" r="r" b="b"/>
                <a:pathLst>
                  <a:path w="48" h="2080">
                    <a:moveTo>
                      <a:pt x="48" y="0"/>
                    </a:moveTo>
                    <a:lnTo>
                      <a:pt x="0" y="0"/>
                    </a:lnTo>
                    <a:lnTo>
                      <a:pt x="0" y="2080"/>
                    </a:lnTo>
                    <a:lnTo>
                      <a:pt x="48" y="2080"/>
                    </a:lnTo>
                    <a:lnTo>
                      <a:pt x="48" y="2023"/>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7" name="Freeform 16"/>
              <p:cNvSpPr>
                <a:spLocks/>
              </p:cNvSpPr>
              <p:nvPr/>
            </p:nvSpPr>
            <p:spPr bwMode="auto">
              <a:xfrm>
                <a:off x="5696" y="981"/>
                <a:ext cx="451" cy="290"/>
              </a:xfrm>
              <a:custGeom>
                <a:avLst/>
                <a:gdLst>
                  <a:gd name="T0" fmla="*/ 50 w 451"/>
                  <a:gd name="T1" fmla="*/ 90 h 290"/>
                  <a:gd name="T2" fmla="*/ 50 w 451"/>
                  <a:gd name="T3" fmla="*/ 140 h 290"/>
                  <a:gd name="T4" fmla="*/ 101 w 451"/>
                  <a:gd name="T5" fmla="*/ 140 h 290"/>
                  <a:gd name="T6" fmla="*/ 101 w 451"/>
                  <a:gd name="T7" fmla="*/ 190 h 290"/>
                  <a:gd name="T8" fmla="*/ 151 w 451"/>
                  <a:gd name="T9" fmla="*/ 190 h 290"/>
                  <a:gd name="T10" fmla="*/ 151 w 451"/>
                  <a:gd name="T11" fmla="*/ 240 h 290"/>
                  <a:gd name="T12" fmla="*/ 201 w 451"/>
                  <a:gd name="T13" fmla="*/ 240 h 290"/>
                  <a:gd name="T14" fmla="*/ 201 w 451"/>
                  <a:gd name="T15" fmla="*/ 290 h 290"/>
                  <a:gd name="T16" fmla="*/ 251 w 451"/>
                  <a:gd name="T17" fmla="*/ 290 h 290"/>
                  <a:gd name="T18" fmla="*/ 251 w 451"/>
                  <a:gd name="T19" fmla="*/ 240 h 290"/>
                  <a:gd name="T20" fmla="*/ 301 w 451"/>
                  <a:gd name="T21" fmla="*/ 240 h 290"/>
                  <a:gd name="T22" fmla="*/ 301 w 451"/>
                  <a:gd name="T23" fmla="*/ 190 h 290"/>
                  <a:gd name="T24" fmla="*/ 351 w 451"/>
                  <a:gd name="T25" fmla="*/ 190 h 290"/>
                  <a:gd name="T26" fmla="*/ 351 w 451"/>
                  <a:gd name="T27" fmla="*/ 140 h 290"/>
                  <a:gd name="T28" fmla="*/ 401 w 451"/>
                  <a:gd name="T29" fmla="*/ 140 h 290"/>
                  <a:gd name="T30" fmla="*/ 401 w 451"/>
                  <a:gd name="T31" fmla="*/ 90 h 290"/>
                  <a:gd name="T32" fmla="*/ 451 w 451"/>
                  <a:gd name="T33" fmla="*/ 90 h 290"/>
                  <a:gd name="T34" fmla="*/ 451 w 451"/>
                  <a:gd name="T35" fmla="*/ 40 h 290"/>
                  <a:gd name="T36" fmla="*/ 451 w 451"/>
                  <a:gd name="T37" fmla="*/ 0 h 290"/>
                  <a:gd name="T38" fmla="*/ 0 w 451"/>
                  <a:gd name="T39" fmla="*/ 0 h 290"/>
                  <a:gd name="T40" fmla="*/ 0 w 451"/>
                  <a:gd name="T41" fmla="*/ 90 h 290"/>
                  <a:gd name="T42" fmla="*/ 50 w 451"/>
                  <a:gd name="T43" fmla="*/ 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1" h="290">
                    <a:moveTo>
                      <a:pt x="50" y="90"/>
                    </a:moveTo>
                    <a:lnTo>
                      <a:pt x="50" y="140"/>
                    </a:lnTo>
                    <a:lnTo>
                      <a:pt x="101" y="140"/>
                    </a:lnTo>
                    <a:lnTo>
                      <a:pt x="101" y="190"/>
                    </a:lnTo>
                    <a:lnTo>
                      <a:pt x="151" y="190"/>
                    </a:lnTo>
                    <a:lnTo>
                      <a:pt x="151" y="240"/>
                    </a:lnTo>
                    <a:lnTo>
                      <a:pt x="201" y="240"/>
                    </a:lnTo>
                    <a:lnTo>
                      <a:pt x="201" y="290"/>
                    </a:lnTo>
                    <a:lnTo>
                      <a:pt x="251" y="290"/>
                    </a:lnTo>
                    <a:lnTo>
                      <a:pt x="251" y="240"/>
                    </a:lnTo>
                    <a:lnTo>
                      <a:pt x="301" y="240"/>
                    </a:lnTo>
                    <a:lnTo>
                      <a:pt x="301" y="190"/>
                    </a:lnTo>
                    <a:lnTo>
                      <a:pt x="351" y="190"/>
                    </a:lnTo>
                    <a:lnTo>
                      <a:pt x="351" y="140"/>
                    </a:lnTo>
                    <a:lnTo>
                      <a:pt x="401" y="140"/>
                    </a:lnTo>
                    <a:lnTo>
                      <a:pt x="401" y="90"/>
                    </a:lnTo>
                    <a:lnTo>
                      <a:pt x="451" y="90"/>
                    </a:lnTo>
                    <a:lnTo>
                      <a:pt x="451" y="40"/>
                    </a:lnTo>
                    <a:lnTo>
                      <a:pt x="451" y="0"/>
                    </a:lnTo>
                    <a:lnTo>
                      <a:pt x="0" y="0"/>
                    </a:lnTo>
                    <a:lnTo>
                      <a:pt x="0" y="90"/>
                    </a:lnTo>
                    <a:lnTo>
                      <a:pt x="50" y="90"/>
                    </a:lnTo>
                    <a:close/>
                  </a:path>
                </a:pathLst>
              </a:custGeom>
              <a:solidFill>
                <a:srgbClr val="48C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8" name="Freeform 17"/>
              <p:cNvSpPr>
                <a:spLocks/>
              </p:cNvSpPr>
              <p:nvPr/>
            </p:nvSpPr>
            <p:spPr bwMode="auto">
              <a:xfrm>
                <a:off x="5696" y="981"/>
                <a:ext cx="451" cy="290"/>
              </a:xfrm>
              <a:custGeom>
                <a:avLst/>
                <a:gdLst>
                  <a:gd name="T0" fmla="*/ 50 w 451"/>
                  <a:gd name="T1" fmla="*/ 90 h 290"/>
                  <a:gd name="T2" fmla="*/ 50 w 451"/>
                  <a:gd name="T3" fmla="*/ 140 h 290"/>
                  <a:gd name="T4" fmla="*/ 101 w 451"/>
                  <a:gd name="T5" fmla="*/ 140 h 290"/>
                  <a:gd name="T6" fmla="*/ 101 w 451"/>
                  <a:gd name="T7" fmla="*/ 190 h 290"/>
                  <a:gd name="T8" fmla="*/ 151 w 451"/>
                  <a:gd name="T9" fmla="*/ 190 h 290"/>
                  <a:gd name="T10" fmla="*/ 151 w 451"/>
                  <a:gd name="T11" fmla="*/ 240 h 290"/>
                  <a:gd name="T12" fmla="*/ 201 w 451"/>
                  <a:gd name="T13" fmla="*/ 240 h 290"/>
                  <a:gd name="T14" fmla="*/ 201 w 451"/>
                  <a:gd name="T15" fmla="*/ 290 h 290"/>
                  <a:gd name="T16" fmla="*/ 251 w 451"/>
                  <a:gd name="T17" fmla="*/ 290 h 290"/>
                  <a:gd name="T18" fmla="*/ 251 w 451"/>
                  <a:gd name="T19" fmla="*/ 240 h 290"/>
                  <a:gd name="T20" fmla="*/ 301 w 451"/>
                  <a:gd name="T21" fmla="*/ 240 h 290"/>
                  <a:gd name="T22" fmla="*/ 301 w 451"/>
                  <a:gd name="T23" fmla="*/ 190 h 290"/>
                  <a:gd name="T24" fmla="*/ 351 w 451"/>
                  <a:gd name="T25" fmla="*/ 190 h 290"/>
                  <a:gd name="T26" fmla="*/ 351 w 451"/>
                  <a:gd name="T27" fmla="*/ 140 h 290"/>
                  <a:gd name="T28" fmla="*/ 401 w 451"/>
                  <a:gd name="T29" fmla="*/ 140 h 290"/>
                  <a:gd name="T30" fmla="*/ 401 w 451"/>
                  <a:gd name="T31" fmla="*/ 90 h 290"/>
                  <a:gd name="T32" fmla="*/ 451 w 451"/>
                  <a:gd name="T33" fmla="*/ 90 h 290"/>
                  <a:gd name="T34" fmla="*/ 451 w 451"/>
                  <a:gd name="T35" fmla="*/ 40 h 290"/>
                  <a:gd name="T36" fmla="*/ 451 w 451"/>
                  <a:gd name="T37" fmla="*/ 0 h 290"/>
                  <a:gd name="T38" fmla="*/ 0 w 451"/>
                  <a:gd name="T39" fmla="*/ 0 h 290"/>
                  <a:gd name="T40" fmla="*/ 0 w 451"/>
                  <a:gd name="T41" fmla="*/ 90 h 290"/>
                  <a:gd name="T42" fmla="*/ 50 w 451"/>
                  <a:gd name="T43" fmla="*/ 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1" h="290">
                    <a:moveTo>
                      <a:pt x="50" y="90"/>
                    </a:moveTo>
                    <a:lnTo>
                      <a:pt x="50" y="140"/>
                    </a:lnTo>
                    <a:lnTo>
                      <a:pt x="101" y="140"/>
                    </a:lnTo>
                    <a:lnTo>
                      <a:pt x="101" y="190"/>
                    </a:lnTo>
                    <a:lnTo>
                      <a:pt x="151" y="190"/>
                    </a:lnTo>
                    <a:lnTo>
                      <a:pt x="151" y="240"/>
                    </a:lnTo>
                    <a:lnTo>
                      <a:pt x="201" y="240"/>
                    </a:lnTo>
                    <a:lnTo>
                      <a:pt x="201" y="290"/>
                    </a:lnTo>
                    <a:lnTo>
                      <a:pt x="251" y="290"/>
                    </a:lnTo>
                    <a:lnTo>
                      <a:pt x="251" y="240"/>
                    </a:lnTo>
                    <a:lnTo>
                      <a:pt x="301" y="240"/>
                    </a:lnTo>
                    <a:lnTo>
                      <a:pt x="301" y="190"/>
                    </a:lnTo>
                    <a:lnTo>
                      <a:pt x="351" y="190"/>
                    </a:lnTo>
                    <a:lnTo>
                      <a:pt x="351" y="140"/>
                    </a:lnTo>
                    <a:lnTo>
                      <a:pt x="401" y="140"/>
                    </a:lnTo>
                    <a:lnTo>
                      <a:pt x="401" y="90"/>
                    </a:lnTo>
                    <a:lnTo>
                      <a:pt x="451" y="90"/>
                    </a:lnTo>
                    <a:lnTo>
                      <a:pt x="451" y="40"/>
                    </a:lnTo>
                    <a:lnTo>
                      <a:pt x="451" y="0"/>
                    </a:lnTo>
                    <a:lnTo>
                      <a:pt x="0" y="0"/>
                    </a:lnTo>
                    <a:lnTo>
                      <a:pt x="0" y="90"/>
                    </a:lnTo>
                    <a:lnTo>
                      <a:pt x="50"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19" name="Rectangle 18"/>
              <p:cNvSpPr>
                <a:spLocks noChangeArrowheads="1"/>
              </p:cNvSpPr>
              <p:nvPr/>
            </p:nvSpPr>
            <p:spPr bwMode="auto">
              <a:xfrm>
                <a:off x="5746" y="1071"/>
                <a:ext cx="51" cy="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0" name="Rectangle 19"/>
              <p:cNvSpPr>
                <a:spLocks noChangeArrowheads="1"/>
              </p:cNvSpPr>
              <p:nvPr/>
            </p:nvSpPr>
            <p:spPr bwMode="auto">
              <a:xfrm>
                <a:off x="5746" y="1071"/>
                <a:ext cx="51"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1" name="Rectangle 20"/>
              <p:cNvSpPr>
                <a:spLocks noChangeArrowheads="1"/>
              </p:cNvSpPr>
              <p:nvPr/>
            </p:nvSpPr>
            <p:spPr bwMode="auto">
              <a:xfrm>
                <a:off x="5696" y="1021"/>
                <a:ext cx="50" cy="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2" name="Rectangle 21"/>
              <p:cNvSpPr>
                <a:spLocks noChangeArrowheads="1"/>
              </p:cNvSpPr>
              <p:nvPr/>
            </p:nvSpPr>
            <p:spPr bwMode="auto">
              <a:xfrm>
                <a:off x="5696" y="1021"/>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3" name="Rectangle 22"/>
              <p:cNvSpPr>
                <a:spLocks noChangeArrowheads="1"/>
              </p:cNvSpPr>
              <p:nvPr/>
            </p:nvSpPr>
            <p:spPr bwMode="auto">
              <a:xfrm>
                <a:off x="5897" y="1221"/>
                <a:ext cx="50" cy="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4" name="Rectangle 23"/>
              <p:cNvSpPr>
                <a:spLocks noChangeArrowheads="1"/>
              </p:cNvSpPr>
              <p:nvPr/>
            </p:nvSpPr>
            <p:spPr bwMode="auto">
              <a:xfrm>
                <a:off x="5897" y="1221"/>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5" name="Rectangle 24"/>
              <p:cNvSpPr>
                <a:spLocks noChangeArrowheads="1"/>
              </p:cNvSpPr>
              <p:nvPr/>
            </p:nvSpPr>
            <p:spPr bwMode="auto">
              <a:xfrm>
                <a:off x="5847" y="1171"/>
                <a:ext cx="50" cy="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6" name="Rectangle 25"/>
              <p:cNvSpPr>
                <a:spLocks noChangeArrowheads="1"/>
              </p:cNvSpPr>
              <p:nvPr/>
            </p:nvSpPr>
            <p:spPr bwMode="auto">
              <a:xfrm>
                <a:off x="5847" y="1171"/>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7" name="Rectangle 26"/>
              <p:cNvSpPr>
                <a:spLocks noChangeArrowheads="1"/>
              </p:cNvSpPr>
              <p:nvPr/>
            </p:nvSpPr>
            <p:spPr bwMode="auto">
              <a:xfrm>
                <a:off x="5797" y="1121"/>
                <a:ext cx="50" cy="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8" name="Rectangle 27"/>
              <p:cNvSpPr>
                <a:spLocks noChangeArrowheads="1"/>
              </p:cNvSpPr>
              <p:nvPr/>
            </p:nvSpPr>
            <p:spPr bwMode="auto">
              <a:xfrm>
                <a:off x="5797" y="1121"/>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29" name="Rectangle 28"/>
              <p:cNvSpPr>
                <a:spLocks noChangeArrowheads="1"/>
              </p:cNvSpPr>
              <p:nvPr/>
            </p:nvSpPr>
            <p:spPr bwMode="auto">
              <a:xfrm>
                <a:off x="5746" y="1071"/>
                <a:ext cx="51" cy="50"/>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30" name="Rectangle 29"/>
              <p:cNvSpPr>
                <a:spLocks noChangeArrowheads="1"/>
              </p:cNvSpPr>
              <p:nvPr/>
            </p:nvSpPr>
            <p:spPr bwMode="auto">
              <a:xfrm>
                <a:off x="5746" y="1071"/>
                <a:ext cx="51"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31" name="Freeform 30"/>
              <p:cNvSpPr>
                <a:spLocks/>
              </p:cNvSpPr>
              <p:nvPr/>
            </p:nvSpPr>
            <p:spPr bwMode="auto">
              <a:xfrm>
                <a:off x="5696" y="1021"/>
                <a:ext cx="50" cy="50"/>
              </a:xfrm>
              <a:custGeom>
                <a:avLst/>
                <a:gdLst>
                  <a:gd name="T0" fmla="*/ 18 w 36"/>
                  <a:gd name="T1" fmla="*/ 0 h 36"/>
                  <a:gd name="T2" fmla="*/ 18 w 36"/>
                  <a:gd name="T3" fmla="*/ 0 h 36"/>
                  <a:gd name="T4" fmla="*/ 14 w 36"/>
                  <a:gd name="T5" fmla="*/ 11 h 36"/>
                  <a:gd name="T6" fmla="*/ 0 w 36"/>
                  <a:gd name="T7" fmla="*/ 7 h 36"/>
                  <a:gd name="T8" fmla="*/ 0 w 36"/>
                  <a:gd name="T9" fmla="*/ 36 h 36"/>
                  <a:gd name="T10" fmla="*/ 36 w 36"/>
                  <a:gd name="T11" fmla="*/ 36 h 36"/>
                  <a:gd name="T12" fmla="*/ 36 w 36"/>
                  <a:gd name="T13" fmla="*/ 17 h 36"/>
                  <a:gd name="T14" fmla="*/ 36 w 36"/>
                  <a:gd name="T15" fmla="*/ 17 h 36"/>
                  <a:gd name="T16" fmla="*/ 31 w 36"/>
                  <a:gd name="T17" fmla="*/ 16 h 36"/>
                  <a:gd name="T18" fmla="*/ 30 w 36"/>
                  <a:gd name="T19" fmla="*/ 16 h 36"/>
                  <a:gd name="T20" fmla="*/ 30 w 36"/>
                  <a:gd name="T21" fmla="*/ 16 h 36"/>
                  <a:gd name="T22" fmla="*/ 14 w 36"/>
                  <a:gd name="T23" fmla="*/ 11 h 36"/>
                  <a:gd name="T24" fmla="*/ 18 w 36"/>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6">
                    <a:moveTo>
                      <a:pt x="18" y="0"/>
                    </a:moveTo>
                    <a:cubicBezTo>
                      <a:pt x="18" y="0"/>
                      <a:pt x="18" y="0"/>
                      <a:pt x="18" y="0"/>
                    </a:cubicBezTo>
                    <a:cubicBezTo>
                      <a:pt x="14" y="11"/>
                      <a:pt x="14" y="11"/>
                      <a:pt x="14" y="11"/>
                    </a:cubicBezTo>
                    <a:cubicBezTo>
                      <a:pt x="9" y="10"/>
                      <a:pt x="4" y="8"/>
                      <a:pt x="0" y="7"/>
                    </a:cubicBezTo>
                    <a:cubicBezTo>
                      <a:pt x="0" y="36"/>
                      <a:pt x="0" y="36"/>
                      <a:pt x="0" y="36"/>
                    </a:cubicBezTo>
                    <a:cubicBezTo>
                      <a:pt x="36" y="36"/>
                      <a:pt x="36" y="36"/>
                      <a:pt x="36" y="36"/>
                    </a:cubicBezTo>
                    <a:cubicBezTo>
                      <a:pt x="36" y="17"/>
                      <a:pt x="36" y="17"/>
                      <a:pt x="36" y="17"/>
                    </a:cubicBezTo>
                    <a:cubicBezTo>
                      <a:pt x="36" y="17"/>
                      <a:pt x="36" y="17"/>
                      <a:pt x="36" y="17"/>
                    </a:cubicBezTo>
                    <a:cubicBezTo>
                      <a:pt x="34" y="17"/>
                      <a:pt x="32" y="17"/>
                      <a:pt x="31" y="16"/>
                    </a:cubicBezTo>
                    <a:cubicBezTo>
                      <a:pt x="30" y="16"/>
                      <a:pt x="30" y="16"/>
                      <a:pt x="30" y="16"/>
                    </a:cubicBezTo>
                    <a:cubicBezTo>
                      <a:pt x="30" y="16"/>
                      <a:pt x="30" y="16"/>
                      <a:pt x="30" y="16"/>
                    </a:cubicBezTo>
                    <a:cubicBezTo>
                      <a:pt x="14" y="11"/>
                      <a:pt x="14" y="11"/>
                      <a:pt x="14" y="11"/>
                    </a:cubicBezTo>
                    <a:cubicBezTo>
                      <a:pt x="18" y="0"/>
                      <a:pt x="18" y="0"/>
                      <a:pt x="18"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32" name="Rectangle 31"/>
              <p:cNvSpPr>
                <a:spLocks noChangeArrowheads="1"/>
              </p:cNvSpPr>
              <p:nvPr/>
            </p:nvSpPr>
            <p:spPr bwMode="auto">
              <a:xfrm>
                <a:off x="5897" y="1221"/>
                <a:ext cx="50" cy="50"/>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33" name="Rectangle 32"/>
              <p:cNvSpPr>
                <a:spLocks noChangeArrowheads="1"/>
              </p:cNvSpPr>
              <p:nvPr/>
            </p:nvSpPr>
            <p:spPr bwMode="auto">
              <a:xfrm>
                <a:off x="5897" y="1221"/>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34" name="Rectangle 33"/>
              <p:cNvSpPr>
                <a:spLocks noChangeArrowheads="1"/>
              </p:cNvSpPr>
              <p:nvPr/>
            </p:nvSpPr>
            <p:spPr bwMode="auto">
              <a:xfrm>
                <a:off x="5847" y="1171"/>
                <a:ext cx="50" cy="50"/>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35" name="Rectangle 34"/>
              <p:cNvSpPr>
                <a:spLocks noChangeArrowheads="1"/>
              </p:cNvSpPr>
              <p:nvPr/>
            </p:nvSpPr>
            <p:spPr bwMode="auto">
              <a:xfrm>
                <a:off x="5847" y="1171"/>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04" name="Rectangle 35"/>
              <p:cNvSpPr>
                <a:spLocks noChangeArrowheads="1"/>
              </p:cNvSpPr>
              <p:nvPr/>
            </p:nvSpPr>
            <p:spPr bwMode="auto">
              <a:xfrm>
                <a:off x="5797" y="1121"/>
                <a:ext cx="50" cy="50"/>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05" name="Rectangle 36"/>
              <p:cNvSpPr>
                <a:spLocks noChangeArrowheads="1"/>
              </p:cNvSpPr>
              <p:nvPr/>
            </p:nvSpPr>
            <p:spPr bwMode="auto">
              <a:xfrm>
                <a:off x="5797" y="1121"/>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06" name="Freeform 37"/>
              <p:cNvSpPr>
                <a:spLocks/>
              </p:cNvSpPr>
              <p:nvPr/>
            </p:nvSpPr>
            <p:spPr bwMode="auto">
              <a:xfrm>
                <a:off x="6370" y="1223"/>
                <a:ext cx="304" cy="33"/>
              </a:xfrm>
              <a:custGeom>
                <a:avLst/>
                <a:gdLst>
                  <a:gd name="T0" fmla="*/ 207 w 219"/>
                  <a:gd name="T1" fmla="*/ 0 h 24"/>
                  <a:gd name="T2" fmla="*/ 12 w 219"/>
                  <a:gd name="T3" fmla="*/ 0 h 24"/>
                  <a:gd name="T4" fmla="*/ 0 w 219"/>
                  <a:gd name="T5" fmla="*/ 12 h 24"/>
                  <a:gd name="T6" fmla="*/ 12 w 219"/>
                  <a:gd name="T7" fmla="*/ 24 h 24"/>
                  <a:gd name="T8" fmla="*/ 207 w 219"/>
                  <a:gd name="T9" fmla="*/ 24 h 24"/>
                  <a:gd name="T10" fmla="*/ 219 w 219"/>
                  <a:gd name="T11" fmla="*/ 12 h 24"/>
                  <a:gd name="T12" fmla="*/ 207 w 219"/>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9" h="24">
                    <a:moveTo>
                      <a:pt x="207" y="0"/>
                    </a:moveTo>
                    <a:cubicBezTo>
                      <a:pt x="12" y="0"/>
                      <a:pt x="12" y="0"/>
                      <a:pt x="12" y="0"/>
                    </a:cubicBezTo>
                    <a:cubicBezTo>
                      <a:pt x="6" y="0"/>
                      <a:pt x="0" y="6"/>
                      <a:pt x="0" y="12"/>
                    </a:cubicBezTo>
                    <a:cubicBezTo>
                      <a:pt x="0" y="19"/>
                      <a:pt x="6" y="24"/>
                      <a:pt x="12" y="24"/>
                    </a:cubicBezTo>
                    <a:cubicBezTo>
                      <a:pt x="207" y="24"/>
                      <a:pt x="207" y="24"/>
                      <a:pt x="207" y="24"/>
                    </a:cubicBezTo>
                    <a:cubicBezTo>
                      <a:pt x="214" y="24"/>
                      <a:pt x="219" y="19"/>
                      <a:pt x="219" y="12"/>
                    </a:cubicBezTo>
                    <a:cubicBezTo>
                      <a:pt x="219" y="6"/>
                      <a:pt x="214" y="0"/>
                      <a:pt x="20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07" name="Freeform 38"/>
              <p:cNvSpPr>
                <a:spLocks/>
              </p:cNvSpPr>
              <p:nvPr/>
            </p:nvSpPr>
            <p:spPr bwMode="auto">
              <a:xfrm>
                <a:off x="6370" y="1320"/>
                <a:ext cx="304" cy="33"/>
              </a:xfrm>
              <a:custGeom>
                <a:avLst/>
                <a:gdLst>
                  <a:gd name="T0" fmla="*/ 207 w 219"/>
                  <a:gd name="T1" fmla="*/ 0 h 24"/>
                  <a:gd name="T2" fmla="*/ 12 w 219"/>
                  <a:gd name="T3" fmla="*/ 0 h 24"/>
                  <a:gd name="T4" fmla="*/ 0 w 219"/>
                  <a:gd name="T5" fmla="*/ 12 h 24"/>
                  <a:gd name="T6" fmla="*/ 12 w 219"/>
                  <a:gd name="T7" fmla="*/ 24 h 24"/>
                  <a:gd name="T8" fmla="*/ 207 w 219"/>
                  <a:gd name="T9" fmla="*/ 24 h 24"/>
                  <a:gd name="T10" fmla="*/ 219 w 219"/>
                  <a:gd name="T11" fmla="*/ 12 h 24"/>
                  <a:gd name="T12" fmla="*/ 207 w 219"/>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9" h="24">
                    <a:moveTo>
                      <a:pt x="207" y="0"/>
                    </a:moveTo>
                    <a:cubicBezTo>
                      <a:pt x="12" y="0"/>
                      <a:pt x="12" y="0"/>
                      <a:pt x="12" y="0"/>
                    </a:cubicBezTo>
                    <a:cubicBezTo>
                      <a:pt x="6" y="0"/>
                      <a:pt x="0" y="5"/>
                      <a:pt x="0" y="12"/>
                    </a:cubicBezTo>
                    <a:cubicBezTo>
                      <a:pt x="0" y="19"/>
                      <a:pt x="6" y="24"/>
                      <a:pt x="12" y="24"/>
                    </a:cubicBezTo>
                    <a:cubicBezTo>
                      <a:pt x="207" y="24"/>
                      <a:pt x="207" y="24"/>
                      <a:pt x="207" y="24"/>
                    </a:cubicBezTo>
                    <a:cubicBezTo>
                      <a:pt x="214" y="24"/>
                      <a:pt x="219" y="19"/>
                      <a:pt x="219" y="12"/>
                    </a:cubicBezTo>
                    <a:cubicBezTo>
                      <a:pt x="219" y="5"/>
                      <a:pt x="214" y="0"/>
                      <a:pt x="20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08" name="Freeform 39"/>
              <p:cNvSpPr>
                <a:spLocks/>
              </p:cNvSpPr>
              <p:nvPr/>
            </p:nvSpPr>
            <p:spPr bwMode="auto">
              <a:xfrm>
                <a:off x="6370" y="1416"/>
                <a:ext cx="304" cy="33"/>
              </a:xfrm>
              <a:custGeom>
                <a:avLst/>
                <a:gdLst>
                  <a:gd name="T0" fmla="*/ 207 w 219"/>
                  <a:gd name="T1" fmla="*/ 0 h 24"/>
                  <a:gd name="T2" fmla="*/ 12 w 219"/>
                  <a:gd name="T3" fmla="*/ 0 h 24"/>
                  <a:gd name="T4" fmla="*/ 0 w 219"/>
                  <a:gd name="T5" fmla="*/ 12 h 24"/>
                  <a:gd name="T6" fmla="*/ 12 w 219"/>
                  <a:gd name="T7" fmla="*/ 24 h 24"/>
                  <a:gd name="T8" fmla="*/ 207 w 219"/>
                  <a:gd name="T9" fmla="*/ 24 h 24"/>
                  <a:gd name="T10" fmla="*/ 219 w 219"/>
                  <a:gd name="T11" fmla="*/ 12 h 24"/>
                  <a:gd name="T12" fmla="*/ 207 w 219"/>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9" h="24">
                    <a:moveTo>
                      <a:pt x="207" y="0"/>
                    </a:moveTo>
                    <a:cubicBezTo>
                      <a:pt x="12" y="0"/>
                      <a:pt x="12" y="0"/>
                      <a:pt x="12" y="0"/>
                    </a:cubicBezTo>
                    <a:cubicBezTo>
                      <a:pt x="6" y="0"/>
                      <a:pt x="0" y="6"/>
                      <a:pt x="0" y="12"/>
                    </a:cubicBezTo>
                    <a:cubicBezTo>
                      <a:pt x="0" y="19"/>
                      <a:pt x="6" y="24"/>
                      <a:pt x="12" y="24"/>
                    </a:cubicBezTo>
                    <a:cubicBezTo>
                      <a:pt x="207" y="24"/>
                      <a:pt x="207" y="24"/>
                      <a:pt x="207" y="24"/>
                    </a:cubicBezTo>
                    <a:cubicBezTo>
                      <a:pt x="214" y="24"/>
                      <a:pt x="219" y="19"/>
                      <a:pt x="219" y="12"/>
                    </a:cubicBezTo>
                    <a:cubicBezTo>
                      <a:pt x="219" y="6"/>
                      <a:pt x="214" y="0"/>
                      <a:pt x="20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09" name="Freeform 40"/>
              <p:cNvSpPr>
                <a:spLocks/>
              </p:cNvSpPr>
              <p:nvPr/>
            </p:nvSpPr>
            <p:spPr bwMode="auto">
              <a:xfrm>
                <a:off x="5766" y="1513"/>
                <a:ext cx="908" cy="34"/>
              </a:xfrm>
              <a:custGeom>
                <a:avLst/>
                <a:gdLst>
                  <a:gd name="T0" fmla="*/ 641 w 653"/>
                  <a:gd name="T1" fmla="*/ 0 h 24"/>
                  <a:gd name="T2" fmla="*/ 0 w 653"/>
                  <a:gd name="T3" fmla="*/ 0 h 24"/>
                  <a:gd name="T4" fmla="*/ 0 w 653"/>
                  <a:gd name="T5" fmla="*/ 24 h 24"/>
                  <a:gd name="T6" fmla="*/ 641 w 653"/>
                  <a:gd name="T7" fmla="*/ 24 h 24"/>
                  <a:gd name="T8" fmla="*/ 653 w 653"/>
                  <a:gd name="T9" fmla="*/ 12 h 24"/>
                  <a:gd name="T10" fmla="*/ 641 w 653"/>
                  <a:gd name="T11" fmla="*/ 0 h 24"/>
                </a:gdLst>
                <a:ahLst/>
                <a:cxnLst>
                  <a:cxn ang="0">
                    <a:pos x="T0" y="T1"/>
                  </a:cxn>
                  <a:cxn ang="0">
                    <a:pos x="T2" y="T3"/>
                  </a:cxn>
                  <a:cxn ang="0">
                    <a:pos x="T4" y="T5"/>
                  </a:cxn>
                  <a:cxn ang="0">
                    <a:pos x="T6" y="T7"/>
                  </a:cxn>
                  <a:cxn ang="0">
                    <a:pos x="T8" y="T9"/>
                  </a:cxn>
                  <a:cxn ang="0">
                    <a:pos x="T10" y="T11"/>
                  </a:cxn>
                </a:cxnLst>
                <a:rect l="0" t="0" r="r" b="b"/>
                <a:pathLst>
                  <a:path w="653" h="24">
                    <a:moveTo>
                      <a:pt x="641" y="0"/>
                    </a:moveTo>
                    <a:cubicBezTo>
                      <a:pt x="0" y="0"/>
                      <a:pt x="0" y="0"/>
                      <a:pt x="0" y="0"/>
                    </a:cubicBezTo>
                    <a:cubicBezTo>
                      <a:pt x="0" y="24"/>
                      <a:pt x="0" y="24"/>
                      <a:pt x="0" y="24"/>
                    </a:cubicBezTo>
                    <a:cubicBezTo>
                      <a:pt x="641" y="24"/>
                      <a:pt x="641" y="24"/>
                      <a:pt x="641" y="24"/>
                    </a:cubicBezTo>
                    <a:cubicBezTo>
                      <a:pt x="648" y="24"/>
                      <a:pt x="653" y="19"/>
                      <a:pt x="653" y="12"/>
                    </a:cubicBezTo>
                    <a:cubicBezTo>
                      <a:pt x="653" y="5"/>
                      <a:pt x="648" y="0"/>
                      <a:pt x="64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10" name="Freeform 41"/>
              <p:cNvSpPr>
                <a:spLocks noEditPoints="1"/>
              </p:cNvSpPr>
              <p:nvPr/>
            </p:nvSpPr>
            <p:spPr bwMode="auto">
              <a:xfrm>
                <a:off x="5471" y="1609"/>
                <a:ext cx="1203" cy="34"/>
              </a:xfrm>
              <a:custGeom>
                <a:avLst/>
                <a:gdLst>
                  <a:gd name="T0" fmla="*/ 54 w 865"/>
                  <a:gd name="T1" fmla="*/ 0 h 24"/>
                  <a:gd name="T2" fmla="*/ 10 w 865"/>
                  <a:gd name="T3" fmla="*/ 0 h 24"/>
                  <a:gd name="T4" fmla="*/ 3 w 865"/>
                  <a:gd name="T5" fmla="*/ 3 h 24"/>
                  <a:gd name="T6" fmla="*/ 0 w 865"/>
                  <a:gd name="T7" fmla="*/ 18 h 24"/>
                  <a:gd name="T8" fmla="*/ 10 w 865"/>
                  <a:gd name="T9" fmla="*/ 24 h 24"/>
                  <a:gd name="T10" fmla="*/ 44 w 865"/>
                  <a:gd name="T11" fmla="*/ 24 h 24"/>
                  <a:gd name="T12" fmla="*/ 44 w 865"/>
                  <a:gd name="T13" fmla="*/ 24 h 24"/>
                  <a:gd name="T14" fmla="*/ 45 w 865"/>
                  <a:gd name="T15" fmla="*/ 24 h 24"/>
                  <a:gd name="T16" fmla="*/ 54 w 865"/>
                  <a:gd name="T17" fmla="*/ 0 h 24"/>
                  <a:gd name="T18" fmla="*/ 853 w 865"/>
                  <a:gd name="T19" fmla="*/ 0 h 24"/>
                  <a:gd name="T20" fmla="*/ 212 w 865"/>
                  <a:gd name="T21" fmla="*/ 0 h 24"/>
                  <a:gd name="T22" fmla="*/ 212 w 865"/>
                  <a:gd name="T23" fmla="*/ 24 h 24"/>
                  <a:gd name="T24" fmla="*/ 853 w 865"/>
                  <a:gd name="T25" fmla="*/ 24 h 24"/>
                  <a:gd name="T26" fmla="*/ 865 w 865"/>
                  <a:gd name="T27" fmla="*/ 12 h 24"/>
                  <a:gd name="T28" fmla="*/ 853 w 86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5" h="24">
                    <a:moveTo>
                      <a:pt x="54" y="0"/>
                    </a:moveTo>
                    <a:cubicBezTo>
                      <a:pt x="10" y="0"/>
                      <a:pt x="10" y="0"/>
                      <a:pt x="10" y="0"/>
                    </a:cubicBezTo>
                    <a:cubicBezTo>
                      <a:pt x="7" y="0"/>
                      <a:pt x="5" y="1"/>
                      <a:pt x="3" y="3"/>
                    </a:cubicBezTo>
                    <a:cubicBezTo>
                      <a:pt x="0" y="18"/>
                      <a:pt x="0" y="18"/>
                      <a:pt x="0" y="18"/>
                    </a:cubicBezTo>
                    <a:cubicBezTo>
                      <a:pt x="2" y="22"/>
                      <a:pt x="6" y="24"/>
                      <a:pt x="10" y="24"/>
                    </a:cubicBezTo>
                    <a:cubicBezTo>
                      <a:pt x="44" y="24"/>
                      <a:pt x="44" y="24"/>
                      <a:pt x="44" y="24"/>
                    </a:cubicBezTo>
                    <a:cubicBezTo>
                      <a:pt x="44" y="24"/>
                      <a:pt x="44" y="24"/>
                      <a:pt x="44" y="24"/>
                    </a:cubicBezTo>
                    <a:cubicBezTo>
                      <a:pt x="45" y="24"/>
                      <a:pt x="45" y="24"/>
                      <a:pt x="45" y="24"/>
                    </a:cubicBezTo>
                    <a:cubicBezTo>
                      <a:pt x="54" y="0"/>
                      <a:pt x="54" y="0"/>
                      <a:pt x="54" y="0"/>
                    </a:cubicBezTo>
                    <a:moveTo>
                      <a:pt x="853" y="0"/>
                    </a:moveTo>
                    <a:cubicBezTo>
                      <a:pt x="212" y="0"/>
                      <a:pt x="212" y="0"/>
                      <a:pt x="212" y="0"/>
                    </a:cubicBezTo>
                    <a:cubicBezTo>
                      <a:pt x="212" y="24"/>
                      <a:pt x="212" y="24"/>
                      <a:pt x="212" y="24"/>
                    </a:cubicBezTo>
                    <a:cubicBezTo>
                      <a:pt x="853" y="24"/>
                      <a:pt x="853" y="24"/>
                      <a:pt x="853" y="24"/>
                    </a:cubicBezTo>
                    <a:cubicBezTo>
                      <a:pt x="860" y="24"/>
                      <a:pt x="865" y="19"/>
                      <a:pt x="865" y="12"/>
                    </a:cubicBezTo>
                    <a:cubicBezTo>
                      <a:pt x="865" y="6"/>
                      <a:pt x="860" y="0"/>
                      <a:pt x="853"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11" name="Freeform 42"/>
              <p:cNvSpPr>
                <a:spLocks/>
              </p:cNvSpPr>
              <p:nvPr/>
            </p:nvSpPr>
            <p:spPr bwMode="auto">
              <a:xfrm>
                <a:off x="5766" y="1707"/>
                <a:ext cx="908" cy="33"/>
              </a:xfrm>
              <a:custGeom>
                <a:avLst/>
                <a:gdLst>
                  <a:gd name="T0" fmla="*/ 641 w 653"/>
                  <a:gd name="T1" fmla="*/ 0 h 24"/>
                  <a:gd name="T2" fmla="*/ 0 w 653"/>
                  <a:gd name="T3" fmla="*/ 0 h 24"/>
                  <a:gd name="T4" fmla="*/ 0 w 653"/>
                  <a:gd name="T5" fmla="*/ 24 h 24"/>
                  <a:gd name="T6" fmla="*/ 641 w 653"/>
                  <a:gd name="T7" fmla="*/ 24 h 24"/>
                  <a:gd name="T8" fmla="*/ 653 w 653"/>
                  <a:gd name="T9" fmla="*/ 12 h 24"/>
                  <a:gd name="T10" fmla="*/ 641 w 653"/>
                  <a:gd name="T11" fmla="*/ 0 h 24"/>
                </a:gdLst>
                <a:ahLst/>
                <a:cxnLst>
                  <a:cxn ang="0">
                    <a:pos x="T0" y="T1"/>
                  </a:cxn>
                  <a:cxn ang="0">
                    <a:pos x="T2" y="T3"/>
                  </a:cxn>
                  <a:cxn ang="0">
                    <a:pos x="T4" y="T5"/>
                  </a:cxn>
                  <a:cxn ang="0">
                    <a:pos x="T6" y="T7"/>
                  </a:cxn>
                  <a:cxn ang="0">
                    <a:pos x="T8" y="T9"/>
                  </a:cxn>
                  <a:cxn ang="0">
                    <a:pos x="T10" y="T11"/>
                  </a:cxn>
                </a:cxnLst>
                <a:rect l="0" t="0" r="r" b="b"/>
                <a:pathLst>
                  <a:path w="653" h="24">
                    <a:moveTo>
                      <a:pt x="641" y="0"/>
                    </a:moveTo>
                    <a:cubicBezTo>
                      <a:pt x="0" y="0"/>
                      <a:pt x="0" y="0"/>
                      <a:pt x="0" y="0"/>
                    </a:cubicBezTo>
                    <a:cubicBezTo>
                      <a:pt x="0" y="24"/>
                      <a:pt x="0" y="24"/>
                      <a:pt x="0" y="24"/>
                    </a:cubicBezTo>
                    <a:cubicBezTo>
                      <a:pt x="641" y="24"/>
                      <a:pt x="641" y="24"/>
                      <a:pt x="641" y="24"/>
                    </a:cubicBezTo>
                    <a:cubicBezTo>
                      <a:pt x="648" y="24"/>
                      <a:pt x="653" y="19"/>
                      <a:pt x="653" y="12"/>
                    </a:cubicBezTo>
                    <a:cubicBezTo>
                      <a:pt x="653" y="5"/>
                      <a:pt x="648" y="0"/>
                      <a:pt x="64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12" name="Freeform 43"/>
              <p:cNvSpPr>
                <a:spLocks noEditPoints="1"/>
              </p:cNvSpPr>
              <p:nvPr/>
            </p:nvSpPr>
            <p:spPr bwMode="auto">
              <a:xfrm>
                <a:off x="5468" y="1803"/>
                <a:ext cx="1206" cy="33"/>
              </a:xfrm>
              <a:custGeom>
                <a:avLst/>
                <a:gdLst>
                  <a:gd name="T0" fmla="*/ 56 w 867"/>
                  <a:gd name="T1" fmla="*/ 0 h 24"/>
                  <a:gd name="T2" fmla="*/ 12 w 867"/>
                  <a:gd name="T3" fmla="*/ 0 h 24"/>
                  <a:gd name="T4" fmla="*/ 0 w 867"/>
                  <a:gd name="T5" fmla="*/ 12 h 24"/>
                  <a:gd name="T6" fmla="*/ 12 w 867"/>
                  <a:gd name="T7" fmla="*/ 24 h 24"/>
                  <a:gd name="T8" fmla="*/ 56 w 867"/>
                  <a:gd name="T9" fmla="*/ 24 h 24"/>
                  <a:gd name="T10" fmla="*/ 56 w 867"/>
                  <a:gd name="T11" fmla="*/ 0 h 24"/>
                  <a:gd name="T12" fmla="*/ 855 w 867"/>
                  <a:gd name="T13" fmla="*/ 0 h 24"/>
                  <a:gd name="T14" fmla="*/ 214 w 867"/>
                  <a:gd name="T15" fmla="*/ 0 h 24"/>
                  <a:gd name="T16" fmla="*/ 214 w 867"/>
                  <a:gd name="T17" fmla="*/ 24 h 24"/>
                  <a:gd name="T18" fmla="*/ 855 w 867"/>
                  <a:gd name="T19" fmla="*/ 24 h 24"/>
                  <a:gd name="T20" fmla="*/ 867 w 867"/>
                  <a:gd name="T21" fmla="*/ 12 h 24"/>
                  <a:gd name="T22" fmla="*/ 855 w 867"/>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7" h="24">
                    <a:moveTo>
                      <a:pt x="56" y="0"/>
                    </a:moveTo>
                    <a:cubicBezTo>
                      <a:pt x="12" y="0"/>
                      <a:pt x="12" y="0"/>
                      <a:pt x="12" y="0"/>
                    </a:cubicBezTo>
                    <a:cubicBezTo>
                      <a:pt x="6" y="0"/>
                      <a:pt x="0" y="6"/>
                      <a:pt x="0" y="12"/>
                    </a:cubicBezTo>
                    <a:cubicBezTo>
                      <a:pt x="0" y="19"/>
                      <a:pt x="6" y="24"/>
                      <a:pt x="12" y="24"/>
                    </a:cubicBezTo>
                    <a:cubicBezTo>
                      <a:pt x="56" y="24"/>
                      <a:pt x="56" y="24"/>
                      <a:pt x="56" y="24"/>
                    </a:cubicBezTo>
                    <a:cubicBezTo>
                      <a:pt x="56" y="0"/>
                      <a:pt x="56" y="0"/>
                      <a:pt x="56" y="0"/>
                    </a:cubicBezTo>
                    <a:moveTo>
                      <a:pt x="855" y="0"/>
                    </a:moveTo>
                    <a:cubicBezTo>
                      <a:pt x="214" y="0"/>
                      <a:pt x="214" y="0"/>
                      <a:pt x="214" y="0"/>
                    </a:cubicBezTo>
                    <a:cubicBezTo>
                      <a:pt x="214" y="24"/>
                      <a:pt x="214" y="24"/>
                      <a:pt x="214" y="24"/>
                    </a:cubicBezTo>
                    <a:cubicBezTo>
                      <a:pt x="855" y="24"/>
                      <a:pt x="855" y="24"/>
                      <a:pt x="855" y="24"/>
                    </a:cubicBezTo>
                    <a:cubicBezTo>
                      <a:pt x="862" y="24"/>
                      <a:pt x="867" y="19"/>
                      <a:pt x="867" y="12"/>
                    </a:cubicBezTo>
                    <a:cubicBezTo>
                      <a:pt x="867" y="6"/>
                      <a:pt x="862" y="0"/>
                      <a:pt x="85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13" name="Freeform 44"/>
              <p:cNvSpPr>
                <a:spLocks/>
              </p:cNvSpPr>
              <p:nvPr/>
            </p:nvSpPr>
            <p:spPr bwMode="auto">
              <a:xfrm>
                <a:off x="5766" y="1900"/>
                <a:ext cx="908" cy="33"/>
              </a:xfrm>
              <a:custGeom>
                <a:avLst/>
                <a:gdLst>
                  <a:gd name="T0" fmla="*/ 641 w 653"/>
                  <a:gd name="T1" fmla="*/ 0 h 24"/>
                  <a:gd name="T2" fmla="*/ 0 w 653"/>
                  <a:gd name="T3" fmla="*/ 0 h 24"/>
                  <a:gd name="T4" fmla="*/ 0 w 653"/>
                  <a:gd name="T5" fmla="*/ 24 h 24"/>
                  <a:gd name="T6" fmla="*/ 641 w 653"/>
                  <a:gd name="T7" fmla="*/ 24 h 24"/>
                  <a:gd name="T8" fmla="*/ 653 w 653"/>
                  <a:gd name="T9" fmla="*/ 12 h 24"/>
                  <a:gd name="T10" fmla="*/ 641 w 653"/>
                  <a:gd name="T11" fmla="*/ 0 h 24"/>
                </a:gdLst>
                <a:ahLst/>
                <a:cxnLst>
                  <a:cxn ang="0">
                    <a:pos x="T0" y="T1"/>
                  </a:cxn>
                  <a:cxn ang="0">
                    <a:pos x="T2" y="T3"/>
                  </a:cxn>
                  <a:cxn ang="0">
                    <a:pos x="T4" y="T5"/>
                  </a:cxn>
                  <a:cxn ang="0">
                    <a:pos x="T6" y="T7"/>
                  </a:cxn>
                  <a:cxn ang="0">
                    <a:pos x="T8" y="T9"/>
                  </a:cxn>
                  <a:cxn ang="0">
                    <a:pos x="T10" y="T11"/>
                  </a:cxn>
                </a:cxnLst>
                <a:rect l="0" t="0" r="r" b="b"/>
                <a:pathLst>
                  <a:path w="653" h="24">
                    <a:moveTo>
                      <a:pt x="641" y="0"/>
                    </a:moveTo>
                    <a:cubicBezTo>
                      <a:pt x="0" y="0"/>
                      <a:pt x="0" y="0"/>
                      <a:pt x="0" y="0"/>
                    </a:cubicBezTo>
                    <a:cubicBezTo>
                      <a:pt x="0" y="24"/>
                      <a:pt x="0" y="24"/>
                      <a:pt x="0" y="24"/>
                    </a:cubicBezTo>
                    <a:cubicBezTo>
                      <a:pt x="641" y="24"/>
                      <a:pt x="641" y="24"/>
                      <a:pt x="641" y="24"/>
                    </a:cubicBezTo>
                    <a:cubicBezTo>
                      <a:pt x="648" y="24"/>
                      <a:pt x="653" y="19"/>
                      <a:pt x="653" y="12"/>
                    </a:cubicBezTo>
                    <a:cubicBezTo>
                      <a:pt x="653" y="5"/>
                      <a:pt x="648" y="0"/>
                      <a:pt x="64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14" name="Freeform 45"/>
              <p:cNvSpPr>
                <a:spLocks noEditPoints="1"/>
              </p:cNvSpPr>
              <p:nvPr/>
            </p:nvSpPr>
            <p:spPr bwMode="auto">
              <a:xfrm>
                <a:off x="5468" y="1996"/>
                <a:ext cx="1206" cy="33"/>
              </a:xfrm>
              <a:custGeom>
                <a:avLst/>
                <a:gdLst>
                  <a:gd name="T0" fmla="*/ 56 w 867"/>
                  <a:gd name="T1" fmla="*/ 0 h 24"/>
                  <a:gd name="T2" fmla="*/ 12 w 867"/>
                  <a:gd name="T3" fmla="*/ 0 h 24"/>
                  <a:gd name="T4" fmla="*/ 0 w 867"/>
                  <a:gd name="T5" fmla="*/ 12 h 24"/>
                  <a:gd name="T6" fmla="*/ 12 w 867"/>
                  <a:gd name="T7" fmla="*/ 24 h 24"/>
                  <a:gd name="T8" fmla="*/ 56 w 867"/>
                  <a:gd name="T9" fmla="*/ 24 h 24"/>
                  <a:gd name="T10" fmla="*/ 56 w 867"/>
                  <a:gd name="T11" fmla="*/ 0 h 24"/>
                  <a:gd name="T12" fmla="*/ 855 w 867"/>
                  <a:gd name="T13" fmla="*/ 0 h 24"/>
                  <a:gd name="T14" fmla="*/ 214 w 867"/>
                  <a:gd name="T15" fmla="*/ 0 h 24"/>
                  <a:gd name="T16" fmla="*/ 214 w 867"/>
                  <a:gd name="T17" fmla="*/ 24 h 24"/>
                  <a:gd name="T18" fmla="*/ 855 w 867"/>
                  <a:gd name="T19" fmla="*/ 24 h 24"/>
                  <a:gd name="T20" fmla="*/ 867 w 867"/>
                  <a:gd name="T21" fmla="*/ 12 h 24"/>
                  <a:gd name="T22" fmla="*/ 855 w 867"/>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7" h="24">
                    <a:moveTo>
                      <a:pt x="56" y="0"/>
                    </a:moveTo>
                    <a:cubicBezTo>
                      <a:pt x="12" y="0"/>
                      <a:pt x="12" y="0"/>
                      <a:pt x="12" y="0"/>
                    </a:cubicBezTo>
                    <a:cubicBezTo>
                      <a:pt x="6" y="0"/>
                      <a:pt x="0" y="6"/>
                      <a:pt x="0" y="12"/>
                    </a:cubicBezTo>
                    <a:cubicBezTo>
                      <a:pt x="0" y="19"/>
                      <a:pt x="6" y="24"/>
                      <a:pt x="12" y="24"/>
                    </a:cubicBezTo>
                    <a:cubicBezTo>
                      <a:pt x="56" y="24"/>
                      <a:pt x="56" y="24"/>
                      <a:pt x="56" y="24"/>
                    </a:cubicBezTo>
                    <a:cubicBezTo>
                      <a:pt x="56" y="0"/>
                      <a:pt x="56" y="0"/>
                      <a:pt x="56" y="0"/>
                    </a:cubicBezTo>
                    <a:moveTo>
                      <a:pt x="855" y="0"/>
                    </a:moveTo>
                    <a:cubicBezTo>
                      <a:pt x="214" y="0"/>
                      <a:pt x="214" y="0"/>
                      <a:pt x="214" y="0"/>
                    </a:cubicBezTo>
                    <a:cubicBezTo>
                      <a:pt x="214" y="24"/>
                      <a:pt x="214" y="24"/>
                      <a:pt x="214" y="24"/>
                    </a:cubicBezTo>
                    <a:cubicBezTo>
                      <a:pt x="855" y="24"/>
                      <a:pt x="855" y="24"/>
                      <a:pt x="855" y="24"/>
                    </a:cubicBezTo>
                    <a:cubicBezTo>
                      <a:pt x="862" y="24"/>
                      <a:pt x="867" y="19"/>
                      <a:pt x="867" y="12"/>
                    </a:cubicBezTo>
                    <a:cubicBezTo>
                      <a:pt x="867" y="6"/>
                      <a:pt x="862" y="0"/>
                      <a:pt x="85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15" name="Freeform 46"/>
              <p:cNvSpPr>
                <a:spLocks noEditPoints="1"/>
              </p:cNvSpPr>
              <p:nvPr/>
            </p:nvSpPr>
            <p:spPr bwMode="auto">
              <a:xfrm>
                <a:off x="5474" y="2093"/>
                <a:ext cx="1200" cy="34"/>
              </a:xfrm>
              <a:custGeom>
                <a:avLst/>
                <a:gdLst>
                  <a:gd name="T0" fmla="*/ 52 w 863"/>
                  <a:gd name="T1" fmla="*/ 4 h 24"/>
                  <a:gd name="T2" fmla="*/ 48 w 863"/>
                  <a:gd name="T3" fmla="*/ 24 h 24"/>
                  <a:gd name="T4" fmla="*/ 52 w 863"/>
                  <a:gd name="T5" fmla="*/ 24 h 24"/>
                  <a:gd name="T6" fmla="*/ 52 w 863"/>
                  <a:gd name="T7" fmla="*/ 4 h 24"/>
                  <a:gd name="T8" fmla="*/ 52 w 863"/>
                  <a:gd name="T9" fmla="*/ 0 h 24"/>
                  <a:gd name="T10" fmla="*/ 8 w 863"/>
                  <a:gd name="T11" fmla="*/ 0 h 24"/>
                  <a:gd name="T12" fmla="*/ 0 w 863"/>
                  <a:gd name="T13" fmla="*/ 4 h 24"/>
                  <a:gd name="T14" fmla="*/ 2 w 863"/>
                  <a:gd name="T15" fmla="*/ 4 h 24"/>
                  <a:gd name="T16" fmla="*/ 50 w 863"/>
                  <a:gd name="T17" fmla="*/ 4 h 24"/>
                  <a:gd name="T18" fmla="*/ 52 w 863"/>
                  <a:gd name="T19" fmla="*/ 4 h 24"/>
                  <a:gd name="T20" fmla="*/ 52 w 863"/>
                  <a:gd name="T21" fmla="*/ 0 h 24"/>
                  <a:gd name="T22" fmla="*/ 851 w 863"/>
                  <a:gd name="T23" fmla="*/ 0 h 24"/>
                  <a:gd name="T24" fmla="*/ 210 w 863"/>
                  <a:gd name="T25" fmla="*/ 0 h 24"/>
                  <a:gd name="T26" fmla="*/ 210 w 863"/>
                  <a:gd name="T27" fmla="*/ 24 h 24"/>
                  <a:gd name="T28" fmla="*/ 851 w 863"/>
                  <a:gd name="T29" fmla="*/ 24 h 24"/>
                  <a:gd name="T30" fmla="*/ 863 w 863"/>
                  <a:gd name="T31" fmla="*/ 12 h 24"/>
                  <a:gd name="T32" fmla="*/ 851 w 863"/>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3" h="24">
                    <a:moveTo>
                      <a:pt x="52" y="4"/>
                    </a:moveTo>
                    <a:cubicBezTo>
                      <a:pt x="48" y="24"/>
                      <a:pt x="48" y="24"/>
                      <a:pt x="48" y="24"/>
                    </a:cubicBezTo>
                    <a:cubicBezTo>
                      <a:pt x="52" y="24"/>
                      <a:pt x="52" y="24"/>
                      <a:pt x="52" y="24"/>
                    </a:cubicBezTo>
                    <a:cubicBezTo>
                      <a:pt x="52" y="4"/>
                      <a:pt x="52" y="4"/>
                      <a:pt x="52" y="4"/>
                    </a:cubicBezTo>
                    <a:moveTo>
                      <a:pt x="52" y="0"/>
                    </a:moveTo>
                    <a:cubicBezTo>
                      <a:pt x="8" y="0"/>
                      <a:pt x="8" y="0"/>
                      <a:pt x="8" y="0"/>
                    </a:cubicBezTo>
                    <a:cubicBezTo>
                      <a:pt x="5" y="0"/>
                      <a:pt x="2" y="1"/>
                      <a:pt x="0" y="4"/>
                    </a:cubicBezTo>
                    <a:cubicBezTo>
                      <a:pt x="2" y="4"/>
                      <a:pt x="2" y="4"/>
                      <a:pt x="2" y="4"/>
                    </a:cubicBezTo>
                    <a:cubicBezTo>
                      <a:pt x="50" y="4"/>
                      <a:pt x="50" y="4"/>
                      <a:pt x="50" y="4"/>
                    </a:cubicBezTo>
                    <a:cubicBezTo>
                      <a:pt x="52" y="4"/>
                      <a:pt x="52" y="4"/>
                      <a:pt x="52" y="4"/>
                    </a:cubicBezTo>
                    <a:cubicBezTo>
                      <a:pt x="52" y="0"/>
                      <a:pt x="52" y="0"/>
                      <a:pt x="52" y="0"/>
                    </a:cubicBezTo>
                    <a:moveTo>
                      <a:pt x="851" y="0"/>
                    </a:moveTo>
                    <a:cubicBezTo>
                      <a:pt x="210" y="0"/>
                      <a:pt x="210" y="0"/>
                      <a:pt x="210" y="0"/>
                    </a:cubicBezTo>
                    <a:cubicBezTo>
                      <a:pt x="210" y="24"/>
                      <a:pt x="210" y="24"/>
                      <a:pt x="210" y="24"/>
                    </a:cubicBezTo>
                    <a:cubicBezTo>
                      <a:pt x="851" y="24"/>
                      <a:pt x="851" y="24"/>
                      <a:pt x="851" y="24"/>
                    </a:cubicBezTo>
                    <a:cubicBezTo>
                      <a:pt x="858" y="24"/>
                      <a:pt x="863" y="19"/>
                      <a:pt x="863" y="12"/>
                    </a:cubicBezTo>
                    <a:cubicBezTo>
                      <a:pt x="863" y="5"/>
                      <a:pt x="858" y="0"/>
                      <a:pt x="85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16" name="Freeform 47"/>
              <p:cNvSpPr>
                <a:spLocks noEditPoints="1"/>
              </p:cNvSpPr>
              <p:nvPr/>
            </p:nvSpPr>
            <p:spPr bwMode="auto">
              <a:xfrm>
                <a:off x="5468" y="2189"/>
                <a:ext cx="1206" cy="34"/>
              </a:xfrm>
              <a:custGeom>
                <a:avLst/>
                <a:gdLst>
                  <a:gd name="T0" fmla="*/ 56 w 867"/>
                  <a:gd name="T1" fmla="*/ 0 h 24"/>
                  <a:gd name="T2" fmla="*/ 12 w 867"/>
                  <a:gd name="T3" fmla="*/ 0 h 24"/>
                  <a:gd name="T4" fmla="*/ 0 w 867"/>
                  <a:gd name="T5" fmla="*/ 12 h 24"/>
                  <a:gd name="T6" fmla="*/ 12 w 867"/>
                  <a:gd name="T7" fmla="*/ 24 h 24"/>
                  <a:gd name="T8" fmla="*/ 56 w 867"/>
                  <a:gd name="T9" fmla="*/ 24 h 24"/>
                  <a:gd name="T10" fmla="*/ 56 w 867"/>
                  <a:gd name="T11" fmla="*/ 0 h 24"/>
                  <a:gd name="T12" fmla="*/ 855 w 867"/>
                  <a:gd name="T13" fmla="*/ 0 h 24"/>
                  <a:gd name="T14" fmla="*/ 214 w 867"/>
                  <a:gd name="T15" fmla="*/ 0 h 24"/>
                  <a:gd name="T16" fmla="*/ 214 w 867"/>
                  <a:gd name="T17" fmla="*/ 24 h 24"/>
                  <a:gd name="T18" fmla="*/ 855 w 867"/>
                  <a:gd name="T19" fmla="*/ 24 h 24"/>
                  <a:gd name="T20" fmla="*/ 867 w 867"/>
                  <a:gd name="T21" fmla="*/ 12 h 24"/>
                  <a:gd name="T22" fmla="*/ 855 w 867"/>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7" h="24">
                    <a:moveTo>
                      <a:pt x="56" y="0"/>
                    </a:moveTo>
                    <a:cubicBezTo>
                      <a:pt x="12" y="0"/>
                      <a:pt x="12" y="0"/>
                      <a:pt x="12" y="0"/>
                    </a:cubicBezTo>
                    <a:cubicBezTo>
                      <a:pt x="6" y="0"/>
                      <a:pt x="0" y="6"/>
                      <a:pt x="0" y="12"/>
                    </a:cubicBezTo>
                    <a:cubicBezTo>
                      <a:pt x="0" y="19"/>
                      <a:pt x="6" y="24"/>
                      <a:pt x="12" y="24"/>
                    </a:cubicBezTo>
                    <a:cubicBezTo>
                      <a:pt x="56" y="24"/>
                      <a:pt x="56" y="24"/>
                      <a:pt x="56" y="24"/>
                    </a:cubicBezTo>
                    <a:cubicBezTo>
                      <a:pt x="56" y="0"/>
                      <a:pt x="56" y="0"/>
                      <a:pt x="56" y="0"/>
                    </a:cubicBezTo>
                    <a:moveTo>
                      <a:pt x="855" y="0"/>
                    </a:moveTo>
                    <a:cubicBezTo>
                      <a:pt x="214" y="0"/>
                      <a:pt x="214" y="0"/>
                      <a:pt x="214" y="0"/>
                    </a:cubicBezTo>
                    <a:cubicBezTo>
                      <a:pt x="214" y="24"/>
                      <a:pt x="214" y="24"/>
                      <a:pt x="214" y="24"/>
                    </a:cubicBezTo>
                    <a:cubicBezTo>
                      <a:pt x="855" y="24"/>
                      <a:pt x="855" y="24"/>
                      <a:pt x="855" y="24"/>
                    </a:cubicBezTo>
                    <a:cubicBezTo>
                      <a:pt x="862" y="24"/>
                      <a:pt x="867" y="19"/>
                      <a:pt x="867" y="12"/>
                    </a:cubicBezTo>
                    <a:cubicBezTo>
                      <a:pt x="867" y="6"/>
                      <a:pt x="862" y="0"/>
                      <a:pt x="85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17" name="Freeform 48"/>
              <p:cNvSpPr>
                <a:spLocks noEditPoints="1"/>
              </p:cNvSpPr>
              <p:nvPr/>
            </p:nvSpPr>
            <p:spPr bwMode="auto">
              <a:xfrm>
                <a:off x="5470" y="2287"/>
                <a:ext cx="1204" cy="33"/>
              </a:xfrm>
              <a:custGeom>
                <a:avLst/>
                <a:gdLst>
                  <a:gd name="T0" fmla="*/ 55 w 866"/>
                  <a:gd name="T1" fmla="*/ 0 h 24"/>
                  <a:gd name="T2" fmla="*/ 11 w 866"/>
                  <a:gd name="T3" fmla="*/ 0 h 24"/>
                  <a:gd name="T4" fmla="*/ 0 w 866"/>
                  <a:gd name="T5" fmla="*/ 9 h 24"/>
                  <a:gd name="T6" fmla="*/ 25 w 866"/>
                  <a:gd name="T7" fmla="*/ 9 h 24"/>
                  <a:gd name="T8" fmla="*/ 27 w 866"/>
                  <a:gd name="T9" fmla="*/ 9 h 24"/>
                  <a:gd name="T10" fmla="*/ 24 w 866"/>
                  <a:gd name="T11" fmla="*/ 24 h 24"/>
                  <a:gd name="T12" fmla="*/ 55 w 866"/>
                  <a:gd name="T13" fmla="*/ 24 h 24"/>
                  <a:gd name="T14" fmla="*/ 55 w 866"/>
                  <a:gd name="T15" fmla="*/ 0 h 24"/>
                  <a:gd name="T16" fmla="*/ 854 w 866"/>
                  <a:gd name="T17" fmla="*/ 0 h 24"/>
                  <a:gd name="T18" fmla="*/ 213 w 866"/>
                  <a:gd name="T19" fmla="*/ 0 h 24"/>
                  <a:gd name="T20" fmla="*/ 213 w 866"/>
                  <a:gd name="T21" fmla="*/ 24 h 24"/>
                  <a:gd name="T22" fmla="*/ 854 w 866"/>
                  <a:gd name="T23" fmla="*/ 24 h 24"/>
                  <a:gd name="T24" fmla="*/ 866 w 866"/>
                  <a:gd name="T25" fmla="*/ 12 h 24"/>
                  <a:gd name="T26" fmla="*/ 854 w 866"/>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6" h="24">
                    <a:moveTo>
                      <a:pt x="55" y="0"/>
                    </a:moveTo>
                    <a:cubicBezTo>
                      <a:pt x="11" y="0"/>
                      <a:pt x="11" y="0"/>
                      <a:pt x="11" y="0"/>
                    </a:cubicBezTo>
                    <a:cubicBezTo>
                      <a:pt x="6" y="0"/>
                      <a:pt x="1" y="4"/>
                      <a:pt x="0" y="9"/>
                    </a:cubicBezTo>
                    <a:cubicBezTo>
                      <a:pt x="25" y="9"/>
                      <a:pt x="25" y="9"/>
                      <a:pt x="25" y="9"/>
                    </a:cubicBezTo>
                    <a:cubicBezTo>
                      <a:pt x="27" y="9"/>
                      <a:pt x="27" y="9"/>
                      <a:pt x="27" y="9"/>
                    </a:cubicBezTo>
                    <a:cubicBezTo>
                      <a:pt x="24" y="24"/>
                      <a:pt x="24" y="24"/>
                      <a:pt x="24" y="24"/>
                    </a:cubicBezTo>
                    <a:cubicBezTo>
                      <a:pt x="55" y="24"/>
                      <a:pt x="55" y="24"/>
                      <a:pt x="55" y="24"/>
                    </a:cubicBezTo>
                    <a:cubicBezTo>
                      <a:pt x="55" y="0"/>
                      <a:pt x="55" y="0"/>
                      <a:pt x="55" y="0"/>
                    </a:cubicBezTo>
                    <a:moveTo>
                      <a:pt x="854" y="0"/>
                    </a:moveTo>
                    <a:cubicBezTo>
                      <a:pt x="213" y="0"/>
                      <a:pt x="213" y="0"/>
                      <a:pt x="213" y="0"/>
                    </a:cubicBezTo>
                    <a:cubicBezTo>
                      <a:pt x="213" y="24"/>
                      <a:pt x="213" y="24"/>
                      <a:pt x="213" y="24"/>
                    </a:cubicBezTo>
                    <a:cubicBezTo>
                      <a:pt x="854" y="24"/>
                      <a:pt x="854" y="24"/>
                      <a:pt x="854" y="24"/>
                    </a:cubicBezTo>
                    <a:cubicBezTo>
                      <a:pt x="861" y="24"/>
                      <a:pt x="866" y="19"/>
                      <a:pt x="866" y="12"/>
                    </a:cubicBezTo>
                    <a:cubicBezTo>
                      <a:pt x="866" y="5"/>
                      <a:pt x="861" y="0"/>
                      <a:pt x="854"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18" name="Freeform 49"/>
              <p:cNvSpPr>
                <a:spLocks noEditPoints="1"/>
              </p:cNvSpPr>
              <p:nvPr/>
            </p:nvSpPr>
            <p:spPr bwMode="auto">
              <a:xfrm>
                <a:off x="5468" y="2382"/>
                <a:ext cx="1206" cy="34"/>
              </a:xfrm>
              <a:custGeom>
                <a:avLst/>
                <a:gdLst>
                  <a:gd name="T0" fmla="*/ 56 w 867"/>
                  <a:gd name="T1" fmla="*/ 0 h 24"/>
                  <a:gd name="T2" fmla="*/ 12 w 867"/>
                  <a:gd name="T3" fmla="*/ 0 h 24"/>
                  <a:gd name="T4" fmla="*/ 0 w 867"/>
                  <a:gd name="T5" fmla="*/ 12 h 24"/>
                  <a:gd name="T6" fmla="*/ 12 w 867"/>
                  <a:gd name="T7" fmla="*/ 24 h 24"/>
                  <a:gd name="T8" fmla="*/ 56 w 867"/>
                  <a:gd name="T9" fmla="*/ 24 h 24"/>
                  <a:gd name="T10" fmla="*/ 56 w 867"/>
                  <a:gd name="T11" fmla="*/ 0 h 24"/>
                  <a:gd name="T12" fmla="*/ 855 w 867"/>
                  <a:gd name="T13" fmla="*/ 0 h 24"/>
                  <a:gd name="T14" fmla="*/ 214 w 867"/>
                  <a:gd name="T15" fmla="*/ 0 h 24"/>
                  <a:gd name="T16" fmla="*/ 214 w 867"/>
                  <a:gd name="T17" fmla="*/ 24 h 24"/>
                  <a:gd name="T18" fmla="*/ 855 w 867"/>
                  <a:gd name="T19" fmla="*/ 24 h 24"/>
                  <a:gd name="T20" fmla="*/ 867 w 867"/>
                  <a:gd name="T21" fmla="*/ 12 h 24"/>
                  <a:gd name="T22" fmla="*/ 855 w 867"/>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7" h="24">
                    <a:moveTo>
                      <a:pt x="56" y="0"/>
                    </a:moveTo>
                    <a:cubicBezTo>
                      <a:pt x="12" y="0"/>
                      <a:pt x="12" y="0"/>
                      <a:pt x="12" y="0"/>
                    </a:cubicBezTo>
                    <a:cubicBezTo>
                      <a:pt x="6" y="0"/>
                      <a:pt x="0" y="6"/>
                      <a:pt x="0" y="12"/>
                    </a:cubicBezTo>
                    <a:cubicBezTo>
                      <a:pt x="0" y="19"/>
                      <a:pt x="6" y="24"/>
                      <a:pt x="12" y="24"/>
                    </a:cubicBezTo>
                    <a:cubicBezTo>
                      <a:pt x="56" y="24"/>
                      <a:pt x="56" y="24"/>
                      <a:pt x="56" y="24"/>
                    </a:cubicBezTo>
                    <a:cubicBezTo>
                      <a:pt x="56" y="0"/>
                      <a:pt x="56" y="0"/>
                      <a:pt x="56" y="0"/>
                    </a:cubicBezTo>
                    <a:moveTo>
                      <a:pt x="855" y="0"/>
                    </a:moveTo>
                    <a:cubicBezTo>
                      <a:pt x="214" y="0"/>
                      <a:pt x="214" y="0"/>
                      <a:pt x="214" y="0"/>
                    </a:cubicBezTo>
                    <a:cubicBezTo>
                      <a:pt x="214" y="24"/>
                      <a:pt x="214" y="24"/>
                      <a:pt x="214" y="24"/>
                    </a:cubicBezTo>
                    <a:cubicBezTo>
                      <a:pt x="855" y="24"/>
                      <a:pt x="855" y="24"/>
                      <a:pt x="855" y="24"/>
                    </a:cubicBezTo>
                    <a:cubicBezTo>
                      <a:pt x="862" y="24"/>
                      <a:pt x="867" y="19"/>
                      <a:pt x="867" y="12"/>
                    </a:cubicBezTo>
                    <a:cubicBezTo>
                      <a:pt x="867" y="6"/>
                      <a:pt x="862" y="0"/>
                      <a:pt x="85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19" name="Freeform 50"/>
              <p:cNvSpPr>
                <a:spLocks noEditPoints="1"/>
              </p:cNvSpPr>
              <p:nvPr/>
            </p:nvSpPr>
            <p:spPr bwMode="auto">
              <a:xfrm>
                <a:off x="5468" y="2480"/>
                <a:ext cx="1206" cy="33"/>
              </a:xfrm>
              <a:custGeom>
                <a:avLst/>
                <a:gdLst>
                  <a:gd name="T0" fmla="*/ 56 w 867"/>
                  <a:gd name="T1" fmla="*/ 0 h 24"/>
                  <a:gd name="T2" fmla="*/ 12 w 867"/>
                  <a:gd name="T3" fmla="*/ 0 h 24"/>
                  <a:gd name="T4" fmla="*/ 0 w 867"/>
                  <a:gd name="T5" fmla="*/ 12 h 24"/>
                  <a:gd name="T6" fmla="*/ 12 w 867"/>
                  <a:gd name="T7" fmla="*/ 24 h 24"/>
                  <a:gd name="T8" fmla="*/ 56 w 867"/>
                  <a:gd name="T9" fmla="*/ 24 h 24"/>
                  <a:gd name="T10" fmla="*/ 56 w 867"/>
                  <a:gd name="T11" fmla="*/ 0 h 24"/>
                  <a:gd name="T12" fmla="*/ 855 w 867"/>
                  <a:gd name="T13" fmla="*/ 0 h 24"/>
                  <a:gd name="T14" fmla="*/ 214 w 867"/>
                  <a:gd name="T15" fmla="*/ 0 h 24"/>
                  <a:gd name="T16" fmla="*/ 214 w 867"/>
                  <a:gd name="T17" fmla="*/ 24 h 24"/>
                  <a:gd name="T18" fmla="*/ 855 w 867"/>
                  <a:gd name="T19" fmla="*/ 24 h 24"/>
                  <a:gd name="T20" fmla="*/ 867 w 867"/>
                  <a:gd name="T21" fmla="*/ 12 h 24"/>
                  <a:gd name="T22" fmla="*/ 855 w 867"/>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7" h="24">
                    <a:moveTo>
                      <a:pt x="56" y="0"/>
                    </a:moveTo>
                    <a:cubicBezTo>
                      <a:pt x="12" y="0"/>
                      <a:pt x="12" y="0"/>
                      <a:pt x="12" y="0"/>
                    </a:cubicBezTo>
                    <a:cubicBezTo>
                      <a:pt x="6" y="0"/>
                      <a:pt x="0" y="5"/>
                      <a:pt x="0" y="12"/>
                    </a:cubicBezTo>
                    <a:cubicBezTo>
                      <a:pt x="0" y="19"/>
                      <a:pt x="6" y="24"/>
                      <a:pt x="12" y="24"/>
                    </a:cubicBezTo>
                    <a:cubicBezTo>
                      <a:pt x="56" y="24"/>
                      <a:pt x="56" y="24"/>
                      <a:pt x="56" y="24"/>
                    </a:cubicBezTo>
                    <a:cubicBezTo>
                      <a:pt x="56" y="0"/>
                      <a:pt x="56" y="0"/>
                      <a:pt x="56" y="0"/>
                    </a:cubicBezTo>
                    <a:moveTo>
                      <a:pt x="855" y="0"/>
                    </a:moveTo>
                    <a:cubicBezTo>
                      <a:pt x="214" y="0"/>
                      <a:pt x="214" y="0"/>
                      <a:pt x="214" y="0"/>
                    </a:cubicBezTo>
                    <a:cubicBezTo>
                      <a:pt x="214" y="24"/>
                      <a:pt x="214" y="24"/>
                      <a:pt x="214" y="24"/>
                    </a:cubicBezTo>
                    <a:cubicBezTo>
                      <a:pt x="855" y="24"/>
                      <a:pt x="855" y="24"/>
                      <a:pt x="855" y="24"/>
                    </a:cubicBezTo>
                    <a:cubicBezTo>
                      <a:pt x="862" y="24"/>
                      <a:pt x="867" y="19"/>
                      <a:pt x="867" y="12"/>
                    </a:cubicBezTo>
                    <a:cubicBezTo>
                      <a:pt x="867" y="5"/>
                      <a:pt x="862" y="0"/>
                      <a:pt x="85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20" name="Freeform 51"/>
              <p:cNvSpPr>
                <a:spLocks noEditPoints="1"/>
              </p:cNvSpPr>
              <p:nvPr/>
            </p:nvSpPr>
            <p:spPr bwMode="auto">
              <a:xfrm>
                <a:off x="5468" y="2576"/>
                <a:ext cx="1206" cy="33"/>
              </a:xfrm>
              <a:custGeom>
                <a:avLst/>
                <a:gdLst>
                  <a:gd name="T0" fmla="*/ 56 w 867"/>
                  <a:gd name="T1" fmla="*/ 0 h 24"/>
                  <a:gd name="T2" fmla="*/ 12 w 867"/>
                  <a:gd name="T3" fmla="*/ 0 h 24"/>
                  <a:gd name="T4" fmla="*/ 0 w 867"/>
                  <a:gd name="T5" fmla="*/ 12 h 24"/>
                  <a:gd name="T6" fmla="*/ 12 w 867"/>
                  <a:gd name="T7" fmla="*/ 24 h 24"/>
                  <a:gd name="T8" fmla="*/ 56 w 867"/>
                  <a:gd name="T9" fmla="*/ 24 h 24"/>
                  <a:gd name="T10" fmla="*/ 56 w 867"/>
                  <a:gd name="T11" fmla="*/ 0 h 24"/>
                  <a:gd name="T12" fmla="*/ 855 w 867"/>
                  <a:gd name="T13" fmla="*/ 0 h 24"/>
                  <a:gd name="T14" fmla="*/ 214 w 867"/>
                  <a:gd name="T15" fmla="*/ 0 h 24"/>
                  <a:gd name="T16" fmla="*/ 214 w 867"/>
                  <a:gd name="T17" fmla="*/ 24 h 24"/>
                  <a:gd name="T18" fmla="*/ 855 w 867"/>
                  <a:gd name="T19" fmla="*/ 24 h 24"/>
                  <a:gd name="T20" fmla="*/ 867 w 867"/>
                  <a:gd name="T21" fmla="*/ 12 h 24"/>
                  <a:gd name="T22" fmla="*/ 855 w 867"/>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7" h="24">
                    <a:moveTo>
                      <a:pt x="56" y="0"/>
                    </a:moveTo>
                    <a:cubicBezTo>
                      <a:pt x="12" y="0"/>
                      <a:pt x="12" y="0"/>
                      <a:pt x="12" y="0"/>
                    </a:cubicBezTo>
                    <a:cubicBezTo>
                      <a:pt x="6" y="0"/>
                      <a:pt x="0" y="6"/>
                      <a:pt x="0" y="12"/>
                    </a:cubicBezTo>
                    <a:cubicBezTo>
                      <a:pt x="0" y="19"/>
                      <a:pt x="6" y="24"/>
                      <a:pt x="12" y="24"/>
                    </a:cubicBezTo>
                    <a:cubicBezTo>
                      <a:pt x="56" y="24"/>
                      <a:pt x="56" y="24"/>
                      <a:pt x="56" y="24"/>
                    </a:cubicBezTo>
                    <a:cubicBezTo>
                      <a:pt x="56" y="0"/>
                      <a:pt x="56" y="0"/>
                      <a:pt x="56" y="0"/>
                    </a:cubicBezTo>
                    <a:moveTo>
                      <a:pt x="855" y="0"/>
                    </a:moveTo>
                    <a:cubicBezTo>
                      <a:pt x="214" y="0"/>
                      <a:pt x="214" y="0"/>
                      <a:pt x="214" y="0"/>
                    </a:cubicBezTo>
                    <a:cubicBezTo>
                      <a:pt x="214" y="24"/>
                      <a:pt x="214" y="24"/>
                      <a:pt x="214" y="24"/>
                    </a:cubicBezTo>
                    <a:cubicBezTo>
                      <a:pt x="855" y="24"/>
                      <a:pt x="855" y="24"/>
                      <a:pt x="855" y="24"/>
                    </a:cubicBezTo>
                    <a:cubicBezTo>
                      <a:pt x="862" y="24"/>
                      <a:pt x="867" y="19"/>
                      <a:pt x="867" y="12"/>
                    </a:cubicBezTo>
                    <a:cubicBezTo>
                      <a:pt x="867" y="6"/>
                      <a:pt x="862" y="0"/>
                      <a:pt x="85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21" name="Freeform 52"/>
              <p:cNvSpPr>
                <a:spLocks noEditPoints="1"/>
              </p:cNvSpPr>
              <p:nvPr/>
            </p:nvSpPr>
            <p:spPr bwMode="auto">
              <a:xfrm>
                <a:off x="5468" y="2673"/>
                <a:ext cx="1206" cy="34"/>
              </a:xfrm>
              <a:custGeom>
                <a:avLst/>
                <a:gdLst>
                  <a:gd name="T0" fmla="*/ 56 w 867"/>
                  <a:gd name="T1" fmla="*/ 0 h 24"/>
                  <a:gd name="T2" fmla="*/ 12 w 867"/>
                  <a:gd name="T3" fmla="*/ 0 h 24"/>
                  <a:gd name="T4" fmla="*/ 0 w 867"/>
                  <a:gd name="T5" fmla="*/ 12 h 24"/>
                  <a:gd name="T6" fmla="*/ 12 w 867"/>
                  <a:gd name="T7" fmla="*/ 24 h 24"/>
                  <a:gd name="T8" fmla="*/ 56 w 867"/>
                  <a:gd name="T9" fmla="*/ 24 h 24"/>
                  <a:gd name="T10" fmla="*/ 56 w 867"/>
                  <a:gd name="T11" fmla="*/ 0 h 24"/>
                  <a:gd name="T12" fmla="*/ 855 w 867"/>
                  <a:gd name="T13" fmla="*/ 0 h 24"/>
                  <a:gd name="T14" fmla="*/ 214 w 867"/>
                  <a:gd name="T15" fmla="*/ 0 h 24"/>
                  <a:gd name="T16" fmla="*/ 214 w 867"/>
                  <a:gd name="T17" fmla="*/ 24 h 24"/>
                  <a:gd name="T18" fmla="*/ 855 w 867"/>
                  <a:gd name="T19" fmla="*/ 24 h 24"/>
                  <a:gd name="T20" fmla="*/ 867 w 867"/>
                  <a:gd name="T21" fmla="*/ 12 h 24"/>
                  <a:gd name="T22" fmla="*/ 855 w 867"/>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7" h="24">
                    <a:moveTo>
                      <a:pt x="56" y="0"/>
                    </a:moveTo>
                    <a:cubicBezTo>
                      <a:pt x="12" y="0"/>
                      <a:pt x="12" y="0"/>
                      <a:pt x="12" y="0"/>
                    </a:cubicBezTo>
                    <a:cubicBezTo>
                      <a:pt x="6" y="0"/>
                      <a:pt x="0" y="5"/>
                      <a:pt x="0" y="12"/>
                    </a:cubicBezTo>
                    <a:cubicBezTo>
                      <a:pt x="0" y="19"/>
                      <a:pt x="6" y="24"/>
                      <a:pt x="12" y="24"/>
                    </a:cubicBezTo>
                    <a:cubicBezTo>
                      <a:pt x="56" y="24"/>
                      <a:pt x="56" y="24"/>
                      <a:pt x="56" y="24"/>
                    </a:cubicBezTo>
                    <a:cubicBezTo>
                      <a:pt x="56" y="0"/>
                      <a:pt x="56" y="0"/>
                      <a:pt x="56" y="0"/>
                    </a:cubicBezTo>
                    <a:moveTo>
                      <a:pt x="855" y="0"/>
                    </a:moveTo>
                    <a:cubicBezTo>
                      <a:pt x="214" y="0"/>
                      <a:pt x="214" y="0"/>
                      <a:pt x="214" y="0"/>
                    </a:cubicBezTo>
                    <a:cubicBezTo>
                      <a:pt x="214" y="24"/>
                      <a:pt x="214" y="24"/>
                      <a:pt x="214" y="24"/>
                    </a:cubicBezTo>
                    <a:cubicBezTo>
                      <a:pt x="855" y="24"/>
                      <a:pt x="855" y="24"/>
                      <a:pt x="855" y="24"/>
                    </a:cubicBezTo>
                    <a:cubicBezTo>
                      <a:pt x="862" y="24"/>
                      <a:pt x="867" y="19"/>
                      <a:pt x="867" y="12"/>
                    </a:cubicBezTo>
                    <a:cubicBezTo>
                      <a:pt x="867" y="5"/>
                      <a:pt x="862" y="0"/>
                      <a:pt x="85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22" name="Freeform 53"/>
              <p:cNvSpPr>
                <a:spLocks noEditPoints="1"/>
              </p:cNvSpPr>
              <p:nvPr/>
            </p:nvSpPr>
            <p:spPr bwMode="auto">
              <a:xfrm>
                <a:off x="5468" y="2769"/>
                <a:ext cx="423" cy="33"/>
              </a:xfrm>
              <a:custGeom>
                <a:avLst/>
                <a:gdLst>
                  <a:gd name="T0" fmla="*/ 56 w 304"/>
                  <a:gd name="T1" fmla="*/ 0 h 24"/>
                  <a:gd name="T2" fmla="*/ 12 w 304"/>
                  <a:gd name="T3" fmla="*/ 0 h 24"/>
                  <a:gd name="T4" fmla="*/ 0 w 304"/>
                  <a:gd name="T5" fmla="*/ 12 h 24"/>
                  <a:gd name="T6" fmla="*/ 12 w 304"/>
                  <a:gd name="T7" fmla="*/ 24 h 24"/>
                  <a:gd name="T8" fmla="*/ 56 w 304"/>
                  <a:gd name="T9" fmla="*/ 24 h 24"/>
                  <a:gd name="T10" fmla="*/ 56 w 304"/>
                  <a:gd name="T11" fmla="*/ 0 h 24"/>
                  <a:gd name="T12" fmla="*/ 292 w 304"/>
                  <a:gd name="T13" fmla="*/ 0 h 24"/>
                  <a:gd name="T14" fmla="*/ 214 w 304"/>
                  <a:gd name="T15" fmla="*/ 0 h 24"/>
                  <a:gd name="T16" fmla="*/ 214 w 304"/>
                  <a:gd name="T17" fmla="*/ 24 h 24"/>
                  <a:gd name="T18" fmla="*/ 292 w 304"/>
                  <a:gd name="T19" fmla="*/ 24 h 24"/>
                  <a:gd name="T20" fmla="*/ 304 w 304"/>
                  <a:gd name="T21" fmla="*/ 12 h 24"/>
                  <a:gd name="T22" fmla="*/ 292 w 304"/>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4" h="24">
                    <a:moveTo>
                      <a:pt x="56" y="0"/>
                    </a:moveTo>
                    <a:cubicBezTo>
                      <a:pt x="12" y="0"/>
                      <a:pt x="12" y="0"/>
                      <a:pt x="12" y="0"/>
                    </a:cubicBezTo>
                    <a:cubicBezTo>
                      <a:pt x="6" y="0"/>
                      <a:pt x="0" y="6"/>
                      <a:pt x="0" y="12"/>
                    </a:cubicBezTo>
                    <a:cubicBezTo>
                      <a:pt x="0" y="19"/>
                      <a:pt x="6" y="24"/>
                      <a:pt x="12" y="24"/>
                    </a:cubicBezTo>
                    <a:cubicBezTo>
                      <a:pt x="56" y="24"/>
                      <a:pt x="56" y="24"/>
                      <a:pt x="56" y="24"/>
                    </a:cubicBezTo>
                    <a:cubicBezTo>
                      <a:pt x="56" y="0"/>
                      <a:pt x="56" y="0"/>
                      <a:pt x="56" y="0"/>
                    </a:cubicBezTo>
                    <a:moveTo>
                      <a:pt x="292" y="0"/>
                    </a:moveTo>
                    <a:cubicBezTo>
                      <a:pt x="214" y="0"/>
                      <a:pt x="214" y="0"/>
                      <a:pt x="214" y="0"/>
                    </a:cubicBezTo>
                    <a:cubicBezTo>
                      <a:pt x="214" y="24"/>
                      <a:pt x="214" y="24"/>
                      <a:pt x="214" y="24"/>
                    </a:cubicBezTo>
                    <a:cubicBezTo>
                      <a:pt x="292" y="24"/>
                      <a:pt x="292" y="24"/>
                      <a:pt x="292" y="24"/>
                    </a:cubicBezTo>
                    <a:cubicBezTo>
                      <a:pt x="299" y="24"/>
                      <a:pt x="304" y="19"/>
                      <a:pt x="304" y="12"/>
                    </a:cubicBezTo>
                    <a:cubicBezTo>
                      <a:pt x="304" y="6"/>
                      <a:pt x="299" y="0"/>
                      <a:pt x="292"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23" name="Freeform 54"/>
              <p:cNvSpPr>
                <a:spLocks noEditPoints="1"/>
              </p:cNvSpPr>
              <p:nvPr/>
            </p:nvSpPr>
            <p:spPr bwMode="auto">
              <a:xfrm>
                <a:off x="5546" y="1161"/>
                <a:ext cx="220" cy="835"/>
              </a:xfrm>
              <a:custGeom>
                <a:avLst/>
                <a:gdLst>
                  <a:gd name="T0" fmla="*/ 158 w 158"/>
                  <a:gd name="T1" fmla="*/ 555 h 600"/>
                  <a:gd name="T2" fmla="*/ 24 w 158"/>
                  <a:gd name="T3" fmla="*/ 555 h 600"/>
                  <a:gd name="T4" fmla="*/ 19 w 158"/>
                  <a:gd name="T5" fmla="*/ 578 h 600"/>
                  <a:gd name="T6" fmla="*/ 0 w 158"/>
                  <a:gd name="T7" fmla="*/ 578 h 600"/>
                  <a:gd name="T8" fmla="*/ 0 w 158"/>
                  <a:gd name="T9" fmla="*/ 600 h 600"/>
                  <a:gd name="T10" fmla="*/ 158 w 158"/>
                  <a:gd name="T11" fmla="*/ 600 h 600"/>
                  <a:gd name="T12" fmla="*/ 158 w 158"/>
                  <a:gd name="T13" fmla="*/ 555 h 600"/>
                  <a:gd name="T14" fmla="*/ 158 w 158"/>
                  <a:gd name="T15" fmla="*/ 485 h 600"/>
                  <a:gd name="T16" fmla="*/ 0 w 158"/>
                  <a:gd name="T17" fmla="*/ 485 h 600"/>
                  <a:gd name="T18" fmla="*/ 0 w 158"/>
                  <a:gd name="T19" fmla="*/ 529 h 600"/>
                  <a:gd name="T20" fmla="*/ 27 w 158"/>
                  <a:gd name="T21" fmla="*/ 529 h 600"/>
                  <a:gd name="T22" fmla="*/ 29 w 158"/>
                  <a:gd name="T23" fmla="*/ 529 h 600"/>
                  <a:gd name="T24" fmla="*/ 28 w 158"/>
                  <a:gd name="T25" fmla="*/ 531 h 600"/>
                  <a:gd name="T26" fmla="*/ 158 w 158"/>
                  <a:gd name="T27" fmla="*/ 531 h 600"/>
                  <a:gd name="T28" fmla="*/ 158 w 158"/>
                  <a:gd name="T29" fmla="*/ 485 h 600"/>
                  <a:gd name="T30" fmla="*/ 158 w 158"/>
                  <a:gd name="T31" fmla="*/ 416 h 600"/>
                  <a:gd name="T32" fmla="*/ 51 w 158"/>
                  <a:gd name="T33" fmla="*/ 416 h 600"/>
                  <a:gd name="T34" fmla="*/ 48 w 158"/>
                  <a:gd name="T35" fmla="*/ 433 h 600"/>
                  <a:gd name="T36" fmla="*/ 0 w 158"/>
                  <a:gd name="T37" fmla="*/ 433 h 600"/>
                  <a:gd name="T38" fmla="*/ 0 w 158"/>
                  <a:gd name="T39" fmla="*/ 461 h 600"/>
                  <a:gd name="T40" fmla="*/ 158 w 158"/>
                  <a:gd name="T41" fmla="*/ 461 h 600"/>
                  <a:gd name="T42" fmla="*/ 158 w 158"/>
                  <a:gd name="T43" fmla="*/ 416 h 600"/>
                  <a:gd name="T44" fmla="*/ 158 w 158"/>
                  <a:gd name="T45" fmla="*/ 346 h 600"/>
                  <a:gd name="T46" fmla="*/ 33 w 158"/>
                  <a:gd name="T47" fmla="*/ 346 h 600"/>
                  <a:gd name="T48" fmla="*/ 64 w 158"/>
                  <a:gd name="T49" fmla="*/ 378 h 600"/>
                  <a:gd name="T50" fmla="*/ 64 w 158"/>
                  <a:gd name="T51" fmla="*/ 387 h 600"/>
                  <a:gd name="T52" fmla="*/ 57 w 158"/>
                  <a:gd name="T53" fmla="*/ 387 h 600"/>
                  <a:gd name="T54" fmla="*/ 56 w 158"/>
                  <a:gd name="T55" fmla="*/ 392 h 600"/>
                  <a:gd name="T56" fmla="*/ 158 w 158"/>
                  <a:gd name="T57" fmla="*/ 392 h 600"/>
                  <a:gd name="T58" fmla="*/ 158 w 158"/>
                  <a:gd name="T59" fmla="*/ 346 h 600"/>
                  <a:gd name="T60" fmla="*/ 12 w 158"/>
                  <a:gd name="T61" fmla="*/ 289 h 600"/>
                  <a:gd name="T62" fmla="*/ 0 w 158"/>
                  <a:gd name="T63" fmla="*/ 289 h 600"/>
                  <a:gd name="T64" fmla="*/ 0 w 158"/>
                  <a:gd name="T65" fmla="*/ 321 h 600"/>
                  <a:gd name="T66" fmla="*/ 12 w 158"/>
                  <a:gd name="T67" fmla="*/ 289 h 600"/>
                  <a:gd name="T68" fmla="*/ 158 w 158"/>
                  <a:gd name="T69" fmla="*/ 277 h 600"/>
                  <a:gd name="T70" fmla="*/ 78 w 158"/>
                  <a:gd name="T71" fmla="*/ 277 h 600"/>
                  <a:gd name="T72" fmla="*/ 76 w 158"/>
                  <a:gd name="T73" fmla="*/ 289 h 600"/>
                  <a:gd name="T74" fmla="*/ 53 w 158"/>
                  <a:gd name="T75" fmla="*/ 289 h 600"/>
                  <a:gd name="T76" fmla="*/ 41 w 158"/>
                  <a:gd name="T77" fmla="*/ 322 h 600"/>
                  <a:gd name="T78" fmla="*/ 158 w 158"/>
                  <a:gd name="T79" fmla="*/ 322 h 600"/>
                  <a:gd name="T80" fmla="*/ 158 w 158"/>
                  <a:gd name="T81" fmla="*/ 277 h 600"/>
                  <a:gd name="T82" fmla="*/ 158 w 158"/>
                  <a:gd name="T83" fmla="*/ 0 h 600"/>
                  <a:gd name="T84" fmla="*/ 12 w 158"/>
                  <a:gd name="T85" fmla="*/ 0 h 600"/>
                  <a:gd name="T86" fmla="*/ 0 w 158"/>
                  <a:gd name="T87" fmla="*/ 61 h 600"/>
                  <a:gd name="T88" fmla="*/ 0 w 158"/>
                  <a:gd name="T89" fmla="*/ 68 h 600"/>
                  <a:gd name="T90" fmla="*/ 41 w 158"/>
                  <a:gd name="T91" fmla="*/ 69 h 600"/>
                  <a:gd name="T92" fmla="*/ 41 w 158"/>
                  <a:gd name="T93" fmla="*/ 97 h 600"/>
                  <a:gd name="T94" fmla="*/ 64 w 158"/>
                  <a:gd name="T95" fmla="*/ 97 h 600"/>
                  <a:gd name="T96" fmla="*/ 112 w 158"/>
                  <a:gd name="T97" fmla="*/ 97 h 600"/>
                  <a:gd name="T98" fmla="*/ 114 w 158"/>
                  <a:gd name="T99" fmla="*/ 97 h 600"/>
                  <a:gd name="T100" fmla="*/ 104 w 158"/>
                  <a:gd name="T101" fmla="*/ 145 h 600"/>
                  <a:gd name="T102" fmla="*/ 14 w 158"/>
                  <a:gd name="T103" fmla="*/ 145 h 600"/>
                  <a:gd name="T104" fmla="*/ 32 w 158"/>
                  <a:gd name="T105" fmla="*/ 221 h 600"/>
                  <a:gd name="T106" fmla="*/ 29 w 158"/>
                  <a:gd name="T107" fmla="*/ 221 h 600"/>
                  <a:gd name="T108" fmla="*/ 56 w 158"/>
                  <a:gd name="T109" fmla="*/ 239 h 600"/>
                  <a:gd name="T110" fmla="*/ 59 w 158"/>
                  <a:gd name="T111" fmla="*/ 241 h 600"/>
                  <a:gd name="T112" fmla="*/ 83 w 158"/>
                  <a:gd name="T113" fmla="*/ 241 h 600"/>
                  <a:gd name="T114" fmla="*/ 85 w 158"/>
                  <a:gd name="T115" fmla="*/ 241 h 600"/>
                  <a:gd name="T116" fmla="*/ 83 w 158"/>
                  <a:gd name="T117" fmla="*/ 253 h 600"/>
                  <a:gd name="T118" fmla="*/ 158 w 158"/>
                  <a:gd name="T119" fmla="*/ 253 h 600"/>
                  <a:gd name="T120" fmla="*/ 158 w 158"/>
                  <a:gd name="T12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8" h="600">
                    <a:moveTo>
                      <a:pt x="158" y="555"/>
                    </a:moveTo>
                    <a:cubicBezTo>
                      <a:pt x="24" y="555"/>
                      <a:pt x="24" y="555"/>
                      <a:pt x="24" y="555"/>
                    </a:cubicBezTo>
                    <a:cubicBezTo>
                      <a:pt x="19" y="578"/>
                      <a:pt x="19" y="578"/>
                      <a:pt x="19" y="578"/>
                    </a:cubicBezTo>
                    <a:cubicBezTo>
                      <a:pt x="0" y="578"/>
                      <a:pt x="0" y="578"/>
                      <a:pt x="0" y="578"/>
                    </a:cubicBezTo>
                    <a:cubicBezTo>
                      <a:pt x="0" y="600"/>
                      <a:pt x="0" y="600"/>
                      <a:pt x="0" y="600"/>
                    </a:cubicBezTo>
                    <a:cubicBezTo>
                      <a:pt x="158" y="600"/>
                      <a:pt x="158" y="600"/>
                      <a:pt x="158" y="600"/>
                    </a:cubicBezTo>
                    <a:cubicBezTo>
                      <a:pt x="158" y="555"/>
                      <a:pt x="158" y="555"/>
                      <a:pt x="158" y="555"/>
                    </a:cubicBezTo>
                    <a:moveTo>
                      <a:pt x="158" y="485"/>
                    </a:moveTo>
                    <a:cubicBezTo>
                      <a:pt x="0" y="485"/>
                      <a:pt x="0" y="485"/>
                      <a:pt x="0" y="485"/>
                    </a:cubicBezTo>
                    <a:cubicBezTo>
                      <a:pt x="0" y="529"/>
                      <a:pt x="0" y="529"/>
                      <a:pt x="0" y="529"/>
                    </a:cubicBezTo>
                    <a:cubicBezTo>
                      <a:pt x="27" y="529"/>
                      <a:pt x="27" y="529"/>
                      <a:pt x="27" y="529"/>
                    </a:cubicBezTo>
                    <a:cubicBezTo>
                      <a:pt x="29" y="529"/>
                      <a:pt x="29" y="529"/>
                      <a:pt x="29" y="529"/>
                    </a:cubicBezTo>
                    <a:cubicBezTo>
                      <a:pt x="28" y="531"/>
                      <a:pt x="28" y="531"/>
                      <a:pt x="28" y="531"/>
                    </a:cubicBezTo>
                    <a:cubicBezTo>
                      <a:pt x="158" y="531"/>
                      <a:pt x="158" y="531"/>
                      <a:pt x="158" y="531"/>
                    </a:cubicBezTo>
                    <a:cubicBezTo>
                      <a:pt x="158" y="485"/>
                      <a:pt x="158" y="485"/>
                      <a:pt x="158" y="485"/>
                    </a:cubicBezTo>
                    <a:moveTo>
                      <a:pt x="158" y="416"/>
                    </a:moveTo>
                    <a:cubicBezTo>
                      <a:pt x="51" y="416"/>
                      <a:pt x="51" y="416"/>
                      <a:pt x="51" y="416"/>
                    </a:cubicBezTo>
                    <a:cubicBezTo>
                      <a:pt x="48" y="433"/>
                      <a:pt x="48" y="433"/>
                      <a:pt x="48" y="433"/>
                    </a:cubicBezTo>
                    <a:cubicBezTo>
                      <a:pt x="0" y="433"/>
                      <a:pt x="0" y="433"/>
                      <a:pt x="0" y="433"/>
                    </a:cubicBezTo>
                    <a:cubicBezTo>
                      <a:pt x="0" y="461"/>
                      <a:pt x="0" y="461"/>
                      <a:pt x="0" y="461"/>
                    </a:cubicBezTo>
                    <a:cubicBezTo>
                      <a:pt x="158" y="461"/>
                      <a:pt x="158" y="461"/>
                      <a:pt x="158" y="461"/>
                    </a:cubicBezTo>
                    <a:cubicBezTo>
                      <a:pt x="158" y="416"/>
                      <a:pt x="158" y="416"/>
                      <a:pt x="158" y="416"/>
                    </a:cubicBezTo>
                    <a:moveTo>
                      <a:pt x="158" y="346"/>
                    </a:moveTo>
                    <a:cubicBezTo>
                      <a:pt x="33" y="346"/>
                      <a:pt x="33" y="346"/>
                      <a:pt x="33" y="346"/>
                    </a:cubicBezTo>
                    <a:cubicBezTo>
                      <a:pt x="64" y="378"/>
                      <a:pt x="64" y="378"/>
                      <a:pt x="64" y="378"/>
                    </a:cubicBezTo>
                    <a:cubicBezTo>
                      <a:pt x="64" y="387"/>
                      <a:pt x="64" y="387"/>
                      <a:pt x="64" y="387"/>
                    </a:cubicBezTo>
                    <a:cubicBezTo>
                      <a:pt x="57" y="387"/>
                      <a:pt x="57" y="387"/>
                      <a:pt x="57" y="387"/>
                    </a:cubicBezTo>
                    <a:cubicBezTo>
                      <a:pt x="56" y="392"/>
                      <a:pt x="56" y="392"/>
                      <a:pt x="56" y="392"/>
                    </a:cubicBezTo>
                    <a:cubicBezTo>
                      <a:pt x="158" y="392"/>
                      <a:pt x="158" y="392"/>
                      <a:pt x="158" y="392"/>
                    </a:cubicBezTo>
                    <a:cubicBezTo>
                      <a:pt x="158" y="346"/>
                      <a:pt x="158" y="346"/>
                      <a:pt x="158" y="346"/>
                    </a:cubicBezTo>
                    <a:moveTo>
                      <a:pt x="12" y="289"/>
                    </a:moveTo>
                    <a:cubicBezTo>
                      <a:pt x="0" y="289"/>
                      <a:pt x="0" y="289"/>
                      <a:pt x="0" y="289"/>
                    </a:cubicBezTo>
                    <a:cubicBezTo>
                      <a:pt x="0" y="321"/>
                      <a:pt x="0" y="321"/>
                      <a:pt x="0" y="321"/>
                    </a:cubicBezTo>
                    <a:cubicBezTo>
                      <a:pt x="12" y="289"/>
                      <a:pt x="12" y="289"/>
                      <a:pt x="12" y="289"/>
                    </a:cubicBezTo>
                    <a:moveTo>
                      <a:pt x="158" y="277"/>
                    </a:moveTo>
                    <a:cubicBezTo>
                      <a:pt x="78" y="277"/>
                      <a:pt x="78" y="277"/>
                      <a:pt x="78" y="277"/>
                    </a:cubicBezTo>
                    <a:cubicBezTo>
                      <a:pt x="76" y="289"/>
                      <a:pt x="76" y="289"/>
                      <a:pt x="76" y="289"/>
                    </a:cubicBezTo>
                    <a:cubicBezTo>
                      <a:pt x="53" y="289"/>
                      <a:pt x="53" y="289"/>
                      <a:pt x="53" y="289"/>
                    </a:cubicBezTo>
                    <a:cubicBezTo>
                      <a:pt x="41" y="322"/>
                      <a:pt x="41" y="322"/>
                      <a:pt x="41" y="322"/>
                    </a:cubicBezTo>
                    <a:cubicBezTo>
                      <a:pt x="158" y="322"/>
                      <a:pt x="158" y="322"/>
                      <a:pt x="158" y="322"/>
                    </a:cubicBezTo>
                    <a:cubicBezTo>
                      <a:pt x="158" y="277"/>
                      <a:pt x="158" y="277"/>
                      <a:pt x="158" y="277"/>
                    </a:cubicBezTo>
                    <a:moveTo>
                      <a:pt x="158" y="0"/>
                    </a:moveTo>
                    <a:cubicBezTo>
                      <a:pt x="12" y="0"/>
                      <a:pt x="12" y="0"/>
                      <a:pt x="12" y="0"/>
                    </a:cubicBezTo>
                    <a:cubicBezTo>
                      <a:pt x="0" y="61"/>
                      <a:pt x="0" y="61"/>
                      <a:pt x="0" y="61"/>
                    </a:cubicBezTo>
                    <a:cubicBezTo>
                      <a:pt x="0" y="68"/>
                      <a:pt x="0" y="68"/>
                      <a:pt x="0" y="68"/>
                    </a:cubicBezTo>
                    <a:cubicBezTo>
                      <a:pt x="13" y="69"/>
                      <a:pt x="27" y="69"/>
                      <a:pt x="41" y="69"/>
                    </a:cubicBezTo>
                    <a:cubicBezTo>
                      <a:pt x="41" y="97"/>
                      <a:pt x="41" y="97"/>
                      <a:pt x="41" y="97"/>
                    </a:cubicBezTo>
                    <a:cubicBezTo>
                      <a:pt x="64" y="97"/>
                      <a:pt x="64" y="97"/>
                      <a:pt x="64" y="97"/>
                    </a:cubicBezTo>
                    <a:cubicBezTo>
                      <a:pt x="112" y="97"/>
                      <a:pt x="112" y="97"/>
                      <a:pt x="112" y="97"/>
                    </a:cubicBezTo>
                    <a:cubicBezTo>
                      <a:pt x="114" y="97"/>
                      <a:pt x="114" y="97"/>
                      <a:pt x="114" y="97"/>
                    </a:cubicBezTo>
                    <a:cubicBezTo>
                      <a:pt x="104" y="145"/>
                      <a:pt x="104" y="145"/>
                      <a:pt x="104" y="145"/>
                    </a:cubicBezTo>
                    <a:cubicBezTo>
                      <a:pt x="14" y="145"/>
                      <a:pt x="14" y="145"/>
                      <a:pt x="14" y="145"/>
                    </a:cubicBezTo>
                    <a:cubicBezTo>
                      <a:pt x="32" y="221"/>
                      <a:pt x="32" y="221"/>
                      <a:pt x="32" y="221"/>
                    </a:cubicBezTo>
                    <a:cubicBezTo>
                      <a:pt x="29" y="221"/>
                      <a:pt x="29" y="221"/>
                      <a:pt x="29" y="221"/>
                    </a:cubicBezTo>
                    <a:cubicBezTo>
                      <a:pt x="56" y="239"/>
                      <a:pt x="56" y="239"/>
                      <a:pt x="56" y="239"/>
                    </a:cubicBezTo>
                    <a:cubicBezTo>
                      <a:pt x="57" y="239"/>
                      <a:pt x="58" y="240"/>
                      <a:pt x="59" y="241"/>
                    </a:cubicBezTo>
                    <a:cubicBezTo>
                      <a:pt x="83" y="241"/>
                      <a:pt x="83" y="241"/>
                      <a:pt x="83" y="241"/>
                    </a:cubicBezTo>
                    <a:cubicBezTo>
                      <a:pt x="85" y="241"/>
                      <a:pt x="85" y="241"/>
                      <a:pt x="85" y="241"/>
                    </a:cubicBezTo>
                    <a:cubicBezTo>
                      <a:pt x="83" y="253"/>
                      <a:pt x="83" y="253"/>
                      <a:pt x="83" y="253"/>
                    </a:cubicBezTo>
                    <a:cubicBezTo>
                      <a:pt x="158" y="253"/>
                      <a:pt x="158" y="253"/>
                      <a:pt x="158" y="253"/>
                    </a:cubicBezTo>
                    <a:cubicBezTo>
                      <a:pt x="158" y="0"/>
                      <a:pt x="158" y="0"/>
                      <a:pt x="158"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24" name="Freeform 55"/>
              <p:cNvSpPr>
                <a:spLocks/>
              </p:cNvSpPr>
              <p:nvPr/>
            </p:nvSpPr>
            <p:spPr bwMode="auto">
              <a:xfrm>
                <a:off x="5655" y="1513"/>
                <a:ext cx="111" cy="34"/>
              </a:xfrm>
              <a:custGeom>
                <a:avLst/>
                <a:gdLst>
                  <a:gd name="T0" fmla="*/ 111 w 111"/>
                  <a:gd name="T1" fmla="*/ 0 h 34"/>
                  <a:gd name="T2" fmla="*/ 7 w 111"/>
                  <a:gd name="T3" fmla="*/ 0 h 34"/>
                  <a:gd name="T4" fmla="*/ 0 w 111"/>
                  <a:gd name="T5" fmla="*/ 34 h 34"/>
                  <a:gd name="T6" fmla="*/ 111 w 111"/>
                  <a:gd name="T7" fmla="*/ 34 h 34"/>
                  <a:gd name="T8" fmla="*/ 111 w 111"/>
                  <a:gd name="T9" fmla="*/ 0 h 34"/>
                </a:gdLst>
                <a:ahLst/>
                <a:cxnLst>
                  <a:cxn ang="0">
                    <a:pos x="T0" y="T1"/>
                  </a:cxn>
                  <a:cxn ang="0">
                    <a:pos x="T2" y="T3"/>
                  </a:cxn>
                  <a:cxn ang="0">
                    <a:pos x="T4" y="T5"/>
                  </a:cxn>
                  <a:cxn ang="0">
                    <a:pos x="T6" y="T7"/>
                  </a:cxn>
                  <a:cxn ang="0">
                    <a:pos x="T8" y="T9"/>
                  </a:cxn>
                </a:cxnLst>
                <a:rect l="0" t="0" r="r" b="b"/>
                <a:pathLst>
                  <a:path w="111" h="34">
                    <a:moveTo>
                      <a:pt x="111" y="0"/>
                    </a:moveTo>
                    <a:lnTo>
                      <a:pt x="7" y="0"/>
                    </a:lnTo>
                    <a:lnTo>
                      <a:pt x="0" y="34"/>
                    </a:lnTo>
                    <a:lnTo>
                      <a:pt x="111" y="34"/>
                    </a:lnTo>
                    <a:lnTo>
                      <a:pt x="111" y="0"/>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25" name="Freeform 56"/>
              <p:cNvSpPr>
                <a:spLocks/>
              </p:cNvSpPr>
              <p:nvPr/>
            </p:nvSpPr>
            <p:spPr bwMode="auto">
              <a:xfrm>
                <a:off x="5655" y="1513"/>
                <a:ext cx="111" cy="34"/>
              </a:xfrm>
              <a:custGeom>
                <a:avLst/>
                <a:gdLst>
                  <a:gd name="T0" fmla="*/ 111 w 111"/>
                  <a:gd name="T1" fmla="*/ 0 h 34"/>
                  <a:gd name="T2" fmla="*/ 7 w 111"/>
                  <a:gd name="T3" fmla="*/ 0 h 34"/>
                  <a:gd name="T4" fmla="*/ 0 w 111"/>
                  <a:gd name="T5" fmla="*/ 34 h 34"/>
                  <a:gd name="T6" fmla="*/ 111 w 111"/>
                  <a:gd name="T7" fmla="*/ 34 h 34"/>
                  <a:gd name="T8" fmla="*/ 111 w 111"/>
                  <a:gd name="T9" fmla="*/ 0 h 34"/>
                </a:gdLst>
                <a:ahLst/>
                <a:cxnLst>
                  <a:cxn ang="0">
                    <a:pos x="T0" y="T1"/>
                  </a:cxn>
                  <a:cxn ang="0">
                    <a:pos x="T2" y="T3"/>
                  </a:cxn>
                  <a:cxn ang="0">
                    <a:pos x="T4" y="T5"/>
                  </a:cxn>
                  <a:cxn ang="0">
                    <a:pos x="T6" y="T7"/>
                  </a:cxn>
                  <a:cxn ang="0">
                    <a:pos x="T8" y="T9"/>
                  </a:cxn>
                </a:cxnLst>
                <a:rect l="0" t="0" r="r" b="b"/>
                <a:pathLst>
                  <a:path w="111" h="34">
                    <a:moveTo>
                      <a:pt x="111" y="0"/>
                    </a:moveTo>
                    <a:lnTo>
                      <a:pt x="7" y="0"/>
                    </a:lnTo>
                    <a:lnTo>
                      <a:pt x="0" y="34"/>
                    </a:lnTo>
                    <a:lnTo>
                      <a:pt x="111" y="34"/>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26" name="Freeform 57"/>
              <p:cNvSpPr>
                <a:spLocks/>
              </p:cNvSpPr>
              <p:nvPr/>
            </p:nvSpPr>
            <p:spPr bwMode="auto">
              <a:xfrm>
                <a:off x="5591" y="1609"/>
                <a:ext cx="175" cy="34"/>
              </a:xfrm>
              <a:custGeom>
                <a:avLst/>
                <a:gdLst>
                  <a:gd name="T0" fmla="*/ 175 w 175"/>
                  <a:gd name="T1" fmla="*/ 0 h 34"/>
                  <a:gd name="T2" fmla="*/ 12 w 175"/>
                  <a:gd name="T3" fmla="*/ 0 h 34"/>
                  <a:gd name="T4" fmla="*/ 0 w 175"/>
                  <a:gd name="T5" fmla="*/ 34 h 34"/>
                  <a:gd name="T6" fmla="*/ 0 w 175"/>
                  <a:gd name="T7" fmla="*/ 34 h 34"/>
                  <a:gd name="T8" fmla="*/ 1 w 175"/>
                  <a:gd name="T9" fmla="*/ 34 h 34"/>
                  <a:gd name="T10" fmla="*/ 175 w 175"/>
                  <a:gd name="T11" fmla="*/ 34 h 34"/>
                  <a:gd name="T12" fmla="*/ 175 w 17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75" h="34">
                    <a:moveTo>
                      <a:pt x="175" y="0"/>
                    </a:moveTo>
                    <a:lnTo>
                      <a:pt x="12" y="0"/>
                    </a:lnTo>
                    <a:lnTo>
                      <a:pt x="0" y="34"/>
                    </a:lnTo>
                    <a:lnTo>
                      <a:pt x="0" y="34"/>
                    </a:lnTo>
                    <a:lnTo>
                      <a:pt x="1" y="34"/>
                    </a:lnTo>
                    <a:lnTo>
                      <a:pt x="175" y="34"/>
                    </a:lnTo>
                    <a:lnTo>
                      <a:pt x="175" y="0"/>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27" name="Freeform 58"/>
              <p:cNvSpPr>
                <a:spLocks/>
              </p:cNvSpPr>
              <p:nvPr/>
            </p:nvSpPr>
            <p:spPr bwMode="auto">
              <a:xfrm>
                <a:off x="5591" y="1609"/>
                <a:ext cx="175" cy="34"/>
              </a:xfrm>
              <a:custGeom>
                <a:avLst/>
                <a:gdLst>
                  <a:gd name="T0" fmla="*/ 175 w 175"/>
                  <a:gd name="T1" fmla="*/ 0 h 34"/>
                  <a:gd name="T2" fmla="*/ 12 w 175"/>
                  <a:gd name="T3" fmla="*/ 0 h 34"/>
                  <a:gd name="T4" fmla="*/ 0 w 175"/>
                  <a:gd name="T5" fmla="*/ 34 h 34"/>
                  <a:gd name="T6" fmla="*/ 0 w 175"/>
                  <a:gd name="T7" fmla="*/ 34 h 34"/>
                  <a:gd name="T8" fmla="*/ 1 w 175"/>
                  <a:gd name="T9" fmla="*/ 34 h 34"/>
                  <a:gd name="T10" fmla="*/ 175 w 175"/>
                  <a:gd name="T11" fmla="*/ 34 h 34"/>
                  <a:gd name="T12" fmla="*/ 175 w 17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75" h="34">
                    <a:moveTo>
                      <a:pt x="175" y="0"/>
                    </a:moveTo>
                    <a:lnTo>
                      <a:pt x="12" y="0"/>
                    </a:lnTo>
                    <a:lnTo>
                      <a:pt x="0" y="34"/>
                    </a:lnTo>
                    <a:lnTo>
                      <a:pt x="0" y="34"/>
                    </a:lnTo>
                    <a:lnTo>
                      <a:pt x="1" y="34"/>
                    </a:lnTo>
                    <a:lnTo>
                      <a:pt x="175" y="34"/>
                    </a:lnTo>
                    <a:lnTo>
                      <a:pt x="1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28" name="Freeform 59"/>
              <p:cNvSpPr>
                <a:spLocks/>
              </p:cNvSpPr>
              <p:nvPr/>
            </p:nvSpPr>
            <p:spPr bwMode="auto">
              <a:xfrm>
                <a:off x="5617" y="1707"/>
                <a:ext cx="149" cy="33"/>
              </a:xfrm>
              <a:custGeom>
                <a:avLst/>
                <a:gdLst>
                  <a:gd name="T0" fmla="*/ 149 w 149"/>
                  <a:gd name="T1" fmla="*/ 0 h 33"/>
                  <a:gd name="T2" fmla="*/ 7 w 149"/>
                  <a:gd name="T3" fmla="*/ 0 h 33"/>
                  <a:gd name="T4" fmla="*/ 0 w 149"/>
                  <a:gd name="T5" fmla="*/ 33 h 33"/>
                  <a:gd name="T6" fmla="*/ 149 w 149"/>
                  <a:gd name="T7" fmla="*/ 33 h 33"/>
                  <a:gd name="T8" fmla="*/ 149 w 149"/>
                  <a:gd name="T9" fmla="*/ 0 h 33"/>
                </a:gdLst>
                <a:ahLst/>
                <a:cxnLst>
                  <a:cxn ang="0">
                    <a:pos x="T0" y="T1"/>
                  </a:cxn>
                  <a:cxn ang="0">
                    <a:pos x="T2" y="T3"/>
                  </a:cxn>
                  <a:cxn ang="0">
                    <a:pos x="T4" y="T5"/>
                  </a:cxn>
                  <a:cxn ang="0">
                    <a:pos x="T6" y="T7"/>
                  </a:cxn>
                  <a:cxn ang="0">
                    <a:pos x="T8" y="T9"/>
                  </a:cxn>
                </a:cxnLst>
                <a:rect l="0" t="0" r="r" b="b"/>
                <a:pathLst>
                  <a:path w="149" h="33">
                    <a:moveTo>
                      <a:pt x="149" y="0"/>
                    </a:moveTo>
                    <a:lnTo>
                      <a:pt x="7" y="0"/>
                    </a:lnTo>
                    <a:lnTo>
                      <a:pt x="0" y="33"/>
                    </a:lnTo>
                    <a:lnTo>
                      <a:pt x="149" y="33"/>
                    </a:lnTo>
                    <a:lnTo>
                      <a:pt x="149" y="0"/>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29" name="Freeform 60"/>
              <p:cNvSpPr>
                <a:spLocks/>
              </p:cNvSpPr>
              <p:nvPr/>
            </p:nvSpPr>
            <p:spPr bwMode="auto">
              <a:xfrm>
                <a:off x="5617" y="1707"/>
                <a:ext cx="149" cy="33"/>
              </a:xfrm>
              <a:custGeom>
                <a:avLst/>
                <a:gdLst>
                  <a:gd name="T0" fmla="*/ 149 w 149"/>
                  <a:gd name="T1" fmla="*/ 0 h 33"/>
                  <a:gd name="T2" fmla="*/ 7 w 149"/>
                  <a:gd name="T3" fmla="*/ 0 h 33"/>
                  <a:gd name="T4" fmla="*/ 0 w 149"/>
                  <a:gd name="T5" fmla="*/ 33 h 33"/>
                  <a:gd name="T6" fmla="*/ 149 w 149"/>
                  <a:gd name="T7" fmla="*/ 33 h 33"/>
                  <a:gd name="T8" fmla="*/ 149 w 149"/>
                  <a:gd name="T9" fmla="*/ 0 h 33"/>
                </a:gdLst>
                <a:ahLst/>
                <a:cxnLst>
                  <a:cxn ang="0">
                    <a:pos x="T0" y="T1"/>
                  </a:cxn>
                  <a:cxn ang="0">
                    <a:pos x="T2" y="T3"/>
                  </a:cxn>
                  <a:cxn ang="0">
                    <a:pos x="T4" y="T5"/>
                  </a:cxn>
                  <a:cxn ang="0">
                    <a:pos x="T6" y="T7"/>
                  </a:cxn>
                  <a:cxn ang="0">
                    <a:pos x="T8" y="T9"/>
                  </a:cxn>
                </a:cxnLst>
                <a:rect l="0" t="0" r="r" b="b"/>
                <a:pathLst>
                  <a:path w="149" h="33">
                    <a:moveTo>
                      <a:pt x="149" y="0"/>
                    </a:moveTo>
                    <a:lnTo>
                      <a:pt x="7" y="0"/>
                    </a:lnTo>
                    <a:lnTo>
                      <a:pt x="0" y="33"/>
                    </a:lnTo>
                    <a:lnTo>
                      <a:pt x="149" y="33"/>
                    </a:lnTo>
                    <a:lnTo>
                      <a:pt x="1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30" name="Rectangle 61"/>
              <p:cNvSpPr>
                <a:spLocks noChangeArrowheads="1"/>
              </p:cNvSpPr>
              <p:nvPr/>
            </p:nvSpPr>
            <p:spPr bwMode="auto">
              <a:xfrm>
                <a:off x="5546" y="1803"/>
                <a:ext cx="220" cy="33"/>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31" name="Rectangle 62"/>
              <p:cNvSpPr>
                <a:spLocks noChangeArrowheads="1"/>
              </p:cNvSpPr>
              <p:nvPr/>
            </p:nvSpPr>
            <p:spPr bwMode="auto">
              <a:xfrm>
                <a:off x="5546" y="1803"/>
                <a:ext cx="220"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32" name="Freeform 63"/>
              <p:cNvSpPr>
                <a:spLocks/>
              </p:cNvSpPr>
              <p:nvPr/>
            </p:nvSpPr>
            <p:spPr bwMode="auto">
              <a:xfrm>
                <a:off x="5580" y="1900"/>
                <a:ext cx="186" cy="33"/>
              </a:xfrm>
              <a:custGeom>
                <a:avLst/>
                <a:gdLst>
                  <a:gd name="T0" fmla="*/ 186 w 186"/>
                  <a:gd name="T1" fmla="*/ 0 h 33"/>
                  <a:gd name="T2" fmla="*/ 5 w 186"/>
                  <a:gd name="T3" fmla="*/ 0 h 33"/>
                  <a:gd name="T4" fmla="*/ 0 w 186"/>
                  <a:gd name="T5" fmla="*/ 33 h 33"/>
                  <a:gd name="T6" fmla="*/ 186 w 186"/>
                  <a:gd name="T7" fmla="*/ 33 h 33"/>
                  <a:gd name="T8" fmla="*/ 186 w 186"/>
                  <a:gd name="T9" fmla="*/ 0 h 33"/>
                </a:gdLst>
                <a:ahLst/>
                <a:cxnLst>
                  <a:cxn ang="0">
                    <a:pos x="T0" y="T1"/>
                  </a:cxn>
                  <a:cxn ang="0">
                    <a:pos x="T2" y="T3"/>
                  </a:cxn>
                  <a:cxn ang="0">
                    <a:pos x="T4" y="T5"/>
                  </a:cxn>
                  <a:cxn ang="0">
                    <a:pos x="T6" y="T7"/>
                  </a:cxn>
                  <a:cxn ang="0">
                    <a:pos x="T8" y="T9"/>
                  </a:cxn>
                </a:cxnLst>
                <a:rect l="0" t="0" r="r" b="b"/>
                <a:pathLst>
                  <a:path w="186" h="33">
                    <a:moveTo>
                      <a:pt x="186" y="0"/>
                    </a:moveTo>
                    <a:lnTo>
                      <a:pt x="5" y="0"/>
                    </a:lnTo>
                    <a:lnTo>
                      <a:pt x="0" y="33"/>
                    </a:lnTo>
                    <a:lnTo>
                      <a:pt x="186" y="33"/>
                    </a:lnTo>
                    <a:lnTo>
                      <a:pt x="186" y="0"/>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33" name="Freeform 64"/>
              <p:cNvSpPr>
                <a:spLocks/>
              </p:cNvSpPr>
              <p:nvPr/>
            </p:nvSpPr>
            <p:spPr bwMode="auto">
              <a:xfrm>
                <a:off x="5580" y="1900"/>
                <a:ext cx="186" cy="33"/>
              </a:xfrm>
              <a:custGeom>
                <a:avLst/>
                <a:gdLst>
                  <a:gd name="T0" fmla="*/ 186 w 186"/>
                  <a:gd name="T1" fmla="*/ 0 h 33"/>
                  <a:gd name="T2" fmla="*/ 5 w 186"/>
                  <a:gd name="T3" fmla="*/ 0 h 33"/>
                  <a:gd name="T4" fmla="*/ 0 w 186"/>
                  <a:gd name="T5" fmla="*/ 33 h 33"/>
                  <a:gd name="T6" fmla="*/ 186 w 186"/>
                  <a:gd name="T7" fmla="*/ 33 h 33"/>
                  <a:gd name="T8" fmla="*/ 186 w 186"/>
                  <a:gd name="T9" fmla="*/ 0 h 33"/>
                </a:gdLst>
                <a:ahLst/>
                <a:cxnLst>
                  <a:cxn ang="0">
                    <a:pos x="T0" y="T1"/>
                  </a:cxn>
                  <a:cxn ang="0">
                    <a:pos x="T2" y="T3"/>
                  </a:cxn>
                  <a:cxn ang="0">
                    <a:pos x="T4" y="T5"/>
                  </a:cxn>
                  <a:cxn ang="0">
                    <a:pos x="T6" y="T7"/>
                  </a:cxn>
                  <a:cxn ang="0">
                    <a:pos x="T8" y="T9"/>
                  </a:cxn>
                </a:cxnLst>
                <a:rect l="0" t="0" r="r" b="b"/>
                <a:pathLst>
                  <a:path w="186" h="33">
                    <a:moveTo>
                      <a:pt x="186" y="0"/>
                    </a:moveTo>
                    <a:lnTo>
                      <a:pt x="5" y="0"/>
                    </a:lnTo>
                    <a:lnTo>
                      <a:pt x="0" y="33"/>
                    </a:lnTo>
                    <a:lnTo>
                      <a:pt x="186" y="33"/>
                    </a:lnTo>
                    <a:lnTo>
                      <a:pt x="1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34" name="Freeform 65"/>
              <p:cNvSpPr>
                <a:spLocks noEditPoints="1"/>
              </p:cNvSpPr>
              <p:nvPr/>
            </p:nvSpPr>
            <p:spPr bwMode="auto">
              <a:xfrm>
                <a:off x="5546" y="2029"/>
                <a:ext cx="220" cy="740"/>
              </a:xfrm>
              <a:custGeom>
                <a:avLst/>
                <a:gdLst>
                  <a:gd name="T0" fmla="*/ 220 w 220"/>
                  <a:gd name="T1" fmla="*/ 678 h 740"/>
                  <a:gd name="T2" fmla="*/ 0 w 220"/>
                  <a:gd name="T3" fmla="*/ 678 h 740"/>
                  <a:gd name="T4" fmla="*/ 0 w 220"/>
                  <a:gd name="T5" fmla="*/ 740 h 740"/>
                  <a:gd name="T6" fmla="*/ 220 w 220"/>
                  <a:gd name="T7" fmla="*/ 740 h 740"/>
                  <a:gd name="T8" fmla="*/ 220 w 220"/>
                  <a:gd name="T9" fmla="*/ 678 h 740"/>
                  <a:gd name="T10" fmla="*/ 220 w 220"/>
                  <a:gd name="T11" fmla="*/ 580 h 740"/>
                  <a:gd name="T12" fmla="*/ 0 w 220"/>
                  <a:gd name="T13" fmla="*/ 580 h 740"/>
                  <a:gd name="T14" fmla="*/ 0 w 220"/>
                  <a:gd name="T15" fmla="*/ 644 h 740"/>
                  <a:gd name="T16" fmla="*/ 220 w 220"/>
                  <a:gd name="T17" fmla="*/ 644 h 740"/>
                  <a:gd name="T18" fmla="*/ 220 w 220"/>
                  <a:gd name="T19" fmla="*/ 580 h 740"/>
                  <a:gd name="T20" fmla="*/ 220 w 220"/>
                  <a:gd name="T21" fmla="*/ 484 h 740"/>
                  <a:gd name="T22" fmla="*/ 0 w 220"/>
                  <a:gd name="T23" fmla="*/ 484 h 740"/>
                  <a:gd name="T24" fmla="*/ 0 w 220"/>
                  <a:gd name="T25" fmla="*/ 547 h 740"/>
                  <a:gd name="T26" fmla="*/ 220 w 220"/>
                  <a:gd name="T27" fmla="*/ 547 h 740"/>
                  <a:gd name="T28" fmla="*/ 220 w 220"/>
                  <a:gd name="T29" fmla="*/ 484 h 740"/>
                  <a:gd name="T30" fmla="*/ 220 w 220"/>
                  <a:gd name="T31" fmla="*/ 387 h 740"/>
                  <a:gd name="T32" fmla="*/ 0 w 220"/>
                  <a:gd name="T33" fmla="*/ 387 h 740"/>
                  <a:gd name="T34" fmla="*/ 0 w 220"/>
                  <a:gd name="T35" fmla="*/ 451 h 740"/>
                  <a:gd name="T36" fmla="*/ 220 w 220"/>
                  <a:gd name="T37" fmla="*/ 451 h 740"/>
                  <a:gd name="T38" fmla="*/ 220 w 220"/>
                  <a:gd name="T39" fmla="*/ 387 h 740"/>
                  <a:gd name="T40" fmla="*/ 220 w 220"/>
                  <a:gd name="T41" fmla="*/ 291 h 740"/>
                  <a:gd name="T42" fmla="*/ 0 w 220"/>
                  <a:gd name="T43" fmla="*/ 291 h 740"/>
                  <a:gd name="T44" fmla="*/ 0 w 220"/>
                  <a:gd name="T45" fmla="*/ 353 h 740"/>
                  <a:gd name="T46" fmla="*/ 220 w 220"/>
                  <a:gd name="T47" fmla="*/ 353 h 740"/>
                  <a:gd name="T48" fmla="*/ 220 w 220"/>
                  <a:gd name="T49" fmla="*/ 291 h 740"/>
                  <a:gd name="T50" fmla="*/ 220 w 220"/>
                  <a:gd name="T51" fmla="*/ 194 h 740"/>
                  <a:gd name="T52" fmla="*/ 0 w 220"/>
                  <a:gd name="T53" fmla="*/ 194 h 740"/>
                  <a:gd name="T54" fmla="*/ 0 w 220"/>
                  <a:gd name="T55" fmla="*/ 258 h 740"/>
                  <a:gd name="T56" fmla="*/ 220 w 220"/>
                  <a:gd name="T57" fmla="*/ 258 h 740"/>
                  <a:gd name="T58" fmla="*/ 220 w 220"/>
                  <a:gd name="T59" fmla="*/ 194 h 740"/>
                  <a:gd name="T60" fmla="*/ 220 w 220"/>
                  <a:gd name="T61" fmla="*/ 98 h 740"/>
                  <a:gd name="T62" fmla="*/ 0 w 220"/>
                  <a:gd name="T63" fmla="*/ 98 h 740"/>
                  <a:gd name="T64" fmla="*/ 0 w 220"/>
                  <a:gd name="T65" fmla="*/ 160 h 740"/>
                  <a:gd name="T66" fmla="*/ 220 w 220"/>
                  <a:gd name="T67" fmla="*/ 160 h 740"/>
                  <a:gd name="T68" fmla="*/ 220 w 220"/>
                  <a:gd name="T69" fmla="*/ 98 h 740"/>
                  <a:gd name="T70" fmla="*/ 220 w 220"/>
                  <a:gd name="T71" fmla="*/ 0 h 740"/>
                  <a:gd name="T72" fmla="*/ 0 w 220"/>
                  <a:gd name="T73" fmla="*/ 0 h 740"/>
                  <a:gd name="T74" fmla="*/ 0 w 220"/>
                  <a:gd name="T75" fmla="*/ 64 h 740"/>
                  <a:gd name="T76" fmla="*/ 220 w 220"/>
                  <a:gd name="T77" fmla="*/ 64 h 740"/>
                  <a:gd name="T78" fmla="*/ 220 w 220"/>
                  <a:gd name="T79" fmla="*/ 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0" h="740">
                    <a:moveTo>
                      <a:pt x="220" y="678"/>
                    </a:moveTo>
                    <a:lnTo>
                      <a:pt x="0" y="678"/>
                    </a:lnTo>
                    <a:lnTo>
                      <a:pt x="0" y="740"/>
                    </a:lnTo>
                    <a:lnTo>
                      <a:pt x="220" y="740"/>
                    </a:lnTo>
                    <a:lnTo>
                      <a:pt x="220" y="678"/>
                    </a:lnTo>
                    <a:close/>
                    <a:moveTo>
                      <a:pt x="220" y="580"/>
                    </a:moveTo>
                    <a:lnTo>
                      <a:pt x="0" y="580"/>
                    </a:lnTo>
                    <a:lnTo>
                      <a:pt x="0" y="644"/>
                    </a:lnTo>
                    <a:lnTo>
                      <a:pt x="220" y="644"/>
                    </a:lnTo>
                    <a:lnTo>
                      <a:pt x="220" y="580"/>
                    </a:lnTo>
                    <a:close/>
                    <a:moveTo>
                      <a:pt x="220" y="484"/>
                    </a:moveTo>
                    <a:lnTo>
                      <a:pt x="0" y="484"/>
                    </a:lnTo>
                    <a:lnTo>
                      <a:pt x="0" y="547"/>
                    </a:lnTo>
                    <a:lnTo>
                      <a:pt x="220" y="547"/>
                    </a:lnTo>
                    <a:lnTo>
                      <a:pt x="220" y="484"/>
                    </a:lnTo>
                    <a:close/>
                    <a:moveTo>
                      <a:pt x="220" y="387"/>
                    </a:moveTo>
                    <a:lnTo>
                      <a:pt x="0" y="387"/>
                    </a:lnTo>
                    <a:lnTo>
                      <a:pt x="0" y="451"/>
                    </a:lnTo>
                    <a:lnTo>
                      <a:pt x="220" y="451"/>
                    </a:lnTo>
                    <a:lnTo>
                      <a:pt x="220" y="387"/>
                    </a:lnTo>
                    <a:close/>
                    <a:moveTo>
                      <a:pt x="220" y="291"/>
                    </a:moveTo>
                    <a:lnTo>
                      <a:pt x="0" y="291"/>
                    </a:lnTo>
                    <a:lnTo>
                      <a:pt x="0" y="353"/>
                    </a:lnTo>
                    <a:lnTo>
                      <a:pt x="220" y="353"/>
                    </a:lnTo>
                    <a:lnTo>
                      <a:pt x="220" y="291"/>
                    </a:lnTo>
                    <a:close/>
                    <a:moveTo>
                      <a:pt x="220" y="194"/>
                    </a:moveTo>
                    <a:lnTo>
                      <a:pt x="0" y="194"/>
                    </a:lnTo>
                    <a:lnTo>
                      <a:pt x="0" y="258"/>
                    </a:lnTo>
                    <a:lnTo>
                      <a:pt x="220" y="258"/>
                    </a:lnTo>
                    <a:lnTo>
                      <a:pt x="220" y="194"/>
                    </a:lnTo>
                    <a:close/>
                    <a:moveTo>
                      <a:pt x="220" y="98"/>
                    </a:moveTo>
                    <a:lnTo>
                      <a:pt x="0" y="98"/>
                    </a:lnTo>
                    <a:lnTo>
                      <a:pt x="0" y="160"/>
                    </a:lnTo>
                    <a:lnTo>
                      <a:pt x="220" y="160"/>
                    </a:lnTo>
                    <a:lnTo>
                      <a:pt x="220" y="98"/>
                    </a:lnTo>
                    <a:close/>
                    <a:moveTo>
                      <a:pt x="220" y="0"/>
                    </a:moveTo>
                    <a:lnTo>
                      <a:pt x="0" y="0"/>
                    </a:lnTo>
                    <a:lnTo>
                      <a:pt x="0" y="64"/>
                    </a:lnTo>
                    <a:lnTo>
                      <a:pt x="220" y="64"/>
                    </a:lnTo>
                    <a:lnTo>
                      <a:pt x="22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35" name="Freeform 66"/>
              <p:cNvSpPr>
                <a:spLocks noEditPoints="1"/>
              </p:cNvSpPr>
              <p:nvPr/>
            </p:nvSpPr>
            <p:spPr bwMode="auto">
              <a:xfrm>
                <a:off x="5546" y="2029"/>
                <a:ext cx="220" cy="740"/>
              </a:xfrm>
              <a:custGeom>
                <a:avLst/>
                <a:gdLst>
                  <a:gd name="T0" fmla="*/ 220 w 220"/>
                  <a:gd name="T1" fmla="*/ 678 h 740"/>
                  <a:gd name="T2" fmla="*/ 0 w 220"/>
                  <a:gd name="T3" fmla="*/ 678 h 740"/>
                  <a:gd name="T4" fmla="*/ 0 w 220"/>
                  <a:gd name="T5" fmla="*/ 740 h 740"/>
                  <a:gd name="T6" fmla="*/ 220 w 220"/>
                  <a:gd name="T7" fmla="*/ 740 h 740"/>
                  <a:gd name="T8" fmla="*/ 220 w 220"/>
                  <a:gd name="T9" fmla="*/ 678 h 740"/>
                  <a:gd name="T10" fmla="*/ 220 w 220"/>
                  <a:gd name="T11" fmla="*/ 580 h 740"/>
                  <a:gd name="T12" fmla="*/ 0 w 220"/>
                  <a:gd name="T13" fmla="*/ 580 h 740"/>
                  <a:gd name="T14" fmla="*/ 0 w 220"/>
                  <a:gd name="T15" fmla="*/ 644 h 740"/>
                  <a:gd name="T16" fmla="*/ 220 w 220"/>
                  <a:gd name="T17" fmla="*/ 644 h 740"/>
                  <a:gd name="T18" fmla="*/ 220 w 220"/>
                  <a:gd name="T19" fmla="*/ 580 h 740"/>
                  <a:gd name="T20" fmla="*/ 220 w 220"/>
                  <a:gd name="T21" fmla="*/ 484 h 740"/>
                  <a:gd name="T22" fmla="*/ 0 w 220"/>
                  <a:gd name="T23" fmla="*/ 484 h 740"/>
                  <a:gd name="T24" fmla="*/ 0 w 220"/>
                  <a:gd name="T25" fmla="*/ 547 h 740"/>
                  <a:gd name="T26" fmla="*/ 220 w 220"/>
                  <a:gd name="T27" fmla="*/ 547 h 740"/>
                  <a:gd name="T28" fmla="*/ 220 w 220"/>
                  <a:gd name="T29" fmla="*/ 484 h 740"/>
                  <a:gd name="T30" fmla="*/ 220 w 220"/>
                  <a:gd name="T31" fmla="*/ 387 h 740"/>
                  <a:gd name="T32" fmla="*/ 0 w 220"/>
                  <a:gd name="T33" fmla="*/ 387 h 740"/>
                  <a:gd name="T34" fmla="*/ 0 w 220"/>
                  <a:gd name="T35" fmla="*/ 451 h 740"/>
                  <a:gd name="T36" fmla="*/ 220 w 220"/>
                  <a:gd name="T37" fmla="*/ 451 h 740"/>
                  <a:gd name="T38" fmla="*/ 220 w 220"/>
                  <a:gd name="T39" fmla="*/ 387 h 740"/>
                  <a:gd name="T40" fmla="*/ 220 w 220"/>
                  <a:gd name="T41" fmla="*/ 291 h 740"/>
                  <a:gd name="T42" fmla="*/ 0 w 220"/>
                  <a:gd name="T43" fmla="*/ 291 h 740"/>
                  <a:gd name="T44" fmla="*/ 0 w 220"/>
                  <a:gd name="T45" fmla="*/ 353 h 740"/>
                  <a:gd name="T46" fmla="*/ 220 w 220"/>
                  <a:gd name="T47" fmla="*/ 353 h 740"/>
                  <a:gd name="T48" fmla="*/ 220 w 220"/>
                  <a:gd name="T49" fmla="*/ 291 h 740"/>
                  <a:gd name="T50" fmla="*/ 220 w 220"/>
                  <a:gd name="T51" fmla="*/ 194 h 740"/>
                  <a:gd name="T52" fmla="*/ 0 w 220"/>
                  <a:gd name="T53" fmla="*/ 194 h 740"/>
                  <a:gd name="T54" fmla="*/ 0 w 220"/>
                  <a:gd name="T55" fmla="*/ 258 h 740"/>
                  <a:gd name="T56" fmla="*/ 220 w 220"/>
                  <a:gd name="T57" fmla="*/ 258 h 740"/>
                  <a:gd name="T58" fmla="*/ 220 w 220"/>
                  <a:gd name="T59" fmla="*/ 194 h 740"/>
                  <a:gd name="T60" fmla="*/ 220 w 220"/>
                  <a:gd name="T61" fmla="*/ 98 h 740"/>
                  <a:gd name="T62" fmla="*/ 0 w 220"/>
                  <a:gd name="T63" fmla="*/ 98 h 740"/>
                  <a:gd name="T64" fmla="*/ 0 w 220"/>
                  <a:gd name="T65" fmla="*/ 160 h 740"/>
                  <a:gd name="T66" fmla="*/ 220 w 220"/>
                  <a:gd name="T67" fmla="*/ 160 h 740"/>
                  <a:gd name="T68" fmla="*/ 220 w 220"/>
                  <a:gd name="T69" fmla="*/ 98 h 740"/>
                  <a:gd name="T70" fmla="*/ 220 w 220"/>
                  <a:gd name="T71" fmla="*/ 0 h 740"/>
                  <a:gd name="T72" fmla="*/ 0 w 220"/>
                  <a:gd name="T73" fmla="*/ 0 h 740"/>
                  <a:gd name="T74" fmla="*/ 0 w 220"/>
                  <a:gd name="T75" fmla="*/ 64 h 740"/>
                  <a:gd name="T76" fmla="*/ 220 w 220"/>
                  <a:gd name="T77" fmla="*/ 64 h 740"/>
                  <a:gd name="T78" fmla="*/ 220 w 220"/>
                  <a:gd name="T79" fmla="*/ 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0" h="740">
                    <a:moveTo>
                      <a:pt x="220" y="678"/>
                    </a:moveTo>
                    <a:lnTo>
                      <a:pt x="0" y="678"/>
                    </a:lnTo>
                    <a:lnTo>
                      <a:pt x="0" y="740"/>
                    </a:lnTo>
                    <a:lnTo>
                      <a:pt x="220" y="740"/>
                    </a:lnTo>
                    <a:lnTo>
                      <a:pt x="220" y="678"/>
                    </a:lnTo>
                    <a:moveTo>
                      <a:pt x="220" y="580"/>
                    </a:moveTo>
                    <a:lnTo>
                      <a:pt x="0" y="580"/>
                    </a:lnTo>
                    <a:lnTo>
                      <a:pt x="0" y="644"/>
                    </a:lnTo>
                    <a:lnTo>
                      <a:pt x="220" y="644"/>
                    </a:lnTo>
                    <a:lnTo>
                      <a:pt x="220" y="580"/>
                    </a:lnTo>
                    <a:moveTo>
                      <a:pt x="220" y="484"/>
                    </a:moveTo>
                    <a:lnTo>
                      <a:pt x="0" y="484"/>
                    </a:lnTo>
                    <a:lnTo>
                      <a:pt x="0" y="547"/>
                    </a:lnTo>
                    <a:lnTo>
                      <a:pt x="220" y="547"/>
                    </a:lnTo>
                    <a:lnTo>
                      <a:pt x="220" y="484"/>
                    </a:lnTo>
                    <a:moveTo>
                      <a:pt x="220" y="387"/>
                    </a:moveTo>
                    <a:lnTo>
                      <a:pt x="0" y="387"/>
                    </a:lnTo>
                    <a:lnTo>
                      <a:pt x="0" y="451"/>
                    </a:lnTo>
                    <a:lnTo>
                      <a:pt x="220" y="451"/>
                    </a:lnTo>
                    <a:lnTo>
                      <a:pt x="220" y="387"/>
                    </a:lnTo>
                    <a:moveTo>
                      <a:pt x="220" y="291"/>
                    </a:moveTo>
                    <a:lnTo>
                      <a:pt x="0" y="291"/>
                    </a:lnTo>
                    <a:lnTo>
                      <a:pt x="0" y="353"/>
                    </a:lnTo>
                    <a:lnTo>
                      <a:pt x="220" y="353"/>
                    </a:lnTo>
                    <a:lnTo>
                      <a:pt x="220" y="291"/>
                    </a:lnTo>
                    <a:moveTo>
                      <a:pt x="220" y="194"/>
                    </a:moveTo>
                    <a:lnTo>
                      <a:pt x="0" y="194"/>
                    </a:lnTo>
                    <a:lnTo>
                      <a:pt x="0" y="258"/>
                    </a:lnTo>
                    <a:lnTo>
                      <a:pt x="220" y="258"/>
                    </a:lnTo>
                    <a:lnTo>
                      <a:pt x="220" y="194"/>
                    </a:lnTo>
                    <a:moveTo>
                      <a:pt x="220" y="98"/>
                    </a:moveTo>
                    <a:lnTo>
                      <a:pt x="0" y="98"/>
                    </a:lnTo>
                    <a:lnTo>
                      <a:pt x="0" y="160"/>
                    </a:lnTo>
                    <a:lnTo>
                      <a:pt x="220" y="160"/>
                    </a:lnTo>
                    <a:lnTo>
                      <a:pt x="220" y="98"/>
                    </a:lnTo>
                    <a:moveTo>
                      <a:pt x="220" y="0"/>
                    </a:moveTo>
                    <a:lnTo>
                      <a:pt x="0" y="0"/>
                    </a:lnTo>
                    <a:lnTo>
                      <a:pt x="0" y="64"/>
                    </a:lnTo>
                    <a:lnTo>
                      <a:pt x="220" y="64"/>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36" name="Rectangle 67"/>
              <p:cNvSpPr>
                <a:spLocks noChangeArrowheads="1"/>
              </p:cNvSpPr>
              <p:nvPr/>
            </p:nvSpPr>
            <p:spPr bwMode="auto">
              <a:xfrm>
                <a:off x="5546" y="1996"/>
                <a:ext cx="220" cy="33"/>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37" name="Rectangle 68"/>
              <p:cNvSpPr>
                <a:spLocks noChangeArrowheads="1"/>
              </p:cNvSpPr>
              <p:nvPr/>
            </p:nvSpPr>
            <p:spPr bwMode="auto">
              <a:xfrm>
                <a:off x="5546" y="1996"/>
                <a:ext cx="220"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38" name="Freeform 69"/>
              <p:cNvSpPr>
                <a:spLocks/>
              </p:cNvSpPr>
              <p:nvPr/>
            </p:nvSpPr>
            <p:spPr bwMode="auto">
              <a:xfrm>
                <a:off x="5546" y="2093"/>
                <a:ext cx="220" cy="34"/>
              </a:xfrm>
              <a:custGeom>
                <a:avLst/>
                <a:gdLst>
                  <a:gd name="T0" fmla="*/ 220 w 220"/>
                  <a:gd name="T1" fmla="*/ 0 h 34"/>
                  <a:gd name="T2" fmla="*/ 0 w 220"/>
                  <a:gd name="T3" fmla="*/ 0 h 34"/>
                  <a:gd name="T4" fmla="*/ 0 w 220"/>
                  <a:gd name="T5" fmla="*/ 6 h 34"/>
                  <a:gd name="T6" fmla="*/ 0 w 220"/>
                  <a:gd name="T7" fmla="*/ 34 h 34"/>
                  <a:gd name="T8" fmla="*/ 220 w 220"/>
                  <a:gd name="T9" fmla="*/ 34 h 34"/>
                  <a:gd name="T10" fmla="*/ 220 w 220"/>
                  <a:gd name="T11" fmla="*/ 0 h 34"/>
                </a:gdLst>
                <a:ahLst/>
                <a:cxnLst>
                  <a:cxn ang="0">
                    <a:pos x="T0" y="T1"/>
                  </a:cxn>
                  <a:cxn ang="0">
                    <a:pos x="T2" y="T3"/>
                  </a:cxn>
                  <a:cxn ang="0">
                    <a:pos x="T4" y="T5"/>
                  </a:cxn>
                  <a:cxn ang="0">
                    <a:pos x="T6" y="T7"/>
                  </a:cxn>
                  <a:cxn ang="0">
                    <a:pos x="T8" y="T9"/>
                  </a:cxn>
                  <a:cxn ang="0">
                    <a:pos x="T10" y="T11"/>
                  </a:cxn>
                </a:cxnLst>
                <a:rect l="0" t="0" r="r" b="b"/>
                <a:pathLst>
                  <a:path w="220" h="34">
                    <a:moveTo>
                      <a:pt x="220" y="0"/>
                    </a:moveTo>
                    <a:lnTo>
                      <a:pt x="0" y="0"/>
                    </a:lnTo>
                    <a:lnTo>
                      <a:pt x="0" y="6"/>
                    </a:lnTo>
                    <a:lnTo>
                      <a:pt x="0" y="34"/>
                    </a:lnTo>
                    <a:lnTo>
                      <a:pt x="220" y="34"/>
                    </a:lnTo>
                    <a:lnTo>
                      <a:pt x="220" y="0"/>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39" name="Freeform 70"/>
              <p:cNvSpPr>
                <a:spLocks/>
              </p:cNvSpPr>
              <p:nvPr/>
            </p:nvSpPr>
            <p:spPr bwMode="auto">
              <a:xfrm>
                <a:off x="5546" y="2093"/>
                <a:ext cx="220" cy="34"/>
              </a:xfrm>
              <a:custGeom>
                <a:avLst/>
                <a:gdLst>
                  <a:gd name="T0" fmla="*/ 220 w 220"/>
                  <a:gd name="T1" fmla="*/ 0 h 34"/>
                  <a:gd name="T2" fmla="*/ 0 w 220"/>
                  <a:gd name="T3" fmla="*/ 0 h 34"/>
                  <a:gd name="T4" fmla="*/ 0 w 220"/>
                  <a:gd name="T5" fmla="*/ 6 h 34"/>
                  <a:gd name="T6" fmla="*/ 0 w 220"/>
                  <a:gd name="T7" fmla="*/ 34 h 34"/>
                  <a:gd name="T8" fmla="*/ 220 w 220"/>
                  <a:gd name="T9" fmla="*/ 34 h 34"/>
                  <a:gd name="T10" fmla="*/ 220 w 220"/>
                  <a:gd name="T11" fmla="*/ 0 h 34"/>
                </a:gdLst>
                <a:ahLst/>
                <a:cxnLst>
                  <a:cxn ang="0">
                    <a:pos x="T0" y="T1"/>
                  </a:cxn>
                  <a:cxn ang="0">
                    <a:pos x="T2" y="T3"/>
                  </a:cxn>
                  <a:cxn ang="0">
                    <a:pos x="T4" y="T5"/>
                  </a:cxn>
                  <a:cxn ang="0">
                    <a:pos x="T6" y="T7"/>
                  </a:cxn>
                  <a:cxn ang="0">
                    <a:pos x="T8" y="T9"/>
                  </a:cxn>
                  <a:cxn ang="0">
                    <a:pos x="T10" y="T11"/>
                  </a:cxn>
                </a:cxnLst>
                <a:rect l="0" t="0" r="r" b="b"/>
                <a:pathLst>
                  <a:path w="220" h="34">
                    <a:moveTo>
                      <a:pt x="220" y="0"/>
                    </a:moveTo>
                    <a:lnTo>
                      <a:pt x="0" y="0"/>
                    </a:lnTo>
                    <a:lnTo>
                      <a:pt x="0" y="6"/>
                    </a:lnTo>
                    <a:lnTo>
                      <a:pt x="0" y="34"/>
                    </a:lnTo>
                    <a:lnTo>
                      <a:pt x="220" y="34"/>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40" name="Rectangle 71"/>
              <p:cNvSpPr>
                <a:spLocks noChangeArrowheads="1"/>
              </p:cNvSpPr>
              <p:nvPr/>
            </p:nvSpPr>
            <p:spPr bwMode="auto">
              <a:xfrm>
                <a:off x="5546" y="2189"/>
                <a:ext cx="220" cy="34"/>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41" name="Rectangle 72"/>
              <p:cNvSpPr>
                <a:spLocks noChangeArrowheads="1"/>
              </p:cNvSpPr>
              <p:nvPr/>
            </p:nvSpPr>
            <p:spPr bwMode="auto">
              <a:xfrm>
                <a:off x="5546" y="2189"/>
                <a:ext cx="220"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42" name="Rectangle 73"/>
              <p:cNvSpPr>
                <a:spLocks noChangeArrowheads="1"/>
              </p:cNvSpPr>
              <p:nvPr/>
            </p:nvSpPr>
            <p:spPr bwMode="auto">
              <a:xfrm>
                <a:off x="5546" y="2287"/>
                <a:ext cx="220" cy="33"/>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43" name="Rectangle 74"/>
              <p:cNvSpPr>
                <a:spLocks noChangeArrowheads="1"/>
              </p:cNvSpPr>
              <p:nvPr/>
            </p:nvSpPr>
            <p:spPr bwMode="auto">
              <a:xfrm>
                <a:off x="5546" y="2287"/>
                <a:ext cx="220"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44" name="Rectangle 75"/>
              <p:cNvSpPr>
                <a:spLocks noChangeArrowheads="1"/>
              </p:cNvSpPr>
              <p:nvPr/>
            </p:nvSpPr>
            <p:spPr bwMode="auto">
              <a:xfrm>
                <a:off x="5546" y="2382"/>
                <a:ext cx="220" cy="34"/>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45" name="Rectangle 76"/>
              <p:cNvSpPr>
                <a:spLocks noChangeArrowheads="1"/>
              </p:cNvSpPr>
              <p:nvPr/>
            </p:nvSpPr>
            <p:spPr bwMode="auto">
              <a:xfrm>
                <a:off x="5546" y="2382"/>
                <a:ext cx="220"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46" name="Rectangle 77"/>
              <p:cNvSpPr>
                <a:spLocks noChangeArrowheads="1"/>
              </p:cNvSpPr>
              <p:nvPr/>
            </p:nvSpPr>
            <p:spPr bwMode="auto">
              <a:xfrm>
                <a:off x="5546" y="2480"/>
                <a:ext cx="220" cy="33"/>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47" name="Rectangle 78"/>
              <p:cNvSpPr>
                <a:spLocks noChangeArrowheads="1"/>
              </p:cNvSpPr>
              <p:nvPr/>
            </p:nvSpPr>
            <p:spPr bwMode="auto">
              <a:xfrm>
                <a:off x="5546" y="2480"/>
                <a:ext cx="220"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48" name="Rectangle 79"/>
              <p:cNvSpPr>
                <a:spLocks noChangeArrowheads="1"/>
              </p:cNvSpPr>
              <p:nvPr/>
            </p:nvSpPr>
            <p:spPr bwMode="auto">
              <a:xfrm>
                <a:off x="5546" y="2576"/>
                <a:ext cx="220" cy="33"/>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49" name="Rectangle 80"/>
              <p:cNvSpPr>
                <a:spLocks noChangeArrowheads="1"/>
              </p:cNvSpPr>
              <p:nvPr/>
            </p:nvSpPr>
            <p:spPr bwMode="auto">
              <a:xfrm>
                <a:off x="5546" y="2576"/>
                <a:ext cx="220"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50" name="Rectangle 81"/>
              <p:cNvSpPr>
                <a:spLocks noChangeArrowheads="1"/>
              </p:cNvSpPr>
              <p:nvPr/>
            </p:nvSpPr>
            <p:spPr bwMode="auto">
              <a:xfrm>
                <a:off x="5546" y="2673"/>
                <a:ext cx="220" cy="34"/>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51" name="Rectangle 82"/>
              <p:cNvSpPr>
                <a:spLocks noChangeArrowheads="1"/>
              </p:cNvSpPr>
              <p:nvPr/>
            </p:nvSpPr>
            <p:spPr bwMode="auto">
              <a:xfrm>
                <a:off x="5546" y="2673"/>
                <a:ext cx="220"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52" name="Rectangle 83"/>
              <p:cNvSpPr>
                <a:spLocks noChangeArrowheads="1"/>
              </p:cNvSpPr>
              <p:nvPr/>
            </p:nvSpPr>
            <p:spPr bwMode="auto">
              <a:xfrm>
                <a:off x="5546" y="2802"/>
                <a:ext cx="220" cy="298"/>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53" name="Rectangle 84"/>
              <p:cNvSpPr>
                <a:spLocks noChangeArrowheads="1"/>
              </p:cNvSpPr>
              <p:nvPr/>
            </p:nvSpPr>
            <p:spPr bwMode="auto">
              <a:xfrm>
                <a:off x="5546" y="2802"/>
                <a:ext cx="220"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54" name="Rectangle 85"/>
              <p:cNvSpPr>
                <a:spLocks noChangeArrowheads="1"/>
              </p:cNvSpPr>
              <p:nvPr/>
            </p:nvSpPr>
            <p:spPr bwMode="auto">
              <a:xfrm>
                <a:off x="5546" y="2769"/>
                <a:ext cx="220" cy="33"/>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55" name="Rectangle 86"/>
              <p:cNvSpPr>
                <a:spLocks noChangeArrowheads="1"/>
              </p:cNvSpPr>
              <p:nvPr/>
            </p:nvSpPr>
            <p:spPr bwMode="auto">
              <a:xfrm>
                <a:off x="5546" y="2769"/>
                <a:ext cx="220"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56" name="Freeform 87"/>
              <p:cNvSpPr>
                <a:spLocks/>
              </p:cNvSpPr>
              <p:nvPr/>
            </p:nvSpPr>
            <p:spPr bwMode="auto">
              <a:xfrm>
                <a:off x="4845" y="2348"/>
                <a:ext cx="127" cy="130"/>
              </a:xfrm>
              <a:custGeom>
                <a:avLst/>
                <a:gdLst>
                  <a:gd name="T0" fmla="*/ 127 w 127"/>
                  <a:gd name="T1" fmla="*/ 34 h 130"/>
                  <a:gd name="T2" fmla="*/ 38 w 127"/>
                  <a:gd name="T3" fmla="*/ 130 h 130"/>
                  <a:gd name="T4" fmla="*/ 0 w 127"/>
                  <a:gd name="T5" fmla="*/ 96 h 130"/>
                  <a:gd name="T6" fmla="*/ 88 w 127"/>
                  <a:gd name="T7" fmla="*/ 0 h 130"/>
                  <a:gd name="T8" fmla="*/ 127 w 127"/>
                  <a:gd name="T9" fmla="*/ 34 h 130"/>
                </a:gdLst>
                <a:ahLst/>
                <a:cxnLst>
                  <a:cxn ang="0">
                    <a:pos x="T0" y="T1"/>
                  </a:cxn>
                  <a:cxn ang="0">
                    <a:pos x="T2" y="T3"/>
                  </a:cxn>
                  <a:cxn ang="0">
                    <a:pos x="T4" y="T5"/>
                  </a:cxn>
                  <a:cxn ang="0">
                    <a:pos x="T6" y="T7"/>
                  </a:cxn>
                  <a:cxn ang="0">
                    <a:pos x="T8" y="T9"/>
                  </a:cxn>
                </a:cxnLst>
                <a:rect l="0" t="0" r="r" b="b"/>
                <a:pathLst>
                  <a:path w="127" h="130">
                    <a:moveTo>
                      <a:pt x="127" y="34"/>
                    </a:moveTo>
                    <a:lnTo>
                      <a:pt x="38" y="130"/>
                    </a:lnTo>
                    <a:lnTo>
                      <a:pt x="0" y="96"/>
                    </a:lnTo>
                    <a:lnTo>
                      <a:pt x="88" y="0"/>
                    </a:lnTo>
                    <a:lnTo>
                      <a:pt x="127" y="34"/>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57" name="Freeform 88"/>
              <p:cNvSpPr>
                <a:spLocks/>
              </p:cNvSpPr>
              <p:nvPr/>
            </p:nvSpPr>
            <p:spPr bwMode="auto">
              <a:xfrm>
                <a:off x="4845" y="2348"/>
                <a:ext cx="127" cy="130"/>
              </a:xfrm>
              <a:custGeom>
                <a:avLst/>
                <a:gdLst>
                  <a:gd name="T0" fmla="*/ 127 w 127"/>
                  <a:gd name="T1" fmla="*/ 34 h 130"/>
                  <a:gd name="T2" fmla="*/ 38 w 127"/>
                  <a:gd name="T3" fmla="*/ 130 h 130"/>
                  <a:gd name="T4" fmla="*/ 0 w 127"/>
                  <a:gd name="T5" fmla="*/ 96 h 130"/>
                  <a:gd name="T6" fmla="*/ 88 w 127"/>
                  <a:gd name="T7" fmla="*/ 0 h 130"/>
                  <a:gd name="T8" fmla="*/ 127 w 127"/>
                  <a:gd name="T9" fmla="*/ 34 h 130"/>
                </a:gdLst>
                <a:ahLst/>
                <a:cxnLst>
                  <a:cxn ang="0">
                    <a:pos x="T0" y="T1"/>
                  </a:cxn>
                  <a:cxn ang="0">
                    <a:pos x="T2" y="T3"/>
                  </a:cxn>
                  <a:cxn ang="0">
                    <a:pos x="T4" y="T5"/>
                  </a:cxn>
                  <a:cxn ang="0">
                    <a:pos x="T6" y="T7"/>
                  </a:cxn>
                  <a:cxn ang="0">
                    <a:pos x="T8" y="T9"/>
                  </a:cxn>
                </a:cxnLst>
                <a:rect l="0" t="0" r="r" b="b"/>
                <a:pathLst>
                  <a:path w="127" h="130">
                    <a:moveTo>
                      <a:pt x="127" y="34"/>
                    </a:moveTo>
                    <a:lnTo>
                      <a:pt x="38" y="130"/>
                    </a:lnTo>
                    <a:lnTo>
                      <a:pt x="0" y="96"/>
                    </a:lnTo>
                    <a:lnTo>
                      <a:pt x="88" y="0"/>
                    </a:lnTo>
                    <a:lnTo>
                      <a:pt x="127"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58" name="Freeform 89"/>
              <p:cNvSpPr>
                <a:spLocks/>
              </p:cNvSpPr>
              <p:nvPr/>
            </p:nvSpPr>
            <p:spPr bwMode="auto">
              <a:xfrm>
                <a:off x="4933" y="2316"/>
                <a:ext cx="67" cy="66"/>
              </a:xfrm>
              <a:custGeom>
                <a:avLst/>
                <a:gdLst>
                  <a:gd name="T0" fmla="*/ 40 w 48"/>
                  <a:gd name="T1" fmla="*/ 33 h 48"/>
                  <a:gd name="T2" fmla="*/ 41 w 48"/>
                  <a:gd name="T3" fmla="*/ 33 h 48"/>
                  <a:gd name="T4" fmla="*/ 40 w 48"/>
                  <a:gd name="T5" fmla="*/ 7 h 48"/>
                  <a:gd name="T6" fmla="*/ 14 w 48"/>
                  <a:gd name="T7" fmla="*/ 8 h 48"/>
                  <a:gd name="T8" fmla="*/ 13 w 48"/>
                  <a:gd name="T9" fmla="*/ 9 h 48"/>
                  <a:gd name="T10" fmla="*/ 13 w 48"/>
                  <a:gd name="T11" fmla="*/ 9 h 48"/>
                  <a:gd name="T12" fmla="*/ 0 w 48"/>
                  <a:gd name="T13" fmla="*/ 23 h 48"/>
                  <a:gd name="T14" fmla="*/ 27 w 48"/>
                  <a:gd name="T15" fmla="*/ 48 h 48"/>
                  <a:gd name="T16" fmla="*/ 40 w 48"/>
                  <a:gd name="T17" fmla="*/ 34 h 48"/>
                  <a:gd name="T18" fmla="*/ 40 w 48"/>
                  <a:gd name="T19"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40" y="33"/>
                    </a:moveTo>
                    <a:cubicBezTo>
                      <a:pt x="41" y="33"/>
                      <a:pt x="41" y="33"/>
                      <a:pt x="41" y="33"/>
                    </a:cubicBezTo>
                    <a:cubicBezTo>
                      <a:pt x="48" y="25"/>
                      <a:pt x="47" y="14"/>
                      <a:pt x="40" y="7"/>
                    </a:cubicBezTo>
                    <a:cubicBezTo>
                      <a:pt x="32" y="0"/>
                      <a:pt x="21" y="1"/>
                      <a:pt x="14" y="8"/>
                    </a:cubicBezTo>
                    <a:cubicBezTo>
                      <a:pt x="13" y="9"/>
                      <a:pt x="13" y="9"/>
                      <a:pt x="13" y="9"/>
                    </a:cubicBezTo>
                    <a:cubicBezTo>
                      <a:pt x="13" y="9"/>
                      <a:pt x="13" y="9"/>
                      <a:pt x="13" y="9"/>
                    </a:cubicBezTo>
                    <a:cubicBezTo>
                      <a:pt x="0" y="23"/>
                      <a:pt x="0" y="23"/>
                      <a:pt x="0" y="23"/>
                    </a:cubicBezTo>
                    <a:cubicBezTo>
                      <a:pt x="27" y="48"/>
                      <a:pt x="27" y="48"/>
                      <a:pt x="27" y="48"/>
                    </a:cubicBezTo>
                    <a:cubicBezTo>
                      <a:pt x="40" y="34"/>
                      <a:pt x="40" y="34"/>
                      <a:pt x="40" y="34"/>
                    </a:cubicBezTo>
                    <a:lnTo>
                      <a:pt x="40" y="33"/>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59" name="Freeform 90"/>
              <p:cNvSpPr>
                <a:spLocks/>
              </p:cNvSpPr>
              <p:nvPr/>
            </p:nvSpPr>
            <p:spPr bwMode="auto">
              <a:xfrm>
                <a:off x="4468" y="3068"/>
                <a:ext cx="470" cy="67"/>
              </a:xfrm>
              <a:custGeom>
                <a:avLst/>
                <a:gdLst>
                  <a:gd name="T0" fmla="*/ 314 w 338"/>
                  <a:gd name="T1" fmla="*/ 0 h 48"/>
                  <a:gd name="T2" fmla="*/ 311 w 338"/>
                  <a:gd name="T3" fmla="*/ 0 h 48"/>
                  <a:gd name="T4" fmla="*/ 311 w 338"/>
                  <a:gd name="T5" fmla="*/ 0 h 48"/>
                  <a:gd name="T6" fmla="*/ 21 w 338"/>
                  <a:gd name="T7" fmla="*/ 0 h 48"/>
                  <a:gd name="T8" fmla="*/ 21 w 338"/>
                  <a:gd name="T9" fmla="*/ 0 h 48"/>
                  <a:gd name="T10" fmla="*/ 0 w 338"/>
                  <a:gd name="T11" fmla="*/ 24 h 48"/>
                  <a:gd name="T12" fmla="*/ 24 w 338"/>
                  <a:gd name="T13" fmla="*/ 48 h 48"/>
                  <a:gd name="T14" fmla="*/ 29 w 338"/>
                  <a:gd name="T15" fmla="*/ 47 h 48"/>
                  <a:gd name="T16" fmla="*/ 309 w 338"/>
                  <a:gd name="T17" fmla="*/ 47 h 48"/>
                  <a:gd name="T18" fmla="*/ 314 w 338"/>
                  <a:gd name="T19" fmla="*/ 48 h 48"/>
                  <a:gd name="T20" fmla="*/ 338 w 338"/>
                  <a:gd name="T21" fmla="*/ 24 h 48"/>
                  <a:gd name="T22" fmla="*/ 314 w 338"/>
                  <a:gd name="T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48">
                    <a:moveTo>
                      <a:pt x="314" y="0"/>
                    </a:moveTo>
                    <a:cubicBezTo>
                      <a:pt x="313" y="0"/>
                      <a:pt x="312" y="0"/>
                      <a:pt x="311" y="0"/>
                    </a:cubicBezTo>
                    <a:cubicBezTo>
                      <a:pt x="311" y="0"/>
                      <a:pt x="311" y="0"/>
                      <a:pt x="311" y="0"/>
                    </a:cubicBezTo>
                    <a:cubicBezTo>
                      <a:pt x="21" y="0"/>
                      <a:pt x="21" y="0"/>
                      <a:pt x="21" y="0"/>
                    </a:cubicBezTo>
                    <a:cubicBezTo>
                      <a:pt x="21" y="0"/>
                      <a:pt x="21" y="0"/>
                      <a:pt x="21" y="0"/>
                    </a:cubicBezTo>
                    <a:cubicBezTo>
                      <a:pt x="9" y="2"/>
                      <a:pt x="0" y="12"/>
                      <a:pt x="0" y="24"/>
                    </a:cubicBezTo>
                    <a:cubicBezTo>
                      <a:pt x="0" y="37"/>
                      <a:pt x="11" y="48"/>
                      <a:pt x="24" y="48"/>
                    </a:cubicBezTo>
                    <a:cubicBezTo>
                      <a:pt x="26" y="48"/>
                      <a:pt x="27" y="48"/>
                      <a:pt x="29" y="47"/>
                    </a:cubicBezTo>
                    <a:cubicBezTo>
                      <a:pt x="309" y="47"/>
                      <a:pt x="309" y="47"/>
                      <a:pt x="309" y="47"/>
                    </a:cubicBezTo>
                    <a:cubicBezTo>
                      <a:pt x="310" y="48"/>
                      <a:pt x="312" y="48"/>
                      <a:pt x="314" y="48"/>
                    </a:cubicBezTo>
                    <a:cubicBezTo>
                      <a:pt x="327" y="48"/>
                      <a:pt x="338" y="37"/>
                      <a:pt x="338" y="24"/>
                    </a:cubicBezTo>
                    <a:cubicBezTo>
                      <a:pt x="338" y="11"/>
                      <a:pt x="327" y="0"/>
                      <a:pt x="314" y="0"/>
                    </a:cubicBezTo>
                  </a:path>
                </a:pathLst>
              </a:custGeom>
              <a:solidFill>
                <a:srgbClr val="3CB4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60" name="Freeform 91"/>
              <p:cNvSpPr>
                <a:spLocks/>
              </p:cNvSpPr>
              <p:nvPr/>
            </p:nvSpPr>
            <p:spPr bwMode="auto">
              <a:xfrm>
                <a:off x="4742" y="3042"/>
                <a:ext cx="106" cy="60"/>
              </a:xfrm>
              <a:custGeom>
                <a:avLst/>
                <a:gdLst>
                  <a:gd name="T0" fmla="*/ 106 w 106"/>
                  <a:gd name="T1" fmla="*/ 46 h 60"/>
                  <a:gd name="T2" fmla="*/ 60 w 106"/>
                  <a:gd name="T3" fmla="*/ 0 h 60"/>
                  <a:gd name="T4" fmla="*/ 0 w 106"/>
                  <a:gd name="T5" fmla="*/ 0 h 60"/>
                  <a:gd name="T6" fmla="*/ 0 w 106"/>
                  <a:gd name="T7" fmla="*/ 60 h 60"/>
                  <a:gd name="T8" fmla="*/ 106 w 106"/>
                  <a:gd name="T9" fmla="*/ 60 h 60"/>
                  <a:gd name="T10" fmla="*/ 106 w 106"/>
                  <a:gd name="T11" fmla="*/ 46 h 60"/>
                </a:gdLst>
                <a:ahLst/>
                <a:cxnLst>
                  <a:cxn ang="0">
                    <a:pos x="T0" y="T1"/>
                  </a:cxn>
                  <a:cxn ang="0">
                    <a:pos x="T2" y="T3"/>
                  </a:cxn>
                  <a:cxn ang="0">
                    <a:pos x="T4" y="T5"/>
                  </a:cxn>
                  <a:cxn ang="0">
                    <a:pos x="T6" y="T7"/>
                  </a:cxn>
                  <a:cxn ang="0">
                    <a:pos x="T8" y="T9"/>
                  </a:cxn>
                  <a:cxn ang="0">
                    <a:pos x="T10" y="T11"/>
                  </a:cxn>
                </a:cxnLst>
                <a:rect l="0" t="0" r="r" b="b"/>
                <a:pathLst>
                  <a:path w="106" h="60">
                    <a:moveTo>
                      <a:pt x="106" y="46"/>
                    </a:moveTo>
                    <a:lnTo>
                      <a:pt x="60" y="0"/>
                    </a:lnTo>
                    <a:lnTo>
                      <a:pt x="0" y="0"/>
                    </a:lnTo>
                    <a:lnTo>
                      <a:pt x="0" y="60"/>
                    </a:lnTo>
                    <a:lnTo>
                      <a:pt x="106" y="60"/>
                    </a:lnTo>
                    <a:lnTo>
                      <a:pt x="106" y="46"/>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61" name="Rectangle 92"/>
              <p:cNvSpPr>
                <a:spLocks noChangeArrowheads="1"/>
              </p:cNvSpPr>
              <p:nvPr/>
            </p:nvSpPr>
            <p:spPr bwMode="auto">
              <a:xfrm>
                <a:off x="4742" y="2662"/>
                <a:ext cx="60" cy="385"/>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62" name="Rectangle 93"/>
              <p:cNvSpPr>
                <a:spLocks noChangeArrowheads="1"/>
              </p:cNvSpPr>
              <p:nvPr/>
            </p:nvSpPr>
            <p:spPr bwMode="auto">
              <a:xfrm>
                <a:off x="4742" y="2662"/>
                <a:ext cx="60"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63" name="Rectangle 94"/>
              <p:cNvSpPr>
                <a:spLocks noChangeArrowheads="1"/>
              </p:cNvSpPr>
              <p:nvPr/>
            </p:nvSpPr>
            <p:spPr bwMode="auto">
              <a:xfrm>
                <a:off x="4616" y="2662"/>
                <a:ext cx="58" cy="385"/>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64" name="Rectangle 95"/>
              <p:cNvSpPr>
                <a:spLocks noChangeArrowheads="1"/>
              </p:cNvSpPr>
              <p:nvPr/>
            </p:nvSpPr>
            <p:spPr bwMode="auto">
              <a:xfrm>
                <a:off x="4616" y="2662"/>
                <a:ext cx="58"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65" name="Freeform 96"/>
              <p:cNvSpPr>
                <a:spLocks/>
              </p:cNvSpPr>
              <p:nvPr/>
            </p:nvSpPr>
            <p:spPr bwMode="auto">
              <a:xfrm>
                <a:off x="4616" y="3042"/>
                <a:ext cx="104" cy="60"/>
              </a:xfrm>
              <a:custGeom>
                <a:avLst/>
                <a:gdLst>
                  <a:gd name="T0" fmla="*/ 104 w 104"/>
                  <a:gd name="T1" fmla="*/ 46 h 60"/>
                  <a:gd name="T2" fmla="*/ 59 w 104"/>
                  <a:gd name="T3" fmla="*/ 0 h 60"/>
                  <a:gd name="T4" fmla="*/ 0 w 104"/>
                  <a:gd name="T5" fmla="*/ 0 h 60"/>
                  <a:gd name="T6" fmla="*/ 0 w 104"/>
                  <a:gd name="T7" fmla="*/ 60 h 60"/>
                  <a:gd name="T8" fmla="*/ 104 w 104"/>
                  <a:gd name="T9" fmla="*/ 60 h 60"/>
                  <a:gd name="T10" fmla="*/ 104 w 104"/>
                  <a:gd name="T11" fmla="*/ 46 h 60"/>
                </a:gdLst>
                <a:ahLst/>
                <a:cxnLst>
                  <a:cxn ang="0">
                    <a:pos x="T0" y="T1"/>
                  </a:cxn>
                  <a:cxn ang="0">
                    <a:pos x="T2" y="T3"/>
                  </a:cxn>
                  <a:cxn ang="0">
                    <a:pos x="T4" y="T5"/>
                  </a:cxn>
                  <a:cxn ang="0">
                    <a:pos x="T6" y="T7"/>
                  </a:cxn>
                  <a:cxn ang="0">
                    <a:pos x="T8" y="T9"/>
                  </a:cxn>
                  <a:cxn ang="0">
                    <a:pos x="T10" y="T11"/>
                  </a:cxn>
                </a:cxnLst>
                <a:rect l="0" t="0" r="r" b="b"/>
                <a:pathLst>
                  <a:path w="104" h="60">
                    <a:moveTo>
                      <a:pt x="104" y="46"/>
                    </a:moveTo>
                    <a:lnTo>
                      <a:pt x="59" y="0"/>
                    </a:lnTo>
                    <a:lnTo>
                      <a:pt x="0" y="0"/>
                    </a:lnTo>
                    <a:lnTo>
                      <a:pt x="0" y="60"/>
                    </a:lnTo>
                    <a:lnTo>
                      <a:pt x="104" y="60"/>
                    </a:lnTo>
                    <a:lnTo>
                      <a:pt x="104" y="46"/>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66" name="Freeform 97"/>
              <p:cNvSpPr>
                <a:spLocks/>
              </p:cNvSpPr>
              <p:nvPr/>
            </p:nvSpPr>
            <p:spPr bwMode="auto">
              <a:xfrm>
                <a:off x="5116" y="1161"/>
                <a:ext cx="447" cy="1941"/>
              </a:xfrm>
              <a:custGeom>
                <a:avLst/>
                <a:gdLst>
                  <a:gd name="T0" fmla="*/ 67 w 447"/>
                  <a:gd name="T1" fmla="*/ 1941 h 1941"/>
                  <a:gd name="T2" fmla="*/ 0 w 447"/>
                  <a:gd name="T3" fmla="*/ 1941 h 1941"/>
                  <a:gd name="T4" fmla="*/ 380 w 447"/>
                  <a:gd name="T5" fmla="*/ 0 h 1941"/>
                  <a:gd name="T6" fmla="*/ 447 w 447"/>
                  <a:gd name="T7" fmla="*/ 0 h 1941"/>
                  <a:gd name="T8" fmla="*/ 67 w 447"/>
                  <a:gd name="T9" fmla="*/ 1941 h 1941"/>
                </a:gdLst>
                <a:ahLst/>
                <a:cxnLst>
                  <a:cxn ang="0">
                    <a:pos x="T0" y="T1"/>
                  </a:cxn>
                  <a:cxn ang="0">
                    <a:pos x="T2" y="T3"/>
                  </a:cxn>
                  <a:cxn ang="0">
                    <a:pos x="T4" y="T5"/>
                  </a:cxn>
                  <a:cxn ang="0">
                    <a:pos x="T6" y="T7"/>
                  </a:cxn>
                  <a:cxn ang="0">
                    <a:pos x="T8" y="T9"/>
                  </a:cxn>
                </a:cxnLst>
                <a:rect l="0" t="0" r="r" b="b"/>
                <a:pathLst>
                  <a:path w="447" h="1941">
                    <a:moveTo>
                      <a:pt x="67" y="1941"/>
                    </a:moveTo>
                    <a:lnTo>
                      <a:pt x="0" y="1941"/>
                    </a:lnTo>
                    <a:lnTo>
                      <a:pt x="380" y="0"/>
                    </a:lnTo>
                    <a:lnTo>
                      <a:pt x="447" y="0"/>
                    </a:lnTo>
                    <a:lnTo>
                      <a:pt x="67" y="1941"/>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67" name="Freeform 98"/>
              <p:cNvSpPr>
                <a:spLocks/>
              </p:cNvSpPr>
              <p:nvPr/>
            </p:nvSpPr>
            <p:spPr bwMode="auto">
              <a:xfrm>
                <a:off x="5116" y="1161"/>
                <a:ext cx="447" cy="1941"/>
              </a:xfrm>
              <a:custGeom>
                <a:avLst/>
                <a:gdLst>
                  <a:gd name="T0" fmla="*/ 67 w 447"/>
                  <a:gd name="T1" fmla="*/ 1941 h 1941"/>
                  <a:gd name="T2" fmla="*/ 0 w 447"/>
                  <a:gd name="T3" fmla="*/ 1941 h 1941"/>
                  <a:gd name="T4" fmla="*/ 380 w 447"/>
                  <a:gd name="T5" fmla="*/ 0 h 1941"/>
                  <a:gd name="T6" fmla="*/ 447 w 447"/>
                  <a:gd name="T7" fmla="*/ 0 h 1941"/>
                  <a:gd name="T8" fmla="*/ 67 w 447"/>
                  <a:gd name="T9" fmla="*/ 1941 h 1941"/>
                </a:gdLst>
                <a:ahLst/>
                <a:cxnLst>
                  <a:cxn ang="0">
                    <a:pos x="T0" y="T1"/>
                  </a:cxn>
                  <a:cxn ang="0">
                    <a:pos x="T2" y="T3"/>
                  </a:cxn>
                  <a:cxn ang="0">
                    <a:pos x="T4" y="T5"/>
                  </a:cxn>
                  <a:cxn ang="0">
                    <a:pos x="T6" y="T7"/>
                  </a:cxn>
                  <a:cxn ang="0">
                    <a:pos x="T8" y="T9"/>
                  </a:cxn>
                </a:cxnLst>
                <a:rect l="0" t="0" r="r" b="b"/>
                <a:pathLst>
                  <a:path w="447" h="1941">
                    <a:moveTo>
                      <a:pt x="67" y="1941"/>
                    </a:moveTo>
                    <a:lnTo>
                      <a:pt x="0" y="1941"/>
                    </a:lnTo>
                    <a:lnTo>
                      <a:pt x="380" y="0"/>
                    </a:lnTo>
                    <a:lnTo>
                      <a:pt x="447" y="0"/>
                    </a:lnTo>
                    <a:lnTo>
                      <a:pt x="67" y="19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68" name="Freeform 99"/>
              <p:cNvSpPr>
                <a:spLocks/>
              </p:cNvSpPr>
              <p:nvPr/>
            </p:nvSpPr>
            <p:spPr bwMode="auto">
              <a:xfrm>
                <a:off x="5491" y="1296"/>
                <a:ext cx="214" cy="67"/>
              </a:xfrm>
              <a:custGeom>
                <a:avLst/>
                <a:gdLst>
                  <a:gd name="T0" fmla="*/ 0 w 214"/>
                  <a:gd name="T1" fmla="*/ 67 h 67"/>
                  <a:gd name="T2" fmla="*/ 12 w 214"/>
                  <a:gd name="T3" fmla="*/ 0 h 67"/>
                  <a:gd name="T4" fmla="*/ 214 w 214"/>
                  <a:gd name="T5" fmla="*/ 0 h 67"/>
                  <a:gd name="T6" fmla="*/ 200 w 214"/>
                  <a:gd name="T7" fmla="*/ 67 h 67"/>
                  <a:gd name="T8" fmla="*/ 0 w 214"/>
                  <a:gd name="T9" fmla="*/ 67 h 67"/>
                </a:gdLst>
                <a:ahLst/>
                <a:cxnLst>
                  <a:cxn ang="0">
                    <a:pos x="T0" y="T1"/>
                  </a:cxn>
                  <a:cxn ang="0">
                    <a:pos x="T2" y="T3"/>
                  </a:cxn>
                  <a:cxn ang="0">
                    <a:pos x="T4" y="T5"/>
                  </a:cxn>
                  <a:cxn ang="0">
                    <a:pos x="T6" y="T7"/>
                  </a:cxn>
                  <a:cxn ang="0">
                    <a:pos x="T8" y="T9"/>
                  </a:cxn>
                </a:cxnLst>
                <a:rect l="0" t="0" r="r" b="b"/>
                <a:pathLst>
                  <a:path w="214" h="67">
                    <a:moveTo>
                      <a:pt x="0" y="67"/>
                    </a:moveTo>
                    <a:lnTo>
                      <a:pt x="12" y="0"/>
                    </a:lnTo>
                    <a:lnTo>
                      <a:pt x="214" y="0"/>
                    </a:lnTo>
                    <a:lnTo>
                      <a:pt x="200" y="67"/>
                    </a:lnTo>
                    <a:lnTo>
                      <a:pt x="0" y="67"/>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69" name="Freeform 100"/>
              <p:cNvSpPr>
                <a:spLocks/>
              </p:cNvSpPr>
              <p:nvPr/>
            </p:nvSpPr>
            <p:spPr bwMode="auto">
              <a:xfrm>
                <a:off x="5491" y="1296"/>
                <a:ext cx="214" cy="67"/>
              </a:xfrm>
              <a:custGeom>
                <a:avLst/>
                <a:gdLst>
                  <a:gd name="T0" fmla="*/ 0 w 214"/>
                  <a:gd name="T1" fmla="*/ 67 h 67"/>
                  <a:gd name="T2" fmla="*/ 12 w 214"/>
                  <a:gd name="T3" fmla="*/ 0 h 67"/>
                  <a:gd name="T4" fmla="*/ 214 w 214"/>
                  <a:gd name="T5" fmla="*/ 0 h 67"/>
                  <a:gd name="T6" fmla="*/ 200 w 214"/>
                  <a:gd name="T7" fmla="*/ 67 h 67"/>
                  <a:gd name="T8" fmla="*/ 0 w 214"/>
                  <a:gd name="T9" fmla="*/ 67 h 67"/>
                </a:gdLst>
                <a:ahLst/>
                <a:cxnLst>
                  <a:cxn ang="0">
                    <a:pos x="T0" y="T1"/>
                  </a:cxn>
                  <a:cxn ang="0">
                    <a:pos x="T2" y="T3"/>
                  </a:cxn>
                  <a:cxn ang="0">
                    <a:pos x="T4" y="T5"/>
                  </a:cxn>
                  <a:cxn ang="0">
                    <a:pos x="T6" y="T7"/>
                  </a:cxn>
                  <a:cxn ang="0">
                    <a:pos x="T8" y="T9"/>
                  </a:cxn>
                </a:cxnLst>
                <a:rect l="0" t="0" r="r" b="b"/>
                <a:pathLst>
                  <a:path w="214" h="67">
                    <a:moveTo>
                      <a:pt x="0" y="67"/>
                    </a:moveTo>
                    <a:lnTo>
                      <a:pt x="12" y="0"/>
                    </a:lnTo>
                    <a:lnTo>
                      <a:pt x="214" y="0"/>
                    </a:lnTo>
                    <a:lnTo>
                      <a:pt x="200" y="67"/>
                    </a:lnTo>
                    <a:lnTo>
                      <a:pt x="0" y="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70" name="Freeform 101"/>
              <p:cNvSpPr>
                <a:spLocks/>
              </p:cNvSpPr>
              <p:nvPr/>
            </p:nvSpPr>
            <p:spPr bwMode="auto">
              <a:xfrm>
                <a:off x="5452" y="1497"/>
                <a:ext cx="212" cy="66"/>
              </a:xfrm>
              <a:custGeom>
                <a:avLst/>
                <a:gdLst>
                  <a:gd name="T0" fmla="*/ 0 w 212"/>
                  <a:gd name="T1" fmla="*/ 66 h 66"/>
                  <a:gd name="T2" fmla="*/ 12 w 212"/>
                  <a:gd name="T3" fmla="*/ 0 h 66"/>
                  <a:gd name="T4" fmla="*/ 212 w 212"/>
                  <a:gd name="T5" fmla="*/ 0 h 66"/>
                  <a:gd name="T6" fmla="*/ 200 w 212"/>
                  <a:gd name="T7" fmla="*/ 66 h 66"/>
                  <a:gd name="T8" fmla="*/ 0 w 212"/>
                  <a:gd name="T9" fmla="*/ 66 h 66"/>
                </a:gdLst>
                <a:ahLst/>
                <a:cxnLst>
                  <a:cxn ang="0">
                    <a:pos x="T0" y="T1"/>
                  </a:cxn>
                  <a:cxn ang="0">
                    <a:pos x="T2" y="T3"/>
                  </a:cxn>
                  <a:cxn ang="0">
                    <a:pos x="T4" y="T5"/>
                  </a:cxn>
                  <a:cxn ang="0">
                    <a:pos x="T6" y="T7"/>
                  </a:cxn>
                  <a:cxn ang="0">
                    <a:pos x="T8" y="T9"/>
                  </a:cxn>
                </a:cxnLst>
                <a:rect l="0" t="0" r="r" b="b"/>
                <a:pathLst>
                  <a:path w="212" h="66">
                    <a:moveTo>
                      <a:pt x="0" y="66"/>
                    </a:moveTo>
                    <a:lnTo>
                      <a:pt x="12" y="0"/>
                    </a:lnTo>
                    <a:lnTo>
                      <a:pt x="212" y="0"/>
                    </a:lnTo>
                    <a:lnTo>
                      <a:pt x="200" y="66"/>
                    </a:lnTo>
                    <a:lnTo>
                      <a:pt x="0" y="66"/>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71" name="Freeform 102"/>
              <p:cNvSpPr>
                <a:spLocks/>
              </p:cNvSpPr>
              <p:nvPr/>
            </p:nvSpPr>
            <p:spPr bwMode="auto">
              <a:xfrm>
                <a:off x="5452" y="1497"/>
                <a:ext cx="212" cy="66"/>
              </a:xfrm>
              <a:custGeom>
                <a:avLst/>
                <a:gdLst>
                  <a:gd name="T0" fmla="*/ 0 w 212"/>
                  <a:gd name="T1" fmla="*/ 66 h 66"/>
                  <a:gd name="T2" fmla="*/ 12 w 212"/>
                  <a:gd name="T3" fmla="*/ 0 h 66"/>
                  <a:gd name="T4" fmla="*/ 212 w 212"/>
                  <a:gd name="T5" fmla="*/ 0 h 66"/>
                  <a:gd name="T6" fmla="*/ 200 w 212"/>
                  <a:gd name="T7" fmla="*/ 66 h 66"/>
                  <a:gd name="T8" fmla="*/ 0 w 212"/>
                  <a:gd name="T9" fmla="*/ 66 h 66"/>
                </a:gdLst>
                <a:ahLst/>
                <a:cxnLst>
                  <a:cxn ang="0">
                    <a:pos x="T0" y="T1"/>
                  </a:cxn>
                  <a:cxn ang="0">
                    <a:pos x="T2" y="T3"/>
                  </a:cxn>
                  <a:cxn ang="0">
                    <a:pos x="T4" y="T5"/>
                  </a:cxn>
                  <a:cxn ang="0">
                    <a:pos x="T6" y="T7"/>
                  </a:cxn>
                  <a:cxn ang="0">
                    <a:pos x="T8" y="T9"/>
                  </a:cxn>
                </a:cxnLst>
                <a:rect l="0" t="0" r="r" b="b"/>
                <a:pathLst>
                  <a:path w="212" h="66">
                    <a:moveTo>
                      <a:pt x="0" y="66"/>
                    </a:moveTo>
                    <a:lnTo>
                      <a:pt x="12" y="0"/>
                    </a:lnTo>
                    <a:lnTo>
                      <a:pt x="212" y="0"/>
                    </a:lnTo>
                    <a:lnTo>
                      <a:pt x="200" y="66"/>
                    </a:lnTo>
                    <a:lnTo>
                      <a:pt x="0"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72" name="Freeform 103"/>
              <p:cNvSpPr>
                <a:spLocks/>
              </p:cNvSpPr>
              <p:nvPr/>
            </p:nvSpPr>
            <p:spPr bwMode="auto">
              <a:xfrm>
                <a:off x="5411" y="1697"/>
                <a:ext cx="214" cy="67"/>
              </a:xfrm>
              <a:custGeom>
                <a:avLst/>
                <a:gdLst>
                  <a:gd name="T0" fmla="*/ 0 w 214"/>
                  <a:gd name="T1" fmla="*/ 67 h 67"/>
                  <a:gd name="T2" fmla="*/ 14 w 214"/>
                  <a:gd name="T3" fmla="*/ 0 h 67"/>
                  <a:gd name="T4" fmla="*/ 214 w 214"/>
                  <a:gd name="T5" fmla="*/ 0 h 67"/>
                  <a:gd name="T6" fmla="*/ 202 w 214"/>
                  <a:gd name="T7" fmla="*/ 67 h 67"/>
                  <a:gd name="T8" fmla="*/ 0 w 214"/>
                  <a:gd name="T9" fmla="*/ 67 h 67"/>
                </a:gdLst>
                <a:ahLst/>
                <a:cxnLst>
                  <a:cxn ang="0">
                    <a:pos x="T0" y="T1"/>
                  </a:cxn>
                  <a:cxn ang="0">
                    <a:pos x="T2" y="T3"/>
                  </a:cxn>
                  <a:cxn ang="0">
                    <a:pos x="T4" y="T5"/>
                  </a:cxn>
                  <a:cxn ang="0">
                    <a:pos x="T6" y="T7"/>
                  </a:cxn>
                  <a:cxn ang="0">
                    <a:pos x="T8" y="T9"/>
                  </a:cxn>
                </a:cxnLst>
                <a:rect l="0" t="0" r="r" b="b"/>
                <a:pathLst>
                  <a:path w="214" h="67">
                    <a:moveTo>
                      <a:pt x="0" y="67"/>
                    </a:moveTo>
                    <a:lnTo>
                      <a:pt x="14" y="0"/>
                    </a:lnTo>
                    <a:lnTo>
                      <a:pt x="214" y="0"/>
                    </a:lnTo>
                    <a:lnTo>
                      <a:pt x="202" y="67"/>
                    </a:lnTo>
                    <a:lnTo>
                      <a:pt x="0" y="67"/>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73" name="Freeform 104"/>
              <p:cNvSpPr>
                <a:spLocks/>
              </p:cNvSpPr>
              <p:nvPr/>
            </p:nvSpPr>
            <p:spPr bwMode="auto">
              <a:xfrm>
                <a:off x="5411" y="1697"/>
                <a:ext cx="214" cy="67"/>
              </a:xfrm>
              <a:custGeom>
                <a:avLst/>
                <a:gdLst>
                  <a:gd name="T0" fmla="*/ 0 w 214"/>
                  <a:gd name="T1" fmla="*/ 67 h 67"/>
                  <a:gd name="T2" fmla="*/ 14 w 214"/>
                  <a:gd name="T3" fmla="*/ 0 h 67"/>
                  <a:gd name="T4" fmla="*/ 214 w 214"/>
                  <a:gd name="T5" fmla="*/ 0 h 67"/>
                  <a:gd name="T6" fmla="*/ 202 w 214"/>
                  <a:gd name="T7" fmla="*/ 67 h 67"/>
                  <a:gd name="T8" fmla="*/ 0 w 214"/>
                  <a:gd name="T9" fmla="*/ 67 h 67"/>
                </a:gdLst>
                <a:ahLst/>
                <a:cxnLst>
                  <a:cxn ang="0">
                    <a:pos x="T0" y="T1"/>
                  </a:cxn>
                  <a:cxn ang="0">
                    <a:pos x="T2" y="T3"/>
                  </a:cxn>
                  <a:cxn ang="0">
                    <a:pos x="T4" y="T5"/>
                  </a:cxn>
                  <a:cxn ang="0">
                    <a:pos x="T6" y="T7"/>
                  </a:cxn>
                  <a:cxn ang="0">
                    <a:pos x="T8" y="T9"/>
                  </a:cxn>
                </a:cxnLst>
                <a:rect l="0" t="0" r="r" b="b"/>
                <a:pathLst>
                  <a:path w="214" h="67">
                    <a:moveTo>
                      <a:pt x="0" y="67"/>
                    </a:moveTo>
                    <a:lnTo>
                      <a:pt x="14" y="0"/>
                    </a:lnTo>
                    <a:lnTo>
                      <a:pt x="214" y="0"/>
                    </a:lnTo>
                    <a:lnTo>
                      <a:pt x="202" y="67"/>
                    </a:lnTo>
                    <a:lnTo>
                      <a:pt x="0" y="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74" name="Freeform 105"/>
              <p:cNvSpPr>
                <a:spLocks/>
              </p:cNvSpPr>
              <p:nvPr/>
            </p:nvSpPr>
            <p:spPr bwMode="auto">
              <a:xfrm>
                <a:off x="5372" y="1897"/>
                <a:ext cx="215" cy="68"/>
              </a:xfrm>
              <a:custGeom>
                <a:avLst/>
                <a:gdLst>
                  <a:gd name="T0" fmla="*/ 0 w 215"/>
                  <a:gd name="T1" fmla="*/ 68 h 68"/>
                  <a:gd name="T2" fmla="*/ 13 w 215"/>
                  <a:gd name="T3" fmla="*/ 0 h 68"/>
                  <a:gd name="T4" fmla="*/ 215 w 215"/>
                  <a:gd name="T5" fmla="*/ 0 h 68"/>
                  <a:gd name="T6" fmla="*/ 201 w 215"/>
                  <a:gd name="T7" fmla="*/ 68 h 68"/>
                  <a:gd name="T8" fmla="*/ 0 w 215"/>
                  <a:gd name="T9" fmla="*/ 68 h 68"/>
                </a:gdLst>
                <a:ahLst/>
                <a:cxnLst>
                  <a:cxn ang="0">
                    <a:pos x="T0" y="T1"/>
                  </a:cxn>
                  <a:cxn ang="0">
                    <a:pos x="T2" y="T3"/>
                  </a:cxn>
                  <a:cxn ang="0">
                    <a:pos x="T4" y="T5"/>
                  </a:cxn>
                  <a:cxn ang="0">
                    <a:pos x="T6" y="T7"/>
                  </a:cxn>
                  <a:cxn ang="0">
                    <a:pos x="T8" y="T9"/>
                  </a:cxn>
                </a:cxnLst>
                <a:rect l="0" t="0" r="r" b="b"/>
                <a:pathLst>
                  <a:path w="215" h="68">
                    <a:moveTo>
                      <a:pt x="0" y="68"/>
                    </a:moveTo>
                    <a:lnTo>
                      <a:pt x="13" y="0"/>
                    </a:lnTo>
                    <a:lnTo>
                      <a:pt x="215" y="0"/>
                    </a:lnTo>
                    <a:lnTo>
                      <a:pt x="201" y="68"/>
                    </a:lnTo>
                    <a:lnTo>
                      <a:pt x="0" y="68"/>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75" name="Freeform 106"/>
              <p:cNvSpPr>
                <a:spLocks/>
              </p:cNvSpPr>
              <p:nvPr/>
            </p:nvSpPr>
            <p:spPr bwMode="auto">
              <a:xfrm>
                <a:off x="5372" y="1897"/>
                <a:ext cx="215" cy="68"/>
              </a:xfrm>
              <a:custGeom>
                <a:avLst/>
                <a:gdLst>
                  <a:gd name="T0" fmla="*/ 0 w 215"/>
                  <a:gd name="T1" fmla="*/ 68 h 68"/>
                  <a:gd name="T2" fmla="*/ 13 w 215"/>
                  <a:gd name="T3" fmla="*/ 0 h 68"/>
                  <a:gd name="T4" fmla="*/ 215 w 215"/>
                  <a:gd name="T5" fmla="*/ 0 h 68"/>
                  <a:gd name="T6" fmla="*/ 201 w 215"/>
                  <a:gd name="T7" fmla="*/ 68 h 68"/>
                  <a:gd name="T8" fmla="*/ 0 w 215"/>
                  <a:gd name="T9" fmla="*/ 68 h 68"/>
                </a:gdLst>
                <a:ahLst/>
                <a:cxnLst>
                  <a:cxn ang="0">
                    <a:pos x="T0" y="T1"/>
                  </a:cxn>
                  <a:cxn ang="0">
                    <a:pos x="T2" y="T3"/>
                  </a:cxn>
                  <a:cxn ang="0">
                    <a:pos x="T4" y="T5"/>
                  </a:cxn>
                  <a:cxn ang="0">
                    <a:pos x="T6" y="T7"/>
                  </a:cxn>
                  <a:cxn ang="0">
                    <a:pos x="T8" y="T9"/>
                  </a:cxn>
                </a:cxnLst>
                <a:rect l="0" t="0" r="r" b="b"/>
                <a:pathLst>
                  <a:path w="215" h="68">
                    <a:moveTo>
                      <a:pt x="0" y="68"/>
                    </a:moveTo>
                    <a:lnTo>
                      <a:pt x="13" y="0"/>
                    </a:lnTo>
                    <a:lnTo>
                      <a:pt x="215" y="0"/>
                    </a:lnTo>
                    <a:lnTo>
                      <a:pt x="201" y="68"/>
                    </a:lnTo>
                    <a:lnTo>
                      <a:pt x="0" y="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76" name="Freeform 107"/>
              <p:cNvSpPr>
                <a:spLocks/>
              </p:cNvSpPr>
              <p:nvPr/>
            </p:nvSpPr>
            <p:spPr bwMode="auto">
              <a:xfrm>
                <a:off x="5333" y="2099"/>
                <a:ext cx="213" cy="67"/>
              </a:xfrm>
              <a:custGeom>
                <a:avLst/>
                <a:gdLst>
                  <a:gd name="T0" fmla="*/ 0 w 213"/>
                  <a:gd name="T1" fmla="*/ 67 h 67"/>
                  <a:gd name="T2" fmla="*/ 13 w 213"/>
                  <a:gd name="T3" fmla="*/ 0 h 67"/>
                  <a:gd name="T4" fmla="*/ 213 w 213"/>
                  <a:gd name="T5" fmla="*/ 0 h 67"/>
                  <a:gd name="T6" fmla="*/ 201 w 213"/>
                  <a:gd name="T7" fmla="*/ 67 h 67"/>
                  <a:gd name="T8" fmla="*/ 0 w 213"/>
                  <a:gd name="T9" fmla="*/ 67 h 67"/>
                </a:gdLst>
                <a:ahLst/>
                <a:cxnLst>
                  <a:cxn ang="0">
                    <a:pos x="T0" y="T1"/>
                  </a:cxn>
                  <a:cxn ang="0">
                    <a:pos x="T2" y="T3"/>
                  </a:cxn>
                  <a:cxn ang="0">
                    <a:pos x="T4" y="T5"/>
                  </a:cxn>
                  <a:cxn ang="0">
                    <a:pos x="T6" y="T7"/>
                  </a:cxn>
                  <a:cxn ang="0">
                    <a:pos x="T8" y="T9"/>
                  </a:cxn>
                </a:cxnLst>
                <a:rect l="0" t="0" r="r" b="b"/>
                <a:pathLst>
                  <a:path w="213" h="67">
                    <a:moveTo>
                      <a:pt x="0" y="67"/>
                    </a:moveTo>
                    <a:lnTo>
                      <a:pt x="13" y="0"/>
                    </a:lnTo>
                    <a:lnTo>
                      <a:pt x="213" y="0"/>
                    </a:lnTo>
                    <a:lnTo>
                      <a:pt x="201" y="67"/>
                    </a:lnTo>
                    <a:lnTo>
                      <a:pt x="0" y="67"/>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77" name="Freeform 108"/>
              <p:cNvSpPr>
                <a:spLocks/>
              </p:cNvSpPr>
              <p:nvPr/>
            </p:nvSpPr>
            <p:spPr bwMode="auto">
              <a:xfrm>
                <a:off x="5333" y="2099"/>
                <a:ext cx="213" cy="67"/>
              </a:xfrm>
              <a:custGeom>
                <a:avLst/>
                <a:gdLst>
                  <a:gd name="T0" fmla="*/ 0 w 213"/>
                  <a:gd name="T1" fmla="*/ 67 h 67"/>
                  <a:gd name="T2" fmla="*/ 13 w 213"/>
                  <a:gd name="T3" fmla="*/ 0 h 67"/>
                  <a:gd name="T4" fmla="*/ 213 w 213"/>
                  <a:gd name="T5" fmla="*/ 0 h 67"/>
                  <a:gd name="T6" fmla="*/ 201 w 213"/>
                  <a:gd name="T7" fmla="*/ 67 h 67"/>
                  <a:gd name="T8" fmla="*/ 0 w 213"/>
                  <a:gd name="T9" fmla="*/ 67 h 67"/>
                </a:gdLst>
                <a:ahLst/>
                <a:cxnLst>
                  <a:cxn ang="0">
                    <a:pos x="T0" y="T1"/>
                  </a:cxn>
                  <a:cxn ang="0">
                    <a:pos x="T2" y="T3"/>
                  </a:cxn>
                  <a:cxn ang="0">
                    <a:pos x="T4" y="T5"/>
                  </a:cxn>
                  <a:cxn ang="0">
                    <a:pos x="T6" y="T7"/>
                  </a:cxn>
                  <a:cxn ang="0">
                    <a:pos x="T8" y="T9"/>
                  </a:cxn>
                </a:cxnLst>
                <a:rect l="0" t="0" r="r" b="b"/>
                <a:pathLst>
                  <a:path w="213" h="67">
                    <a:moveTo>
                      <a:pt x="0" y="67"/>
                    </a:moveTo>
                    <a:lnTo>
                      <a:pt x="13" y="0"/>
                    </a:lnTo>
                    <a:lnTo>
                      <a:pt x="213" y="0"/>
                    </a:lnTo>
                    <a:lnTo>
                      <a:pt x="201" y="67"/>
                    </a:lnTo>
                    <a:lnTo>
                      <a:pt x="0" y="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78" name="Freeform 109"/>
              <p:cNvSpPr>
                <a:spLocks/>
              </p:cNvSpPr>
              <p:nvPr/>
            </p:nvSpPr>
            <p:spPr bwMode="auto">
              <a:xfrm>
                <a:off x="5293" y="2299"/>
                <a:ext cx="214" cy="67"/>
              </a:xfrm>
              <a:custGeom>
                <a:avLst/>
                <a:gdLst>
                  <a:gd name="T0" fmla="*/ 0 w 214"/>
                  <a:gd name="T1" fmla="*/ 67 h 67"/>
                  <a:gd name="T2" fmla="*/ 14 w 214"/>
                  <a:gd name="T3" fmla="*/ 0 h 67"/>
                  <a:gd name="T4" fmla="*/ 214 w 214"/>
                  <a:gd name="T5" fmla="*/ 0 h 67"/>
                  <a:gd name="T6" fmla="*/ 202 w 214"/>
                  <a:gd name="T7" fmla="*/ 67 h 67"/>
                  <a:gd name="T8" fmla="*/ 0 w 214"/>
                  <a:gd name="T9" fmla="*/ 67 h 67"/>
                </a:gdLst>
                <a:ahLst/>
                <a:cxnLst>
                  <a:cxn ang="0">
                    <a:pos x="T0" y="T1"/>
                  </a:cxn>
                  <a:cxn ang="0">
                    <a:pos x="T2" y="T3"/>
                  </a:cxn>
                  <a:cxn ang="0">
                    <a:pos x="T4" y="T5"/>
                  </a:cxn>
                  <a:cxn ang="0">
                    <a:pos x="T6" y="T7"/>
                  </a:cxn>
                  <a:cxn ang="0">
                    <a:pos x="T8" y="T9"/>
                  </a:cxn>
                </a:cxnLst>
                <a:rect l="0" t="0" r="r" b="b"/>
                <a:pathLst>
                  <a:path w="214" h="67">
                    <a:moveTo>
                      <a:pt x="0" y="67"/>
                    </a:moveTo>
                    <a:lnTo>
                      <a:pt x="14" y="0"/>
                    </a:lnTo>
                    <a:lnTo>
                      <a:pt x="214" y="0"/>
                    </a:lnTo>
                    <a:lnTo>
                      <a:pt x="202" y="67"/>
                    </a:lnTo>
                    <a:lnTo>
                      <a:pt x="0" y="67"/>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79" name="Freeform 110"/>
              <p:cNvSpPr>
                <a:spLocks/>
              </p:cNvSpPr>
              <p:nvPr/>
            </p:nvSpPr>
            <p:spPr bwMode="auto">
              <a:xfrm>
                <a:off x="5293" y="2299"/>
                <a:ext cx="214" cy="67"/>
              </a:xfrm>
              <a:custGeom>
                <a:avLst/>
                <a:gdLst>
                  <a:gd name="T0" fmla="*/ 0 w 214"/>
                  <a:gd name="T1" fmla="*/ 67 h 67"/>
                  <a:gd name="T2" fmla="*/ 14 w 214"/>
                  <a:gd name="T3" fmla="*/ 0 h 67"/>
                  <a:gd name="T4" fmla="*/ 214 w 214"/>
                  <a:gd name="T5" fmla="*/ 0 h 67"/>
                  <a:gd name="T6" fmla="*/ 202 w 214"/>
                  <a:gd name="T7" fmla="*/ 67 h 67"/>
                  <a:gd name="T8" fmla="*/ 0 w 214"/>
                  <a:gd name="T9" fmla="*/ 67 h 67"/>
                </a:gdLst>
                <a:ahLst/>
                <a:cxnLst>
                  <a:cxn ang="0">
                    <a:pos x="T0" y="T1"/>
                  </a:cxn>
                  <a:cxn ang="0">
                    <a:pos x="T2" y="T3"/>
                  </a:cxn>
                  <a:cxn ang="0">
                    <a:pos x="T4" y="T5"/>
                  </a:cxn>
                  <a:cxn ang="0">
                    <a:pos x="T6" y="T7"/>
                  </a:cxn>
                  <a:cxn ang="0">
                    <a:pos x="T8" y="T9"/>
                  </a:cxn>
                </a:cxnLst>
                <a:rect l="0" t="0" r="r" b="b"/>
                <a:pathLst>
                  <a:path w="214" h="67">
                    <a:moveTo>
                      <a:pt x="0" y="67"/>
                    </a:moveTo>
                    <a:lnTo>
                      <a:pt x="14" y="0"/>
                    </a:lnTo>
                    <a:lnTo>
                      <a:pt x="214" y="0"/>
                    </a:lnTo>
                    <a:lnTo>
                      <a:pt x="202" y="67"/>
                    </a:lnTo>
                    <a:lnTo>
                      <a:pt x="0" y="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80" name="Freeform 111"/>
              <p:cNvSpPr>
                <a:spLocks/>
              </p:cNvSpPr>
              <p:nvPr/>
            </p:nvSpPr>
            <p:spPr bwMode="auto">
              <a:xfrm>
                <a:off x="5254" y="2499"/>
                <a:ext cx="214" cy="67"/>
              </a:xfrm>
              <a:custGeom>
                <a:avLst/>
                <a:gdLst>
                  <a:gd name="T0" fmla="*/ 0 w 214"/>
                  <a:gd name="T1" fmla="*/ 67 h 67"/>
                  <a:gd name="T2" fmla="*/ 14 w 214"/>
                  <a:gd name="T3" fmla="*/ 0 h 67"/>
                  <a:gd name="T4" fmla="*/ 214 w 214"/>
                  <a:gd name="T5" fmla="*/ 0 h 67"/>
                  <a:gd name="T6" fmla="*/ 200 w 214"/>
                  <a:gd name="T7" fmla="*/ 67 h 67"/>
                  <a:gd name="T8" fmla="*/ 0 w 214"/>
                  <a:gd name="T9" fmla="*/ 67 h 67"/>
                </a:gdLst>
                <a:ahLst/>
                <a:cxnLst>
                  <a:cxn ang="0">
                    <a:pos x="T0" y="T1"/>
                  </a:cxn>
                  <a:cxn ang="0">
                    <a:pos x="T2" y="T3"/>
                  </a:cxn>
                  <a:cxn ang="0">
                    <a:pos x="T4" y="T5"/>
                  </a:cxn>
                  <a:cxn ang="0">
                    <a:pos x="T6" y="T7"/>
                  </a:cxn>
                  <a:cxn ang="0">
                    <a:pos x="T8" y="T9"/>
                  </a:cxn>
                </a:cxnLst>
                <a:rect l="0" t="0" r="r" b="b"/>
                <a:pathLst>
                  <a:path w="214" h="67">
                    <a:moveTo>
                      <a:pt x="0" y="67"/>
                    </a:moveTo>
                    <a:lnTo>
                      <a:pt x="14" y="0"/>
                    </a:lnTo>
                    <a:lnTo>
                      <a:pt x="214" y="0"/>
                    </a:lnTo>
                    <a:lnTo>
                      <a:pt x="200" y="67"/>
                    </a:lnTo>
                    <a:lnTo>
                      <a:pt x="0" y="67"/>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81" name="Freeform 112"/>
              <p:cNvSpPr>
                <a:spLocks/>
              </p:cNvSpPr>
              <p:nvPr/>
            </p:nvSpPr>
            <p:spPr bwMode="auto">
              <a:xfrm>
                <a:off x="5254" y="2499"/>
                <a:ext cx="214" cy="67"/>
              </a:xfrm>
              <a:custGeom>
                <a:avLst/>
                <a:gdLst>
                  <a:gd name="T0" fmla="*/ 0 w 214"/>
                  <a:gd name="T1" fmla="*/ 67 h 67"/>
                  <a:gd name="T2" fmla="*/ 14 w 214"/>
                  <a:gd name="T3" fmla="*/ 0 h 67"/>
                  <a:gd name="T4" fmla="*/ 214 w 214"/>
                  <a:gd name="T5" fmla="*/ 0 h 67"/>
                  <a:gd name="T6" fmla="*/ 200 w 214"/>
                  <a:gd name="T7" fmla="*/ 67 h 67"/>
                  <a:gd name="T8" fmla="*/ 0 w 214"/>
                  <a:gd name="T9" fmla="*/ 67 h 67"/>
                </a:gdLst>
                <a:ahLst/>
                <a:cxnLst>
                  <a:cxn ang="0">
                    <a:pos x="T0" y="T1"/>
                  </a:cxn>
                  <a:cxn ang="0">
                    <a:pos x="T2" y="T3"/>
                  </a:cxn>
                  <a:cxn ang="0">
                    <a:pos x="T4" y="T5"/>
                  </a:cxn>
                  <a:cxn ang="0">
                    <a:pos x="T6" y="T7"/>
                  </a:cxn>
                  <a:cxn ang="0">
                    <a:pos x="T8" y="T9"/>
                  </a:cxn>
                </a:cxnLst>
                <a:rect l="0" t="0" r="r" b="b"/>
                <a:pathLst>
                  <a:path w="214" h="67">
                    <a:moveTo>
                      <a:pt x="0" y="67"/>
                    </a:moveTo>
                    <a:lnTo>
                      <a:pt x="14" y="0"/>
                    </a:lnTo>
                    <a:lnTo>
                      <a:pt x="214" y="0"/>
                    </a:lnTo>
                    <a:lnTo>
                      <a:pt x="200" y="67"/>
                    </a:lnTo>
                    <a:lnTo>
                      <a:pt x="0" y="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82" name="Freeform 113"/>
              <p:cNvSpPr>
                <a:spLocks/>
              </p:cNvSpPr>
              <p:nvPr/>
            </p:nvSpPr>
            <p:spPr bwMode="auto">
              <a:xfrm>
                <a:off x="5215" y="2701"/>
                <a:ext cx="214" cy="67"/>
              </a:xfrm>
              <a:custGeom>
                <a:avLst/>
                <a:gdLst>
                  <a:gd name="T0" fmla="*/ 0 w 214"/>
                  <a:gd name="T1" fmla="*/ 67 h 67"/>
                  <a:gd name="T2" fmla="*/ 13 w 214"/>
                  <a:gd name="T3" fmla="*/ 0 h 67"/>
                  <a:gd name="T4" fmla="*/ 214 w 214"/>
                  <a:gd name="T5" fmla="*/ 0 h 67"/>
                  <a:gd name="T6" fmla="*/ 200 w 214"/>
                  <a:gd name="T7" fmla="*/ 67 h 67"/>
                  <a:gd name="T8" fmla="*/ 0 w 214"/>
                  <a:gd name="T9" fmla="*/ 67 h 67"/>
                </a:gdLst>
                <a:ahLst/>
                <a:cxnLst>
                  <a:cxn ang="0">
                    <a:pos x="T0" y="T1"/>
                  </a:cxn>
                  <a:cxn ang="0">
                    <a:pos x="T2" y="T3"/>
                  </a:cxn>
                  <a:cxn ang="0">
                    <a:pos x="T4" y="T5"/>
                  </a:cxn>
                  <a:cxn ang="0">
                    <a:pos x="T6" y="T7"/>
                  </a:cxn>
                  <a:cxn ang="0">
                    <a:pos x="T8" y="T9"/>
                  </a:cxn>
                </a:cxnLst>
                <a:rect l="0" t="0" r="r" b="b"/>
                <a:pathLst>
                  <a:path w="214" h="67">
                    <a:moveTo>
                      <a:pt x="0" y="67"/>
                    </a:moveTo>
                    <a:lnTo>
                      <a:pt x="13" y="0"/>
                    </a:lnTo>
                    <a:lnTo>
                      <a:pt x="214" y="0"/>
                    </a:lnTo>
                    <a:lnTo>
                      <a:pt x="200" y="67"/>
                    </a:lnTo>
                    <a:lnTo>
                      <a:pt x="0" y="67"/>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83" name="Freeform 114"/>
              <p:cNvSpPr>
                <a:spLocks/>
              </p:cNvSpPr>
              <p:nvPr/>
            </p:nvSpPr>
            <p:spPr bwMode="auto">
              <a:xfrm>
                <a:off x="5215" y="2701"/>
                <a:ext cx="214" cy="67"/>
              </a:xfrm>
              <a:custGeom>
                <a:avLst/>
                <a:gdLst>
                  <a:gd name="T0" fmla="*/ 0 w 214"/>
                  <a:gd name="T1" fmla="*/ 67 h 67"/>
                  <a:gd name="T2" fmla="*/ 13 w 214"/>
                  <a:gd name="T3" fmla="*/ 0 h 67"/>
                  <a:gd name="T4" fmla="*/ 214 w 214"/>
                  <a:gd name="T5" fmla="*/ 0 h 67"/>
                  <a:gd name="T6" fmla="*/ 200 w 214"/>
                  <a:gd name="T7" fmla="*/ 67 h 67"/>
                  <a:gd name="T8" fmla="*/ 0 w 214"/>
                  <a:gd name="T9" fmla="*/ 67 h 67"/>
                </a:gdLst>
                <a:ahLst/>
                <a:cxnLst>
                  <a:cxn ang="0">
                    <a:pos x="T0" y="T1"/>
                  </a:cxn>
                  <a:cxn ang="0">
                    <a:pos x="T2" y="T3"/>
                  </a:cxn>
                  <a:cxn ang="0">
                    <a:pos x="T4" y="T5"/>
                  </a:cxn>
                  <a:cxn ang="0">
                    <a:pos x="T6" y="T7"/>
                  </a:cxn>
                  <a:cxn ang="0">
                    <a:pos x="T8" y="T9"/>
                  </a:cxn>
                </a:cxnLst>
                <a:rect l="0" t="0" r="r" b="b"/>
                <a:pathLst>
                  <a:path w="214" h="67">
                    <a:moveTo>
                      <a:pt x="0" y="67"/>
                    </a:moveTo>
                    <a:lnTo>
                      <a:pt x="13" y="0"/>
                    </a:lnTo>
                    <a:lnTo>
                      <a:pt x="214" y="0"/>
                    </a:lnTo>
                    <a:lnTo>
                      <a:pt x="200" y="67"/>
                    </a:lnTo>
                    <a:lnTo>
                      <a:pt x="0" y="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84" name="Freeform 115"/>
              <p:cNvSpPr>
                <a:spLocks/>
              </p:cNvSpPr>
              <p:nvPr/>
            </p:nvSpPr>
            <p:spPr bwMode="auto">
              <a:xfrm>
                <a:off x="5176" y="2901"/>
                <a:ext cx="213" cy="67"/>
              </a:xfrm>
              <a:custGeom>
                <a:avLst/>
                <a:gdLst>
                  <a:gd name="T0" fmla="*/ 0 w 213"/>
                  <a:gd name="T1" fmla="*/ 67 h 67"/>
                  <a:gd name="T2" fmla="*/ 13 w 213"/>
                  <a:gd name="T3" fmla="*/ 0 h 67"/>
                  <a:gd name="T4" fmla="*/ 213 w 213"/>
                  <a:gd name="T5" fmla="*/ 0 h 67"/>
                  <a:gd name="T6" fmla="*/ 200 w 213"/>
                  <a:gd name="T7" fmla="*/ 67 h 67"/>
                  <a:gd name="T8" fmla="*/ 0 w 213"/>
                  <a:gd name="T9" fmla="*/ 67 h 67"/>
                </a:gdLst>
                <a:ahLst/>
                <a:cxnLst>
                  <a:cxn ang="0">
                    <a:pos x="T0" y="T1"/>
                  </a:cxn>
                  <a:cxn ang="0">
                    <a:pos x="T2" y="T3"/>
                  </a:cxn>
                  <a:cxn ang="0">
                    <a:pos x="T4" y="T5"/>
                  </a:cxn>
                  <a:cxn ang="0">
                    <a:pos x="T6" y="T7"/>
                  </a:cxn>
                  <a:cxn ang="0">
                    <a:pos x="T8" y="T9"/>
                  </a:cxn>
                </a:cxnLst>
                <a:rect l="0" t="0" r="r" b="b"/>
                <a:pathLst>
                  <a:path w="213" h="67">
                    <a:moveTo>
                      <a:pt x="0" y="67"/>
                    </a:moveTo>
                    <a:lnTo>
                      <a:pt x="13" y="0"/>
                    </a:lnTo>
                    <a:lnTo>
                      <a:pt x="213" y="0"/>
                    </a:lnTo>
                    <a:lnTo>
                      <a:pt x="200" y="67"/>
                    </a:lnTo>
                    <a:lnTo>
                      <a:pt x="0" y="67"/>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85" name="Freeform 116"/>
              <p:cNvSpPr>
                <a:spLocks/>
              </p:cNvSpPr>
              <p:nvPr/>
            </p:nvSpPr>
            <p:spPr bwMode="auto">
              <a:xfrm>
                <a:off x="5176" y="2901"/>
                <a:ext cx="213" cy="67"/>
              </a:xfrm>
              <a:custGeom>
                <a:avLst/>
                <a:gdLst>
                  <a:gd name="T0" fmla="*/ 0 w 213"/>
                  <a:gd name="T1" fmla="*/ 67 h 67"/>
                  <a:gd name="T2" fmla="*/ 13 w 213"/>
                  <a:gd name="T3" fmla="*/ 0 h 67"/>
                  <a:gd name="T4" fmla="*/ 213 w 213"/>
                  <a:gd name="T5" fmla="*/ 0 h 67"/>
                  <a:gd name="T6" fmla="*/ 200 w 213"/>
                  <a:gd name="T7" fmla="*/ 67 h 67"/>
                  <a:gd name="T8" fmla="*/ 0 w 213"/>
                  <a:gd name="T9" fmla="*/ 67 h 67"/>
                </a:gdLst>
                <a:ahLst/>
                <a:cxnLst>
                  <a:cxn ang="0">
                    <a:pos x="T0" y="T1"/>
                  </a:cxn>
                  <a:cxn ang="0">
                    <a:pos x="T2" y="T3"/>
                  </a:cxn>
                  <a:cxn ang="0">
                    <a:pos x="T4" y="T5"/>
                  </a:cxn>
                  <a:cxn ang="0">
                    <a:pos x="T6" y="T7"/>
                  </a:cxn>
                  <a:cxn ang="0">
                    <a:pos x="T8" y="T9"/>
                  </a:cxn>
                </a:cxnLst>
                <a:rect l="0" t="0" r="r" b="b"/>
                <a:pathLst>
                  <a:path w="213" h="67">
                    <a:moveTo>
                      <a:pt x="0" y="67"/>
                    </a:moveTo>
                    <a:lnTo>
                      <a:pt x="13" y="0"/>
                    </a:lnTo>
                    <a:lnTo>
                      <a:pt x="213" y="0"/>
                    </a:lnTo>
                    <a:lnTo>
                      <a:pt x="200" y="67"/>
                    </a:lnTo>
                    <a:lnTo>
                      <a:pt x="0" y="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86" name="Freeform 117"/>
              <p:cNvSpPr>
                <a:spLocks/>
              </p:cNvSpPr>
              <p:nvPr/>
            </p:nvSpPr>
            <p:spPr bwMode="auto">
              <a:xfrm>
                <a:off x="5621" y="1296"/>
                <a:ext cx="81" cy="67"/>
              </a:xfrm>
              <a:custGeom>
                <a:avLst/>
                <a:gdLst>
                  <a:gd name="T0" fmla="*/ 81 w 81"/>
                  <a:gd name="T1" fmla="*/ 0 h 67"/>
                  <a:gd name="T2" fmla="*/ 14 w 81"/>
                  <a:gd name="T3" fmla="*/ 0 h 67"/>
                  <a:gd name="T4" fmla="*/ 0 w 81"/>
                  <a:gd name="T5" fmla="*/ 67 h 67"/>
                  <a:gd name="T6" fmla="*/ 67 w 81"/>
                  <a:gd name="T7" fmla="*/ 67 h 67"/>
                  <a:gd name="T8" fmla="*/ 81 w 81"/>
                  <a:gd name="T9" fmla="*/ 0 h 67"/>
                </a:gdLst>
                <a:ahLst/>
                <a:cxnLst>
                  <a:cxn ang="0">
                    <a:pos x="T0" y="T1"/>
                  </a:cxn>
                  <a:cxn ang="0">
                    <a:pos x="T2" y="T3"/>
                  </a:cxn>
                  <a:cxn ang="0">
                    <a:pos x="T4" y="T5"/>
                  </a:cxn>
                  <a:cxn ang="0">
                    <a:pos x="T6" y="T7"/>
                  </a:cxn>
                  <a:cxn ang="0">
                    <a:pos x="T8" y="T9"/>
                  </a:cxn>
                </a:cxnLst>
                <a:rect l="0" t="0" r="r" b="b"/>
                <a:pathLst>
                  <a:path w="81" h="67">
                    <a:moveTo>
                      <a:pt x="81" y="0"/>
                    </a:moveTo>
                    <a:lnTo>
                      <a:pt x="14" y="0"/>
                    </a:lnTo>
                    <a:lnTo>
                      <a:pt x="0" y="67"/>
                    </a:lnTo>
                    <a:lnTo>
                      <a:pt x="67" y="67"/>
                    </a:lnTo>
                    <a:lnTo>
                      <a:pt x="81" y="0"/>
                    </a:lnTo>
                    <a:close/>
                  </a:path>
                </a:pathLst>
              </a:custGeom>
              <a:solidFill>
                <a:srgbClr val="E57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87" name="Freeform 118"/>
              <p:cNvSpPr>
                <a:spLocks/>
              </p:cNvSpPr>
              <p:nvPr/>
            </p:nvSpPr>
            <p:spPr bwMode="auto">
              <a:xfrm>
                <a:off x="5621" y="1296"/>
                <a:ext cx="81" cy="67"/>
              </a:xfrm>
              <a:custGeom>
                <a:avLst/>
                <a:gdLst>
                  <a:gd name="T0" fmla="*/ 81 w 81"/>
                  <a:gd name="T1" fmla="*/ 0 h 67"/>
                  <a:gd name="T2" fmla="*/ 14 w 81"/>
                  <a:gd name="T3" fmla="*/ 0 h 67"/>
                  <a:gd name="T4" fmla="*/ 0 w 81"/>
                  <a:gd name="T5" fmla="*/ 67 h 67"/>
                  <a:gd name="T6" fmla="*/ 67 w 81"/>
                  <a:gd name="T7" fmla="*/ 67 h 67"/>
                  <a:gd name="T8" fmla="*/ 81 w 81"/>
                  <a:gd name="T9" fmla="*/ 0 h 67"/>
                </a:gdLst>
                <a:ahLst/>
                <a:cxnLst>
                  <a:cxn ang="0">
                    <a:pos x="T0" y="T1"/>
                  </a:cxn>
                  <a:cxn ang="0">
                    <a:pos x="T2" y="T3"/>
                  </a:cxn>
                  <a:cxn ang="0">
                    <a:pos x="T4" y="T5"/>
                  </a:cxn>
                  <a:cxn ang="0">
                    <a:pos x="T6" y="T7"/>
                  </a:cxn>
                  <a:cxn ang="0">
                    <a:pos x="T8" y="T9"/>
                  </a:cxn>
                </a:cxnLst>
                <a:rect l="0" t="0" r="r" b="b"/>
                <a:pathLst>
                  <a:path w="81" h="67">
                    <a:moveTo>
                      <a:pt x="81" y="0"/>
                    </a:moveTo>
                    <a:lnTo>
                      <a:pt x="14" y="0"/>
                    </a:lnTo>
                    <a:lnTo>
                      <a:pt x="0" y="67"/>
                    </a:lnTo>
                    <a:lnTo>
                      <a:pt x="67" y="67"/>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88" name="Freeform 119"/>
              <p:cNvSpPr>
                <a:spLocks/>
              </p:cNvSpPr>
              <p:nvPr/>
            </p:nvSpPr>
            <p:spPr bwMode="auto">
              <a:xfrm>
                <a:off x="5620" y="1497"/>
                <a:ext cx="42" cy="66"/>
              </a:xfrm>
              <a:custGeom>
                <a:avLst/>
                <a:gdLst>
                  <a:gd name="T0" fmla="*/ 30 w 30"/>
                  <a:gd name="T1" fmla="*/ 0 h 48"/>
                  <a:gd name="T2" fmla="*/ 6 w 30"/>
                  <a:gd name="T3" fmla="*/ 0 h 48"/>
                  <a:gd name="T4" fmla="*/ 11 w 30"/>
                  <a:gd name="T5" fmla="*/ 21 h 48"/>
                  <a:gd name="T6" fmla="*/ 0 w 30"/>
                  <a:gd name="T7" fmla="*/ 48 h 48"/>
                  <a:gd name="T8" fmla="*/ 21 w 30"/>
                  <a:gd name="T9" fmla="*/ 48 h 48"/>
                  <a:gd name="T10" fmla="*/ 30 w 30"/>
                  <a:gd name="T11" fmla="*/ 0 h 48"/>
                </a:gdLst>
                <a:ahLst/>
                <a:cxnLst>
                  <a:cxn ang="0">
                    <a:pos x="T0" y="T1"/>
                  </a:cxn>
                  <a:cxn ang="0">
                    <a:pos x="T2" y="T3"/>
                  </a:cxn>
                  <a:cxn ang="0">
                    <a:pos x="T4" y="T5"/>
                  </a:cxn>
                  <a:cxn ang="0">
                    <a:pos x="T6" y="T7"/>
                  </a:cxn>
                  <a:cxn ang="0">
                    <a:pos x="T8" y="T9"/>
                  </a:cxn>
                  <a:cxn ang="0">
                    <a:pos x="T10" y="T11"/>
                  </a:cxn>
                </a:cxnLst>
                <a:rect l="0" t="0" r="r" b="b"/>
                <a:pathLst>
                  <a:path w="30" h="48">
                    <a:moveTo>
                      <a:pt x="30" y="0"/>
                    </a:moveTo>
                    <a:cubicBezTo>
                      <a:pt x="6" y="0"/>
                      <a:pt x="6" y="0"/>
                      <a:pt x="6" y="0"/>
                    </a:cubicBezTo>
                    <a:cubicBezTo>
                      <a:pt x="11" y="5"/>
                      <a:pt x="14" y="13"/>
                      <a:pt x="11" y="21"/>
                    </a:cubicBezTo>
                    <a:cubicBezTo>
                      <a:pt x="0" y="48"/>
                      <a:pt x="0" y="48"/>
                      <a:pt x="0" y="48"/>
                    </a:cubicBezTo>
                    <a:cubicBezTo>
                      <a:pt x="21" y="48"/>
                      <a:pt x="21" y="48"/>
                      <a:pt x="21" y="48"/>
                    </a:cubicBezTo>
                    <a:cubicBezTo>
                      <a:pt x="30" y="0"/>
                      <a:pt x="30" y="0"/>
                      <a:pt x="30" y="0"/>
                    </a:cubicBezTo>
                  </a:path>
                </a:pathLst>
              </a:custGeom>
              <a:solidFill>
                <a:srgbClr val="E57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89" name="Freeform 120"/>
              <p:cNvSpPr>
                <a:spLocks/>
              </p:cNvSpPr>
              <p:nvPr/>
            </p:nvSpPr>
            <p:spPr bwMode="auto">
              <a:xfrm>
                <a:off x="5543" y="1700"/>
                <a:ext cx="80" cy="64"/>
              </a:xfrm>
              <a:custGeom>
                <a:avLst/>
                <a:gdLst>
                  <a:gd name="T0" fmla="*/ 80 w 80"/>
                  <a:gd name="T1" fmla="*/ 0 h 64"/>
                  <a:gd name="T2" fmla="*/ 13 w 80"/>
                  <a:gd name="T3" fmla="*/ 0 h 64"/>
                  <a:gd name="T4" fmla="*/ 0 w 80"/>
                  <a:gd name="T5" fmla="*/ 64 h 64"/>
                  <a:gd name="T6" fmla="*/ 67 w 80"/>
                  <a:gd name="T7" fmla="*/ 64 h 64"/>
                  <a:gd name="T8" fmla="*/ 80 w 80"/>
                  <a:gd name="T9" fmla="*/ 0 h 64"/>
                </a:gdLst>
                <a:ahLst/>
                <a:cxnLst>
                  <a:cxn ang="0">
                    <a:pos x="T0" y="T1"/>
                  </a:cxn>
                  <a:cxn ang="0">
                    <a:pos x="T2" y="T3"/>
                  </a:cxn>
                  <a:cxn ang="0">
                    <a:pos x="T4" y="T5"/>
                  </a:cxn>
                  <a:cxn ang="0">
                    <a:pos x="T6" y="T7"/>
                  </a:cxn>
                  <a:cxn ang="0">
                    <a:pos x="T8" y="T9"/>
                  </a:cxn>
                </a:cxnLst>
                <a:rect l="0" t="0" r="r" b="b"/>
                <a:pathLst>
                  <a:path w="80" h="64">
                    <a:moveTo>
                      <a:pt x="80" y="0"/>
                    </a:moveTo>
                    <a:lnTo>
                      <a:pt x="13" y="0"/>
                    </a:lnTo>
                    <a:lnTo>
                      <a:pt x="0" y="64"/>
                    </a:lnTo>
                    <a:lnTo>
                      <a:pt x="67" y="64"/>
                    </a:lnTo>
                    <a:lnTo>
                      <a:pt x="80" y="0"/>
                    </a:lnTo>
                    <a:close/>
                  </a:path>
                </a:pathLst>
              </a:custGeom>
              <a:solidFill>
                <a:srgbClr val="E57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90" name="Freeform 121"/>
              <p:cNvSpPr>
                <a:spLocks/>
              </p:cNvSpPr>
              <p:nvPr/>
            </p:nvSpPr>
            <p:spPr bwMode="auto">
              <a:xfrm>
                <a:off x="5543" y="1700"/>
                <a:ext cx="80" cy="64"/>
              </a:xfrm>
              <a:custGeom>
                <a:avLst/>
                <a:gdLst>
                  <a:gd name="T0" fmla="*/ 80 w 80"/>
                  <a:gd name="T1" fmla="*/ 0 h 64"/>
                  <a:gd name="T2" fmla="*/ 13 w 80"/>
                  <a:gd name="T3" fmla="*/ 0 h 64"/>
                  <a:gd name="T4" fmla="*/ 0 w 80"/>
                  <a:gd name="T5" fmla="*/ 64 h 64"/>
                  <a:gd name="T6" fmla="*/ 67 w 80"/>
                  <a:gd name="T7" fmla="*/ 64 h 64"/>
                  <a:gd name="T8" fmla="*/ 80 w 80"/>
                  <a:gd name="T9" fmla="*/ 0 h 64"/>
                </a:gdLst>
                <a:ahLst/>
                <a:cxnLst>
                  <a:cxn ang="0">
                    <a:pos x="T0" y="T1"/>
                  </a:cxn>
                  <a:cxn ang="0">
                    <a:pos x="T2" y="T3"/>
                  </a:cxn>
                  <a:cxn ang="0">
                    <a:pos x="T4" y="T5"/>
                  </a:cxn>
                  <a:cxn ang="0">
                    <a:pos x="T6" y="T7"/>
                  </a:cxn>
                  <a:cxn ang="0">
                    <a:pos x="T8" y="T9"/>
                  </a:cxn>
                </a:cxnLst>
                <a:rect l="0" t="0" r="r" b="b"/>
                <a:pathLst>
                  <a:path w="80" h="64">
                    <a:moveTo>
                      <a:pt x="80" y="0"/>
                    </a:moveTo>
                    <a:lnTo>
                      <a:pt x="13" y="0"/>
                    </a:lnTo>
                    <a:lnTo>
                      <a:pt x="0" y="64"/>
                    </a:lnTo>
                    <a:lnTo>
                      <a:pt x="67" y="64"/>
                    </a:lnTo>
                    <a:lnTo>
                      <a:pt x="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91" name="Freeform 122"/>
              <p:cNvSpPr>
                <a:spLocks/>
              </p:cNvSpPr>
              <p:nvPr/>
            </p:nvSpPr>
            <p:spPr bwMode="auto">
              <a:xfrm>
                <a:off x="5503" y="1897"/>
                <a:ext cx="81" cy="68"/>
              </a:xfrm>
              <a:custGeom>
                <a:avLst/>
                <a:gdLst>
                  <a:gd name="T0" fmla="*/ 81 w 81"/>
                  <a:gd name="T1" fmla="*/ 0 h 68"/>
                  <a:gd name="T2" fmla="*/ 14 w 81"/>
                  <a:gd name="T3" fmla="*/ 0 h 68"/>
                  <a:gd name="T4" fmla="*/ 0 w 81"/>
                  <a:gd name="T5" fmla="*/ 68 h 68"/>
                  <a:gd name="T6" fmla="*/ 67 w 81"/>
                  <a:gd name="T7" fmla="*/ 68 h 68"/>
                  <a:gd name="T8" fmla="*/ 81 w 81"/>
                  <a:gd name="T9" fmla="*/ 0 h 68"/>
                </a:gdLst>
                <a:ahLst/>
                <a:cxnLst>
                  <a:cxn ang="0">
                    <a:pos x="T0" y="T1"/>
                  </a:cxn>
                  <a:cxn ang="0">
                    <a:pos x="T2" y="T3"/>
                  </a:cxn>
                  <a:cxn ang="0">
                    <a:pos x="T4" y="T5"/>
                  </a:cxn>
                  <a:cxn ang="0">
                    <a:pos x="T6" y="T7"/>
                  </a:cxn>
                  <a:cxn ang="0">
                    <a:pos x="T8" y="T9"/>
                  </a:cxn>
                </a:cxnLst>
                <a:rect l="0" t="0" r="r" b="b"/>
                <a:pathLst>
                  <a:path w="81" h="68">
                    <a:moveTo>
                      <a:pt x="81" y="0"/>
                    </a:moveTo>
                    <a:lnTo>
                      <a:pt x="14" y="0"/>
                    </a:lnTo>
                    <a:lnTo>
                      <a:pt x="0" y="68"/>
                    </a:lnTo>
                    <a:lnTo>
                      <a:pt x="67" y="68"/>
                    </a:lnTo>
                    <a:lnTo>
                      <a:pt x="81" y="0"/>
                    </a:lnTo>
                    <a:close/>
                  </a:path>
                </a:pathLst>
              </a:custGeom>
              <a:solidFill>
                <a:srgbClr val="E57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92" name="Freeform 123"/>
              <p:cNvSpPr>
                <a:spLocks/>
              </p:cNvSpPr>
              <p:nvPr/>
            </p:nvSpPr>
            <p:spPr bwMode="auto">
              <a:xfrm>
                <a:off x="5503" y="1897"/>
                <a:ext cx="81" cy="68"/>
              </a:xfrm>
              <a:custGeom>
                <a:avLst/>
                <a:gdLst>
                  <a:gd name="T0" fmla="*/ 81 w 81"/>
                  <a:gd name="T1" fmla="*/ 0 h 68"/>
                  <a:gd name="T2" fmla="*/ 14 w 81"/>
                  <a:gd name="T3" fmla="*/ 0 h 68"/>
                  <a:gd name="T4" fmla="*/ 0 w 81"/>
                  <a:gd name="T5" fmla="*/ 68 h 68"/>
                  <a:gd name="T6" fmla="*/ 67 w 81"/>
                  <a:gd name="T7" fmla="*/ 68 h 68"/>
                  <a:gd name="T8" fmla="*/ 81 w 81"/>
                  <a:gd name="T9" fmla="*/ 0 h 68"/>
                </a:gdLst>
                <a:ahLst/>
                <a:cxnLst>
                  <a:cxn ang="0">
                    <a:pos x="T0" y="T1"/>
                  </a:cxn>
                  <a:cxn ang="0">
                    <a:pos x="T2" y="T3"/>
                  </a:cxn>
                  <a:cxn ang="0">
                    <a:pos x="T4" y="T5"/>
                  </a:cxn>
                  <a:cxn ang="0">
                    <a:pos x="T6" y="T7"/>
                  </a:cxn>
                  <a:cxn ang="0">
                    <a:pos x="T8" y="T9"/>
                  </a:cxn>
                </a:cxnLst>
                <a:rect l="0" t="0" r="r" b="b"/>
                <a:pathLst>
                  <a:path w="81" h="68">
                    <a:moveTo>
                      <a:pt x="81" y="0"/>
                    </a:moveTo>
                    <a:lnTo>
                      <a:pt x="14" y="0"/>
                    </a:lnTo>
                    <a:lnTo>
                      <a:pt x="0" y="68"/>
                    </a:lnTo>
                    <a:lnTo>
                      <a:pt x="67" y="68"/>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93" name="Freeform 124"/>
              <p:cNvSpPr>
                <a:spLocks/>
              </p:cNvSpPr>
              <p:nvPr/>
            </p:nvSpPr>
            <p:spPr bwMode="auto">
              <a:xfrm>
                <a:off x="5464" y="2099"/>
                <a:ext cx="79" cy="67"/>
              </a:xfrm>
              <a:custGeom>
                <a:avLst/>
                <a:gdLst>
                  <a:gd name="T0" fmla="*/ 79 w 79"/>
                  <a:gd name="T1" fmla="*/ 0 h 67"/>
                  <a:gd name="T2" fmla="*/ 13 w 79"/>
                  <a:gd name="T3" fmla="*/ 0 h 67"/>
                  <a:gd name="T4" fmla="*/ 0 w 79"/>
                  <a:gd name="T5" fmla="*/ 67 h 67"/>
                  <a:gd name="T6" fmla="*/ 67 w 79"/>
                  <a:gd name="T7" fmla="*/ 67 h 67"/>
                  <a:gd name="T8" fmla="*/ 79 w 79"/>
                  <a:gd name="T9" fmla="*/ 0 h 67"/>
                </a:gdLst>
                <a:ahLst/>
                <a:cxnLst>
                  <a:cxn ang="0">
                    <a:pos x="T0" y="T1"/>
                  </a:cxn>
                  <a:cxn ang="0">
                    <a:pos x="T2" y="T3"/>
                  </a:cxn>
                  <a:cxn ang="0">
                    <a:pos x="T4" y="T5"/>
                  </a:cxn>
                  <a:cxn ang="0">
                    <a:pos x="T6" y="T7"/>
                  </a:cxn>
                  <a:cxn ang="0">
                    <a:pos x="T8" y="T9"/>
                  </a:cxn>
                </a:cxnLst>
                <a:rect l="0" t="0" r="r" b="b"/>
                <a:pathLst>
                  <a:path w="79" h="67">
                    <a:moveTo>
                      <a:pt x="79" y="0"/>
                    </a:moveTo>
                    <a:lnTo>
                      <a:pt x="13" y="0"/>
                    </a:lnTo>
                    <a:lnTo>
                      <a:pt x="0" y="67"/>
                    </a:lnTo>
                    <a:lnTo>
                      <a:pt x="67" y="67"/>
                    </a:lnTo>
                    <a:lnTo>
                      <a:pt x="79" y="0"/>
                    </a:lnTo>
                    <a:close/>
                  </a:path>
                </a:pathLst>
              </a:custGeom>
              <a:solidFill>
                <a:srgbClr val="E57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94" name="Freeform 125"/>
              <p:cNvSpPr>
                <a:spLocks/>
              </p:cNvSpPr>
              <p:nvPr/>
            </p:nvSpPr>
            <p:spPr bwMode="auto">
              <a:xfrm>
                <a:off x="5464" y="2099"/>
                <a:ext cx="79" cy="67"/>
              </a:xfrm>
              <a:custGeom>
                <a:avLst/>
                <a:gdLst>
                  <a:gd name="T0" fmla="*/ 79 w 79"/>
                  <a:gd name="T1" fmla="*/ 0 h 67"/>
                  <a:gd name="T2" fmla="*/ 13 w 79"/>
                  <a:gd name="T3" fmla="*/ 0 h 67"/>
                  <a:gd name="T4" fmla="*/ 0 w 79"/>
                  <a:gd name="T5" fmla="*/ 67 h 67"/>
                  <a:gd name="T6" fmla="*/ 67 w 79"/>
                  <a:gd name="T7" fmla="*/ 67 h 67"/>
                  <a:gd name="T8" fmla="*/ 79 w 79"/>
                  <a:gd name="T9" fmla="*/ 0 h 67"/>
                </a:gdLst>
                <a:ahLst/>
                <a:cxnLst>
                  <a:cxn ang="0">
                    <a:pos x="T0" y="T1"/>
                  </a:cxn>
                  <a:cxn ang="0">
                    <a:pos x="T2" y="T3"/>
                  </a:cxn>
                  <a:cxn ang="0">
                    <a:pos x="T4" y="T5"/>
                  </a:cxn>
                  <a:cxn ang="0">
                    <a:pos x="T6" y="T7"/>
                  </a:cxn>
                  <a:cxn ang="0">
                    <a:pos x="T8" y="T9"/>
                  </a:cxn>
                </a:cxnLst>
                <a:rect l="0" t="0" r="r" b="b"/>
                <a:pathLst>
                  <a:path w="79" h="67">
                    <a:moveTo>
                      <a:pt x="79" y="0"/>
                    </a:moveTo>
                    <a:lnTo>
                      <a:pt x="13" y="0"/>
                    </a:lnTo>
                    <a:lnTo>
                      <a:pt x="0" y="67"/>
                    </a:lnTo>
                    <a:lnTo>
                      <a:pt x="67" y="67"/>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95" name="Freeform 126"/>
              <p:cNvSpPr>
                <a:spLocks/>
              </p:cNvSpPr>
              <p:nvPr/>
            </p:nvSpPr>
            <p:spPr bwMode="auto">
              <a:xfrm>
                <a:off x="5431" y="2299"/>
                <a:ext cx="73" cy="67"/>
              </a:xfrm>
              <a:custGeom>
                <a:avLst/>
                <a:gdLst>
                  <a:gd name="T0" fmla="*/ 53 w 53"/>
                  <a:gd name="T1" fmla="*/ 0 h 48"/>
                  <a:gd name="T2" fmla="*/ 5 w 53"/>
                  <a:gd name="T3" fmla="*/ 0 h 48"/>
                  <a:gd name="T4" fmla="*/ 0 w 53"/>
                  <a:gd name="T5" fmla="*/ 24 h 48"/>
                  <a:gd name="T6" fmla="*/ 8 w 53"/>
                  <a:gd name="T7" fmla="*/ 43 h 48"/>
                  <a:gd name="T8" fmla="*/ 5 w 53"/>
                  <a:gd name="T9" fmla="*/ 48 h 48"/>
                  <a:gd name="T10" fmla="*/ 44 w 53"/>
                  <a:gd name="T11" fmla="*/ 48 h 48"/>
                  <a:gd name="T12" fmla="*/ 53 w 5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53" h="48">
                    <a:moveTo>
                      <a:pt x="53" y="0"/>
                    </a:moveTo>
                    <a:cubicBezTo>
                      <a:pt x="5" y="0"/>
                      <a:pt x="5" y="0"/>
                      <a:pt x="5" y="0"/>
                    </a:cubicBezTo>
                    <a:cubicBezTo>
                      <a:pt x="0" y="24"/>
                      <a:pt x="0" y="24"/>
                      <a:pt x="0" y="24"/>
                    </a:cubicBezTo>
                    <a:cubicBezTo>
                      <a:pt x="8" y="28"/>
                      <a:pt x="11" y="36"/>
                      <a:pt x="8" y="43"/>
                    </a:cubicBezTo>
                    <a:cubicBezTo>
                      <a:pt x="5" y="48"/>
                      <a:pt x="5" y="48"/>
                      <a:pt x="5" y="48"/>
                    </a:cubicBezTo>
                    <a:cubicBezTo>
                      <a:pt x="44" y="48"/>
                      <a:pt x="44" y="48"/>
                      <a:pt x="44" y="48"/>
                    </a:cubicBezTo>
                    <a:cubicBezTo>
                      <a:pt x="53" y="0"/>
                      <a:pt x="53" y="0"/>
                      <a:pt x="53" y="0"/>
                    </a:cubicBezTo>
                  </a:path>
                </a:pathLst>
              </a:custGeom>
              <a:solidFill>
                <a:srgbClr val="E57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96" name="Freeform 127"/>
              <p:cNvSpPr>
                <a:spLocks/>
              </p:cNvSpPr>
              <p:nvPr/>
            </p:nvSpPr>
            <p:spPr bwMode="auto">
              <a:xfrm>
                <a:off x="5385" y="2499"/>
                <a:ext cx="81" cy="67"/>
              </a:xfrm>
              <a:custGeom>
                <a:avLst/>
                <a:gdLst>
                  <a:gd name="T0" fmla="*/ 81 w 81"/>
                  <a:gd name="T1" fmla="*/ 0 h 67"/>
                  <a:gd name="T2" fmla="*/ 14 w 81"/>
                  <a:gd name="T3" fmla="*/ 0 h 67"/>
                  <a:gd name="T4" fmla="*/ 0 w 81"/>
                  <a:gd name="T5" fmla="*/ 67 h 67"/>
                  <a:gd name="T6" fmla="*/ 67 w 81"/>
                  <a:gd name="T7" fmla="*/ 67 h 67"/>
                  <a:gd name="T8" fmla="*/ 81 w 81"/>
                  <a:gd name="T9" fmla="*/ 0 h 67"/>
                </a:gdLst>
                <a:ahLst/>
                <a:cxnLst>
                  <a:cxn ang="0">
                    <a:pos x="T0" y="T1"/>
                  </a:cxn>
                  <a:cxn ang="0">
                    <a:pos x="T2" y="T3"/>
                  </a:cxn>
                  <a:cxn ang="0">
                    <a:pos x="T4" y="T5"/>
                  </a:cxn>
                  <a:cxn ang="0">
                    <a:pos x="T6" y="T7"/>
                  </a:cxn>
                  <a:cxn ang="0">
                    <a:pos x="T8" y="T9"/>
                  </a:cxn>
                </a:cxnLst>
                <a:rect l="0" t="0" r="r" b="b"/>
                <a:pathLst>
                  <a:path w="81" h="67">
                    <a:moveTo>
                      <a:pt x="81" y="0"/>
                    </a:moveTo>
                    <a:lnTo>
                      <a:pt x="14" y="0"/>
                    </a:lnTo>
                    <a:lnTo>
                      <a:pt x="0" y="67"/>
                    </a:lnTo>
                    <a:lnTo>
                      <a:pt x="67" y="67"/>
                    </a:lnTo>
                    <a:lnTo>
                      <a:pt x="81" y="0"/>
                    </a:lnTo>
                    <a:close/>
                  </a:path>
                </a:pathLst>
              </a:custGeom>
              <a:solidFill>
                <a:srgbClr val="E57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97" name="Freeform 128"/>
              <p:cNvSpPr>
                <a:spLocks/>
              </p:cNvSpPr>
              <p:nvPr/>
            </p:nvSpPr>
            <p:spPr bwMode="auto">
              <a:xfrm>
                <a:off x="5385" y="2499"/>
                <a:ext cx="81" cy="67"/>
              </a:xfrm>
              <a:custGeom>
                <a:avLst/>
                <a:gdLst>
                  <a:gd name="T0" fmla="*/ 81 w 81"/>
                  <a:gd name="T1" fmla="*/ 0 h 67"/>
                  <a:gd name="T2" fmla="*/ 14 w 81"/>
                  <a:gd name="T3" fmla="*/ 0 h 67"/>
                  <a:gd name="T4" fmla="*/ 0 w 81"/>
                  <a:gd name="T5" fmla="*/ 67 h 67"/>
                  <a:gd name="T6" fmla="*/ 67 w 81"/>
                  <a:gd name="T7" fmla="*/ 67 h 67"/>
                  <a:gd name="T8" fmla="*/ 81 w 81"/>
                  <a:gd name="T9" fmla="*/ 0 h 67"/>
                </a:gdLst>
                <a:ahLst/>
                <a:cxnLst>
                  <a:cxn ang="0">
                    <a:pos x="T0" y="T1"/>
                  </a:cxn>
                  <a:cxn ang="0">
                    <a:pos x="T2" y="T3"/>
                  </a:cxn>
                  <a:cxn ang="0">
                    <a:pos x="T4" y="T5"/>
                  </a:cxn>
                  <a:cxn ang="0">
                    <a:pos x="T6" y="T7"/>
                  </a:cxn>
                  <a:cxn ang="0">
                    <a:pos x="T8" y="T9"/>
                  </a:cxn>
                </a:cxnLst>
                <a:rect l="0" t="0" r="r" b="b"/>
                <a:pathLst>
                  <a:path w="81" h="67">
                    <a:moveTo>
                      <a:pt x="81" y="0"/>
                    </a:moveTo>
                    <a:lnTo>
                      <a:pt x="14" y="0"/>
                    </a:lnTo>
                    <a:lnTo>
                      <a:pt x="0" y="67"/>
                    </a:lnTo>
                    <a:lnTo>
                      <a:pt x="67" y="67"/>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98" name="Freeform 129"/>
              <p:cNvSpPr>
                <a:spLocks/>
              </p:cNvSpPr>
              <p:nvPr/>
            </p:nvSpPr>
            <p:spPr bwMode="auto">
              <a:xfrm>
                <a:off x="5346" y="2701"/>
                <a:ext cx="81" cy="67"/>
              </a:xfrm>
              <a:custGeom>
                <a:avLst/>
                <a:gdLst>
                  <a:gd name="T0" fmla="*/ 81 w 81"/>
                  <a:gd name="T1" fmla="*/ 0 h 67"/>
                  <a:gd name="T2" fmla="*/ 12 w 81"/>
                  <a:gd name="T3" fmla="*/ 0 h 67"/>
                  <a:gd name="T4" fmla="*/ 0 w 81"/>
                  <a:gd name="T5" fmla="*/ 67 h 67"/>
                  <a:gd name="T6" fmla="*/ 67 w 81"/>
                  <a:gd name="T7" fmla="*/ 67 h 67"/>
                  <a:gd name="T8" fmla="*/ 81 w 81"/>
                  <a:gd name="T9" fmla="*/ 0 h 67"/>
                </a:gdLst>
                <a:ahLst/>
                <a:cxnLst>
                  <a:cxn ang="0">
                    <a:pos x="T0" y="T1"/>
                  </a:cxn>
                  <a:cxn ang="0">
                    <a:pos x="T2" y="T3"/>
                  </a:cxn>
                  <a:cxn ang="0">
                    <a:pos x="T4" y="T5"/>
                  </a:cxn>
                  <a:cxn ang="0">
                    <a:pos x="T6" y="T7"/>
                  </a:cxn>
                  <a:cxn ang="0">
                    <a:pos x="T8" y="T9"/>
                  </a:cxn>
                </a:cxnLst>
                <a:rect l="0" t="0" r="r" b="b"/>
                <a:pathLst>
                  <a:path w="81" h="67">
                    <a:moveTo>
                      <a:pt x="81" y="0"/>
                    </a:moveTo>
                    <a:lnTo>
                      <a:pt x="12" y="0"/>
                    </a:lnTo>
                    <a:lnTo>
                      <a:pt x="0" y="67"/>
                    </a:lnTo>
                    <a:lnTo>
                      <a:pt x="67" y="67"/>
                    </a:lnTo>
                    <a:lnTo>
                      <a:pt x="81" y="0"/>
                    </a:lnTo>
                    <a:close/>
                  </a:path>
                </a:pathLst>
              </a:custGeom>
              <a:solidFill>
                <a:srgbClr val="E57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299" name="Freeform 130"/>
              <p:cNvSpPr>
                <a:spLocks/>
              </p:cNvSpPr>
              <p:nvPr/>
            </p:nvSpPr>
            <p:spPr bwMode="auto">
              <a:xfrm>
                <a:off x="5346" y="2701"/>
                <a:ext cx="81" cy="67"/>
              </a:xfrm>
              <a:custGeom>
                <a:avLst/>
                <a:gdLst>
                  <a:gd name="T0" fmla="*/ 81 w 81"/>
                  <a:gd name="T1" fmla="*/ 0 h 67"/>
                  <a:gd name="T2" fmla="*/ 12 w 81"/>
                  <a:gd name="T3" fmla="*/ 0 h 67"/>
                  <a:gd name="T4" fmla="*/ 0 w 81"/>
                  <a:gd name="T5" fmla="*/ 67 h 67"/>
                  <a:gd name="T6" fmla="*/ 67 w 81"/>
                  <a:gd name="T7" fmla="*/ 67 h 67"/>
                  <a:gd name="T8" fmla="*/ 81 w 81"/>
                  <a:gd name="T9" fmla="*/ 0 h 67"/>
                </a:gdLst>
                <a:ahLst/>
                <a:cxnLst>
                  <a:cxn ang="0">
                    <a:pos x="T0" y="T1"/>
                  </a:cxn>
                  <a:cxn ang="0">
                    <a:pos x="T2" y="T3"/>
                  </a:cxn>
                  <a:cxn ang="0">
                    <a:pos x="T4" y="T5"/>
                  </a:cxn>
                  <a:cxn ang="0">
                    <a:pos x="T6" y="T7"/>
                  </a:cxn>
                  <a:cxn ang="0">
                    <a:pos x="T8" y="T9"/>
                  </a:cxn>
                </a:cxnLst>
                <a:rect l="0" t="0" r="r" b="b"/>
                <a:pathLst>
                  <a:path w="81" h="67">
                    <a:moveTo>
                      <a:pt x="81" y="0"/>
                    </a:moveTo>
                    <a:lnTo>
                      <a:pt x="12" y="0"/>
                    </a:lnTo>
                    <a:lnTo>
                      <a:pt x="0" y="67"/>
                    </a:lnTo>
                    <a:lnTo>
                      <a:pt x="67" y="67"/>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00" name="Freeform 131"/>
              <p:cNvSpPr>
                <a:spLocks/>
              </p:cNvSpPr>
              <p:nvPr/>
            </p:nvSpPr>
            <p:spPr bwMode="auto">
              <a:xfrm>
                <a:off x="5307" y="2901"/>
                <a:ext cx="79" cy="67"/>
              </a:xfrm>
              <a:custGeom>
                <a:avLst/>
                <a:gdLst>
                  <a:gd name="T0" fmla="*/ 79 w 79"/>
                  <a:gd name="T1" fmla="*/ 0 h 67"/>
                  <a:gd name="T2" fmla="*/ 12 w 79"/>
                  <a:gd name="T3" fmla="*/ 0 h 67"/>
                  <a:gd name="T4" fmla="*/ 0 w 79"/>
                  <a:gd name="T5" fmla="*/ 67 h 67"/>
                  <a:gd name="T6" fmla="*/ 67 w 79"/>
                  <a:gd name="T7" fmla="*/ 67 h 67"/>
                  <a:gd name="T8" fmla="*/ 79 w 79"/>
                  <a:gd name="T9" fmla="*/ 0 h 67"/>
                </a:gdLst>
                <a:ahLst/>
                <a:cxnLst>
                  <a:cxn ang="0">
                    <a:pos x="T0" y="T1"/>
                  </a:cxn>
                  <a:cxn ang="0">
                    <a:pos x="T2" y="T3"/>
                  </a:cxn>
                  <a:cxn ang="0">
                    <a:pos x="T4" y="T5"/>
                  </a:cxn>
                  <a:cxn ang="0">
                    <a:pos x="T6" y="T7"/>
                  </a:cxn>
                  <a:cxn ang="0">
                    <a:pos x="T8" y="T9"/>
                  </a:cxn>
                </a:cxnLst>
                <a:rect l="0" t="0" r="r" b="b"/>
                <a:pathLst>
                  <a:path w="79" h="67">
                    <a:moveTo>
                      <a:pt x="79" y="0"/>
                    </a:moveTo>
                    <a:lnTo>
                      <a:pt x="12" y="0"/>
                    </a:lnTo>
                    <a:lnTo>
                      <a:pt x="0" y="67"/>
                    </a:lnTo>
                    <a:lnTo>
                      <a:pt x="67" y="67"/>
                    </a:lnTo>
                    <a:lnTo>
                      <a:pt x="79" y="0"/>
                    </a:lnTo>
                    <a:close/>
                  </a:path>
                </a:pathLst>
              </a:custGeom>
              <a:solidFill>
                <a:srgbClr val="E57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01" name="Freeform 132"/>
              <p:cNvSpPr>
                <a:spLocks/>
              </p:cNvSpPr>
              <p:nvPr/>
            </p:nvSpPr>
            <p:spPr bwMode="auto">
              <a:xfrm>
                <a:off x="5307" y="2901"/>
                <a:ext cx="79" cy="67"/>
              </a:xfrm>
              <a:custGeom>
                <a:avLst/>
                <a:gdLst>
                  <a:gd name="T0" fmla="*/ 79 w 79"/>
                  <a:gd name="T1" fmla="*/ 0 h 67"/>
                  <a:gd name="T2" fmla="*/ 12 w 79"/>
                  <a:gd name="T3" fmla="*/ 0 h 67"/>
                  <a:gd name="T4" fmla="*/ 0 w 79"/>
                  <a:gd name="T5" fmla="*/ 67 h 67"/>
                  <a:gd name="T6" fmla="*/ 67 w 79"/>
                  <a:gd name="T7" fmla="*/ 67 h 67"/>
                  <a:gd name="T8" fmla="*/ 79 w 79"/>
                  <a:gd name="T9" fmla="*/ 0 h 67"/>
                </a:gdLst>
                <a:ahLst/>
                <a:cxnLst>
                  <a:cxn ang="0">
                    <a:pos x="T0" y="T1"/>
                  </a:cxn>
                  <a:cxn ang="0">
                    <a:pos x="T2" y="T3"/>
                  </a:cxn>
                  <a:cxn ang="0">
                    <a:pos x="T4" y="T5"/>
                  </a:cxn>
                  <a:cxn ang="0">
                    <a:pos x="T6" y="T7"/>
                  </a:cxn>
                  <a:cxn ang="0">
                    <a:pos x="T8" y="T9"/>
                  </a:cxn>
                </a:cxnLst>
                <a:rect l="0" t="0" r="r" b="b"/>
                <a:pathLst>
                  <a:path w="79" h="67">
                    <a:moveTo>
                      <a:pt x="79" y="0"/>
                    </a:moveTo>
                    <a:lnTo>
                      <a:pt x="12" y="0"/>
                    </a:lnTo>
                    <a:lnTo>
                      <a:pt x="0" y="67"/>
                    </a:lnTo>
                    <a:lnTo>
                      <a:pt x="67" y="67"/>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02" name="Freeform 133"/>
              <p:cNvSpPr>
                <a:spLocks/>
              </p:cNvSpPr>
              <p:nvPr/>
            </p:nvSpPr>
            <p:spPr bwMode="auto">
              <a:xfrm>
                <a:off x="5317" y="1161"/>
                <a:ext cx="448" cy="1941"/>
              </a:xfrm>
              <a:custGeom>
                <a:avLst/>
                <a:gdLst>
                  <a:gd name="T0" fmla="*/ 66 w 448"/>
                  <a:gd name="T1" fmla="*/ 1941 h 1941"/>
                  <a:gd name="T2" fmla="*/ 0 w 448"/>
                  <a:gd name="T3" fmla="*/ 1941 h 1941"/>
                  <a:gd name="T4" fmla="*/ 381 w 448"/>
                  <a:gd name="T5" fmla="*/ 0 h 1941"/>
                  <a:gd name="T6" fmla="*/ 448 w 448"/>
                  <a:gd name="T7" fmla="*/ 0 h 1941"/>
                  <a:gd name="T8" fmla="*/ 66 w 448"/>
                  <a:gd name="T9" fmla="*/ 1941 h 1941"/>
                </a:gdLst>
                <a:ahLst/>
                <a:cxnLst>
                  <a:cxn ang="0">
                    <a:pos x="T0" y="T1"/>
                  </a:cxn>
                  <a:cxn ang="0">
                    <a:pos x="T2" y="T3"/>
                  </a:cxn>
                  <a:cxn ang="0">
                    <a:pos x="T4" y="T5"/>
                  </a:cxn>
                  <a:cxn ang="0">
                    <a:pos x="T6" y="T7"/>
                  </a:cxn>
                  <a:cxn ang="0">
                    <a:pos x="T8" y="T9"/>
                  </a:cxn>
                </a:cxnLst>
                <a:rect l="0" t="0" r="r" b="b"/>
                <a:pathLst>
                  <a:path w="448" h="1941">
                    <a:moveTo>
                      <a:pt x="66" y="1941"/>
                    </a:moveTo>
                    <a:lnTo>
                      <a:pt x="0" y="1941"/>
                    </a:lnTo>
                    <a:lnTo>
                      <a:pt x="381" y="0"/>
                    </a:lnTo>
                    <a:lnTo>
                      <a:pt x="448" y="0"/>
                    </a:lnTo>
                    <a:lnTo>
                      <a:pt x="66" y="1941"/>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03" name="Freeform 134"/>
              <p:cNvSpPr>
                <a:spLocks/>
              </p:cNvSpPr>
              <p:nvPr/>
            </p:nvSpPr>
            <p:spPr bwMode="auto">
              <a:xfrm>
                <a:off x="4975" y="2257"/>
                <a:ext cx="68" cy="68"/>
              </a:xfrm>
              <a:custGeom>
                <a:avLst/>
                <a:gdLst>
                  <a:gd name="T0" fmla="*/ 68 w 68"/>
                  <a:gd name="T1" fmla="*/ 45 h 68"/>
                  <a:gd name="T2" fmla="*/ 23 w 68"/>
                  <a:gd name="T3" fmla="*/ 68 h 68"/>
                  <a:gd name="T4" fmla="*/ 0 w 68"/>
                  <a:gd name="T5" fmla="*/ 24 h 68"/>
                  <a:gd name="T6" fmla="*/ 44 w 68"/>
                  <a:gd name="T7" fmla="*/ 0 h 68"/>
                  <a:gd name="T8" fmla="*/ 68 w 68"/>
                  <a:gd name="T9" fmla="*/ 45 h 68"/>
                </a:gdLst>
                <a:ahLst/>
                <a:cxnLst>
                  <a:cxn ang="0">
                    <a:pos x="T0" y="T1"/>
                  </a:cxn>
                  <a:cxn ang="0">
                    <a:pos x="T2" y="T3"/>
                  </a:cxn>
                  <a:cxn ang="0">
                    <a:pos x="T4" y="T5"/>
                  </a:cxn>
                  <a:cxn ang="0">
                    <a:pos x="T6" y="T7"/>
                  </a:cxn>
                  <a:cxn ang="0">
                    <a:pos x="T8" y="T9"/>
                  </a:cxn>
                </a:cxnLst>
                <a:rect l="0" t="0" r="r" b="b"/>
                <a:pathLst>
                  <a:path w="68" h="68">
                    <a:moveTo>
                      <a:pt x="68" y="45"/>
                    </a:moveTo>
                    <a:lnTo>
                      <a:pt x="23" y="68"/>
                    </a:lnTo>
                    <a:lnTo>
                      <a:pt x="0" y="24"/>
                    </a:lnTo>
                    <a:lnTo>
                      <a:pt x="44" y="0"/>
                    </a:lnTo>
                    <a:lnTo>
                      <a:pt x="68"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04" name="Rectangle 135"/>
              <p:cNvSpPr>
                <a:spLocks noChangeArrowheads="1"/>
              </p:cNvSpPr>
              <p:nvPr/>
            </p:nvSpPr>
            <p:spPr bwMode="auto">
              <a:xfrm>
                <a:off x="5200" y="2332"/>
                <a:ext cx="55" cy="324"/>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05" name="Rectangle 136"/>
              <p:cNvSpPr>
                <a:spLocks noChangeArrowheads="1"/>
              </p:cNvSpPr>
              <p:nvPr/>
            </p:nvSpPr>
            <p:spPr bwMode="auto">
              <a:xfrm>
                <a:off x="5200" y="2332"/>
                <a:ext cx="55"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06" name="Freeform 137"/>
              <p:cNvSpPr>
                <a:spLocks/>
              </p:cNvSpPr>
              <p:nvPr/>
            </p:nvSpPr>
            <p:spPr bwMode="auto">
              <a:xfrm>
                <a:off x="5200" y="2651"/>
                <a:ext cx="100" cy="47"/>
              </a:xfrm>
              <a:custGeom>
                <a:avLst/>
                <a:gdLst>
                  <a:gd name="T0" fmla="*/ 100 w 100"/>
                  <a:gd name="T1" fmla="*/ 36 h 47"/>
                  <a:gd name="T2" fmla="*/ 57 w 100"/>
                  <a:gd name="T3" fmla="*/ 0 h 47"/>
                  <a:gd name="T4" fmla="*/ 0 w 100"/>
                  <a:gd name="T5" fmla="*/ 0 h 47"/>
                  <a:gd name="T6" fmla="*/ 0 w 100"/>
                  <a:gd name="T7" fmla="*/ 47 h 47"/>
                  <a:gd name="T8" fmla="*/ 100 w 100"/>
                  <a:gd name="T9" fmla="*/ 47 h 47"/>
                  <a:gd name="T10" fmla="*/ 100 w 100"/>
                  <a:gd name="T11" fmla="*/ 36 h 47"/>
                </a:gdLst>
                <a:ahLst/>
                <a:cxnLst>
                  <a:cxn ang="0">
                    <a:pos x="T0" y="T1"/>
                  </a:cxn>
                  <a:cxn ang="0">
                    <a:pos x="T2" y="T3"/>
                  </a:cxn>
                  <a:cxn ang="0">
                    <a:pos x="T4" y="T5"/>
                  </a:cxn>
                  <a:cxn ang="0">
                    <a:pos x="T6" y="T7"/>
                  </a:cxn>
                  <a:cxn ang="0">
                    <a:pos x="T8" y="T9"/>
                  </a:cxn>
                  <a:cxn ang="0">
                    <a:pos x="T10" y="T11"/>
                  </a:cxn>
                </a:cxnLst>
                <a:rect l="0" t="0" r="r" b="b"/>
                <a:pathLst>
                  <a:path w="100" h="47">
                    <a:moveTo>
                      <a:pt x="100" y="36"/>
                    </a:moveTo>
                    <a:lnTo>
                      <a:pt x="57" y="0"/>
                    </a:lnTo>
                    <a:lnTo>
                      <a:pt x="0" y="0"/>
                    </a:lnTo>
                    <a:lnTo>
                      <a:pt x="0" y="47"/>
                    </a:lnTo>
                    <a:lnTo>
                      <a:pt x="100" y="47"/>
                    </a:lnTo>
                    <a:lnTo>
                      <a:pt x="100" y="36"/>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07" name="Freeform 138"/>
              <p:cNvSpPr>
                <a:spLocks noEditPoints="1"/>
              </p:cNvSpPr>
              <p:nvPr/>
            </p:nvSpPr>
            <p:spPr bwMode="auto">
              <a:xfrm>
                <a:off x="5229" y="2241"/>
                <a:ext cx="217" cy="258"/>
              </a:xfrm>
              <a:custGeom>
                <a:avLst/>
                <a:gdLst>
                  <a:gd name="T0" fmla="*/ 0 w 156"/>
                  <a:gd name="T1" fmla="*/ 26 h 186"/>
                  <a:gd name="T2" fmla="*/ 0 w 156"/>
                  <a:gd name="T3" fmla="*/ 26 h 186"/>
                  <a:gd name="T4" fmla="*/ 0 w 156"/>
                  <a:gd name="T5" fmla="*/ 26 h 186"/>
                  <a:gd name="T6" fmla="*/ 0 w 156"/>
                  <a:gd name="T7" fmla="*/ 26 h 186"/>
                  <a:gd name="T8" fmla="*/ 121 w 156"/>
                  <a:gd name="T9" fmla="*/ 153 h 186"/>
                  <a:gd name="T10" fmla="*/ 153 w 156"/>
                  <a:gd name="T11" fmla="*/ 85 h 186"/>
                  <a:gd name="T12" fmla="*/ 145 w 156"/>
                  <a:gd name="T13" fmla="*/ 66 h 186"/>
                  <a:gd name="T14" fmla="*/ 20 w 156"/>
                  <a:gd name="T15" fmla="*/ 0 h 186"/>
                  <a:gd name="T16" fmla="*/ 0 w 156"/>
                  <a:gd name="T17" fmla="*/ 26 h 186"/>
                  <a:gd name="T18" fmla="*/ 112 w 156"/>
                  <a:gd name="T19" fmla="*/ 85 h 186"/>
                  <a:gd name="T20" fmla="*/ 81 w 156"/>
                  <a:gd name="T21" fmla="*/ 153 h 186"/>
                  <a:gd name="T22" fmla="*/ 81 w 156"/>
                  <a:gd name="T23" fmla="*/ 153 h 186"/>
                  <a:gd name="T24" fmla="*/ 81 w 156"/>
                  <a:gd name="T25" fmla="*/ 186 h 186"/>
                  <a:gd name="T26" fmla="*/ 153 w 156"/>
                  <a:gd name="T27" fmla="*/ 186 h 186"/>
                  <a:gd name="T28" fmla="*/ 153 w 156"/>
                  <a:gd name="T29" fmla="*/ 178 h 186"/>
                  <a:gd name="T30" fmla="*/ 122 w 156"/>
                  <a:gd name="T31" fmla="*/ 153 h 186"/>
                  <a:gd name="T32" fmla="*/ 121 w 156"/>
                  <a:gd name="T33" fmla="*/ 15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186">
                    <a:moveTo>
                      <a:pt x="0" y="26"/>
                    </a:moveTo>
                    <a:cubicBezTo>
                      <a:pt x="0" y="26"/>
                      <a:pt x="0" y="26"/>
                      <a:pt x="0" y="26"/>
                    </a:cubicBezTo>
                    <a:cubicBezTo>
                      <a:pt x="0" y="26"/>
                      <a:pt x="0" y="26"/>
                      <a:pt x="0" y="26"/>
                    </a:cubicBezTo>
                    <a:cubicBezTo>
                      <a:pt x="0" y="26"/>
                      <a:pt x="0" y="26"/>
                      <a:pt x="0" y="26"/>
                    </a:cubicBezTo>
                    <a:moveTo>
                      <a:pt x="121" y="153"/>
                    </a:moveTo>
                    <a:cubicBezTo>
                      <a:pt x="153" y="85"/>
                      <a:pt x="153" y="85"/>
                      <a:pt x="153" y="85"/>
                    </a:cubicBezTo>
                    <a:cubicBezTo>
                      <a:pt x="156" y="78"/>
                      <a:pt x="153" y="70"/>
                      <a:pt x="145" y="66"/>
                    </a:cubicBezTo>
                    <a:cubicBezTo>
                      <a:pt x="20" y="0"/>
                      <a:pt x="20" y="0"/>
                      <a:pt x="20" y="0"/>
                    </a:cubicBezTo>
                    <a:cubicBezTo>
                      <a:pt x="0" y="26"/>
                      <a:pt x="0" y="26"/>
                      <a:pt x="0" y="26"/>
                    </a:cubicBezTo>
                    <a:cubicBezTo>
                      <a:pt x="112" y="85"/>
                      <a:pt x="112" y="85"/>
                      <a:pt x="112" y="85"/>
                    </a:cubicBezTo>
                    <a:cubicBezTo>
                      <a:pt x="81" y="153"/>
                      <a:pt x="81" y="153"/>
                      <a:pt x="81" y="153"/>
                    </a:cubicBezTo>
                    <a:cubicBezTo>
                      <a:pt x="81" y="153"/>
                      <a:pt x="81" y="153"/>
                      <a:pt x="81" y="153"/>
                    </a:cubicBezTo>
                    <a:cubicBezTo>
                      <a:pt x="81" y="186"/>
                      <a:pt x="81" y="186"/>
                      <a:pt x="81" y="186"/>
                    </a:cubicBezTo>
                    <a:cubicBezTo>
                      <a:pt x="153" y="186"/>
                      <a:pt x="153" y="186"/>
                      <a:pt x="153" y="186"/>
                    </a:cubicBezTo>
                    <a:cubicBezTo>
                      <a:pt x="153" y="178"/>
                      <a:pt x="153" y="178"/>
                      <a:pt x="153" y="178"/>
                    </a:cubicBezTo>
                    <a:cubicBezTo>
                      <a:pt x="122" y="153"/>
                      <a:pt x="122" y="153"/>
                      <a:pt x="122" y="153"/>
                    </a:cubicBezTo>
                    <a:cubicBezTo>
                      <a:pt x="121" y="153"/>
                      <a:pt x="121" y="153"/>
                      <a:pt x="121" y="153"/>
                    </a:cubicBezTo>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08" name="Freeform 139"/>
              <p:cNvSpPr>
                <a:spLocks/>
              </p:cNvSpPr>
              <p:nvPr/>
            </p:nvSpPr>
            <p:spPr bwMode="auto">
              <a:xfrm>
                <a:off x="5026" y="2081"/>
                <a:ext cx="104" cy="139"/>
              </a:xfrm>
              <a:custGeom>
                <a:avLst/>
                <a:gdLst>
                  <a:gd name="T0" fmla="*/ 0 w 104"/>
                  <a:gd name="T1" fmla="*/ 117 h 139"/>
                  <a:gd name="T2" fmla="*/ 58 w 104"/>
                  <a:gd name="T3" fmla="*/ 0 h 139"/>
                  <a:gd name="T4" fmla="*/ 104 w 104"/>
                  <a:gd name="T5" fmla="*/ 22 h 139"/>
                  <a:gd name="T6" fmla="*/ 46 w 104"/>
                  <a:gd name="T7" fmla="*/ 139 h 139"/>
                  <a:gd name="T8" fmla="*/ 0 w 104"/>
                  <a:gd name="T9" fmla="*/ 117 h 139"/>
                </a:gdLst>
                <a:ahLst/>
                <a:cxnLst>
                  <a:cxn ang="0">
                    <a:pos x="T0" y="T1"/>
                  </a:cxn>
                  <a:cxn ang="0">
                    <a:pos x="T2" y="T3"/>
                  </a:cxn>
                  <a:cxn ang="0">
                    <a:pos x="T4" y="T5"/>
                  </a:cxn>
                  <a:cxn ang="0">
                    <a:pos x="T6" y="T7"/>
                  </a:cxn>
                  <a:cxn ang="0">
                    <a:pos x="T8" y="T9"/>
                  </a:cxn>
                </a:cxnLst>
                <a:rect l="0" t="0" r="r" b="b"/>
                <a:pathLst>
                  <a:path w="104" h="139">
                    <a:moveTo>
                      <a:pt x="0" y="117"/>
                    </a:moveTo>
                    <a:lnTo>
                      <a:pt x="58" y="0"/>
                    </a:lnTo>
                    <a:lnTo>
                      <a:pt x="104" y="22"/>
                    </a:lnTo>
                    <a:lnTo>
                      <a:pt x="46" y="139"/>
                    </a:lnTo>
                    <a:lnTo>
                      <a:pt x="0" y="117"/>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09" name="Freeform 140"/>
              <p:cNvSpPr>
                <a:spLocks/>
              </p:cNvSpPr>
              <p:nvPr/>
            </p:nvSpPr>
            <p:spPr bwMode="auto">
              <a:xfrm>
                <a:off x="5026" y="2081"/>
                <a:ext cx="104" cy="139"/>
              </a:xfrm>
              <a:custGeom>
                <a:avLst/>
                <a:gdLst>
                  <a:gd name="T0" fmla="*/ 0 w 104"/>
                  <a:gd name="T1" fmla="*/ 117 h 139"/>
                  <a:gd name="T2" fmla="*/ 58 w 104"/>
                  <a:gd name="T3" fmla="*/ 0 h 139"/>
                  <a:gd name="T4" fmla="*/ 104 w 104"/>
                  <a:gd name="T5" fmla="*/ 22 h 139"/>
                  <a:gd name="T6" fmla="*/ 46 w 104"/>
                  <a:gd name="T7" fmla="*/ 139 h 139"/>
                  <a:gd name="T8" fmla="*/ 0 w 104"/>
                  <a:gd name="T9" fmla="*/ 117 h 139"/>
                </a:gdLst>
                <a:ahLst/>
                <a:cxnLst>
                  <a:cxn ang="0">
                    <a:pos x="T0" y="T1"/>
                  </a:cxn>
                  <a:cxn ang="0">
                    <a:pos x="T2" y="T3"/>
                  </a:cxn>
                  <a:cxn ang="0">
                    <a:pos x="T4" y="T5"/>
                  </a:cxn>
                  <a:cxn ang="0">
                    <a:pos x="T6" y="T7"/>
                  </a:cxn>
                  <a:cxn ang="0">
                    <a:pos x="T8" y="T9"/>
                  </a:cxn>
                </a:cxnLst>
                <a:rect l="0" t="0" r="r" b="b"/>
                <a:pathLst>
                  <a:path w="104" h="139">
                    <a:moveTo>
                      <a:pt x="0" y="117"/>
                    </a:moveTo>
                    <a:lnTo>
                      <a:pt x="58" y="0"/>
                    </a:lnTo>
                    <a:lnTo>
                      <a:pt x="104" y="22"/>
                    </a:lnTo>
                    <a:lnTo>
                      <a:pt x="46" y="139"/>
                    </a:lnTo>
                    <a:lnTo>
                      <a:pt x="0" y="1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10" name="Freeform 141"/>
              <p:cNvSpPr>
                <a:spLocks/>
              </p:cNvSpPr>
              <p:nvPr/>
            </p:nvSpPr>
            <p:spPr bwMode="auto">
              <a:xfrm>
                <a:off x="5008" y="2198"/>
                <a:ext cx="65" cy="66"/>
              </a:xfrm>
              <a:custGeom>
                <a:avLst/>
                <a:gdLst>
                  <a:gd name="T0" fmla="*/ 5 w 47"/>
                  <a:gd name="T1" fmla="*/ 18 h 48"/>
                  <a:gd name="T2" fmla="*/ 5 w 47"/>
                  <a:gd name="T3" fmla="*/ 18 h 48"/>
                  <a:gd name="T4" fmla="*/ 13 w 47"/>
                  <a:gd name="T5" fmla="*/ 43 h 48"/>
                  <a:gd name="T6" fmla="*/ 38 w 47"/>
                  <a:gd name="T7" fmla="*/ 35 h 48"/>
                  <a:gd name="T8" fmla="*/ 38 w 47"/>
                  <a:gd name="T9" fmla="*/ 34 h 48"/>
                  <a:gd name="T10" fmla="*/ 38 w 47"/>
                  <a:gd name="T11" fmla="*/ 34 h 48"/>
                  <a:gd name="T12" fmla="*/ 47 w 47"/>
                  <a:gd name="T13" fmla="*/ 17 h 48"/>
                  <a:gd name="T14" fmla="*/ 13 w 47"/>
                  <a:gd name="T15" fmla="*/ 0 h 48"/>
                  <a:gd name="T16" fmla="*/ 5 w 47"/>
                  <a:gd name="T1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5" y="18"/>
                    </a:moveTo>
                    <a:cubicBezTo>
                      <a:pt x="5" y="18"/>
                      <a:pt x="5" y="18"/>
                      <a:pt x="5" y="18"/>
                    </a:cubicBezTo>
                    <a:cubicBezTo>
                      <a:pt x="0" y="28"/>
                      <a:pt x="4" y="39"/>
                      <a:pt x="13" y="43"/>
                    </a:cubicBezTo>
                    <a:cubicBezTo>
                      <a:pt x="22" y="48"/>
                      <a:pt x="33" y="44"/>
                      <a:pt x="38" y="35"/>
                    </a:cubicBezTo>
                    <a:cubicBezTo>
                      <a:pt x="38" y="34"/>
                      <a:pt x="38" y="34"/>
                      <a:pt x="38" y="34"/>
                    </a:cubicBezTo>
                    <a:cubicBezTo>
                      <a:pt x="38" y="34"/>
                      <a:pt x="38" y="34"/>
                      <a:pt x="38" y="34"/>
                    </a:cubicBezTo>
                    <a:cubicBezTo>
                      <a:pt x="47" y="17"/>
                      <a:pt x="47" y="17"/>
                      <a:pt x="47" y="17"/>
                    </a:cubicBezTo>
                    <a:cubicBezTo>
                      <a:pt x="13" y="0"/>
                      <a:pt x="13" y="0"/>
                      <a:pt x="13" y="0"/>
                    </a:cubicBezTo>
                    <a:cubicBezTo>
                      <a:pt x="5" y="18"/>
                      <a:pt x="5" y="18"/>
                      <a:pt x="5" y="18"/>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11" name="Freeform 142"/>
              <p:cNvSpPr>
                <a:spLocks/>
              </p:cNvSpPr>
              <p:nvPr/>
            </p:nvSpPr>
            <p:spPr bwMode="auto">
              <a:xfrm>
                <a:off x="4331" y="2693"/>
                <a:ext cx="104" cy="139"/>
              </a:xfrm>
              <a:custGeom>
                <a:avLst/>
                <a:gdLst>
                  <a:gd name="T0" fmla="*/ 0 w 104"/>
                  <a:gd name="T1" fmla="*/ 116 h 139"/>
                  <a:gd name="T2" fmla="*/ 58 w 104"/>
                  <a:gd name="T3" fmla="*/ 0 h 139"/>
                  <a:gd name="T4" fmla="*/ 104 w 104"/>
                  <a:gd name="T5" fmla="*/ 22 h 139"/>
                  <a:gd name="T6" fmla="*/ 45 w 104"/>
                  <a:gd name="T7" fmla="*/ 139 h 139"/>
                  <a:gd name="T8" fmla="*/ 0 w 104"/>
                  <a:gd name="T9" fmla="*/ 116 h 139"/>
                </a:gdLst>
                <a:ahLst/>
                <a:cxnLst>
                  <a:cxn ang="0">
                    <a:pos x="T0" y="T1"/>
                  </a:cxn>
                  <a:cxn ang="0">
                    <a:pos x="T2" y="T3"/>
                  </a:cxn>
                  <a:cxn ang="0">
                    <a:pos x="T4" y="T5"/>
                  </a:cxn>
                  <a:cxn ang="0">
                    <a:pos x="T6" y="T7"/>
                  </a:cxn>
                  <a:cxn ang="0">
                    <a:pos x="T8" y="T9"/>
                  </a:cxn>
                </a:cxnLst>
                <a:rect l="0" t="0" r="r" b="b"/>
                <a:pathLst>
                  <a:path w="104" h="139">
                    <a:moveTo>
                      <a:pt x="0" y="116"/>
                    </a:moveTo>
                    <a:lnTo>
                      <a:pt x="58" y="0"/>
                    </a:lnTo>
                    <a:lnTo>
                      <a:pt x="104" y="22"/>
                    </a:lnTo>
                    <a:lnTo>
                      <a:pt x="45" y="139"/>
                    </a:lnTo>
                    <a:lnTo>
                      <a:pt x="0" y="116"/>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12" name="Freeform 143"/>
              <p:cNvSpPr>
                <a:spLocks/>
              </p:cNvSpPr>
              <p:nvPr/>
            </p:nvSpPr>
            <p:spPr bwMode="auto">
              <a:xfrm>
                <a:off x="4312" y="2809"/>
                <a:ext cx="66" cy="67"/>
              </a:xfrm>
              <a:custGeom>
                <a:avLst/>
                <a:gdLst>
                  <a:gd name="T0" fmla="*/ 5 w 47"/>
                  <a:gd name="T1" fmla="*/ 18 h 48"/>
                  <a:gd name="T2" fmla="*/ 5 w 47"/>
                  <a:gd name="T3" fmla="*/ 18 h 48"/>
                  <a:gd name="T4" fmla="*/ 13 w 47"/>
                  <a:gd name="T5" fmla="*/ 43 h 48"/>
                  <a:gd name="T6" fmla="*/ 38 w 47"/>
                  <a:gd name="T7" fmla="*/ 35 h 48"/>
                  <a:gd name="T8" fmla="*/ 38 w 47"/>
                  <a:gd name="T9" fmla="*/ 34 h 48"/>
                  <a:gd name="T10" fmla="*/ 38 w 47"/>
                  <a:gd name="T11" fmla="*/ 34 h 48"/>
                  <a:gd name="T12" fmla="*/ 47 w 47"/>
                  <a:gd name="T13" fmla="*/ 17 h 48"/>
                  <a:gd name="T14" fmla="*/ 13 w 47"/>
                  <a:gd name="T15" fmla="*/ 0 h 48"/>
                  <a:gd name="T16" fmla="*/ 5 w 47"/>
                  <a:gd name="T1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5" y="18"/>
                    </a:moveTo>
                    <a:cubicBezTo>
                      <a:pt x="5" y="18"/>
                      <a:pt x="5" y="18"/>
                      <a:pt x="5" y="18"/>
                    </a:cubicBezTo>
                    <a:cubicBezTo>
                      <a:pt x="0" y="28"/>
                      <a:pt x="4" y="39"/>
                      <a:pt x="13" y="43"/>
                    </a:cubicBezTo>
                    <a:cubicBezTo>
                      <a:pt x="22" y="48"/>
                      <a:pt x="33" y="44"/>
                      <a:pt x="38" y="35"/>
                    </a:cubicBezTo>
                    <a:cubicBezTo>
                      <a:pt x="38" y="34"/>
                      <a:pt x="38" y="34"/>
                      <a:pt x="38" y="34"/>
                    </a:cubicBezTo>
                    <a:cubicBezTo>
                      <a:pt x="38" y="34"/>
                      <a:pt x="38" y="34"/>
                      <a:pt x="38" y="34"/>
                    </a:cubicBezTo>
                    <a:cubicBezTo>
                      <a:pt x="47" y="17"/>
                      <a:pt x="47" y="17"/>
                      <a:pt x="47" y="17"/>
                    </a:cubicBezTo>
                    <a:cubicBezTo>
                      <a:pt x="13" y="0"/>
                      <a:pt x="13" y="0"/>
                      <a:pt x="13" y="0"/>
                    </a:cubicBezTo>
                    <a:cubicBezTo>
                      <a:pt x="5" y="18"/>
                      <a:pt x="5" y="18"/>
                      <a:pt x="5" y="18"/>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13" name="Freeform 144"/>
              <p:cNvSpPr>
                <a:spLocks/>
              </p:cNvSpPr>
              <p:nvPr/>
            </p:nvSpPr>
            <p:spPr bwMode="auto">
              <a:xfrm>
                <a:off x="4336" y="2371"/>
                <a:ext cx="605" cy="536"/>
              </a:xfrm>
              <a:custGeom>
                <a:avLst/>
                <a:gdLst>
                  <a:gd name="T0" fmla="*/ 360 w 435"/>
                  <a:gd name="T1" fmla="*/ 18 h 385"/>
                  <a:gd name="T2" fmla="*/ 430 w 435"/>
                  <a:gd name="T3" fmla="*/ 266 h 385"/>
                  <a:gd name="T4" fmla="*/ 418 w 435"/>
                  <a:gd name="T5" fmla="*/ 289 h 385"/>
                  <a:gd name="T6" fmla="*/ 98 w 435"/>
                  <a:gd name="T7" fmla="*/ 380 h 385"/>
                  <a:gd name="T8" fmla="*/ 75 w 435"/>
                  <a:gd name="T9" fmla="*/ 367 h 385"/>
                  <a:gd name="T10" fmla="*/ 5 w 435"/>
                  <a:gd name="T11" fmla="*/ 119 h 385"/>
                  <a:gd name="T12" fmla="*/ 18 w 435"/>
                  <a:gd name="T13" fmla="*/ 96 h 385"/>
                  <a:gd name="T14" fmla="*/ 337 w 435"/>
                  <a:gd name="T15" fmla="*/ 5 h 385"/>
                  <a:gd name="T16" fmla="*/ 360 w 435"/>
                  <a:gd name="T17" fmla="*/ 18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 h="385">
                    <a:moveTo>
                      <a:pt x="360" y="18"/>
                    </a:moveTo>
                    <a:cubicBezTo>
                      <a:pt x="430" y="266"/>
                      <a:pt x="430" y="266"/>
                      <a:pt x="430" y="266"/>
                    </a:cubicBezTo>
                    <a:cubicBezTo>
                      <a:pt x="430" y="266"/>
                      <a:pt x="435" y="284"/>
                      <a:pt x="418" y="289"/>
                    </a:cubicBezTo>
                    <a:cubicBezTo>
                      <a:pt x="98" y="380"/>
                      <a:pt x="98" y="380"/>
                      <a:pt x="98" y="380"/>
                    </a:cubicBezTo>
                    <a:cubicBezTo>
                      <a:pt x="98" y="380"/>
                      <a:pt x="80" y="385"/>
                      <a:pt x="75" y="367"/>
                    </a:cubicBezTo>
                    <a:cubicBezTo>
                      <a:pt x="5" y="119"/>
                      <a:pt x="5" y="119"/>
                      <a:pt x="5" y="119"/>
                    </a:cubicBezTo>
                    <a:cubicBezTo>
                      <a:pt x="5" y="119"/>
                      <a:pt x="0" y="101"/>
                      <a:pt x="18" y="96"/>
                    </a:cubicBezTo>
                    <a:cubicBezTo>
                      <a:pt x="337" y="5"/>
                      <a:pt x="337" y="5"/>
                      <a:pt x="337" y="5"/>
                    </a:cubicBezTo>
                    <a:cubicBezTo>
                      <a:pt x="337" y="5"/>
                      <a:pt x="355" y="0"/>
                      <a:pt x="360" y="18"/>
                    </a:cubicBezTo>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14" name="Freeform 145"/>
              <p:cNvSpPr>
                <a:spLocks/>
              </p:cNvSpPr>
              <p:nvPr/>
            </p:nvSpPr>
            <p:spPr bwMode="auto">
              <a:xfrm>
                <a:off x="4369" y="2363"/>
                <a:ext cx="606" cy="534"/>
              </a:xfrm>
              <a:custGeom>
                <a:avLst/>
                <a:gdLst>
                  <a:gd name="T0" fmla="*/ 360 w 435"/>
                  <a:gd name="T1" fmla="*/ 17 h 384"/>
                  <a:gd name="T2" fmla="*/ 430 w 435"/>
                  <a:gd name="T3" fmla="*/ 266 h 384"/>
                  <a:gd name="T4" fmla="*/ 418 w 435"/>
                  <a:gd name="T5" fmla="*/ 288 h 384"/>
                  <a:gd name="T6" fmla="*/ 98 w 435"/>
                  <a:gd name="T7" fmla="*/ 379 h 384"/>
                  <a:gd name="T8" fmla="*/ 76 w 435"/>
                  <a:gd name="T9" fmla="*/ 366 h 384"/>
                  <a:gd name="T10" fmla="*/ 5 w 435"/>
                  <a:gd name="T11" fmla="*/ 118 h 384"/>
                  <a:gd name="T12" fmla="*/ 18 w 435"/>
                  <a:gd name="T13" fmla="*/ 95 h 384"/>
                  <a:gd name="T14" fmla="*/ 337 w 435"/>
                  <a:gd name="T15" fmla="*/ 5 h 384"/>
                  <a:gd name="T16" fmla="*/ 360 w 435"/>
                  <a:gd name="T17" fmla="*/ 1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 h="384">
                    <a:moveTo>
                      <a:pt x="360" y="17"/>
                    </a:moveTo>
                    <a:cubicBezTo>
                      <a:pt x="430" y="266"/>
                      <a:pt x="430" y="266"/>
                      <a:pt x="430" y="266"/>
                    </a:cubicBezTo>
                    <a:cubicBezTo>
                      <a:pt x="430" y="266"/>
                      <a:pt x="435" y="283"/>
                      <a:pt x="418" y="288"/>
                    </a:cubicBezTo>
                    <a:cubicBezTo>
                      <a:pt x="98" y="379"/>
                      <a:pt x="98" y="379"/>
                      <a:pt x="98" y="379"/>
                    </a:cubicBezTo>
                    <a:cubicBezTo>
                      <a:pt x="98" y="379"/>
                      <a:pt x="81" y="384"/>
                      <a:pt x="76" y="366"/>
                    </a:cubicBezTo>
                    <a:cubicBezTo>
                      <a:pt x="5" y="118"/>
                      <a:pt x="5" y="118"/>
                      <a:pt x="5" y="118"/>
                    </a:cubicBezTo>
                    <a:cubicBezTo>
                      <a:pt x="5" y="118"/>
                      <a:pt x="0" y="100"/>
                      <a:pt x="18" y="95"/>
                    </a:cubicBezTo>
                    <a:cubicBezTo>
                      <a:pt x="337" y="5"/>
                      <a:pt x="337" y="5"/>
                      <a:pt x="337" y="5"/>
                    </a:cubicBezTo>
                    <a:cubicBezTo>
                      <a:pt x="337" y="5"/>
                      <a:pt x="355" y="0"/>
                      <a:pt x="360" y="17"/>
                    </a:cubicBezTo>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15" name="Freeform 146"/>
              <p:cNvSpPr>
                <a:spLocks/>
              </p:cNvSpPr>
              <p:nvPr/>
            </p:nvSpPr>
            <p:spPr bwMode="auto">
              <a:xfrm>
                <a:off x="4401" y="2394"/>
                <a:ext cx="529" cy="422"/>
              </a:xfrm>
              <a:custGeom>
                <a:avLst/>
                <a:gdLst>
                  <a:gd name="T0" fmla="*/ 444 w 529"/>
                  <a:gd name="T1" fmla="*/ 0 h 422"/>
                  <a:gd name="T2" fmla="*/ 529 w 529"/>
                  <a:gd name="T3" fmla="*/ 296 h 422"/>
                  <a:gd name="T4" fmla="*/ 84 w 529"/>
                  <a:gd name="T5" fmla="*/ 422 h 422"/>
                  <a:gd name="T6" fmla="*/ 0 w 529"/>
                  <a:gd name="T7" fmla="*/ 126 h 422"/>
                  <a:gd name="T8" fmla="*/ 444 w 529"/>
                  <a:gd name="T9" fmla="*/ 0 h 422"/>
                </a:gdLst>
                <a:ahLst/>
                <a:cxnLst>
                  <a:cxn ang="0">
                    <a:pos x="T0" y="T1"/>
                  </a:cxn>
                  <a:cxn ang="0">
                    <a:pos x="T2" y="T3"/>
                  </a:cxn>
                  <a:cxn ang="0">
                    <a:pos x="T4" y="T5"/>
                  </a:cxn>
                  <a:cxn ang="0">
                    <a:pos x="T6" y="T7"/>
                  </a:cxn>
                  <a:cxn ang="0">
                    <a:pos x="T8" y="T9"/>
                  </a:cxn>
                </a:cxnLst>
                <a:rect l="0" t="0" r="r" b="b"/>
                <a:pathLst>
                  <a:path w="529" h="422">
                    <a:moveTo>
                      <a:pt x="444" y="0"/>
                    </a:moveTo>
                    <a:lnTo>
                      <a:pt x="529" y="296"/>
                    </a:lnTo>
                    <a:lnTo>
                      <a:pt x="84" y="422"/>
                    </a:lnTo>
                    <a:lnTo>
                      <a:pt x="0" y="126"/>
                    </a:lnTo>
                    <a:lnTo>
                      <a:pt x="444" y="0"/>
                    </a:lnTo>
                    <a:close/>
                  </a:path>
                </a:pathLst>
              </a:custGeom>
              <a:solidFill>
                <a:srgbClr val="47C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16" name="Freeform 147"/>
              <p:cNvSpPr>
                <a:spLocks/>
              </p:cNvSpPr>
              <p:nvPr/>
            </p:nvSpPr>
            <p:spPr bwMode="auto">
              <a:xfrm>
                <a:off x="4401" y="2394"/>
                <a:ext cx="529" cy="422"/>
              </a:xfrm>
              <a:custGeom>
                <a:avLst/>
                <a:gdLst>
                  <a:gd name="T0" fmla="*/ 444 w 529"/>
                  <a:gd name="T1" fmla="*/ 0 h 422"/>
                  <a:gd name="T2" fmla="*/ 529 w 529"/>
                  <a:gd name="T3" fmla="*/ 296 h 422"/>
                  <a:gd name="T4" fmla="*/ 84 w 529"/>
                  <a:gd name="T5" fmla="*/ 422 h 422"/>
                  <a:gd name="T6" fmla="*/ 0 w 529"/>
                  <a:gd name="T7" fmla="*/ 126 h 422"/>
                  <a:gd name="T8" fmla="*/ 444 w 529"/>
                  <a:gd name="T9" fmla="*/ 0 h 422"/>
                </a:gdLst>
                <a:ahLst/>
                <a:cxnLst>
                  <a:cxn ang="0">
                    <a:pos x="T0" y="T1"/>
                  </a:cxn>
                  <a:cxn ang="0">
                    <a:pos x="T2" y="T3"/>
                  </a:cxn>
                  <a:cxn ang="0">
                    <a:pos x="T4" y="T5"/>
                  </a:cxn>
                  <a:cxn ang="0">
                    <a:pos x="T6" y="T7"/>
                  </a:cxn>
                  <a:cxn ang="0">
                    <a:pos x="T8" y="T9"/>
                  </a:cxn>
                </a:cxnLst>
                <a:rect l="0" t="0" r="r" b="b"/>
                <a:pathLst>
                  <a:path w="529" h="422">
                    <a:moveTo>
                      <a:pt x="444" y="0"/>
                    </a:moveTo>
                    <a:lnTo>
                      <a:pt x="529" y="296"/>
                    </a:lnTo>
                    <a:lnTo>
                      <a:pt x="84" y="422"/>
                    </a:lnTo>
                    <a:lnTo>
                      <a:pt x="0" y="126"/>
                    </a:lnTo>
                    <a:lnTo>
                      <a:pt x="4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17" name="Freeform 148"/>
              <p:cNvSpPr>
                <a:spLocks/>
              </p:cNvSpPr>
              <p:nvPr/>
            </p:nvSpPr>
            <p:spPr bwMode="auto">
              <a:xfrm>
                <a:off x="5468" y="983"/>
                <a:ext cx="262" cy="120"/>
              </a:xfrm>
              <a:custGeom>
                <a:avLst/>
                <a:gdLst>
                  <a:gd name="T0" fmla="*/ 0 w 188"/>
                  <a:gd name="T1" fmla="*/ 67 h 86"/>
                  <a:gd name="T2" fmla="*/ 36 w 188"/>
                  <a:gd name="T3" fmla="*/ 33 h 86"/>
                  <a:gd name="T4" fmla="*/ 136 w 188"/>
                  <a:gd name="T5" fmla="*/ 0 h 86"/>
                  <a:gd name="T6" fmla="*/ 188 w 188"/>
                  <a:gd name="T7" fmla="*/ 7 h 86"/>
                  <a:gd name="T8" fmla="*/ 178 w 188"/>
                  <a:gd name="T9" fmla="*/ 38 h 86"/>
                  <a:gd name="T10" fmla="*/ 136 w 188"/>
                  <a:gd name="T11" fmla="*/ 32 h 86"/>
                  <a:gd name="T12" fmla="*/ 58 w 188"/>
                  <a:gd name="T13" fmla="*/ 56 h 86"/>
                  <a:gd name="T14" fmla="*/ 26 w 188"/>
                  <a:gd name="T15" fmla="*/ 85 h 86"/>
                  <a:gd name="T16" fmla="*/ 26 w 188"/>
                  <a:gd name="T17" fmla="*/ 86 h 86"/>
                  <a:gd name="T18" fmla="*/ 26 w 188"/>
                  <a:gd name="T19" fmla="*/ 86 h 86"/>
                  <a:gd name="T20" fmla="*/ 0 w 188"/>
                  <a:gd name="T21"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8" h="86">
                    <a:moveTo>
                      <a:pt x="0" y="67"/>
                    </a:moveTo>
                    <a:cubicBezTo>
                      <a:pt x="1" y="66"/>
                      <a:pt x="13" y="49"/>
                      <a:pt x="36" y="33"/>
                    </a:cubicBezTo>
                    <a:cubicBezTo>
                      <a:pt x="59" y="16"/>
                      <a:pt x="93" y="0"/>
                      <a:pt x="136" y="0"/>
                    </a:cubicBezTo>
                    <a:cubicBezTo>
                      <a:pt x="152" y="0"/>
                      <a:pt x="169" y="2"/>
                      <a:pt x="188" y="7"/>
                    </a:cubicBezTo>
                    <a:cubicBezTo>
                      <a:pt x="178" y="38"/>
                      <a:pt x="178" y="38"/>
                      <a:pt x="178" y="38"/>
                    </a:cubicBezTo>
                    <a:cubicBezTo>
                      <a:pt x="163" y="33"/>
                      <a:pt x="149" y="32"/>
                      <a:pt x="136" y="32"/>
                    </a:cubicBezTo>
                    <a:cubicBezTo>
                      <a:pt x="104" y="32"/>
                      <a:pt x="77" y="43"/>
                      <a:pt x="58" y="56"/>
                    </a:cubicBezTo>
                    <a:cubicBezTo>
                      <a:pt x="39" y="69"/>
                      <a:pt x="28" y="83"/>
                      <a:pt x="26" y="85"/>
                    </a:cubicBezTo>
                    <a:cubicBezTo>
                      <a:pt x="26" y="86"/>
                      <a:pt x="26" y="86"/>
                      <a:pt x="26" y="86"/>
                    </a:cubicBezTo>
                    <a:cubicBezTo>
                      <a:pt x="26" y="86"/>
                      <a:pt x="26" y="86"/>
                      <a:pt x="26" y="86"/>
                    </a:cubicBezTo>
                    <a:cubicBezTo>
                      <a:pt x="0" y="67"/>
                      <a:pt x="0" y="67"/>
                      <a:pt x="0" y="67"/>
                    </a:cubicBezTo>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18" name="Rectangle 149"/>
              <p:cNvSpPr>
                <a:spLocks noChangeArrowheads="1"/>
              </p:cNvSpPr>
              <p:nvPr/>
            </p:nvSpPr>
            <p:spPr bwMode="auto">
              <a:xfrm>
                <a:off x="5389" y="1466"/>
                <a:ext cx="57" cy="377"/>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19" name="Rectangle 150"/>
              <p:cNvSpPr>
                <a:spLocks noChangeArrowheads="1"/>
              </p:cNvSpPr>
              <p:nvPr/>
            </p:nvSpPr>
            <p:spPr bwMode="auto">
              <a:xfrm>
                <a:off x="5389" y="1466"/>
                <a:ext cx="57"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20" name="Freeform 151"/>
              <p:cNvSpPr>
                <a:spLocks/>
              </p:cNvSpPr>
              <p:nvPr/>
            </p:nvSpPr>
            <p:spPr bwMode="auto">
              <a:xfrm>
                <a:off x="5493" y="983"/>
                <a:ext cx="237" cy="119"/>
              </a:xfrm>
              <a:custGeom>
                <a:avLst/>
                <a:gdLst>
                  <a:gd name="T0" fmla="*/ 118 w 170"/>
                  <a:gd name="T1" fmla="*/ 0 h 85"/>
                  <a:gd name="T2" fmla="*/ 118 w 170"/>
                  <a:gd name="T3" fmla="*/ 0 h 85"/>
                  <a:gd name="T4" fmla="*/ 118 w 170"/>
                  <a:gd name="T5" fmla="*/ 0 h 85"/>
                  <a:gd name="T6" fmla="*/ 18 w 170"/>
                  <a:gd name="T7" fmla="*/ 33 h 85"/>
                  <a:gd name="T8" fmla="*/ 0 w 170"/>
                  <a:gd name="T9" fmla="*/ 48 h 85"/>
                  <a:gd name="T10" fmla="*/ 0 w 170"/>
                  <a:gd name="T11" fmla="*/ 48 h 85"/>
                  <a:gd name="T12" fmla="*/ 8 w 170"/>
                  <a:gd name="T13" fmla="*/ 85 h 85"/>
                  <a:gd name="T14" fmla="*/ 40 w 170"/>
                  <a:gd name="T15" fmla="*/ 56 h 85"/>
                  <a:gd name="T16" fmla="*/ 118 w 170"/>
                  <a:gd name="T17" fmla="*/ 32 h 85"/>
                  <a:gd name="T18" fmla="*/ 160 w 170"/>
                  <a:gd name="T19" fmla="*/ 38 h 85"/>
                  <a:gd name="T20" fmla="*/ 170 w 170"/>
                  <a:gd name="T21" fmla="*/ 7 h 85"/>
                  <a:gd name="T22" fmla="*/ 168 w 170"/>
                  <a:gd name="T23" fmla="*/ 7 h 85"/>
                  <a:gd name="T24" fmla="*/ 119 w 170"/>
                  <a:gd name="T25" fmla="*/ 0 h 85"/>
                  <a:gd name="T26" fmla="*/ 118 w 170"/>
                  <a:gd name="T2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85">
                    <a:moveTo>
                      <a:pt x="118" y="0"/>
                    </a:moveTo>
                    <a:cubicBezTo>
                      <a:pt x="118" y="0"/>
                      <a:pt x="118" y="0"/>
                      <a:pt x="118" y="0"/>
                    </a:cubicBezTo>
                    <a:cubicBezTo>
                      <a:pt x="118" y="0"/>
                      <a:pt x="118" y="0"/>
                      <a:pt x="118" y="0"/>
                    </a:cubicBezTo>
                    <a:cubicBezTo>
                      <a:pt x="75" y="0"/>
                      <a:pt x="41" y="16"/>
                      <a:pt x="18" y="33"/>
                    </a:cubicBezTo>
                    <a:cubicBezTo>
                      <a:pt x="11" y="38"/>
                      <a:pt x="5" y="43"/>
                      <a:pt x="0" y="48"/>
                    </a:cubicBezTo>
                    <a:cubicBezTo>
                      <a:pt x="0" y="48"/>
                      <a:pt x="0" y="48"/>
                      <a:pt x="0" y="48"/>
                    </a:cubicBezTo>
                    <a:cubicBezTo>
                      <a:pt x="8" y="85"/>
                      <a:pt x="8" y="85"/>
                      <a:pt x="8" y="85"/>
                    </a:cubicBezTo>
                    <a:cubicBezTo>
                      <a:pt x="11" y="81"/>
                      <a:pt x="22" y="68"/>
                      <a:pt x="40" y="56"/>
                    </a:cubicBezTo>
                    <a:cubicBezTo>
                      <a:pt x="59" y="43"/>
                      <a:pt x="86" y="32"/>
                      <a:pt x="118" y="32"/>
                    </a:cubicBezTo>
                    <a:cubicBezTo>
                      <a:pt x="131" y="32"/>
                      <a:pt x="145" y="33"/>
                      <a:pt x="160" y="38"/>
                    </a:cubicBezTo>
                    <a:cubicBezTo>
                      <a:pt x="170" y="7"/>
                      <a:pt x="170" y="7"/>
                      <a:pt x="170" y="7"/>
                    </a:cubicBezTo>
                    <a:cubicBezTo>
                      <a:pt x="169" y="7"/>
                      <a:pt x="168" y="7"/>
                      <a:pt x="168" y="7"/>
                    </a:cubicBezTo>
                    <a:cubicBezTo>
                      <a:pt x="150" y="2"/>
                      <a:pt x="134" y="0"/>
                      <a:pt x="119" y="0"/>
                    </a:cubicBezTo>
                    <a:cubicBezTo>
                      <a:pt x="119" y="0"/>
                      <a:pt x="118" y="0"/>
                      <a:pt x="118" y="0"/>
                    </a:cubicBezTo>
                  </a:path>
                </a:pathLst>
              </a:custGeom>
              <a:solidFill>
                <a:srgbClr val="C50E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21" name="Freeform 152"/>
              <p:cNvSpPr>
                <a:spLocks/>
              </p:cNvSpPr>
              <p:nvPr/>
            </p:nvSpPr>
            <p:spPr bwMode="auto">
              <a:xfrm>
                <a:off x="5721" y="993"/>
                <a:ext cx="49" cy="52"/>
              </a:xfrm>
              <a:custGeom>
                <a:avLst/>
                <a:gdLst>
                  <a:gd name="T0" fmla="*/ 6 w 35"/>
                  <a:gd name="T1" fmla="*/ 0 h 37"/>
                  <a:gd name="T2" fmla="*/ 0 w 35"/>
                  <a:gd name="T3" fmla="*/ 20 h 37"/>
                  <a:gd name="T4" fmla="*/ 18 w 35"/>
                  <a:gd name="T5" fmla="*/ 20 h 37"/>
                  <a:gd name="T6" fmla="*/ 18 w 35"/>
                  <a:gd name="T7" fmla="*/ 37 h 37"/>
                  <a:gd name="T8" fmla="*/ 33 w 35"/>
                  <a:gd name="T9" fmla="*/ 25 h 37"/>
                  <a:gd name="T10" fmla="*/ 22 w 35"/>
                  <a:gd name="T11" fmla="*/ 5 h 37"/>
                  <a:gd name="T12" fmla="*/ 22 w 35"/>
                  <a:gd name="T13" fmla="*/ 5 h 37"/>
                  <a:gd name="T14" fmla="*/ 22 w 35"/>
                  <a:gd name="T15" fmla="*/ 5 h 37"/>
                  <a:gd name="T16" fmla="*/ 6 w 35"/>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7">
                    <a:moveTo>
                      <a:pt x="6" y="0"/>
                    </a:moveTo>
                    <a:cubicBezTo>
                      <a:pt x="0" y="20"/>
                      <a:pt x="0" y="20"/>
                      <a:pt x="0" y="20"/>
                    </a:cubicBezTo>
                    <a:cubicBezTo>
                      <a:pt x="18" y="20"/>
                      <a:pt x="18" y="20"/>
                      <a:pt x="18" y="20"/>
                    </a:cubicBezTo>
                    <a:cubicBezTo>
                      <a:pt x="18" y="37"/>
                      <a:pt x="18" y="37"/>
                      <a:pt x="18" y="37"/>
                    </a:cubicBezTo>
                    <a:cubicBezTo>
                      <a:pt x="25" y="37"/>
                      <a:pt x="31" y="32"/>
                      <a:pt x="33" y="25"/>
                    </a:cubicBezTo>
                    <a:cubicBezTo>
                      <a:pt x="35" y="17"/>
                      <a:pt x="31" y="8"/>
                      <a:pt x="22" y="5"/>
                    </a:cubicBezTo>
                    <a:cubicBezTo>
                      <a:pt x="22" y="5"/>
                      <a:pt x="22" y="5"/>
                      <a:pt x="22" y="5"/>
                    </a:cubicBezTo>
                    <a:cubicBezTo>
                      <a:pt x="22" y="5"/>
                      <a:pt x="22" y="5"/>
                      <a:pt x="22" y="5"/>
                    </a:cubicBezTo>
                    <a:cubicBezTo>
                      <a:pt x="6" y="0"/>
                      <a:pt x="6" y="0"/>
                      <a:pt x="6" y="0"/>
                    </a:cubicBezTo>
                  </a:path>
                </a:pathLst>
              </a:custGeom>
              <a:solidFill>
                <a:srgbClr val="5DA5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22" name="Freeform 153"/>
              <p:cNvSpPr>
                <a:spLocks/>
              </p:cNvSpPr>
              <p:nvPr/>
            </p:nvSpPr>
            <p:spPr bwMode="auto">
              <a:xfrm>
                <a:off x="5716" y="1021"/>
                <a:ext cx="30" cy="24"/>
              </a:xfrm>
              <a:custGeom>
                <a:avLst/>
                <a:gdLst>
                  <a:gd name="T0" fmla="*/ 22 w 22"/>
                  <a:gd name="T1" fmla="*/ 0 h 17"/>
                  <a:gd name="T2" fmla="*/ 4 w 22"/>
                  <a:gd name="T3" fmla="*/ 0 h 17"/>
                  <a:gd name="T4" fmla="*/ 0 w 22"/>
                  <a:gd name="T5" fmla="*/ 11 h 17"/>
                  <a:gd name="T6" fmla="*/ 16 w 22"/>
                  <a:gd name="T7" fmla="*/ 16 h 17"/>
                  <a:gd name="T8" fmla="*/ 16 w 22"/>
                  <a:gd name="T9" fmla="*/ 16 h 17"/>
                  <a:gd name="T10" fmla="*/ 17 w 22"/>
                  <a:gd name="T11" fmla="*/ 16 h 17"/>
                  <a:gd name="T12" fmla="*/ 22 w 22"/>
                  <a:gd name="T13" fmla="*/ 17 h 17"/>
                  <a:gd name="T14" fmla="*/ 22 w 22"/>
                  <a:gd name="T15" fmla="*/ 17 h 17"/>
                  <a:gd name="T16" fmla="*/ 22 w 22"/>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7">
                    <a:moveTo>
                      <a:pt x="22" y="0"/>
                    </a:moveTo>
                    <a:cubicBezTo>
                      <a:pt x="4" y="0"/>
                      <a:pt x="4" y="0"/>
                      <a:pt x="4" y="0"/>
                    </a:cubicBezTo>
                    <a:cubicBezTo>
                      <a:pt x="0" y="11"/>
                      <a:pt x="0" y="11"/>
                      <a:pt x="0" y="11"/>
                    </a:cubicBezTo>
                    <a:cubicBezTo>
                      <a:pt x="16" y="16"/>
                      <a:pt x="16" y="16"/>
                      <a:pt x="16" y="16"/>
                    </a:cubicBezTo>
                    <a:cubicBezTo>
                      <a:pt x="16" y="16"/>
                      <a:pt x="16" y="16"/>
                      <a:pt x="16" y="16"/>
                    </a:cubicBezTo>
                    <a:cubicBezTo>
                      <a:pt x="17" y="16"/>
                      <a:pt x="17" y="16"/>
                      <a:pt x="17" y="16"/>
                    </a:cubicBezTo>
                    <a:cubicBezTo>
                      <a:pt x="18" y="17"/>
                      <a:pt x="20" y="17"/>
                      <a:pt x="22" y="17"/>
                    </a:cubicBezTo>
                    <a:cubicBezTo>
                      <a:pt x="22" y="17"/>
                      <a:pt x="22" y="17"/>
                      <a:pt x="22" y="17"/>
                    </a:cubicBezTo>
                    <a:cubicBezTo>
                      <a:pt x="22" y="0"/>
                      <a:pt x="22" y="0"/>
                      <a:pt x="22" y="0"/>
                    </a:cubicBezTo>
                  </a:path>
                </a:pathLst>
              </a:custGeom>
              <a:solidFill>
                <a:srgbClr val="C3C3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23" name="Freeform 154"/>
              <p:cNvSpPr>
                <a:spLocks/>
              </p:cNvSpPr>
              <p:nvPr/>
            </p:nvSpPr>
            <p:spPr bwMode="auto">
              <a:xfrm>
                <a:off x="5389" y="1843"/>
                <a:ext cx="102" cy="57"/>
              </a:xfrm>
              <a:custGeom>
                <a:avLst/>
                <a:gdLst>
                  <a:gd name="T0" fmla="*/ 102 w 102"/>
                  <a:gd name="T1" fmla="*/ 43 h 57"/>
                  <a:gd name="T2" fmla="*/ 58 w 102"/>
                  <a:gd name="T3" fmla="*/ 0 h 57"/>
                  <a:gd name="T4" fmla="*/ 0 w 102"/>
                  <a:gd name="T5" fmla="*/ 0 h 57"/>
                  <a:gd name="T6" fmla="*/ 0 w 102"/>
                  <a:gd name="T7" fmla="*/ 57 h 57"/>
                  <a:gd name="T8" fmla="*/ 102 w 102"/>
                  <a:gd name="T9" fmla="*/ 57 h 57"/>
                  <a:gd name="T10" fmla="*/ 102 w 102"/>
                  <a:gd name="T11" fmla="*/ 43 h 57"/>
                </a:gdLst>
                <a:ahLst/>
                <a:cxnLst>
                  <a:cxn ang="0">
                    <a:pos x="T0" y="T1"/>
                  </a:cxn>
                  <a:cxn ang="0">
                    <a:pos x="T2" y="T3"/>
                  </a:cxn>
                  <a:cxn ang="0">
                    <a:pos x="T4" y="T5"/>
                  </a:cxn>
                  <a:cxn ang="0">
                    <a:pos x="T6" y="T7"/>
                  </a:cxn>
                  <a:cxn ang="0">
                    <a:pos x="T8" y="T9"/>
                  </a:cxn>
                  <a:cxn ang="0">
                    <a:pos x="T10" y="T11"/>
                  </a:cxn>
                </a:cxnLst>
                <a:rect l="0" t="0" r="r" b="b"/>
                <a:pathLst>
                  <a:path w="102" h="57">
                    <a:moveTo>
                      <a:pt x="102" y="43"/>
                    </a:moveTo>
                    <a:lnTo>
                      <a:pt x="58" y="0"/>
                    </a:lnTo>
                    <a:lnTo>
                      <a:pt x="0" y="0"/>
                    </a:lnTo>
                    <a:lnTo>
                      <a:pt x="0" y="57"/>
                    </a:lnTo>
                    <a:lnTo>
                      <a:pt x="102" y="57"/>
                    </a:lnTo>
                    <a:lnTo>
                      <a:pt x="102" y="43"/>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24" name="Freeform 155"/>
              <p:cNvSpPr>
                <a:spLocks/>
              </p:cNvSpPr>
              <p:nvPr/>
            </p:nvSpPr>
            <p:spPr bwMode="auto">
              <a:xfrm>
                <a:off x="5389" y="1843"/>
                <a:ext cx="102" cy="57"/>
              </a:xfrm>
              <a:custGeom>
                <a:avLst/>
                <a:gdLst>
                  <a:gd name="T0" fmla="*/ 102 w 102"/>
                  <a:gd name="T1" fmla="*/ 43 h 57"/>
                  <a:gd name="T2" fmla="*/ 58 w 102"/>
                  <a:gd name="T3" fmla="*/ 0 h 57"/>
                  <a:gd name="T4" fmla="*/ 0 w 102"/>
                  <a:gd name="T5" fmla="*/ 0 h 57"/>
                  <a:gd name="T6" fmla="*/ 0 w 102"/>
                  <a:gd name="T7" fmla="*/ 57 h 57"/>
                  <a:gd name="T8" fmla="*/ 102 w 102"/>
                  <a:gd name="T9" fmla="*/ 57 h 57"/>
                  <a:gd name="T10" fmla="*/ 102 w 102"/>
                  <a:gd name="T11" fmla="*/ 43 h 57"/>
                </a:gdLst>
                <a:ahLst/>
                <a:cxnLst>
                  <a:cxn ang="0">
                    <a:pos x="T0" y="T1"/>
                  </a:cxn>
                  <a:cxn ang="0">
                    <a:pos x="T2" y="T3"/>
                  </a:cxn>
                  <a:cxn ang="0">
                    <a:pos x="T4" y="T5"/>
                  </a:cxn>
                  <a:cxn ang="0">
                    <a:pos x="T6" y="T7"/>
                  </a:cxn>
                  <a:cxn ang="0">
                    <a:pos x="T8" y="T9"/>
                  </a:cxn>
                  <a:cxn ang="0">
                    <a:pos x="T10" y="T11"/>
                  </a:cxn>
                </a:cxnLst>
                <a:rect l="0" t="0" r="r" b="b"/>
                <a:pathLst>
                  <a:path w="102" h="57">
                    <a:moveTo>
                      <a:pt x="102" y="43"/>
                    </a:moveTo>
                    <a:lnTo>
                      <a:pt x="58" y="0"/>
                    </a:lnTo>
                    <a:lnTo>
                      <a:pt x="0" y="0"/>
                    </a:lnTo>
                    <a:lnTo>
                      <a:pt x="0" y="57"/>
                    </a:lnTo>
                    <a:lnTo>
                      <a:pt x="102" y="57"/>
                    </a:lnTo>
                    <a:lnTo>
                      <a:pt x="102" y="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25" name="Freeform 156"/>
              <p:cNvSpPr>
                <a:spLocks/>
              </p:cNvSpPr>
              <p:nvPr/>
            </p:nvSpPr>
            <p:spPr bwMode="auto">
              <a:xfrm>
                <a:off x="5389" y="1509"/>
                <a:ext cx="26" cy="334"/>
              </a:xfrm>
              <a:custGeom>
                <a:avLst/>
                <a:gdLst>
                  <a:gd name="T0" fmla="*/ 26 w 26"/>
                  <a:gd name="T1" fmla="*/ 0 h 334"/>
                  <a:gd name="T2" fmla="*/ 0 w 26"/>
                  <a:gd name="T3" fmla="*/ 7 h 334"/>
                  <a:gd name="T4" fmla="*/ 0 w 26"/>
                  <a:gd name="T5" fmla="*/ 334 h 334"/>
                  <a:gd name="T6" fmla="*/ 26 w 26"/>
                  <a:gd name="T7" fmla="*/ 334 h 334"/>
                  <a:gd name="T8" fmla="*/ 26 w 26"/>
                  <a:gd name="T9" fmla="*/ 0 h 334"/>
                </a:gdLst>
                <a:ahLst/>
                <a:cxnLst>
                  <a:cxn ang="0">
                    <a:pos x="T0" y="T1"/>
                  </a:cxn>
                  <a:cxn ang="0">
                    <a:pos x="T2" y="T3"/>
                  </a:cxn>
                  <a:cxn ang="0">
                    <a:pos x="T4" y="T5"/>
                  </a:cxn>
                  <a:cxn ang="0">
                    <a:pos x="T6" y="T7"/>
                  </a:cxn>
                  <a:cxn ang="0">
                    <a:pos x="T8" y="T9"/>
                  </a:cxn>
                </a:cxnLst>
                <a:rect l="0" t="0" r="r" b="b"/>
                <a:pathLst>
                  <a:path w="26" h="334">
                    <a:moveTo>
                      <a:pt x="26" y="0"/>
                    </a:moveTo>
                    <a:lnTo>
                      <a:pt x="0" y="7"/>
                    </a:lnTo>
                    <a:lnTo>
                      <a:pt x="0" y="334"/>
                    </a:lnTo>
                    <a:lnTo>
                      <a:pt x="26" y="334"/>
                    </a:lnTo>
                    <a:lnTo>
                      <a:pt x="26" y="0"/>
                    </a:lnTo>
                    <a:close/>
                  </a:path>
                </a:pathLst>
              </a:custGeom>
              <a:solidFill>
                <a:srgbClr val="006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26" name="Freeform 157"/>
              <p:cNvSpPr>
                <a:spLocks/>
              </p:cNvSpPr>
              <p:nvPr/>
            </p:nvSpPr>
            <p:spPr bwMode="auto">
              <a:xfrm>
                <a:off x="5389" y="1509"/>
                <a:ext cx="26" cy="334"/>
              </a:xfrm>
              <a:custGeom>
                <a:avLst/>
                <a:gdLst>
                  <a:gd name="T0" fmla="*/ 26 w 26"/>
                  <a:gd name="T1" fmla="*/ 0 h 334"/>
                  <a:gd name="T2" fmla="*/ 0 w 26"/>
                  <a:gd name="T3" fmla="*/ 7 h 334"/>
                  <a:gd name="T4" fmla="*/ 0 w 26"/>
                  <a:gd name="T5" fmla="*/ 334 h 334"/>
                  <a:gd name="T6" fmla="*/ 26 w 26"/>
                  <a:gd name="T7" fmla="*/ 334 h 334"/>
                  <a:gd name="T8" fmla="*/ 26 w 26"/>
                  <a:gd name="T9" fmla="*/ 0 h 334"/>
                </a:gdLst>
                <a:ahLst/>
                <a:cxnLst>
                  <a:cxn ang="0">
                    <a:pos x="T0" y="T1"/>
                  </a:cxn>
                  <a:cxn ang="0">
                    <a:pos x="T2" y="T3"/>
                  </a:cxn>
                  <a:cxn ang="0">
                    <a:pos x="T4" y="T5"/>
                  </a:cxn>
                  <a:cxn ang="0">
                    <a:pos x="T6" y="T7"/>
                  </a:cxn>
                  <a:cxn ang="0">
                    <a:pos x="T8" y="T9"/>
                  </a:cxn>
                </a:cxnLst>
                <a:rect l="0" t="0" r="r" b="b"/>
                <a:pathLst>
                  <a:path w="26" h="334">
                    <a:moveTo>
                      <a:pt x="26" y="0"/>
                    </a:moveTo>
                    <a:lnTo>
                      <a:pt x="0" y="7"/>
                    </a:lnTo>
                    <a:lnTo>
                      <a:pt x="0" y="334"/>
                    </a:lnTo>
                    <a:lnTo>
                      <a:pt x="26" y="334"/>
                    </a:lnTo>
                    <a:lnTo>
                      <a:pt x="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27" name="Rectangle 158"/>
              <p:cNvSpPr>
                <a:spLocks noChangeArrowheads="1"/>
              </p:cNvSpPr>
              <p:nvPr/>
            </p:nvSpPr>
            <p:spPr bwMode="auto">
              <a:xfrm>
                <a:off x="5389" y="1843"/>
                <a:ext cx="26" cy="57"/>
              </a:xfrm>
              <a:prstGeom prst="rect">
                <a:avLst/>
              </a:prstGeom>
              <a:solidFill>
                <a:srgbClr val="0014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28" name="Rectangle 159"/>
              <p:cNvSpPr>
                <a:spLocks noChangeArrowheads="1"/>
              </p:cNvSpPr>
              <p:nvPr/>
            </p:nvSpPr>
            <p:spPr bwMode="auto">
              <a:xfrm>
                <a:off x="5389" y="1843"/>
                <a:ext cx="26"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29" name="Freeform 160"/>
              <p:cNvSpPr>
                <a:spLocks noEditPoints="1"/>
              </p:cNvSpPr>
              <p:nvPr/>
            </p:nvSpPr>
            <p:spPr bwMode="auto">
              <a:xfrm>
                <a:off x="5418" y="1380"/>
                <a:ext cx="221" cy="283"/>
              </a:xfrm>
              <a:custGeom>
                <a:avLst/>
                <a:gdLst>
                  <a:gd name="T0" fmla="*/ 82 w 159"/>
                  <a:gd name="T1" fmla="*/ 190 h 204"/>
                  <a:gd name="T2" fmla="*/ 114 w 159"/>
                  <a:gd name="T3" fmla="*/ 106 h 204"/>
                  <a:gd name="T4" fmla="*/ 0 w 159"/>
                  <a:gd name="T5" fmla="*/ 33 h 204"/>
                  <a:gd name="T6" fmla="*/ 20 w 159"/>
                  <a:gd name="T7" fmla="*/ 0 h 204"/>
                  <a:gd name="T8" fmla="*/ 148 w 159"/>
                  <a:gd name="T9" fmla="*/ 82 h 204"/>
                  <a:gd name="T10" fmla="*/ 156 w 159"/>
                  <a:gd name="T11" fmla="*/ 105 h 204"/>
                  <a:gd name="T12" fmla="*/ 118 w 159"/>
                  <a:gd name="T13" fmla="*/ 204 h 204"/>
                  <a:gd name="T14" fmla="*/ 82 w 159"/>
                  <a:gd name="T15" fmla="*/ 190 h 204"/>
                  <a:gd name="T16" fmla="*/ 0 w 159"/>
                  <a:gd name="T17" fmla="*/ 33 h 204"/>
                  <a:gd name="T18" fmla="*/ 0 w 159"/>
                  <a:gd name="T19" fmla="*/ 33 h 204"/>
                  <a:gd name="T20" fmla="*/ 0 w 159"/>
                  <a:gd name="T21" fmla="*/ 3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204">
                    <a:moveTo>
                      <a:pt x="82" y="190"/>
                    </a:moveTo>
                    <a:cubicBezTo>
                      <a:pt x="114" y="106"/>
                      <a:pt x="114" y="106"/>
                      <a:pt x="114" y="106"/>
                    </a:cubicBezTo>
                    <a:cubicBezTo>
                      <a:pt x="0" y="33"/>
                      <a:pt x="0" y="33"/>
                      <a:pt x="0" y="33"/>
                    </a:cubicBezTo>
                    <a:cubicBezTo>
                      <a:pt x="20" y="0"/>
                      <a:pt x="20" y="0"/>
                      <a:pt x="20" y="0"/>
                    </a:cubicBezTo>
                    <a:cubicBezTo>
                      <a:pt x="148" y="82"/>
                      <a:pt x="148" y="82"/>
                      <a:pt x="148" y="82"/>
                    </a:cubicBezTo>
                    <a:cubicBezTo>
                      <a:pt x="156" y="87"/>
                      <a:pt x="159" y="96"/>
                      <a:pt x="156" y="105"/>
                    </a:cubicBezTo>
                    <a:cubicBezTo>
                      <a:pt x="118" y="204"/>
                      <a:pt x="118" y="204"/>
                      <a:pt x="118" y="204"/>
                    </a:cubicBezTo>
                    <a:cubicBezTo>
                      <a:pt x="82" y="190"/>
                      <a:pt x="82" y="190"/>
                      <a:pt x="82" y="190"/>
                    </a:cubicBezTo>
                    <a:moveTo>
                      <a:pt x="0" y="33"/>
                    </a:moveTo>
                    <a:cubicBezTo>
                      <a:pt x="0" y="33"/>
                      <a:pt x="0" y="33"/>
                      <a:pt x="0" y="33"/>
                    </a:cubicBezTo>
                    <a:cubicBezTo>
                      <a:pt x="0" y="33"/>
                      <a:pt x="0" y="33"/>
                      <a:pt x="0" y="33"/>
                    </a:cubicBezTo>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30" name="Freeform 161"/>
              <p:cNvSpPr>
                <a:spLocks/>
              </p:cNvSpPr>
              <p:nvPr/>
            </p:nvSpPr>
            <p:spPr bwMode="auto">
              <a:xfrm>
                <a:off x="5532" y="1643"/>
                <a:ext cx="103" cy="57"/>
              </a:xfrm>
              <a:custGeom>
                <a:avLst/>
                <a:gdLst>
                  <a:gd name="T0" fmla="*/ 103 w 103"/>
                  <a:gd name="T1" fmla="*/ 44 h 57"/>
                  <a:gd name="T2" fmla="*/ 59 w 103"/>
                  <a:gd name="T3" fmla="*/ 0 h 57"/>
                  <a:gd name="T4" fmla="*/ 0 w 103"/>
                  <a:gd name="T5" fmla="*/ 0 h 57"/>
                  <a:gd name="T6" fmla="*/ 0 w 103"/>
                  <a:gd name="T7" fmla="*/ 57 h 57"/>
                  <a:gd name="T8" fmla="*/ 103 w 103"/>
                  <a:gd name="T9" fmla="*/ 57 h 57"/>
                  <a:gd name="T10" fmla="*/ 103 w 103"/>
                  <a:gd name="T11" fmla="*/ 44 h 57"/>
                </a:gdLst>
                <a:ahLst/>
                <a:cxnLst>
                  <a:cxn ang="0">
                    <a:pos x="T0" y="T1"/>
                  </a:cxn>
                  <a:cxn ang="0">
                    <a:pos x="T2" y="T3"/>
                  </a:cxn>
                  <a:cxn ang="0">
                    <a:pos x="T4" y="T5"/>
                  </a:cxn>
                  <a:cxn ang="0">
                    <a:pos x="T6" y="T7"/>
                  </a:cxn>
                  <a:cxn ang="0">
                    <a:pos x="T8" y="T9"/>
                  </a:cxn>
                  <a:cxn ang="0">
                    <a:pos x="T10" y="T11"/>
                  </a:cxn>
                </a:cxnLst>
                <a:rect l="0" t="0" r="r" b="b"/>
                <a:pathLst>
                  <a:path w="103" h="57">
                    <a:moveTo>
                      <a:pt x="103" y="44"/>
                    </a:moveTo>
                    <a:lnTo>
                      <a:pt x="59" y="0"/>
                    </a:lnTo>
                    <a:lnTo>
                      <a:pt x="0" y="0"/>
                    </a:lnTo>
                    <a:lnTo>
                      <a:pt x="0" y="57"/>
                    </a:lnTo>
                    <a:lnTo>
                      <a:pt x="103" y="57"/>
                    </a:lnTo>
                    <a:lnTo>
                      <a:pt x="103" y="44"/>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31" name="Freeform 162"/>
              <p:cNvSpPr>
                <a:spLocks/>
              </p:cNvSpPr>
              <p:nvPr/>
            </p:nvSpPr>
            <p:spPr bwMode="auto">
              <a:xfrm>
                <a:off x="5532" y="1643"/>
                <a:ext cx="103" cy="57"/>
              </a:xfrm>
              <a:custGeom>
                <a:avLst/>
                <a:gdLst>
                  <a:gd name="T0" fmla="*/ 103 w 103"/>
                  <a:gd name="T1" fmla="*/ 44 h 57"/>
                  <a:gd name="T2" fmla="*/ 59 w 103"/>
                  <a:gd name="T3" fmla="*/ 0 h 57"/>
                  <a:gd name="T4" fmla="*/ 0 w 103"/>
                  <a:gd name="T5" fmla="*/ 0 h 57"/>
                  <a:gd name="T6" fmla="*/ 0 w 103"/>
                  <a:gd name="T7" fmla="*/ 57 h 57"/>
                  <a:gd name="T8" fmla="*/ 103 w 103"/>
                  <a:gd name="T9" fmla="*/ 57 h 57"/>
                  <a:gd name="T10" fmla="*/ 103 w 103"/>
                  <a:gd name="T11" fmla="*/ 44 h 57"/>
                </a:gdLst>
                <a:ahLst/>
                <a:cxnLst>
                  <a:cxn ang="0">
                    <a:pos x="T0" y="T1"/>
                  </a:cxn>
                  <a:cxn ang="0">
                    <a:pos x="T2" y="T3"/>
                  </a:cxn>
                  <a:cxn ang="0">
                    <a:pos x="T4" y="T5"/>
                  </a:cxn>
                  <a:cxn ang="0">
                    <a:pos x="T6" y="T7"/>
                  </a:cxn>
                  <a:cxn ang="0">
                    <a:pos x="T8" y="T9"/>
                  </a:cxn>
                  <a:cxn ang="0">
                    <a:pos x="T10" y="T11"/>
                  </a:cxn>
                </a:cxnLst>
                <a:rect l="0" t="0" r="r" b="b"/>
                <a:pathLst>
                  <a:path w="103" h="57">
                    <a:moveTo>
                      <a:pt x="103" y="44"/>
                    </a:moveTo>
                    <a:lnTo>
                      <a:pt x="59" y="0"/>
                    </a:lnTo>
                    <a:lnTo>
                      <a:pt x="0" y="0"/>
                    </a:lnTo>
                    <a:lnTo>
                      <a:pt x="0" y="57"/>
                    </a:lnTo>
                    <a:lnTo>
                      <a:pt x="103" y="57"/>
                    </a:lnTo>
                    <a:lnTo>
                      <a:pt x="103"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32" name="Freeform 163"/>
              <p:cNvSpPr>
                <a:spLocks/>
              </p:cNvSpPr>
              <p:nvPr/>
            </p:nvSpPr>
            <p:spPr bwMode="auto">
              <a:xfrm>
                <a:off x="5514" y="1478"/>
                <a:ext cx="91" cy="165"/>
              </a:xfrm>
              <a:custGeom>
                <a:avLst/>
                <a:gdLst>
                  <a:gd name="T0" fmla="*/ 32 w 91"/>
                  <a:gd name="T1" fmla="*/ 0 h 165"/>
                  <a:gd name="T2" fmla="*/ 0 w 91"/>
                  <a:gd name="T3" fmla="*/ 9 h 165"/>
                  <a:gd name="T4" fmla="*/ 63 w 91"/>
                  <a:gd name="T5" fmla="*/ 49 h 165"/>
                  <a:gd name="T6" fmla="*/ 20 w 91"/>
                  <a:gd name="T7" fmla="*/ 165 h 165"/>
                  <a:gd name="T8" fmla="*/ 20 w 91"/>
                  <a:gd name="T9" fmla="*/ 165 h 165"/>
                  <a:gd name="T10" fmla="*/ 46 w 91"/>
                  <a:gd name="T11" fmla="*/ 165 h 165"/>
                  <a:gd name="T12" fmla="*/ 46 w 91"/>
                  <a:gd name="T13" fmla="*/ 163 h 165"/>
                  <a:gd name="T14" fmla="*/ 91 w 91"/>
                  <a:gd name="T15" fmla="*/ 38 h 165"/>
                  <a:gd name="T16" fmla="*/ 32 w 91"/>
                  <a:gd name="T1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65">
                    <a:moveTo>
                      <a:pt x="32" y="0"/>
                    </a:moveTo>
                    <a:lnTo>
                      <a:pt x="0" y="9"/>
                    </a:lnTo>
                    <a:lnTo>
                      <a:pt x="63" y="49"/>
                    </a:lnTo>
                    <a:lnTo>
                      <a:pt x="20" y="165"/>
                    </a:lnTo>
                    <a:lnTo>
                      <a:pt x="20" y="165"/>
                    </a:lnTo>
                    <a:lnTo>
                      <a:pt x="46" y="165"/>
                    </a:lnTo>
                    <a:lnTo>
                      <a:pt x="46" y="163"/>
                    </a:lnTo>
                    <a:lnTo>
                      <a:pt x="91" y="38"/>
                    </a:lnTo>
                    <a:lnTo>
                      <a:pt x="32" y="0"/>
                    </a:lnTo>
                    <a:close/>
                  </a:path>
                </a:pathLst>
              </a:custGeom>
              <a:solidFill>
                <a:srgbClr val="0061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33" name="Freeform 164"/>
              <p:cNvSpPr>
                <a:spLocks/>
              </p:cNvSpPr>
              <p:nvPr/>
            </p:nvSpPr>
            <p:spPr bwMode="auto">
              <a:xfrm>
                <a:off x="5514" y="1478"/>
                <a:ext cx="91" cy="165"/>
              </a:xfrm>
              <a:custGeom>
                <a:avLst/>
                <a:gdLst>
                  <a:gd name="T0" fmla="*/ 32 w 91"/>
                  <a:gd name="T1" fmla="*/ 0 h 165"/>
                  <a:gd name="T2" fmla="*/ 0 w 91"/>
                  <a:gd name="T3" fmla="*/ 9 h 165"/>
                  <a:gd name="T4" fmla="*/ 63 w 91"/>
                  <a:gd name="T5" fmla="*/ 49 h 165"/>
                  <a:gd name="T6" fmla="*/ 20 w 91"/>
                  <a:gd name="T7" fmla="*/ 165 h 165"/>
                  <a:gd name="T8" fmla="*/ 20 w 91"/>
                  <a:gd name="T9" fmla="*/ 165 h 165"/>
                  <a:gd name="T10" fmla="*/ 46 w 91"/>
                  <a:gd name="T11" fmla="*/ 165 h 165"/>
                  <a:gd name="T12" fmla="*/ 46 w 91"/>
                  <a:gd name="T13" fmla="*/ 163 h 165"/>
                  <a:gd name="T14" fmla="*/ 91 w 91"/>
                  <a:gd name="T15" fmla="*/ 38 h 165"/>
                  <a:gd name="T16" fmla="*/ 32 w 91"/>
                  <a:gd name="T1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65">
                    <a:moveTo>
                      <a:pt x="32" y="0"/>
                    </a:moveTo>
                    <a:lnTo>
                      <a:pt x="0" y="9"/>
                    </a:lnTo>
                    <a:lnTo>
                      <a:pt x="63" y="49"/>
                    </a:lnTo>
                    <a:lnTo>
                      <a:pt x="20" y="165"/>
                    </a:lnTo>
                    <a:lnTo>
                      <a:pt x="20" y="165"/>
                    </a:lnTo>
                    <a:lnTo>
                      <a:pt x="46" y="165"/>
                    </a:lnTo>
                    <a:lnTo>
                      <a:pt x="46" y="163"/>
                    </a:lnTo>
                    <a:lnTo>
                      <a:pt x="91" y="38"/>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34" name="Freeform 165"/>
              <p:cNvSpPr>
                <a:spLocks/>
              </p:cNvSpPr>
              <p:nvPr/>
            </p:nvSpPr>
            <p:spPr bwMode="auto">
              <a:xfrm>
                <a:off x="5532" y="1643"/>
                <a:ext cx="28" cy="57"/>
              </a:xfrm>
              <a:custGeom>
                <a:avLst/>
                <a:gdLst>
                  <a:gd name="T0" fmla="*/ 28 w 28"/>
                  <a:gd name="T1" fmla="*/ 0 h 57"/>
                  <a:gd name="T2" fmla="*/ 2 w 28"/>
                  <a:gd name="T3" fmla="*/ 0 h 57"/>
                  <a:gd name="T4" fmla="*/ 0 w 28"/>
                  <a:gd name="T5" fmla="*/ 0 h 57"/>
                  <a:gd name="T6" fmla="*/ 0 w 28"/>
                  <a:gd name="T7" fmla="*/ 57 h 57"/>
                  <a:gd name="T8" fmla="*/ 28 w 28"/>
                  <a:gd name="T9" fmla="*/ 57 h 57"/>
                  <a:gd name="T10" fmla="*/ 28 w 28"/>
                  <a:gd name="T11" fmla="*/ 0 h 57"/>
                </a:gdLst>
                <a:ahLst/>
                <a:cxnLst>
                  <a:cxn ang="0">
                    <a:pos x="T0" y="T1"/>
                  </a:cxn>
                  <a:cxn ang="0">
                    <a:pos x="T2" y="T3"/>
                  </a:cxn>
                  <a:cxn ang="0">
                    <a:pos x="T4" y="T5"/>
                  </a:cxn>
                  <a:cxn ang="0">
                    <a:pos x="T6" y="T7"/>
                  </a:cxn>
                  <a:cxn ang="0">
                    <a:pos x="T8" y="T9"/>
                  </a:cxn>
                  <a:cxn ang="0">
                    <a:pos x="T10" y="T11"/>
                  </a:cxn>
                </a:cxnLst>
                <a:rect l="0" t="0" r="r" b="b"/>
                <a:pathLst>
                  <a:path w="28" h="57">
                    <a:moveTo>
                      <a:pt x="28" y="0"/>
                    </a:moveTo>
                    <a:lnTo>
                      <a:pt x="2" y="0"/>
                    </a:lnTo>
                    <a:lnTo>
                      <a:pt x="0" y="0"/>
                    </a:lnTo>
                    <a:lnTo>
                      <a:pt x="0" y="57"/>
                    </a:lnTo>
                    <a:lnTo>
                      <a:pt x="28" y="57"/>
                    </a:lnTo>
                    <a:lnTo>
                      <a:pt x="28" y="0"/>
                    </a:lnTo>
                    <a:close/>
                  </a:path>
                </a:pathLst>
              </a:custGeom>
              <a:solidFill>
                <a:srgbClr val="0014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35" name="Freeform 166"/>
              <p:cNvSpPr>
                <a:spLocks/>
              </p:cNvSpPr>
              <p:nvPr/>
            </p:nvSpPr>
            <p:spPr bwMode="auto">
              <a:xfrm>
                <a:off x="5532" y="1643"/>
                <a:ext cx="28" cy="57"/>
              </a:xfrm>
              <a:custGeom>
                <a:avLst/>
                <a:gdLst>
                  <a:gd name="T0" fmla="*/ 28 w 28"/>
                  <a:gd name="T1" fmla="*/ 0 h 57"/>
                  <a:gd name="T2" fmla="*/ 2 w 28"/>
                  <a:gd name="T3" fmla="*/ 0 h 57"/>
                  <a:gd name="T4" fmla="*/ 0 w 28"/>
                  <a:gd name="T5" fmla="*/ 0 h 57"/>
                  <a:gd name="T6" fmla="*/ 0 w 28"/>
                  <a:gd name="T7" fmla="*/ 57 h 57"/>
                  <a:gd name="T8" fmla="*/ 28 w 28"/>
                  <a:gd name="T9" fmla="*/ 57 h 57"/>
                  <a:gd name="T10" fmla="*/ 28 w 28"/>
                  <a:gd name="T11" fmla="*/ 0 h 57"/>
                </a:gdLst>
                <a:ahLst/>
                <a:cxnLst>
                  <a:cxn ang="0">
                    <a:pos x="T0" y="T1"/>
                  </a:cxn>
                  <a:cxn ang="0">
                    <a:pos x="T2" y="T3"/>
                  </a:cxn>
                  <a:cxn ang="0">
                    <a:pos x="T4" y="T5"/>
                  </a:cxn>
                  <a:cxn ang="0">
                    <a:pos x="T6" y="T7"/>
                  </a:cxn>
                  <a:cxn ang="0">
                    <a:pos x="T8" y="T9"/>
                  </a:cxn>
                  <a:cxn ang="0">
                    <a:pos x="T10" y="T11"/>
                  </a:cxn>
                </a:cxnLst>
                <a:rect l="0" t="0" r="r" b="b"/>
                <a:pathLst>
                  <a:path w="28" h="57">
                    <a:moveTo>
                      <a:pt x="28" y="0"/>
                    </a:moveTo>
                    <a:lnTo>
                      <a:pt x="2" y="0"/>
                    </a:lnTo>
                    <a:lnTo>
                      <a:pt x="0" y="0"/>
                    </a:lnTo>
                    <a:lnTo>
                      <a:pt x="0" y="57"/>
                    </a:lnTo>
                    <a:lnTo>
                      <a:pt x="28" y="57"/>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36" name="Freeform 167"/>
              <p:cNvSpPr>
                <a:spLocks/>
              </p:cNvSpPr>
              <p:nvPr/>
            </p:nvSpPr>
            <p:spPr bwMode="auto">
              <a:xfrm>
                <a:off x="5748" y="997"/>
                <a:ext cx="68" cy="68"/>
              </a:xfrm>
              <a:custGeom>
                <a:avLst/>
                <a:gdLst>
                  <a:gd name="T0" fmla="*/ 68 w 68"/>
                  <a:gd name="T1" fmla="*/ 45 h 68"/>
                  <a:gd name="T2" fmla="*/ 24 w 68"/>
                  <a:gd name="T3" fmla="*/ 68 h 68"/>
                  <a:gd name="T4" fmla="*/ 0 w 68"/>
                  <a:gd name="T5" fmla="*/ 24 h 68"/>
                  <a:gd name="T6" fmla="*/ 44 w 68"/>
                  <a:gd name="T7" fmla="*/ 0 h 68"/>
                  <a:gd name="T8" fmla="*/ 68 w 68"/>
                  <a:gd name="T9" fmla="*/ 45 h 68"/>
                </a:gdLst>
                <a:ahLst/>
                <a:cxnLst>
                  <a:cxn ang="0">
                    <a:pos x="T0" y="T1"/>
                  </a:cxn>
                  <a:cxn ang="0">
                    <a:pos x="T2" y="T3"/>
                  </a:cxn>
                  <a:cxn ang="0">
                    <a:pos x="T4" y="T5"/>
                  </a:cxn>
                  <a:cxn ang="0">
                    <a:pos x="T6" y="T7"/>
                  </a:cxn>
                  <a:cxn ang="0">
                    <a:pos x="T8" y="T9"/>
                  </a:cxn>
                </a:cxnLst>
                <a:rect l="0" t="0" r="r" b="b"/>
                <a:pathLst>
                  <a:path w="68" h="68">
                    <a:moveTo>
                      <a:pt x="68" y="45"/>
                    </a:moveTo>
                    <a:lnTo>
                      <a:pt x="24" y="68"/>
                    </a:lnTo>
                    <a:lnTo>
                      <a:pt x="0" y="24"/>
                    </a:lnTo>
                    <a:lnTo>
                      <a:pt x="44" y="0"/>
                    </a:lnTo>
                    <a:lnTo>
                      <a:pt x="68"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37" name="Freeform 168"/>
              <p:cNvSpPr>
                <a:spLocks/>
              </p:cNvSpPr>
              <p:nvPr/>
            </p:nvSpPr>
            <p:spPr bwMode="auto">
              <a:xfrm>
                <a:off x="5349" y="1886"/>
                <a:ext cx="140" cy="103"/>
              </a:xfrm>
              <a:custGeom>
                <a:avLst/>
                <a:gdLst>
                  <a:gd name="T0" fmla="*/ 140 w 140"/>
                  <a:gd name="T1" fmla="*/ 46 h 103"/>
                  <a:gd name="T2" fmla="*/ 22 w 140"/>
                  <a:gd name="T3" fmla="*/ 103 h 103"/>
                  <a:gd name="T4" fmla="*/ 0 w 140"/>
                  <a:gd name="T5" fmla="*/ 57 h 103"/>
                  <a:gd name="T6" fmla="*/ 118 w 140"/>
                  <a:gd name="T7" fmla="*/ 0 h 103"/>
                  <a:gd name="T8" fmla="*/ 140 w 140"/>
                  <a:gd name="T9" fmla="*/ 46 h 103"/>
                </a:gdLst>
                <a:ahLst/>
                <a:cxnLst>
                  <a:cxn ang="0">
                    <a:pos x="T0" y="T1"/>
                  </a:cxn>
                  <a:cxn ang="0">
                    <a:pos x="T2" y="T3"/>
                  </a:cxn>
                  <a:cxn ang="0">
                    <a:pos x="T4" y="T5"/>
                  </a:cxn>
                  <a:cxn ang="0">
                    <a:pos x="T6" y="T7"/>
                  </a:cxn>
                  <a:cxn ang="0">
                    <a:pos x="T8" y="T9"/>
                  </a:cxn>
                </a:cxnLst>
                <a:rect l="0" t="0" r="r" b="b"/>
                <a:pathLst>
                  <a:path w="140" h="103">
                    <a:moveTo>
                      <a:pt x="140" y="46"/>
                    </a:moveTo>
                    <a:lnTo>
                      <a:pt x="22" y="103"/>
                    </a:lnTo>
                    <a:lnTo>
                      <a:pt x="0" y="57"/>
                    </a:lnTo>
                    <a:lnTo>
                      <a:pt x="118" y="0"/>
                    </a:lnTo>
                    <a:lnTo>
                      <a:pt x="140" y="46"/>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38" name="Freeform 169"/>
              <p:cNvSpPr>
                <a:spLocks/>
              </p:cNvSpPr>
              <p:nvPr/>
            </p:nvSpPr>
            <p:spPr bwMode="auto">
              <a:xfrm>
                <a:off x="5349" y="1886"/>
                <a:ext cx="140" cy="103"/>
              </a:xfrm>
              <a:custGeom>
                <a:avLst/>
                <a:gdLst>
                  <a:gd name="T0" fmla="*/ 140 w 140"/>
                  <a:gd name="T1" fmla="*/ 46 h 103"/>
                  <a:gd name="T2" fmla="*/ 22 w 140"/>
                  <a:gd name="T3" fmla="*/ 103 h 103"/>
                  <a:gd name="T4" fmla="*/ 0 w 140"/>
                  <a:gd name="T5" fmla="*/ 57 h 103"/>
                  <a:gd name="T6" fmla="*/ 118 w 140"/>
                  <a:gd name="T7" fmla="*/ 0 h 103"/>
                  <a:gd name="T8" fmla="*/ 140 w 140"/>
                  <a:gd name="T9" fmla="*/ 46 h 103"/>
                </a:gdLst>
                <a:ahLst/>
                <a:cxnLst>
                  <a:cxn ang="0">
                    <a:pos x="T0" y="T1"/>
                  </a:cxn>
                  <a:cxn ang="0">
                    <a:pos x="T2" y="T3"/>
                  </a:cxn>
                  <a:cxn ang="0">
                    <a:pos x="T4" y="T5"/>
                  </a:cxn>
                  <a:cxn ang="0">
                    <a:pos x="T6" y="T7"/>
                  </a:cxn>
                  <a:cxn ang="0">
                    <a:pos x="T8" y="T9"/>
                  </a:cxn>
                </a:cxnLst>
                <a:rect l="0" t="0" r="r" b="b"/>
                <a:pathLst>
                  <a:path w="140" h="103">
                    <a:moveTo>
                      <a:pt x="140" y="46"/>
                    </a:moveTo>
                    <a:lnTo>
                      <a:pt x="22" y="103"/>
                    </a:lnTo>
                    <a:lnTo>
                      <a:pt x="0" y="57"/>
                    </a:lnTo>
                    <a:lnTo>
                      <a:pt x="118" y="0"/>
                    </a:lnTo>
                    <a:lnTo>
                      <a:pt x="140"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39" name="Freeform 170"/>
              <p:cNvSpPr>
                <a:spLocks/>
              </p:cNvSpPr>
              <p:nvPr/>
            </p:nvSpPr>
            <p:spPr bwMode="auto">
              <a:xfrm>
                <a:off x="5466" y="1868"/>
                <a:ext cx="66" cy="64"/>
              </a:xfrm>
              <a:custGeom>
                <a:avLst/>
                <a:gdLst>
                  <a:gd name="T0" fmla="*/ 34 w 48"/>
                  <a:gd name="T1" fmla="*/ 38 h 46"/>
                  <a:gd name="T2" fmla="*/ 35 w 48"/>
                  <a:gd name="T3" fmla="*/ 37 h 46"/>
                  <a:gd name="T4" fmla="*/ 43 w 48"/>
                  <a:gd name="T5" fmla="*/ 13 h 46"/>
                  <a:gd name="T6" fmla="*/ 18 w 48"/>
                  <a:gd name="T7" fmla="*/ 4 h 46"/>
                  <a:gd name="T8" fmla="*/ 18 w 48"/>
                  <a:gd name="T9" fmla="*/ 5 h 46"/>
                  <a:gd name="T10" fmla="*/ 18 w 48"/>
                  <a:gd name="T11" fmla="*/ 5 h 46"/>
                  <a:gd name="T12" fmla="*/ 0 w 48"/>
                  <a:gd name="T13" fmla="*/ 13 h 46"/>
                  <a:gd name="T14" fmla="*/ 17 w 48"/>
                  <a:gd name="T15" fmla="*/ 46 h 46"/>
                  <a:gd name="T16" fmla="*/ 34 w 48"/>
                  <a:gd name="T17" fmla="*/ 3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6">
                    <a:moveTo>
                      <a:pt x="34" y="38"/>
                    </a:moveTo>
                    <a:cubicBezTo>
                      <a:pt x="35" y="37"/>
                      <a:pt x="35" y="37"/>
                      <a:pt x="35" y="37"/>
                    </a:cubicBezTo>
                    <a:cubicBezTo>
                      <a:pt x="44" y="33"/>
                      <a:pt x="48" y="22"/>
                      <a:pt x="43" y="13"/>
                    </a:cubicBezTo>
                    <a:cubicBezTo>
                      <a:pt x="39" y="4"/>
                      <a:pt x="28" y="0"/>
                      <a:pt x="18" y="4"/>
                    </a:cubicBezTo>
                    <a:cubicBezTo>
                      <a:pt x="18" y="5"/>
                      <a:pt x="18" y="5"/>
                      <a:pt x="18" y="5"/>
                    </a:cubicBezTo>
                    <a:cubicBezTo>
                      <a:pt x="18" y="5"/>
                      <a:pt x="18" y="5"/>
                      <a:pt x="18" y="5"/>
                    </a:cubicBezTo>
                    <a:cubicBezTo>
                      <a:pt x="0" y="13"/>
                      <a:pt x="0" y="13"/>
                      <a:pt x="0" y="13"/>
                    </a:cubicBezTo>
                    <a:cubicBezTo>
                      <a:pt x="17" y="46"/>
                      <a:pt x="17" y="46"/>
                      <a:pt x="17" y="46"/>
                    </a:cubicBezTo>
                    <a:cubicBezTo>
                      <a:pt x="34" y="38"/>
                      <a:pt x="34" y="38"/>
                      <a:pt x="34" y="38"/>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40" name="Freeform 171"/>
              <p:cNvSpPr>
                <a:spLocks/>
              </p:cNvSpPr>
              <p:nvPr/>
            </p:nvSpPr>
            <p:spPr bwMode="auto">
              <a:xfrm>
                <a:off x="5027" y="1773"/>
                <a:ext cx="398" cy="598"/>
              </a:xfrm>
              <a:custGeom>
                <a:avLst/>
                <a:gdLst>
                  <a:gd name="T0" fmla="*/ 216 w 286"/>
                  <a:gd name="T1" fmla="*/ 25 h 430"/>
                  <a:gd name="T2" fmla="*/ 282 w 286"/>
                  <a:gd name="T3" fmla="*/ 365 h 430"/>
                  <a:gd name="T4" fmla="*/ 262 w 286"/>
                  <a:gd name="T5" fmla="*/ 393 h 430"/>
                  <a:gd name="T6" fmla="*/ 99 w 286"/>
                  <a:gd name="T7" fmla="*/ 425 h 430"/>
                  <a:gd name="T8" fmla="*/ 70 w 286"/>
                  <a:gd name="T9" fmla="*/ 405 h 430"/>
                  <a:gd name="T10" fmla="*/ 5 w 286"/>
                  <a:gd name="T11" fmla="*/ 65 h 430"/>
                  <a:gd name="T12" fmla="*/ 24 w 286"/>
                  <a:gd name="T13" fmla="*/ 37 h 430"/>
                  <a:gd name="T14" fmla="*/ 187 w 286"/>
                  <a:gd name="T15" fmla="*/ 5 h 430"/>
                  <a:gd name="T16" fmla="*/ 216 w 286"/>
                  <a:gd name="T17" fmla="*/ 2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430">
                    <a:moveTo>
                      <a:pt x="216" y="25"/>
                    </a:moveTo>
                    <a:cubicBezTo>
                      <a:pt x="282" y="365"/>
                      <a:pt x="282" y="365"/>
                      <a:pt x="282" y="365"/>
                    </a:cubicBezTo>
                    <a:cubicBezTo>
                      <a:pt x="282" y="365"/>
                      <a:pt x="286" y="389"/>
                      <a:pt x="262" y="393"/>
                    </a:cubicBezTo>
                    <a:cubicBezTo>
                      <a:pt x="99" y="425"/>
                      <a:pt x="99" y="425"/>
                      <a:pt x="99" y="425"/>
                    </a:cubicBezTo>
                    <a:cubicBezTo>
                      <a:pt x="99" y="425"/>
                      <a:pt x="75" y="430"/>
                      <a:pt x="70" y="405"/>
                    </a:cubicBezTo>
                    <a:cubicBezTo>
                      <a:pt x="5" y="65"/>
                      <a:pt x="5" y="65"/>
                      <a:pt x="5" y="65"/>
                    </a:cubicBezTo>
                    <a:cubicBezTo>
                      <a:pt x="5" y="65"/>
                      <a:pt x="0" y="41"/>
                      <a:pt x="24" y="37"/>
                    </a:cubicBezTo>
                    <a:cubicBezTo>
                      <a:pt x="187" y="5"/>
                      <a:pt x="187" y="5"/>
                      <a:pt x="187" y="5"/>
                    </a:cubicBezTo>
                    <a:cubicBezTo>
                      <a:pt x="187" y="5"/>
                      <a:pt x="211" y="0"/>
                      <a:pt x="216" y="25"/>
                    </a:cubicBezTo>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41" name="Freeform 172"/>
              <p:cNvSpPr>
                <a:spLocks/>
              </p:cNvSpPr>
              <p:nvPr/>
            </p:nvSpPr>
            <p:spPr bwMode="auto">
              <a:xfrm>
                <a:off x="5044" y="1771"/>
                <a:ext cx="398" cy="596"/>
              </a:xfrm>
              <a:custGeom>
                <a:avLst/>
                <a:gdLst>
                  <a:gd name="T0" fmla="*/ 216 w 286"/>
                  <a:gd name="T1" fmla="*/ 24 h 429"/>
                  <a:gd name="T2" fmla="*/ 281 w 286"/>
                  <a:gd name="T3" fmla="*/ 364 h 429"/>
                  <a:gd name="T4" fmla="*/ 262 w 286"/>
                  <a:gd name="T5" fmla="*/ 393 h 429"/>
                  <a:gd name="T6" fmla="*/ 99 w 286"/>
                  <a:gd name="T7" fmla="*/ 425 h 429"/>
                  <a:gd name="T8" fmla="*/ 70 w 286"/>
                  <a:gd name="T9" fmla="*/ 405 h 429"/>
                  <a:gd name="T10" fmla="*/ 5 w 286"/>
                  <a:gd name="T11" fmla="*/ 65 h 429"/>
                  <a:gd name="T12" fmla="*/ 24 w 286"/>
                  <a:gd name="T13" fmla="*/ 36 h 429"/>
                  <a:gd name="T14" fmla="*/ 187 w 286"/>
                  <a:gd name="T15" fmla="*/ 5 h 429"/>
                  <a:gd name="T16" fmla="*/ 216 w 286"/>
                  <a:gd name="T17" fmla="*/ 24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429">
                    <a:moveTo>
                      <a:pt x="216" y="24"/>
                    </a:moveTo>
                    <a:cubicBezTo>
                      <a:pt x="281" y="364"/>
                      <a:pt x="281" y="364"/>
                      <a:pt x="281" y="364"/>
                    </a:cubicBezTo>
                    <a:cubicBezTo>
                      <a:pt x="281" y="364"/>
                      <a:pt x="286" y="389"/>
                      <a:pt x="262" y="393"/>
                    </a:cubicBezTo>
                    <a:cubicBezTo>
                      <a:pt x="99" y="425"/>
                      <a:pt x="99" y="425"/>
                      <a:pt x="99" y="425"/>
                    </a:cubicBezTo>
                    <a:cubicBezTo>
                      <a:pt x="99" y="425"/>
                      <a:pt x="75" y="429"/>
                      <a:pt x="70" y="405"/>
                    </a:cubicBezTo>
                    <a:cubicBezTo>
                      <a:pt x="5" y="65"/>
                      <a:pt x="5" y="65"/>
                      <a:pt x="5" y="65"/>
                    </a:cubicBezTo>
                    <a:cubicBezTo>
                      <a:pt x="5" y="65"/>
                      <a:pt x="0" y="41"/>
                      <a:pt x="24" y="36"/>
                    </a:cubicBezTo>
                    <a:cubicBezTo>
                      <a:pt x="187" y="5"/>
                      <a:pt x="187" y="5"/>
                      <a:pt x="187" y="5"/>
                    </a:cubicBezTo>
                    <a:cubicBezTo>
                      <a:pt x="187" y="5"/>
                      <a:pt x="211" y="0"/>
                      <a:pt x="216" y="24"/>
                    </a:cubicBezTo>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42" name="Freeform 173"/>
              <p:cNvSpPr>
                <a:spLocks/>
              </p:cNvSpPr>
              <p:nvPr/>
            </p:nvSpPr>
            <p:spPr bwMode="auto">
              <a:xfrm>
                <a:off x="5084" y="1811"/>
                <a:ext cx="305" cy="449"/>
              </a:xfrm>
              <a:custGeom>
                <a:avLst/>
                <a:gdLst>
                  <a:gd name="T0" fmla="*/ 227 w 305"/>
                  <a:gd name="T1" fmla="*/ 0 h 449"/>
                  <a:gd name="T2" fmla="*/ 305 w 305"/>
                  <a:gd name="T3" fmla="*/ 405 h 449"/>
                  <a:gd name="T4" fmla="*/ 78 w 305"/>
                  <a:gd name="T5" fmla="*/ 449 h 449"/>
                  <a:gd name="T6" fmla="*/ 0 w 305"/>
                  <a:gd name="T7" fmla="*/ 43 h 449"/>
                  <a:gd name="T8" fmla="*/ 227 w 305"/>
                  <a:gd name="T9" fmla="*/ 0 h 449"/>
                </a:gdLst>
                <a:ahLst/>
                <a:cxnLst>
                  <a:cxn ang="0">
                    <a:pos x="T0" y="T1"/>
                  </a:cxn>
                  <a:cxn ang="0">
                    <a:pos x="T2" y="T3"/>
                  </a:cxn>
                  <a:cxn ang="0">
                    <a:pos x="T4" y="T5"/>
                  </a:cxn>
                  <a:cxn ang="0">
                    <a:pos x="T6" y="T7"/>
                  </a:cxn>
                  <a:cxn ang="0">
                    <a:pos x="T8" y="T9"/>
                  </a:cxn>
                </a:cxnLst>
                <a:rect l="0" t="0" r="r" b="b"/>
                <a:pathLst>
                  <a:path w="305" h="449">
                    <a:moveTo>
                      <a:pt x="227" y="0"/>
                    </a:moveTo>
                    <a:lnTo>
                      <a:pt x="305" y="405"/>
                    </a:lnTo>
                    <a:lnTo>
                      <a:pt x="78" y="449"/>
                    </a:lnTo>
                    <a:lnTo>
                      <a:pt x="0" y="43"/>
                    </a:lnTo>
                    <a:lnTo>
                      <a:pt x="227" y="0"/>
                    </a:lnTo>
                    <a:close/>
                  </a:path>
                </a:pathLst>
              </a:custGeom>
              <a:solidFill>
                <a:srgbClr val="47C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43" name="Freeform 174"/>
              <p:cNvSpPr>
                <a:spLocks/>
              </p:cNvSpPr>
              <p:nvPr/>
            </p:nvSpPr>
            <p:spPr bwMode="auto">
              <a:xfrm>
                <a:off x="5084" y="1811"/>
                <a:ext cx="305" cy="449"/>
              </a:xfrm>
              <a:custGeom>
                <a:avLst/>
                <a:gdLst>
                  <a:gd name="T0" fmla="*/ 227 w 305"/>
                  <a:gd name="T1" fmla="*/ 0 h 449"/>
                  <a:gd name="T2" fmla="*/ 305 w 305"/>
                  <a:gd name="T3" fmla="*/ 405 h 449"/>
                  <a:gd name="T4" fmla="*/ 78 w 305"/>
                  <a:gd name="T5" fmla="*/ 449 h 449"/>
                  <a:gd name="T6" fmla="*/ 0 w 305"/>
                  <a:gd name="T7" fmla="*/ 43 h 449"/>
                  <a:gd name="T8" fmla="*/ 227 w 305"/>
                  <a:gd name="T9" fmla="*/ 0 h 449"/>
                </a:gdLst>
                <a:ahLst/>
                <a:cxnLst>
                  <a:cxn ang="0">
                    <a:pos x="T0" y="T1"/>
                  </a:cxn>
                  <a:cxn ang="0">
                    <a:pos x="T2" y="T3"/>
                  </a:cxn>
                  <a:cxn ang="0">
                    <a:pos x="T4" y="T5"/>
                  </a:cxn>
                  <a:cxn ang="0">
                    <a:pos x="T6" y="T7"/>
                  </a:cxn>
                  <a:cxn ang="0">
                    <a:pos x="T8" y="T9"/>
                  </a:cxn>
                </a:cxnLst>
                <a:rect l="0" t="0" r="r" b="b"/>
                <a:pathLst>
                  <a:path w="305" h="449">
                    <a:moveTo>
                      <a:pt x="227" y="0"/>
                    </a:moveTo>
                    <a:lnTo>
                      <a:pt x="305" y="405"/>
                    </a:lnTo>
                    <a:lnTo>
                      <a:pt x="78" y="449"/>
                    </a:lnTo>
                    <a:lnTo>
                      <a:pt x="0" y="43"/>
                    </a:lnTo>
                    <a:lnTo>
                      <a:pt x="2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44" name="Freeform 175"/>
              <p:cNvSpPr>
                <a:spLocks/>
              </p:cNvSpPr>
              <p:nvPr/>
            </p:nvSpPr>
            <p:spPr bwMode="auto">
              <a:xfrm>
                <a:off x="5580" y="1161"/>
                <a:ext cx="144" cy="619"/>
              </a:xfrm>
              <a:custGeom>
                <a:avLst/>
                <a:gdLst>
                  <a:gd name="T0" fmla="*/ 85 w 104"/>
                  <a:gd name="T1" fmla="*/ 0 h 445"/>
                  <a:gd name="T2" fmla="*/ 0 w 104"/>
                  <a:gd name="T3" fmla="*/ 433 h 445"/>
                  <a:gd name="T4" fmla="*/ 40 w 104"/>
                  <a:gd name="T5" fmla="*/ 445 h 445"/>
                  <a:gd name="T6" fmla="*/ 53 w 104"/>
                  <a:gd name="T7" fmla="*/ 355 h 445"/>
                  <a:gd name="T8" fmla="*/ 104 w 104"/>
                  <a:gd name="T9" fmla="*/ 60 h 445"/>
                  <a:gd name="T10" fmla="*/ 85 w 104"/>
                  <a:gd name="T11" fmla="*/ 0 h 445"/>
                </a:gdLst>
                <a:ahLst/>
                <a:cxnLst>
                  <a:cxn ang="0">
                    <a:pos x="T0" y="T1"/>
                  </a:cxn>
                  <a:cxn ang="0">
                    <a:pos x="T2" y="T3"/>
                  </a:cxn>
                  <a:cxn ang="0">
                    <a:pos x="T4" y="T5"/>
                  </a:cxn>
                  <a:cxn ang="0">
                    <a:pos x="T6" y="T7"/>
                  </a:cxn>
                  <a:cxn ang="0">
                    <a:pos x="T8" y="T9"/>
                  </a:cxn>
                  <a:cxn ang="0">
                    <a:pos x="T10" y="T11"/>
                  </a:cxn>
                </a:cxnLst>
                <a:rect l="0" t="0" r="r" b="b"/>
                <a:pathLst>
                  <a:path w="104" h="445">
                    <a:moveTo>
                      <a:pt x="85" y="0"/>
                    </a:moveTo>
                    <a:cubicBezTo>
                      <a:pt x="0" y="433"/>
                      <a:pt x="0" y="433"/>
                      <a:pt x="0" y="433"/>
                    </a:cubicBezTo>
                    <a:cubicBezTo>
                      <a:pt x="40" y="445"/>
                      <a:pt x="40" y="445"/>
                      <a:pt x="40" y="445"/>
                    </a:cubicBezTo>
                    <a:cubicBezTo>
                      <a:pt x="40" y="445"/>
                      <a:pt x="53" y="361"/>
                      <a:pt x="53" y="355"/>
                    </a:cubicBezTo>
                    <a:cubicBezTo>
                      <a:pt x="53" y="349"/>
                      <a:pt x="104" y="60"/>
                      <a:pt x="104" y="60"/>
                    </a:cubicBezTo>
                    <a:lnTo>
                      <a:pt x="85"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45" name="Freeform 176"/>
              <p:cNvSpPr>
                <a:spLocks/>
              </p:cNvSpPr>
              <p:nvPr/>
            </p:nvSpPr>
            <p:spPr bwMode="auto">
              <a:xfrm>
                <a:off x="5716" y="993"/>
                <a:ext cx="54" cy="54"/>
              </a:xfrm>
              <a:custGeom>
                <a:avLst/>
                <a:gdLst>
                  <a:gd name="T0" fmla="*/ 26 w 39"/>
                  <a:gd name="T1" fmla="*/ 5 h 39"/>
                  <a:gd name="T2" fmla="*/ 26 w 39"/>
                  <a:gd name="T3" fmla="*/ 5 h 39"/>
                  <a:gd name="T4" fmla="*/ 37 w 39"/>
                  <a:gd name="T5" fmla="*/ 25 h 39"/>
                  <a:gd name="T6" fmla="*/ 17 w 39"/>
                  <a:gd name="T7" fmla="*/ 36 h 39"/>
                  <a:gd name="T8" fmla="*/ 16 w 39"/>
                  <a:gd name="T9" fmla="*/ 36 h 39"/>
                  <a:gd name="T10" fmla="*/ 16 w 39"/>
                  <a:gd name="T11" fmla="*/ 36 h 39"/>
                  <a:gd name="T12" fmla="*/ 0 w 39"/>
                  <a:gd name="T13" fmla="*/ 31 h 39"/>
                  <a:gd name="T14" fmla="*/ 10 w 39"/>
                  <a:gd name="T15" fmla="*/ 0 h 39"/>
                  <a:gd name="T16" fmla="*/ 26 w 39"/>
                  <a:gd name="T17"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9">
                    <a:moveTo>
                      <a:pt x="26" y="5"/>
                    </a:moveTo>
                    <a:cubicBezTo>
                      <a:pt x="26" y="5"/>
                      <a:pt x="26" y="5"/>
                      <a:pt x="26" y="5"/>
                    </a:cubicBezTo>
                    <a:cubicBezTo>
                      <a:pt x="35" y="8"/>
                      <a:pt x="39" y="17"/>
                      <a:pt x="37" y="25"/>
                    </a:cubicBezTo>
                    <a:cubicBezTo>
                      <a:pt x="34" y="34"/>
                      <a:pt x="25" y="39"/>
                      <a:pt x="17" y="36"/>
                    </a:cubicBezTo>
                    <a:cubicBezTo>
                      <a:pt x="16" y="36"/>
                      <a:pt x="16" y="36"/>
                      <a:pt x="16" y="36"/>
                    </a:cubicBezTo>
                    <a:cubicBezTo>
                      <a:pt x="16" y="36"/>
                      <a:pt x="16" y="36"/>
                      <a:pt x="16" y="36"/>
                    </a:cubicBezTo>
                    <a:cubicBezTo>
                      <a:pt x="0" y="31"/>
                      <a:pt x="0" y="31"/>
                      <a:pt x="0" y="31"/>
                    </a:cubicBezTo>
                    <a:cubicBezTo>
                      <a:pt x="10" y="0"/>
                      <a:pt x="10" y="0"/>
                      <a:pt x="10" y="0"/>
                    </a:cubicBezTo>
                    <a:cubicBezTo>
                      <a:pt x="26" y="5"/>
                      <a:pt x="26" y="5"/>
                      <a:pt x="26" y="5"/>
                    </a:cubicBez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46" name="Freeform 177"/>
              <p:cNvSpPr>
                <a:spLocks/>
              </p:cNvSpPr>
              <p:nvPr/>
            </p:nvSpPr>
            <p:spPr bwMode="auto">
              <a:xfrm>
                <a:off x="5294" y="1157"/>
                <a:ext cx="309" cy="145"/>
              </a:xfrm>
              <a:custGeom>
                <a:avLst/>
                <a:gdLst>
                  <a:gd name="T0" fmla="*/ 35 w 222"/>
                  <a:gd name="T1" fmla="*/ 60 h 104"/>
                  <a:gd name="T2" fmla="*/ 0 w 222"/>
                  <a:gd name="T3" fmla="*/ 11 h 104"/>
                  <a:gd name="T4" fmla="*/ 21 w 222"/>
                  <a:gd name="T5" fmla="*/ 0 h 104"/>
                  <a:gd name="T6" fmla="*/ 21 w 222"/>
                  <a:gd name="T7" fmla="*/ 0 h 104"/>
                  <a:gd name="T8" fmla="*/ 22 w 222"/>
                  <a:gd name="T9" fmla="*/ 2 h 104"/>
                  <a:gd name="T10" fmla="*/ 26 w 222"/>
                  <a:gd name="T11" fmla="*/ 9 h 104"/>
                  <a:gd name="T12" fmla="*/ 53 w 222"/>
                  <a:gd name="T13" fmla="*/ 34 h 104"/>
                  <a:gd name="T14" fmla="*/ 222 w 222"/>
                  <a:gd name="T15" fmla="*/ 72 h 104"/>
                  <a:gd name="T16" fmla="*/ 222 w 222"/>
                  <a:gd name="T17" fmla="*/ 104 h 104"/>
                  <a:gd name="T18" fmla="*/ 35 w 222"/>
                  <a:gd name="T19"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04">
                    <a:moveTo>
                      <a:pt x="35" y="60"/>
                    </a:moveTo>
                    <a:cubicBezTo>
                      <a:pt x="1" y="37"/>
                      <a:pt x="1" y="13"/>
                      <a:pt x="0" y="11"/>
                    </a:cubicBezTo>
                    <a:cubicBezTo>
                      <a:pt x="21" y="0"/>
                      <a:pt x="21" y="0"/>
                      <a:pt x="21" y="0"/>
                    </a:cubicBezTo>
                    <a:cubicBezTo>
                      <a:pt x="21" y="0"/>
                      <a:pt x="21" y="0"/>
                      <a:pt x="21" y="0"/>
                    </a:cubicBezTo>
                    <a:cubicBezTo>
                      <a:pt x="21" y="0"/>
                      <a:pt x="21" y="1"/>
                      <a:pt x="22" y="2"/>
                    </a:cubicBezTo>
                    <a:cubicBezTo>
                      <a:pt x="23" y="3"/>
                      <a:pt x="24" y="6"/>
                      <a:pt x="26" y="9"/>
                    </a:cubicBezTo>
                    <a:cubicBezTo>
                      <a:pt x="31" y="15"/>
                      <a:pt x="39" y="24"/>
                      <a:pt x="53" y="34"/>
                    </a:cubicBezTo>
                    <a:cubicBezTo>
                      <a:pt x="80" y="52"/>
                      <a:pt x="131" y="72"/>
                      <a:pt x="222" y="72"/>
                    </a:cubicBezTo>
                    <a:cubicBezTo>
                      <a:pt x="222" y="104"/>
                      <a:pt x="222" y="104"/>
                      <a:pt x="222" y="104"/>
                    </a:cubicBezTo>
                    <a:cubicBezTo>
                      <a:pt x="126" y="104"/>
                      <a:pt x="69" y="83"/>
                      <a:pt x="35" y="60"/>
                    </a:cubicBezTo>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47" name="Freeform 178"/>
              <p:cNvSpPr>
                <a:spLocks/>
              </p:cNvSpPr>
              <p:nvPr/>
            </p:nvSpPr>
            <p:spPr bwMode="auto">
              <a:xfrm>
                <a:off x="5603" y="1257"/>
                <a:ext cx="46" cy="45"/>
              </a:xfrm>
              <a:custGeom>
                <a:avLst/>
                <a:gdLst>
                  <a:gd name="T0" fmla="*/ 16 w 33"/>
                  <a:gd name="T1" fmla="*/ 0 h 32"/>
                  <a:gd name="T2" fmla="*/ 17 w 33"/>
                  <a:gd name="T3" fmla="*/ 0 h 32"/>
                  <a:gd name="T4" fmla="*/ 33 w 33"/>
                  <a:gd name="T5" fmla="*/ 16 h 32"/>
                  <a:gd name="T6" fmla="*/ 17 w 33"/>
                  <a:gd name="T7" fmla="*/ 32 h 32"/>
                  <a:gd name="T8" fmla="*/ 17 w 33"/>
                  <a:gd name="T9" fmla="*/ 32 h 32"/>
                  <a:gd name="T10" fmla="*/ 17 w 33"/>
                  <a:gd name="T11" fmla="*/ 32 h 32"/>
                  <a:gd name="T12" fmla="*/ 0 w 33"/>
                  <a:gd name="T13" fmla="*/ 32 h 32"/>
                  <a:gd name="T14" fmla="*/ 0 w 33"/>
                  <a:gd name="T15" fmla="*/ 0 h 32"/>
                  <a:gd name="T16" fmla="*/ 16 w 33"/>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2">
                    <a:moveTo>
                      <a:pt x="16" y="0"/>
                    </a:moveTo>
                    <a:cubicBezTo>
                      <a:pt x="17" y="0"/>
                      <a:pt x="17" y="0"/>
                      <a:pt x="17" y="0"/>
                    </a:cubicBezTo>
                    <a:cubicBezTo>
                      <a:pt x="26" y="0"/>
                      <a:pt x="33" y="7"/>
                      <a:pt x="33" y="16"/>
                    </a:cubicBezTo>
                    <a:cubicBezTo>
                      <a:pt x="33" y="25"/>
                      <a:pt x="26" y="32"/>
                      <a:pt x="17" y="32"/>
                    </a:cubicBezTo>
                    <a:cubicBezTo>
                      <a:pt x="17" y="32"/>
                      <a:pt x="17" y="32"/>
                      <a:pt x="17" y="32"/>
                    </a:cubicBezTo>
                    <a:cubicBezTo>
                      <a:pt x="17" y="32"/>
                      <a:pt x="17" y="32"/>
                      <a:pt x="17" y="32"/>
                    </a:cubicBezTo>
                    <a:cubicBezTo>
                      <a:pt x="0" y="32"/>
                      <a:pt x="0" y="32"/>
                      <a:pt x="0" y="32"/>
                    </a:cubicBezTo>
                    <a:cubicBezTo>
                      <a:pt x="0" y="0"/>
                      <a:pt x="0" y="0"/>
                      <a:pt x="0" y="0"/>
                    </a:cubicBezTo>
                    <a:cubicBezTo>
                      <a:pt x="16" y="0"/>
                      <a:pt x="16" y="0"/>
                      <a:pt x="16" y="0"/>
                    </a:cubicBez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48" name="Freeform 179"/>
              <p:cNvSpPr>
                <a:spLocks/>
              </p:cNvSpPr>
              <p:nvPr/>
            </p:nvSpPr>
            <p:spPr bwMode="auto">
              <a:xfrm>
                <a:off x="5261" y="1050"/>
                <a:ext cx="330" cy="419"/>
              </a:xfrm>
              <a:custGeom>
                <a:avLst/>
                <a:gdLst>
                  <a:gd name="T0" fmla="*/ 300 w 330"/>
                  <a:gd name="T1" fmla="*/ 295 h 419"/>
                  <a:gd name="T2" fmla="*/ 330 w 330"/>
                  <a:gd name="T3" fmla="*/ 419 h 419"/>
                  <a:gd name="T4" fmla="*/ 232 w 330"/>
                  <a:gd name="T5" fmla="*/ 0 h 419"/>
                  <a:gd name="T6" fmla="*/ 0 w 330"/>
                  <a:gd name="T7" fmla="*/ 54 h 419"/>
                  <a:gd name="T8" fmla="*/ 40 w 330"/>
                  <a:gd name="T9" fmla="*/ 173 h 419"/>
                  <a:gd name="T10" fmla="*/ 300 w 330"/>
                  <a:gd name="T11" fmla="*/ 295 h 419"/>
                </a:gdLst>
                <a:ahLst/>
                <a:cxnLst>
                  <a:cxn ang="0">
                    <a:pos x="T0" y="T1"/>
                  </a:cxn>
                  <a:cxn ang="0">
                    <a:pos x="T2" y="T3"/>
                  </a:cxn>
                  <a:cxn ang="0">
                    <a:pos x="T4" y="T5"/>
                  </a:cxn>
                  <a:cxn ang="0">
                    <a:pos x="T6" y="T7"/>
                  </a:cxn>
                  <a:cxn ang="0">
                    <a:pos x="T8" y="T9"/>
                  </a:cxn>
                  <a:cxn ang="0">
                    <a:pos x="T10" y="T11"/>
                  </a:cxn>
                </a:cxnLst>
                <a:rect l="0" t="0" r="r" b="b"/>
                <a:pathLst>
                  <a:path w="330" h="419">
                    <a:moveTo>
                      <a:pt x="300" y="295"/>
                    </a:moveTo>
                    <a:lnTo>
                      <a:pt x="330" y="419"/>
                    </a:lnTo>
                    <a:lnTo>
                      <a:pt x="232" y="0"/>
                    </a:lnTo>
                    <a:lnTo>
                      <a:pt x="0" y="54"/>
                    </a:lnTo>
                    <a:lnTo>
                      <a:pt x="40" y="173"/>
                    </a:lnTo>
                    <a:lnTo>
                      <a:pt x="300" y="295"/>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49" name="Freeform 180"/>
              <p:cNvSpPr>
                <a:spLocks/>
              </p:cNvSpPr>
              <p:nvPr/>
            </p:nvSpPr>
            <p:spPr bwMode="auto">
              <a:xfrm>
                <a:off x="5261" y="1050"/>
                <a:ext cx="330" cy="419"/>
              </a:xfrm>
              <a:custGeom>
                <a:avLst/>
                <a:gdLst>
                  <a:gd name="T0" fmla="*/ 300 w 330"/>
                  <a:gd name="T1" fmla="*/ 295 h 419"/>
                  <a:gd name="T2" fmla="*/ 330 w 330"/>
                  <a:gd name="T3" fmla="*/ 419 h 419"/>
                  <a:gd name="T4" fmla="*/ 232 w 330"/>
                  <a:gd name="T5" fmla="*/ 0 h 419"/>
                  <a:gd name="T6" fmla="*/ 0 w 330"/>
                  <a:gd name="T7" fmla="*/ 54 h 419"/>
                  <a:gd name="T8" fmla="*/ 40 w 330"/>
                  <a:gd name="T9" fmla="*/ 173 h 419"/>
                  <a:gd name="T10" fmla="*/ 300 w 330"/>
                  <a:gd name="T11" fmla="*/ 295 h 419"/>
                </a:gdLst>
                <a:ahLst/>
                <a:cxnLst>
                  <a:cxn ang="0">
                    <a:pos x="T0" y="T1"/>
                  </a:cxn>
                  <a:cxn ang="0">
                    <a:pos x="T2" y="T3"/>
                  </a:cxn>
                  <a:cxn ang="0">
                    <a:pos x="T4" y="T5"/>
                  </a:cxn>
                  <a:cxn ang="0">
                    <a:pos x="T6" y="T7"/>
                  </a:cxn>
                  <a:cxn ang="0">
                    <a:pos x="T8" y="T9"/>
                  </a:cxn>
                  <a:cxn ang="0">
                    <a:pos x="T10" y="T11"/>
                  </a:cxn>
                </a:cxnLst>
                <a:rect l="0" t="0" r="r" b="b"/>
                <a:pathLst>
                  <a:path w="330" h="419">
                    <a:moveTo>
                      <a:pt x="300" y="295"/>
                    </a:moveTo>
                    <a:lnTo>
                      <a:pt x="330" y="419"/>
                    </a:lnTo>
                    <a:lnTo>
                      <a:pt x="232" y="0"/>
                    </a:lnTo>
                    <a:lnTo>
                      <a:pt x="0" y="54"/>
                    </a:lnTo>
                    <a:lnTo>
                      <a:pt x="40" y="173"/>
                    </a:lnTo>
                    <a:lnTo>
                      <a:pt x="300" y="2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50" name="Rectangle 181"/>
              <p:cNvSpPr>
                <a:spLocks noChangeArrowheads="1"/>
              </p:cNvSpPr>
              <p:nvPr/>
            </p:nvSpPr>
            <p:spPr bwMode="auto">
              <a:xfrm>
                <a:off x="5261" y="1104"/>
                <a:ext cx="1" cy="1"/>
              </a:xfrm>
              <a:prstGeom prst="rect">
                <a:avLst/>
              </a:prstGeom>
              <a:solidFill>
                <a:srgbClr val="E811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51" name="Freeform 182"/>
              <p:cNvSpPr>
                <a:spLocks/>
              </p:cNvSpPr>
              <p:nvPr/>
            </p:nvSpPr>
            <p:spPr bwMode="auto">
              <a:xfrm>
                <a:off x="5360" y="1520"/>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52" name="Freeform 183"/>
              <p:cNvSpPr>
                <a:spLocks/>
              </p:cNvSpPr>
              <p:nvPr/>
            </p:nvSpPr>
            <p:spPr bwMode="auto">
              <a:xfrm>
                <a:off x="5360" y="1520"/>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53" name="Freeform 184"/>
              <p:cNvSpPr>
                <a:spLocks/>
              </p:cNvSpPr>
              <p:nvPr/>
            </p:nvSpPr>
            <p:spPr bwMode="auto">
              <a:xfrm>
                <a:off x="5301" y="1223"/>
                <a:ext cx="290" cy="300"/>
              </a:xfrm>
              <a:custGeom>
                <a:avLst/>
                <a:gdLst>
                  <a:gd name="T0" fmla="*/ 0 w 208"/>
                  <a:gd name="T1" fmla="*/ 0 h 216"/>
                  <a:gd name="T2" fmla="*/ 36 w 208"/>
                  <a:gd name="T3" fmla="*/ 109 h 216"/>
                  <a:gd name="T4" fmla="*/ 42 w 208"/>
                  <a:gd name="T5" fmla="*/ 214 h 216"/>
                  <a:gd name="T6" fmla="*/ 42 w 208"/>
                  <a:gd name="T7" fmla="*/ 216 h 216"/>
                  <a:gd name="T8" fmla="*/ 208 w 208"/>
                  <a:gd name="T9" fmla="*/ 177 h 216"/>
                  <a:gd name="T10" fmla="*/ 187 w 208"/>
                  <a:gd name="T11" fmla="*/ 88 h 216"/>
                  <a:gd name="T12" fmla="*/ 0 w 208"/>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208" h="216">
                    <a:moveTo>
                      <a:pt x="0" y="0"/>
                    </a:moveTo>
                    <a:cubicBezTo>
                      <a:pt x="36" y="109"/>
                      <a:pt x="36" y="109"/>
                      <a:pt x="36" y="109"/>
                    </a:cubicBezTo>
                    <a:cubicBezTo>
                      <a:pt x="37" y="152"/>
                      <a:pt x="41" y="204"/>
                      <a:pt x="42" y="214"/>
                    </a:cubicBezTo>
                    <a:cubicBezTo>
                      <a:pt x="42" y="216"/>
                      <a:pt x="42" y="216"/>
                      <a:pt x="42" y="216"/>
                    </a:cubicBezTo>
                    <a:cubicBezTo>
                      <a:pt x="208" y="177"/>
                      <a:pt x="208" y="177"/>
                      <a:pt x="208" y="177"/>
                    </a:cubicBezTo>
                    <a:cubicBezTo>
                      <a:pt x="187" y="88"/>
                      <a:pt x="187" y="88"/>
                      <a:pt x="187" y="88"/>
                    </a:cubicBezTo>
                    <a:cubicBezTo>
                      <a:pt x="0" y="0"/>
                      <a:pt x="0" y="0"/>
                      <a:pt x="0" y="0"/>
                    </a:cubicBezTo>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54" name="Freeform 185"/>
              <p:cNvSpPr>
                <a:spLocks/>
              </p:cNvSpPr>
              <p:nvPr/>
            </p:nvSpPr>
            <p:spPr bwMode="auto">
              <a:xfrm>
                <a:off x="5301" y="1223"/>
                <a:ext cx="290" cy="300"/>
              </a:xfrm>
              <a:custGeom>
                <a:avLst/>
                <a:gdLst>
                  <a:gd name="T0" fmla="*/ 0 w 208"/>
                  <a:gd name="T1" fmla="*/ 0 h 216"/>
                  <a:gd name="T2" fmla="*/ 36 w 208"/>
                  <a:gd name="T3" fmla="*/ 109 h 216"/>
                  <a:gd name="T4" fmla="*/ 42 w 208"/>
                  <a:gd name="T5" fmla="*/ 214 h 216"/>
                  <a:gd name="T6" fmla="*/ 42 w 208"/>
                  <a:gd name="T7" fmla="*/ 216 h 216"/>
                  <a:gd name="T8" fmla="*/ 208 w 208"/>
                  <a:gd name="T9" fmla="*/ 177 h 216"/>
                  <a:gd name="T10" fmla="*/ 187 w 208"/>
                  <a:gd name="T11" fmla="*/ 88 h 216"/>
                  <a:gd name="T12" fmla="*/ 0 w 208"/>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208" h="216">
                    <a:moveTo>
                      <a:pt x="0" y="0"/>
                    </a:moveTo>
                    <a:cubicBezTo>
                      <a:pt x="36" y="109"/>
                      <a:pt x="36" y="109"/>
                      <a:pt x="36" y="109"/>
                    </a:cubicBezTo>
                    <a:cubicBezTo>
                      <a:pt x="37" y="152"/>
                      <a:pt x="41" y="204"/>
                      <a:pt x="42" y="214"/>
                    </a:cubicBezTo>
                    <a:cubicBezTo>
                      <a:pt x="42" y="216"/>
                      <a:pt x="42" y="216"/>
                      <a:pt x="42" y="216"/>
                    </a:cubicBezTo>
                    <a:cubicBezTo>
                      <a:pt x="208" y="177"/>
                      <a:pt x="208" y="177"/>
                      <a:pt x="208" y="177"/>
                    </a:cubicBezTo>
                    <a:cubicBezTo>
                      <a:pt x="187" y="88"/>
                      <a:pt x="187" y="88"/>
                      <a:pt x="187" y="88"/>
                    </a:cubicBezTo>
                    <a:cubicBezTo>
                      <a:pt x="0" y="0"/>
                      <a:pt x="0" y="0"/>
                      <a:pt x="0" y="0"/>
                    </a:cubicBezTo>
                  </a:path>
                </a:pathLst>
              </a:custGeom>
              <a:solidFill>
                <a:srgbClr val="D00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55" name="Freeform 186"/>
              <p:cNvSpPr>
                <a:spLocks/>
              </p:cNvSpPr>
              <p:nvPr/>
            </p:nvSpPr>
            <p:spPr bwMode="auto">
              <a:xfrm>
                <a:off x="5338" y="1070"/>
                <a:ext cx="70" cy="39"/>
              </a:xfrm>
              <a:custGeom>
                <a:avLst/>
                <a:gdLst>
                  <a:gd name="T0" fmla="*/ 0 w 51"/>
                  <a:gd name="T1" fmla="*/ 12 h 28"/>
                  <a:gd name="T2" fmla="*/ 30 w 51"/>
                  <a:gd name="T3" fmla="*/ 26 h 28"/>
                  <a:gd name="T4" fmla="*/ 51 w 51"/>
                  <a:gd name="T5" fmla="*/ 0 h 28"/>
                  <a:gd name="T6" fmla="*/ 0 w 51"/>
                  <a:gd name="T7" fmla="*/ 12 h 28"/>
                </a:gdLst>
                <a:ahLst/>
                <a:cxnLst>
                  <a:cxn ang="0">
                    <a:pos x="T0" y="T1"/>
                  </a:cxn>
                  <a:cxn ang="0">
                    <a:pos x="T2" y="T3"/>
                  </a:cxn>
                  <a:cxn ang="0">
                    <a:pos x="T4" y="T5"/>
                  </a:cxn>
                  <a:cxn ang="0">
                    <a:pos x="T6" y="T7"/>
                  </a:cxn>
                </a:cxnLst>
                <a:rect l="0" t="0" r="r" b="b"/>
                <a:pathLst>
                  <a:path w="51" h="28">
                    <a:moveTo>
                      <a:pt x="0" y="12"/>
                    </a:moveTo>
                    <a:cubicBezTo>
                      <a:pt x="6" y="22"/>
                      <a:pt x="18" y="28"/>
                      <a:pt x="30" y="26"/>
                    </a:cubicBezTo>
                    <a:cubicBezTo>
                      <a:pt x="42" y="23"/>
                      <a:pt x="50" y="12"/>
                      <a:pt x="51" y="0"/>
                    </a:cubicBezTo>
                    <a:lnTo>
                      <a:pt x="0" y="12"/>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56" name="Rectangle 187"/>
              <p:cNvSpPr>
                <a:spLocks noChangeArrowheads="1"/>
              </p:cNvSpPr>
              <p:nvPr/>
            </p:nvSpPr>
            <p:spPr bwMode="auto">
              <a:xfrm>
                <a:off x="5261" y="1103"/>
                <a:ext cx="1" cy="1"/>
              </a:xfrm>
              <a:prstGeom prst="rect">
                <a:avLst/>
              </a:prstGeom>
              <a:solidFill>
                <a:srgbClr val="4668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57" name="Freeform 188"/>
              <p:cNvSpPr>
                <a:spLocks/>
              </p:cNvSpPr>
              <p:nvPr/>
            </p:nvSpPr>
            <p:spPr bwMode="auto">
              <a:xfrm>
                <a:off x="5343" y="1010"/>
                <a:ext cx="53" cy="75"/>
              </a:xfrm>
              <a:custGeom>
                <a:avLst/>
                <a:gdLst>
                  <a:gd name="T0" fmla="*/ 38 w 38"/>
                  <a:gd name="T1" fmla="*/ 2 h 54"/>
                  <a:gd name="T2" fmla="*/ 24 w 38"/>
                  <a:gd name="T3" fmla="*/ 0 h 54"/>
                  <a:gd name="T4" fmla="*/ 23 w 38"/>
                  <a:gd name="T5" fmla="*/ 12 h 54"/>
                  <a:gd name="T6" fmla="*/ 0 w 38"/>
                  <a:gd name="T7" fmla="*/ 17 h 54"/>
                  <a:gd name="T8" fmla="*/ 9 w 38"/>
                  <a:gd name="T9" fmla="*/ 54 h 54"/>
                  <a:gd name="T10" fmla="*/ 36 w 38"/>
                  <a:gd name="T11" fmla="*/ 47 h 54"/>
                  <a:gd name="T12" fmla="*/ 31 w 38"/>
                  <a:gd name="T13" fmla="*/ 26 h 54"/>
                  <a:gd name="T14" fmla="*/ 38 w 38"/>
                  <a:gd name="T15" fmla="*/ 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54">
                    <a:moveTo>
                      <a:pt x="38" y="2"/>
                    </a:moveTo>
                    <a:cubicBezTo>
                      <a:pt x="24" y="0"/>
                      <a:pt x="24" y="0"/>
                      <a:pt x="24" y="0"/>
                    </a:cubicBezTo>
                    <a:cubicBezTo>
                      <a:pt x="23" y="12"/>
                      <a:pt x="23" y="12"/>
                      <a:pt x="23" y="12"/>
                    </a:cubicBezTo>
                    <a:cubicBezTo>
                      <a:pt x="0" y="17"/>
                      <a:pt x="0" y="17"/>
                      <a:pt x="0" y="17"/>
                    </a:cubicBezTo>
                    <a:cubicBezTo>
                      <a:pt x="9" y="54"/>
                      <a:pt x="9" y="54"/>
                      <a:pt x="9" y="54"/>
                    </a:cubicBezTo>
                    <a:cubicBezTo>
                      <a:pt x="36" y="47"/>
                      <a:pt x="36" y="47"/>
                      <a:pt x="36" y="47"/>
                    </a:cubicBezTo>
                    <a:cubicBezTo>
                      <a:pt x="31" y="26"/>
                      <a:pt x="31" y="26"/>
                      <a:pt x="31" y="26"/>
                    </a:cubicBezTo>
                    <a:cubicBezTo>
                      <a:pt x="29" y="19"/>
                      <a:pt x="29" y="7"/>
                      <a:pt x="38" y="2"/>
                    </a:cubicBez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58" name="Freeform 189"/>
              <p:cNvSpPr>
                <a:spLocks/>
              </p:cNvSpPr>
              <p:nvPr/>
            </p:nvSpPr>
            <p:spPr bwMode="auto">
              <a:xfrm>
                <a:off x="5406" y="960"/>
                <a:ext cx="32" cy="57"/>
              </a:xfrm>
              <a:custGeom>
                <a:avLst/>
                <a:gdLst>
                  <a:gd name="T0" fmla="*/ 15 w 32"/>
                  <a:gd name="T1" fmla="*/ 0 h 57"/>
                  <a:gd name="T2" fmla="*/ 32 w 32"/>
                  <a:gd name="T3" fmla="*/ 57 h 57"/>
                  <a:gd name="T4" fmla="*/ 0 w 32"/>
                  <a:gd name="T5" fmla="*/ 57 h 57"/>
                  <a:gd name="T6" fmla="*/ 15 w 32"/>
                  <a:gd name="T7" fmla="*/ 0 h 57"/>
                </a:gdLst>
                <a:ahLst/>
                <a:cxnLst>
                  <a:cxn ang="0">
                    <a:pos x="T0" y="T1"/>
                  </a:cxn>
                  <a:cxn ang="0">
                    <a:pos x="T2" y="T3"/>
                  </a:cxn>
                  <a:cxn ang="0">
                    <a:pos x="T4" y="T5"/>
                  </a:cxn>
                  <a:cxn ang="0">
                    <a:pos x="T6" y="T7"/>
                  </a:cxn>
                </a:cxnLst>
                <a:rect l="0" t="0" r="r" b="b"/>
                <a:pathLst>
                  <a:path w="32" h="57">
                    <a:moveTo>
                      <a:pt x="15" y="0"/>
                    </a:moveTo>
                    <a:lnTo>
                      <a:pt x="32" y="57"/>
                    </a:lnTo>
                    <a:lnTo>
                      <a:pt x="0" y="57"/>
                    </a:lnTo>
                    <a:lnTo>
                      <a:pt x="15" y="0"/>
                    </a:lnTo>
                    <a:close/>
                  </a:path>
                </a:pathLst>
              </a:custGeom>
              <a:solidFill>
                <a:srgbClr val="9A8D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59" name="Freeform 190"/>
              <p:cNvSpPr>
                <a:spLocks/>
              </p:cNvSpPr>
              <p:nvPr/>
            </p:nvSpPr>
            <p:spPr bwMode="auto">
              <a:xfrm>
                <a:off x="5389" y="971"/>
                <a:ext cx="8" cy="8"/>
              </a:xfrm>
              <a:custGeom>
                <a:avLst/>
                <a:gdLst>
                  <a:gd name="T0" fmla="*/ 6 w 6"/>
                  <a:gd name="T1" fmla="*/ 3 h 6"/>
                  <a:gd name="T2" fmla="*/ 3 w 6"/>
                  <a:gd name="T3" fmla="*/ 6 h 6"/>
                  <a:gd name="T4" fmla="*/ 0 w 6"/>
                  <a:gd name="T5" fmla="*/ 3 h 6"/>
                  <a:gd name="T6" fmla="*/ 3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4"/>
                      <a:pt x="5" y="6"/>
                      <a:pt x="3" y="6"/>
                    </a:cubicBezTo>
                    <a:cubicBezTo>
                      <a:pt x="2" y="6"/>
                      <a:pt x="0" y="5"/>
                      <a:pt x="0" y="3"/>
                    </a:cubicBezTo>
                    <a:cubicBezTo>
                      <a:pt x="0" y="1"/>
                      <a:pt x="2" y="0"/>
                      <a:pt x="3" y="0"/>
                    </a:cubicBezTo>
                    <a:cubicBezTo>
                      <a:pt x="5" y="0"/>
                      <a:pt x="6" y="1"/>
                      <a:pt x="6" y="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60" name="Freeform 191"/>
              <p:cNvSpPr>
                <a:spLocks/>
              </p:cNvSpPr>
              <p:nvPr/>
            </p:nvSpPr>
            <p:spPr bwMode="auto">
              <a:xfrm>
                <a:off x="5328" y="956"/>
                <a:ext cx="22" cy="45"/>
              </a:xfrm>
              <a:custGeom>
                <a:avLst/>
                <a:gdLst>
                  <a:gd name="T0" fmla="*/ 16 w 16"/>
                  <a:gd name="T1" fmla="*/ 0 h 33"/>
                  <a:gd name="T2" fmla="*/ 0 w 16"/>
                  <a:gd name="T3" fmla="*/ 17 h 33"/>
                  <a:gd name="T4" fmla="*/ 16 w 16"/>
                  <a:gd name="T5" fmla="*/ 33 h 33"/>
                  <a:gd name="T6" fmla="*/ 16 w 16"/>
                  <a:gd name="T7" fmla="*/ 0 h 33"/>
                </a:gdLst>
                <a:ahLst/>
                <a:cxnLst>
                  <a:cxn ang="0">
                    <a:pos x="T0" y="T1"/>
                  </a:cxn>
                  <a:cxn ang="0">
                    <a:pos x="T2" y="T3"/>
                  </a:cxn>
                  <a:cxn ang="0">
                    <a:pos x="T4" y="T5"/>
                  </a:cxn>
                  <a:cxn ang="0">
                    <a:pos x="T6" y="T7"/>
                  </a:cxn>
                </a:cxnLst>
                <a:rect l="0" t="0" r="r" b="b"/>
                <a:pathLst>
                  <a:path w="16" h="33">
                    <a:moveTo>
                      <a:pt x="16" y="0"/>
                    </a:moveTo>
                    <a:cubicBezTo>
                      <a:pt x="7" y="1"/>
                      <a:pt x="0" y="8"/>
                      <a:pt x="0" y="17"/>
                    </a:cubicBezTo>
                    <a:cubicBezTo>
                      <a:pt x="0" y="26"/>
                      <a:pt x="7" y="33"/>
                      <a:pt x="16" y="33"/>
                    </a:cubicBezTo>
                    <a:cubicBezTo>
                      <a:pt x="16" y="0"/>
                      <a:pt x="16" y="0"/>
                      <a:pt x="16" y="0"/>
                    </a:cubicBezTo>
                  </a:path>
                </a:pathLst>
              </a:custGeom>
              <a:solidFill>
                <a:srgbClr val="9A8D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61" name="Freeform 192"/>
              <p:cNvSpPr>
                <a:spLocks/>
              </p:cNvSpPr>
              <p:nvPr/>
            </p:nvSpPr>
            <p:spPr bwMode="auto">
              <a:xfrm>
                <a:off x="5406" y="960"/>
                <a:ext cx="32" cy="57"/>
              </a:xfrm>
              <a:custGeom>
                <a:avLst/>
                <a:gdLst>
                  <a:gd name="T0" fmla="*/ 15 w 32"/>
                  <a:gd name="T1" fmla="*/ 0 h 57"/>
                  <a:gd name="T2" fmla="*/ 32 w 32"/>
                  <a:gd name="T3" fmla="*/ 57 h 57"/>
                  <a:gd name="T4" fmla="*/ 0 w 32"/>
                  <a:gd name="T5" fmla="*/ 57 h 57"/>
                  <a:gd name="T6" fmla="*/ 15 w 32"/>
                  <a:gd name="T7" fmla="*/ 0 h 57"/>
                </a:gdLst>
                <a:ahLst/>
                <a:cxnLst>
                  <a:cxn ang="0">
                    <a:pos x="T0" y="T1"/>
                  </a:cxn>
                  <a:cxn ang="0">
                    <a:pos x="T2" y="T3"/>
                  </a:cxn>
                  <a:cxn ang="0">
                    <a:pos x="T4" y="T5"/>
                  </a:cxn>
                  <a:cxn ang="0">
                    <a:pos x="T6" y="T7"/>
                  </a:cxn>
                </a:cxnLst>
                <a:rect l="0" t="0" r="r" b="b"/>
                <a:pathLst>
                  <a:path w="32" h="57">
                    <a:moveTo>
                      <a:pt x="15" y="0"/>
                    </a:moveTo>
                    <a:lnTo>
                      <a:pt x="32" y="57"/>
                    </a:lnTo>
                    <a:lnTo>
                      <a:pt x="0" y="57"/>
                    </a:lnTo>
                    <a:lnTo>
                      <a:pt x="15" y="0"/>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62" name="Freeform 193"/>
              <p:cNvSpPr>
                <a:spLocks/>
              </p:cNvSpPr>
              <p:nvPr/>
            </p:nvSpPr>
            <p:spPr bwMode="auto">
              <a:xfrm>
                <a:off x="5319" y="921"/>
                <a:ext cx="103" cy="142"/>
              </a:xfrm>
              <a:custGeom>
                <a:avLst/>
                <a:gdLst>
                  <a:gd name="T0" fmla="*/ 0 w 74"/>
                  <a:gd name="T1" fmla="*/ 1 h 102"/>
                  <a:gd name="T2" fmla="*/ 1 w 74"/>
                  <a:gd name="T3" fmla="*/ 52 h 102"/>
                  <a:gd name="T4" fmla="*/ 1 w 74"/>
                  <a:gd name="T5" fmla="*/ 53 h 102"/>
                  <a:gd name="T6" fmla="*/ 74 w 74"/>
                  <a:gd name="T7" fmla="*/ 101 h 102"/>
                  <a:gd name="T8" fmla="*/ 74 w 74"/>
                  <a:gd name="T9" fmla="*/ 98 h 102"/>
                  <a:gd name="T10" fmla="*/ 73 w 74"/>
                  <a:gd name="T11" fmla="*/ 69 h 102"/>
                  <a:gd name="T12" fmla="*/ 73 w 74"/>
                  <a:gd name="T13" fmla="*/ 32 h 102"/>
                  <a:gd name="T14" fmla="*/ 72 w 74"/>
                  <a:gd name="T15" fmla="*/ 0 h 102"/>
                  <a:gd name="T16" fmla="*/ 0 w 74"/>
                  <a:gd name="T17" fmla="*/ 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102">
                    <a:moveTo>
                      <a:pt x="0" y="1"/>
                    </a:moveTo>
                    <a:cubicBezTo>
                      <a:pt x="1" y="52"/>
                      <a:pt x="1" y="52"/>
                      <a:pt x="1" y="52"/>
                    </a:cubicBezTo>
                    <a:cubicBezTo>
                      <a:pt x="1" y="53"/>
                      <a:pt x="1" y="53"/>
                      <a:pt x="1" y="53"/>
                    </a:cubicBezTo>
                    <a:cubicBezTo>
                      <a:pt x="3" y="91"/>
                      <a:pt x="35" y="102"/>
                      <a:pt x="74" y="101"/>
                    </a:cubicBezTo>
                    <a:cubicBezTo>
                      <a:pt x="74" y="98"/>
                      <a:pt x="74" y="98"/>
                      <a:pt x="74" y="98"/>
                    </a:cubicBezTo>
                    <a:cubicBezTo>
                      <a:pt x="73" y="69"/>
                      <a:pt x="73" y="69"/>
                      <a:pt x="73" y="69"/>
                    </a:cubicBezTo>
                    <a:cubicBezTo>
                      <a:pt x="73" y="32"/>
                      <a:pt x="73" y="32"/>
                      <a:pt x="73" y="32"/>
                    </a:cubicBezTo>
                    <a:cubicBezTo>
                      <a:pt x="72" y="0"/>
                      <a:pt x="72" y="0"/>
                      <a:pt x="72" y="0"/>
                    </a:cubicBezTo>
                    <a:cubicBezTo>
                      <a:pt x="0" y="1"/>
                      <a:pt x="0" y="1"/>
                      <a:pt x="0" y="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63" name="Freeform 194"/>
              <p:cNvSpPr>
                <a:spLocks/>
              </p:cNvSpPr>
              <p:nvPr/>
            </p:nvSpPr>
            <p:spPr bwMode="auto">
              <a:xfrm>
                <a:off x="5389" y="971"/>
                <a:ext cx="8" cy="8"/>
              </a:xfrm>
              <a:custGeom>
                <a:avLst/>
                <a:gdLst>
                  <a:gd name="T0" fmla="*/ 6 w 6"/>
                  <a:gd name="T1" fmla="*/ 3 h 6"/>
                  <a:gd name="T2" fmla="*/ 3 w 6"/>
                  <a:gd name="T3" fmla="*/ 6 h 6"/>
                  <a:gd name="T4" fmla="*/ 0 w 6"/>
                  <a:gd name="T5" fmla="*/ 3 h 6"/>
                  <a:gd name="T6" fmla="*/ 3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4"/>
                      <a:pt x="5" y="6"/>
                      <a:pt x="3" y="6"/>
                    </a:cubicBezTo>
                    <a:cubicBezTo>
                      <a:pt x="2" y="6"/>
                      <a:pt x="0" y="5"/>
                      <a:pt x="0" y="3"/>
                    </a:cubicBezTo>
                    <a:cubicBezTo>
                      <a:pt x="0" y="1"/>
                      <a:pt x="2" y="0"/>
                      <a:pt x="3" y="0"/>
                    </a:cubicBezTo>
                    <a:cubicBezTo>
                      <a:pt x="5" y="0"/>
                      <a:pt x="6" y="1"/>
                      <a:pt x="6" y="3"/>
                    </a:cubicBezTo>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64" name="Freeform 195"/>
              <p:cNvSpPr>
                <a:spLocks/>
              </p:cNvSpPr>
              <p:nvPr/>
            </p:nvSpPr>
            <p:spPr bwMode="auto">
              <a:xfrm>
                <a:off x="5286" y="875"/>
                <a:ext cx="135" cy="140"/>
              </a:xfrm>
              <a:custGeom>
                <a:avLst/>
                <a:gdLst>
                  <a:gd name="T0" fmla="*/ 96 w 97"/>
                  <a:gd name="T1" fmla="*/ 33 h 101"/>
                  <a:gd name="T2" fmla="*/ 56 w 97"/>
                  <a:gd name="T3" fmla="*/ 9 h 101"/>
                  <a:gd name="T4" fmla="*/ 42 w 97"/>
                  <a:gd name="T5" fmla="*/ 13 h 101"/>
                  <a:gd name="T6" fmla="*/ 30 w 97"/>
                  <a:gd name="T7" fmla="*/ 16 h 101"/>
                  <a:gd name="T8" fmla="*/ 25 w 97"/>
                  <a:gd name="T9" fmla="*/ 24 h 101"/>
                  <a:gd name="T10" fmla="*/ 7 w 97"/>
                  <a:gd name="T11" fmla="*/ 27 h 101"/>
                  <a:gd name="T12" fmla="*/ 5 w 97"/>
                  <a:gd name="T13" fmla="*/ 56 h 101"/>
                  <a:gd name="T14" fmla="*/ 18 w 97"/>
                  <a:gd name="T15" fmla="*/ 77 h 101"/>
                  <a:gd name="T16" fmla="*/ 27 w 97"/>
                  <a:gd name="T17" fmla="*/ 101 h 101"/>
                  <a:gd name="T18" fmla="*/ 27 w 97"/>
                  <a:gd name="T19" fmla="*/ 101 h 101"/>
                  <a:gd name="T20" fmla="*/ 46 w 97"/>
                  <a:gd name="T21" fmla="*/ 58 h 101"/>
                  <a:gd name="T22" fmla="*/ 46 w 97"/>
                  <a:gd name="T23" fmla="*/ 58 h 101"/>
                  <a:gd name="T24" fmla="*/ 47 w 97"/>
                  <a:gd name="T25" fmla="*/ 57 h 101"/>
                  <a:gd name="T26" fmla="*/ 66 w 97"/>
                  <a:gd name="T27" fmla="*/ 52 h 101"/>
                  <a:gd name="T28" fmla="*/ 96 w 97"/>
                  <a:gd name="T29" fmla="*/ 33 h 101"/>
                  <a:gd name="T30" fmla="*/ 96 w 97"/>
                  <a:gd name="T31" fmla="*/ 33 h 101"/>
                  <a:gd name="T32" fmla="*/ 96 w 97"/>
                  <a:gd name="T33" fmla="*/ 3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101">
                    <a:moveTo>
                      <a:pt x="96" y="33"/>
                    </a:moveTo>
                    <a:cubicBezTo>
                      <a:pt x="97" y="14"/>
                      <a:pt x="71" y="0"/>
                      <a:pt x="56" y="9"/>
                    </a:cubicBezTo>
                    <a:cubicBezTo>
                      <a:pt x="51" y="12"/>
                      <a:pt x="48" y="13"/>
                      <a:pt x="42" y="13"/>
                    </a:cubicBezTo>
                    <a:cubicBezTo>
                      <a:pt x="38" y="13"/>
                      <a:pt x="34" y="14"/>
                      <a:pt x="30" y="16"/>
                    </a:cubicBezTo>
                    <a:cubicBezTo>
                      <a:pt x="28" y="17"/>
                      <a:pt x="26" y="20"/>
                      <a:pt x="25" y="24"/>
                    </a:cubicBezTo>
                    <a:cubicBezTo>
                      <a:pt x="19" y="22"/>
                      <a:pt x="12" y="23"/>
                      <a:pt x="7" y="27"/>
                    </a:cubicBezTo>
                    <a:cubicBezTo>
                      <a:pt x="0" y="33"/>
                      <a:pt x="1" y="49"/>
                      <a:pt x="5" y="56"/>
                    </a:cubicBezTo>
                    <a:cubicBezTo>
                      <a:pt x="9" y="62"/>
                      <a:pt x="17" y="70"/>
                      <a:pt x="18" y="77"/>
                    </a:cubicBezTo>
                    <a:cubicBezTo>
                      <a:pt x="20" y="87"/>
                      <a:pt x="17" y="95"/>
                      <a:pt x="27" y="101"/>
                    </a:cubicBezTo>
                    <a:cubicBezTo>
                      <a:pt x="27" y="101"/>
                      <a:pt x="27" y="101"/>
                      <a:pt x="27" y="101"/>
                    </a:cubicBezTo>
                    <a:cubicBezTo>
                      <a:pt x="47" y="89"/>
                      <a:pt x="46" y="58"/>
                      <a:pt x="46" y="58"/>
                    </a:cubicBezTo>
                    <a:cubicBezTo>
                      <a:pt x="46" y="58"/>
                      <a:pt x="46" y="58"/>
                      <a:pt x="46" y="58"/>
                    </a:cubicBezTo>
                    <a:cubicBezTo>
                      <a:pt x="46" y="58"/>
                      <a:pt x="47" y="57"/>
                      <a:pt x="47" y="57"/>
                    </a:cubicBezTo>
                    <a:cubicBezTo>
                      <a:pt x="53" y="51"/>
                      <a:pt x="58" y="52"/>
                      <a:pt x="66" y="52"/>
                    </a:cubicBezTo>
                    <a:cubicBezTo>
                      <a:pt x="77" y="51"/>
                      <a:pt x="93" y="44"/>
                      <a:pt x="96" y="33"/>
                    </a:cubicBezTo>
                    <a:cubicBezTo>
                      <a:pt x="96" y="33"/>
                      <a:pt x="96" y="33"/>
                      <a:pt x="96" y="33"/>
                    </a:cubicBezTo>
                    <a:cubicBezTo>
                      <a:pt x="96" y="33"/>
                      <a:pt x="96" y="33"/>
                      <a:pt x="96" y="33"/>
                    </a:cubicBezTo>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65" name="Freeform 196"/>
              <p:cNvSpPr>
                <a:spLocks/>
              </p:cNvSpPr>
              <p:nvPr/>
            </p:nvSpPr>
            <p:spPr bwMode="auto">
              <a:xfrm>
                <a:off x="5328" y="956"/>
                <a:ext cx="22" cy="45"/>
              </a:xfrm>
              <a:custGeom>
                <a:avLst/>
                <a:gdLst>
                  <a:gd name="T0" fmla="*/ 16 w 16"/>
                  <a:gd name="T1" fmla="*/ 0 h 33"/>
                  <a:gd name="T2" fmla="*/ 0 w 16"/>
                  <a:gd name="T3" fmla="*/ 17 h 33"/>
                  <a:gd name="T4" fmla="*/ 16 w 16"/>
                  <a:gd name="T5" fmla="*/ 33 h 33"/>
                  <a:gd name="T6" fmla="*/ 16 w 16"/>
                  <a:gd name="T7" fmla="*/ 0 h 33"/>
                </a:gdLst>
                <a:ahLst/>
                <a:cxnLst>
                  <a:cxn ang="0">
                    <a:pos x="T0" y="T1"/>
                  </a:cxn>
                  <a:cxn ang="0">
                    <a:pos x="T2" y="T3"/>
                  </a:cxn>
                  <a:cxn ang="0">
                    <a:pos x="T4" y="T5"/>
                  </a:cxn>
                  <a:cxn ang="0">
                    <a:pos x="T6" y="T7"/>
                  </a:cxn>
                </a:cxnLst>
                <a:rect l="0" t="0" r="r" b="b"/>
                <a:pathLst>
                  <a:path w="16" h="33">
                    <a:moveTo>
                      <a:pt x="16" y="0"/>
                    </a:moveTo>
                    <a:cubicBezTo>
                      <a:pt x="7" y="1"/>
                      <a:pt x="0" y="8"/>
                      <a:pt x="0" y="17"/>
                    </a:cubicBezTo>
                    <a:cubicBezTo>
                      <a:pt x="0" y="26"/>
                      <a:pt x="7" y="33"/>
                      <a:pt x="16" y="33"/>
                    </a:cubicBezTo>
                    <a:cubicBezTo>
                      <a:pt x="16" y="0"/>
                      <a:pt x="16" y="0"/>
                      <a:pt x="16" y="0"/>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66" name="Rectangle 197"/>
              <p:cNvSpPr>
                <a:spLocks noChangeArrowheads="1"/>
              </p:cNvSpPr>
              <p:nvPr/>
            </p:nvSpPr>
            <p:spPr bwMode="auto">
              <a:xfrm>
                <a:off x="5350" y="978"/>
                <a:ext cx="1" cy="12"/>
              </a:xfrm>
              <a:prstGeom prst="rect">
                <a:avLst/>
              </a:prstGeom>
              <a:solidFill>
                <a:srgbClr val="D6B2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67" name="Freeform 198"/>
              <p:cNvSpPr>
                <a:spLocks/>
              </p:cNvSpPr>
              <p:nvPr/>
            </p:nvSpPr>
            <p:spPr bwMode="auto">
              <a:xfrm>
                <a:off x="5350" y="978"/>
                <a:ext cx="0" cy="12"/>
              </a:xfrm>
              <a:custGeom>
                <a:avLst/>
                <a:gdLst>
                  <a:gd name="T0" fmla="*/ 0 h 12"/>
                  <a:gd name="T1" fmla="*/ 12 h 12"/>
                  <a:gd name="T2" fmla="*/ 12 h 12"/>
                  <a:gd name="T3" fmla="*/ 0 h 12"/>
                </a:gdLst>
                <a:ahLst/>
                <a:cxnLst>
                  <a:cxn ang="0">
                    <a:pos x="0" y="T0"/>
                  </a:cxn>
                  <a:cxn ang="0">
                    <a:pos x="0" y="T1"/>
                  </a:cxn>
                  <a:cxn ang="0">
                    <a:pos x="0" y="T2"/>
                  </a:cxn>
                  <a:cxn ang="0">
                    <a:pos x="0" y="T3"/>
                  </a:cxn>
                </a:cxnLst>
                <a:rect l="0" t="0" r="r" b="b"/>
                <a:pathLst>
                  <a:path h="12">
                    <a:moveTo>
                      <a:pt x="0" y="0"/>
                    </a:moveTo>
                    <a:lnTo>
                      <a:pt x="0" y="12"/>
                    </a:lnTo>
                    <a:lnTo>
                      <a:pt x="0"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68" name="Freeform 199"/>
              <p:cNvSpPr>
                <a:spLocks/>
              </p:cNvSpPr>
              <p:nvPr/>
            </p:nvSpPr>
            <p:spPr bwMode="auto">
              <a:xfrm>
                <a:off x="5339" y="968"/>
                <a:ext cx="11" cy="22"/>
              </a:xfrm>
              <a:custGeom>
                <a:avLst/>
                <a:gdLst>
                  <a:gd name="T0" fmla="*/ 8 w 8"/>
                  <a:gd name="T1" fmla="*/ 0 h 16"/>
                  <a:gd name="T2" fmla="*/ 0 w 8"/>
                  <a:gd name="T3" fmla="*/ 8 h 16"/>
                  <a:gd name="T4" fmla="*/ 8 w 8"/>
                  <a:gd name="T5" fmla="*/ 16 h 16"/>
                  <a:gd name="T6" fmla="*/ 8 w 8"/>
                  <a:gd name="T7" fmla="*/ 16 h 16"/>
                  <a:gd name="T8" fmla="*/ 8 w 8"/>
                  <a:gd name="T9" fmla="*/ 7 h 16"/>
                  <a:gd name="T10" fmla="*/ 8 w 8"/>
                  <a:gd name="T11" fmla="*/ 0 h 16"/>
                </a:gdLst>
                <a:ahLst/>
                <a:cxnLst>
                  <a:cxn ang="0">
                    <a:pos x="T0" y="T1"/>
                  </a:cxn>
                  <a:cxn ang="0">
                    <a:pos x="T2" y="T3"/>
                  </a:cxn>
                  <a:cxn ang="0">
                    <a:pos x="T4" y="T5"/>
                  </a:cxn>
                  <a:cxn ang="0">
                    <a:pos x="T6" y="T7"/>
                  </a:cxn>
                  <a:cxn ang="0">
                    <a:pos x="T8" y="T9"/>
                  </a:cxn>
                  <a:cxn ang="0">
                    <a:pos x="T10" y="T11"/>
                  </a:cxn>
                </a:cxnLst>
                <a:rect l="0" t="0" r="r" b="b"/>
                <a:pathLst>
                  <a:path w="8" h="16">
                    <a:moveTo>
                      <a:pt x="8" y="0"/>
                    </a:moveTo>
                    <a:cubicBezTo>
                      <a:pt x="3" y="0"/>
                      <a:pt x="0" y="3"/>
                      <a:pt x="0" y="8"/>
                    </a:cubicBezTo>
                    <a:cubicBezTo>
                      <a:pt x="0" y="12"/>
                      <a:pt x="4" y="16"/>
                      <a:pt x="8" y="16"/>
                    </a:cubicBezTo>
                    <a:cubicBezTo>
                      <a:pt x="8" y="16"/>
                      <a:pt x="8" y="16"/>
                      <a:pt x="8" y="16"/>
                    </a:cubicBezTo>
                    <a:cubicBezTo>
                      <a:pt x="8" y="7"/>
                      <a:pt x="8" y="7"/>
                      <a:pt x="8" y="7"/>
                    </a:cubicBezTo>
                    <a:cubicBezTo>
                      <a:pt x="8" y="0"/>
                      <a:pt x="8" y="0"/>
                      <a:pt x="8" y="0"/>
                    </a:cubicBezTo>
                  </a:path>
                </a:pathLst>
              </a:custGeom>
              <a:solidFill>
                <a:srgbClr val="D6B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69" name="Freeform 200"/>
              <p:cNvSpPr>
                <a:spLocks noEditPoints="1"/>
              </p:cNvSpPr>
              <p:nvPr/>
            </p:nvSpPr>
            <p:spPr bwMode="auto">
              <a:xfrm>
                <a:off x="5390" y="2043"/>
                <a:ext cx="46" cy="241"/>
              </a:xfrm>
              <a:custGeom>
                <a:avLst/>
                <a:gdLst>
                  <a:gd name="T0" fmla="*/ 17 w 33"/>
                  <a:gd name="T1" fmla="*/ 88 h 173"/>
                  <a:gd name="T2" fmla="*/ 17 w 33"/>
                  <a:gd name="T3" fmla="*/ 88 h 173"/>
                  <a:gd name="T4" fmla="*/ 32 w 33"/>
                  <a:gd name="T5" fmla="*/ 168 h 173"/>
                  <a:gd name="T6" fmla="*/ 33 w 33"/>
                  <a:gd name="T7" fmla="*/ 173 h 173"/>
                  <a:gd name="T8" fmla="*/ 32 w 33"/>
                  <a:gd name="T9" fmla="*/ 168 h 173"/>
                  <a:gd name="T10" fmla="*/ 17 w 33"/>
                  <a:gd name="T11" fmla="*/ 88 h 173"/>
                  <a:gd name="T12" fmla="*/ 0 w 33"/>
                  <a:gd name="T13" fmla="*/ 0 h 173"/>
                  <a:gd name="T14" fmla="*/ 0 w 33"/>
                  <a:gd name="T15" fmla="*/ 0 h 173"/>
                  <a:gd name="T16" fmla="*/ 8 w 33"/>
                  <a:gd name="T17" fmla="*/ 40 h 173"/>
                  <a:gd name="T18" fmla="*/ 8 w 33"/>
                  <a:gd name="T19" fmla="*/ 40 h 173"/>
                  <a:gd name="T20" fmla="*/ 0 w 33"/>
                  <a:gd name="T2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73">
                    <a:moveTo>
                      <a:pt x="17" y="88"/>
                    </a:moveTo>
                    <a:cubicBezTo>
                      <a:pt x="17" y="88"/>
                      <a:pt x="17" y="88"/>
                      <a:pt x="17" y="88"/>
                    </a:cubicBezTo>
                    <a:cubicBezTo>
                      <a:pt x="32" y="168"/>
                      <a:pt x="32" y="168"/>
                      <a:pt x="32" y="168"/>
                    </a:cubicBezTo>
                    <a:cubicBezTo>
                      <a:pt x="32" y="168"/>
                      <a:pt x="33" y="170"/>
                      <a:pt x="33" y="173"/>
                    </a:cubicBezTo>
                    <a:cubicBezTo>
                      <a:pt x="33" y="170"/>
                      <a:pt x="32" y="168"/>
                      <a:pt x="32" y="168"/>
                    </a:cubicBezTo>
                    <a:cubicBezTo>
                      <a:pt x="17" y="88"/>
                      <a:pt x="17" y="88"/>
                      <a:pt x="17" y="88"/>
                    </a:cubicBezTo>
                    <a:moveTo>
                      <a:pt x="0" y="0"/>
                    </a:moveTo>
                    <a:cubicBezTo>
                      <a:pt x="0" y="0"/>
                      <a:pt x="0" y="0"/>
                      <a:pt x="0" y="0"/>
                    </a:cubicBezTo>
                    <a:cubicBezTo>
                      <a:pt x="8" y="40"/>
                      <a:pt x="8" y="40"/>
                      <a:pt x="8" y="40"/>
                    </a:cubicBezTo>
                    <a:cubicBezTo>
                      <a:pt x="8" y="40"/>
                      <a:pt x="8" y="40"/>
                      <a:pt x="8" y="40"/>
                    </a:cubicBezTo>
                    <a:cubicBezTo>
                      <a:pt x="0" y="0"/>
                      <a:pt x="0" y="0"/>
                      <a:pt x="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70" name="Freeform 201"/>
              <p:cNvSpPr>
                <a:spLocks noEditPoints="1"/>
              </p:cNvSpPr>
              <p:nvPr/>
            </p:nvSpPr>
            <p:spPr bwMode="auto">
              <a:xfrm>
                <a:off x="5367" y="1921"/>
                <a:ext cx="23" cy="122"/>
              </a:xfrm>
              <a:custGeom>
                <a:avLst/>
                <a:gdLst>
                  <a:gd name="T0" fmla="*/ 12 w 23"/>
                  <a:gd name="T1" fmla="*/ 65 h 122"/>
                  <a:gd name="T2" fmla="*/ 12 w 23"/>
                  <a:gd name="T3" fmla="*/ 65 h 122"/>
                  <a:gd name="T4" fmla="*/ 23 w 23"/>
                  <a:gd name="T5" fmla="*/ 122 h 122"/>
                  <a:gd name="T6" fmla="*/ 23 w 23"/>
                  <a:gd name="T7" fmla="*/ 122 h 122"/>
                  <a:gd name="T8" fmla="*/ 12 w 23"/>
                  <a:gd name="T9" fmla="*/ 65 h 122"/>
                  <a:gd name="T10" fmla="*/ 0 w 23"/>
                  <a:gd name="T11" fmla="*/ 0 h 122"/>
                  <a:gd name="T12" fmla="*/ 0 w 23"/>
                  <a:gd name="T13" fmla="*/ 0 h 122"/>
                  <a:gd name="T14" fmla="*/ 3 w 23"/>
                  <a:gd name="T15" fmla="*/ 12 h 122"/>
                  <a:gd name="T16" fmla="*/ 3 w 23"/>
                  <a:gd name="T17" fmla="*/ 12 h 122"/>
                  <a:gd name="T18" fmla="*/ 0 w 23"/>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22">
                    <a:moveTo>
                      <a:pt x="12" y="65"/>
                    </a:moveTo>
                    <a:lnTo>
                      <a:pt x="12" y="65"/>
                    </a:lnTo>
                    <a:lnTo>
                      <a:pt x="23" y="122"/>
                    </a:lnTo>
                    <a:lnTo>
                      <a:pt x="23" y="122"/>
                    </a:lnTo>
                    <a:lnTo>
                      <a:pt x="12" y="65"/>
                    </a:lnTo>
                    <a:close/>
                    <a:moveTo>
                      <a:pt x="0" y="0"/>
                    </a:moveTo>
                    <a:lnTo>
                      <a:pt x="0" y="0"/>
                    </a:lnTo>
                    <a:lnTo>
                      <a:pt x="3" y="12"/>
                    </a:lnTo>
                    <a:lnTo>
                      <a:pt x="3" y="12"/>
                    </a:lnTo>
                    <a:lnTo>
                      <a:pt x="0" y="0"/>
                    </a:lnTo>
                    <a:close/>
                  </a:path>
                </a:pathLst>
              </a:custGeom>
              <a:solidFill>
                <a:srgbClr val="E57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71" name="Freeform 202"/>
              <p:cNvSpPr>
                <a:spLocks noEditPoints="1"/>
              </p:cNvSpPr>
              <p:nvPr/>
            </p:nvSpPr>
            <p:spPr bwMode="auto">
              <a:xfrm>
                <a:off x="5367" y="1921"/>
                <a:ext cx="23" cy="122"/>
              </a:xfrm>
              <a:custGeom>
                <a:avLst/>
                <a:gdLst>
                  <a:gd name="T0" fmla="*/ 12 w 23"/>
                  <a:gd name="T1" fmla="*/ 65 h 122"/>
                  <a:gd name="T2" fmla="*/ 12 w 23"/>
                  <a:gd name="T3" fmla="*/ 65 h 122"/>
                  <a:gd name="T4" fmla="*/ 23 w 23"/>
                  <a:gd name="T5" fmla="*/ 122 h 122"/>
                  <a:gd name="T6" fmla="*/ 23 w 23"/>
                  <a:gd name="T7" fmla="*/ 122 h 122"/>
                  <a:gd name="T8" fmla="*/ 12 w 23"/>
                  <a:gd name="T9" fmla="*/ 65 h 122"/>
                  <a:gd name="T10" fmla="*/ 0 w 23"/>
                  <a:gd name="T11" fmla="*/ 0 h 122"/>
                  <a:gd name="T12" fmla="*/ 0 w 23"/>
                  <a:gd name="T13" fmla="*/ 0 h 122"/>
                  <a:gd name="T14" fmla="*/ 3 w 23"/>
                  <a:gd name="T15" fmla="*/ 12 h 122"/>
                  <a:gd name="T16" fmla="*/ 3 w 23"/>
                  <a:gd name="T17" fmla="*/ 12 h 122"/>
                  <a:gd name="T18" fmla="*/ 0 w 23"/>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22">
                    <a:moveTo>
                      <a:pt x="12" y="65"/>
                    </a:moveTo>
                    <a:lnTo>
                      <a:pt x="12" y="65"/>
                    </a:lnTo>
                    <a:lnTo>
                      <a:pt x="23" y="122"/>
                    </a:lnTo>
                    <a:lnTo>
                      <a:pt x="23" y="122"/>
                    </a:lnTo>
                    <a:lnTo>
                      <a:pt x="12" y="65"/>
                    </a:lnTo>
                    <a:moveTo>
                      <a:pt x="0" y="0"/>
                    </a:moveTo>
                    <a:lnTo>
                      <a:pt x="0" y="0"/>
                    </a:lnTo>
                    <a:lnTo>
                      <a:pt x="3" y="12"/>
                    </a:lnTo>
                    <a:lnTo>
                      <a:pt x="3"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72" name="Freeform 203"/>
              <p:cNvSpPr>
                <a:spLocks/>
              </p:cNvSpPr>
              <p:nvPr/>
            </p:nvSpPr>
            <p:spPr bwMode="auto">
              <a:xfrm>
                <a:off x="5402" y="2099"/>
                <a:ext cx="12" cy="67"/>
              </a:xfrm>
              <a:custGeom>
                <a:avLst/>
                <a:gdLst>
                  <a:gd name="T0" fmla="*/ 0 w 12"/>
                  <a:gd name="T1" fmla="*/ 0 h 67"/>
                  <a:gd name="T2" fmla="*/ 0 w 12"/>
                  <a:gd name="T3" fmla="*/ 0 h 67"/>
                  <a:gd name="T4" fmla="*/ 12 w 12"/>
                  <a:gd name="T5" fmla="*/ 67 h 67"/>
                  <a:gd name="T6" fmla="*/ 12 w 12"/>
                  <a:gd name="T7" fmla="*/ 67 h 67"/>
                  <a:gd name="T8" fmla="*/ 0 w 12"/>
                  <a:gd name="T9" fmla="*/ 0 h 67"/>
                </a:gdLst>
                <a:ahLst/>
                <a:cxnLst>
                  <a:cxn ang="0">
                    <a:pos x="T0" y="T1"/>
                  </a:cxn>
                  <a:cxn ang="0">
                    <a:pos x="T2" y="T3"/>
                  </a:cxn>
                  <a:cxn ang="0">
                    <a:pos x="T4" y="T5"/>
                  </a:cxn>
                  <a:cxn ang="0">
                    <a:pos x="T6" y="T7"/>
                  </a:cxn>
                  <a:cxn ang="0">
                    <a:pos x="T8" y="T9"/>
                  </a:cxn>
                </a:cxnLst>
                <a:rect l="0" t="0" r="r" b="b"/>
                <a:pathLst>
                  <a:path w="12" h="67">
                    <a:moveTo>
                      <a:pt x="0" y="0"/>
                    </a:moveTo>
                    <a:lnTo>
                      <a:pt x="0" y="0"/>
                    </a:lnTo>
                    <a:lnTo>
                      <a:pt x="12" y="67"/>
                    </a:lnTo>
                    <a:lnTo>
                      <a:pt x="12" y="67"/>
                    </a:lnTo>
                    <a:lnTo>
                      <a:pt x="0" y="0"/>
                    </a:lnTo>
                    <a:close/>
                  </a:path>
                </a:pathLst>
              </a:custGeom>
              <a:solidFill>
                <a:srgbClr val="E57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373" name="Freeform 204"/>
              <p:cNvSpPr>
                <a:spLocks/>
              </p:cNvSpPr>
              <p:nvPr/>
            </p:nvSpPr>
            <p:spPr bwMode="auto">
              <a:xfrm>
                <a:off x="5402" y="2099"/>
                <a:ext cx="12" cy="67"/>
              </a:xfrm>
              <a:custGeom>
                <a:avLst/>
                <a:gdLst>
                  <a:gd name="T0" fmla="*/ 0 w 12"/>
                  <a:gd name="T1" fmla="*/ 0 h 67"/>
                  <a:gd name="T2" fmla="*/ 0 w 12"/>
                  <a:gd name="T3" fmla="*/ 0 h 67"/>
                  <a:gd name="T4" fmla="*/ 12 w 12"/>
                  <a:gd name="T5" fmla="*/ 67 h 67"/>
                  <a:gd name="T6" fmla="*/ 12 w 12"/>
                  <a:gd name="T7" fmla="*/ 67 h 67"/>
                  <a:gd name="T8" fmla="*/ 0 w 12"/>
                  <a:gd name="T9" fmla="*/ 0 h 67"/>
                </a:gdLst>
                <a:ahLst/>
                <a:cxnLst>
                  <a:cxn ang="0">
                    <a:pos x="T0" y="T1"/>
                  </a:cxn>
                  <a:cxn ang="0">
                    <a:pos x="T2" y="T3"/>
                  </a:cxn>
                  <a:cxn ang="0">
                    <a:pos x="T4" y="T5"/>
                  </a:cxn>
                  <a:cxn ang="0">
                    <a:pos x="T6" y="T7"/>
                  </a:cxn>
                  <a:cxn ang="0">
                    <a:pos x="T8" y="T9"/>
                  </a:cxn>
                </a:cxnLst>
                <a:rect l="0" t="0" r="r" b="b"/>
                <a:pathLst>
                  <a:path w="12" h="67">
                    <a:moveTo>
                      <a:pt x="0" y="0"/>
                    </a:moveTo>
                    <a:lnTo>
                      <a:pt x="0" y="0"/>
                    </a:lnTo>
                    <a:lnTo>
                      <a:pt x="12" y="67"/>
                    </a:lnTo>
                    <a:lnTo>
                      <a:pt x="12" y="6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grpSp>
        <p:sp>
          <p:nvSpPr>
            <p:cNvPr id="73" name="Freeform 206"/>
            <p:cNvSpPr>
              <a:spLocks/>
            </p:cNvSpPr>
            <p:nvPr/>
          </p:nvSpPr>
          <p:spPr bwMode="auto">
            <a:xfrm>
              <a:off x="5370" y="1933"/>
              <a:ext cx="9" cy="53"/>
            </a:xfrm>
            <a:custGeom>
              <a:avLst/>
              <a:gdLst>
                <a:gd name="T0" fmla="*/ 0 w 9"/>
                <a:gd name="T1" fmla="*/ 0 h 53"/>
                <a:gd name="T2" fmla="*/ 0 w 9"/>
                <a:gd name="T3" fmla="*/ 0 h 53"/>
                <a:gd name="T4" fmla="*/ 9 w 9"/>
                <a:gd name="T5" fmla="*/ 53 h 53"/>
                <a:gd name="T6" fmla="*/ 9 w 9"/>
                <a:gd name="T7" fmla="*/ 53 h 53"/>
                <a:gd name="T8" fmla="*/ 0 w 9"/>
                <a:gd name="T9" fmla="*/ 0 h 53"/>
              </a:gdLst>
              <a:ahLst/>
              <a:cxnLst>
                <a:cxn ang="0">
                  <a:pos x="T0" y="T1"/>
                </a:cxn>
                <a:cxn ang="0">
                  <a:pos x="T2" y="T3"/>
                </a:cxn>
                <a:cxn ang="0">
                  <a:pos x="T4" y="T5"/>
                </a:cxn>
                <a:cxn ang="0">
                  <a:pos x="T6" y="T7"/>
                </a:cxn>
                <a:cxn ang="0">
                  <a:pos x="T8" y="T9"/>
                </a:cxn>
              </a:cxnLst>
              <a:rect l="0" t="0" r="r" b="b"/>
              <a:pathLst>
                <a:path w="9" h="53">
                  <a:moveTo>
                    <a:pt x="0" y="0"/>
                  </a:moveTo>
                  <a:lnTo>
                    <a:pt x="0" y="0"/>
                  </a:lnTo>
                  <a:lnTo>
                    <a:pt x="9" y="53"/>
                  </a:lnTo>
                  <a:lnTo>
                    <a:pt x="9" y="53"/>
                  </a:lnTo>
                  <a:lnTo>
                    <a:pt x="0" y="0"/>
                  </a:lnTo>
                  <a:close/>
                </a:path>
              </a:pathLst>
            </a:custGeom>
            <a:solidFill>
              <a:srgbClr val="001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4" name="Freeform 207"/>
            <p:cNvSpPr>
              <a:spLocks/>
            </p:cNvSpPr>
            <p:nvPr/>
          </p:nvSpPr>
          <p:spPr bwMode="auto">
            <a:xfrm>
              <a:off x="5370" y="1933"/>
              <a:ext cx="9" cy="53"/>
            </a:xfrm>
            <a:custGeom>
              <a:avLst/>
              <a:gdLst>
                <a:gd name="T0" fmla="*/ 0 w 9"/>
                <a:gd name="T1" fmla="*/ 0 h 53"/>
                <a:gd name="T2" fmla="*/ 0 w 9"/>
                <a:gd name="T3" fmla="*/ 0 h 53"/>
                <a:gd name="T4" fmla="*/ 9 w 9"/>
                <a:gd name="T5" fmla="*/ 53 h 53"/>
                <a:gd name="T6" fmla="*/ 9 w 9"/>
                <a:gd name="T7" fmla="*/ 53 h 53"/>
                <a:gd name="T8" fmla="*/ 0 w 9"/>
                <a:gd name="T9" fmla="*/ 0 h 53"/>
              </a:gdLst>
              <a:ahLst/>
              <a:cxnLst>
                <a:cxn ang="0">
                  <a:pos x="T0" y="T1"/>
                </a:cxn>
                <a:cxn ang="0">
                  <a:pos x="T2" y="T3"/>
                </a:cxn>
                <a:cxn ang="0">
                  <a:pos x="T4" y="T5"/>
                </a:cxn>
                <a:cxn ang="0">
                  <a:pos x="T6" y="T7"/>
                </a:cxn>
                <a:cxn ang="0">
                  <a:pos x="T8" y="T9"/>
                </a:cxn>
              </a:cxnLst>
              <a:rect l="0" t="0" r="r" b="b"/>
              <a:pathLst>
                <a:path w="9" h="53">
                  <a:moveTo>
                    <a:pt x="0" y="0"/>
                  </a:moveTo>
                  <a:lnTo>
                    <a:pt x="0" y="0"/>
                  </a:lnTo>
                  <a:lnTo>
                    <a:pt x="9" y="53"/>
                  </a:lnTo>
                  <a:lnTo>
                    <a:pt x="9" y="5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5" name="Freeform 208"/>
            <p:cNvSpPr>
              <a:spLocks noEditPoints="1"/>
            </p:cNvSpPr>
            <p:nvPr/>
          </p:nvSpPr>
          <p:spPr bwMode="auto">
            <a:xfrm>
              <a:off x="5173" y="2362"/>
              <a:ext cx="9" cy="0"/>
            </a:xfrm>
            <a:custGeom>
              <a:avLst/>
              <a:gdLst>
                <a:gd name="T0" fmla="*/ 0 w 6"/>
                <a:gd name="T1" fmla="*/ 1 w 6"/>
                <a:gd name="T2" fmla="*/ 1 w 6"/>
                <a:gd name="T3" fmla="*/ 0 w 6"/>
                <a:gd name="T4" fmla="*/ 6 w 6"/>
                <a:gd name="T5" fmla="*/ 1 w 6"/>
                <a:gd name="T6" fmla="*/ 6 w 6"/>
              </a:gdLst>
              <a:ahLst/>
              <a:cxnLst>
                <a:cxn ang="0">
                  <a:pos x="T0" y="0"/>
                </a:cxn>
                <a:cxn ang="0">
                  <a:pos x="T1" y="0"/>
                </a:cxn>
                <a:cxn ang="0">
                  <a:pos x="T2" y="0"/>
                </a:cxn>
                <a:cxn ang="0">
                  <a:pos x="T3" y="0"/>
                </a:cxn>
                <a:cxn ang="0">
                  <a:pos x="T4" y="0"/>
                </a:cxn>
                <a:cxn ang="0">
                  <a:pos x="T5" y="0"/>
                </a:cxn>
                <a:cxn ang="0">
                  <a:pos x="T6" y="0"/>
                </a:cxn>
              </a:cxnLst>
              <a:rect l="0" t="0" r="r" b="b"/>
              <a:pathLst>
                <a:path w="6">
                  <a:moveTo>
                    <a:pt x="0" y="0"/>
                  </a:moveTo>
                  <a:cubicBezTo>
                    <a:pt x="1" y="0"/>
                    <a:pt x="1" y="0"/>
                    <a:pt x="1" y="0"/>
                  </a:cubicBezTo>
                  <a:cubicBezTo>
                    <a:pt x="1" y="0"/>
                    <a:pt x="1" y="0"/>
                    <a:pt x="1" y="0"/>
                  </a:cubicBezTo>
                  <a:cubicBezTo>
                    <a:pt x="1" y="0"/>
                    <a:pt x="1" y="0"/>
                    <a:pt x="0" y="0"/>
                  </a:cubicBezTo>
                  <a:moveTo>
                    <a:pt x="6" y="0"/>
                  </a:moveTo>
                  <a:cubicBezTo>
                    <a:pt x="6" y="0"/>
                    <a:pt x="4" y="0"/>
                    <a:pt x="1" y="0"/>
                  </a:cubicBezTo>
                  <a:cubicBezTo>
                    <a:pt x="4" y="0"/>
                    <a:pt x="6" y="0"/>
                    <a:pt x="6" y="0"/>
                  </a:cubicBezTo>
                </a:path>
              </a:pathLst>
            </a:custGeom>
            <a:solidFill>
              <a:srgbClr val="001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6" name="Freeform 209"/>
            <p:cNvSpPr>
              <a:spLocks/>
            </p:cNvSpPr>
            <p:nvPr/>
          </p:nvSpPr>
          <p:spPr bwMode="auto">
            <a:xfrm>
              <a:off x="5107" y="1921"/>
              <a:ext cx="329" cy="441"/>
            </a:xfrm>
            <a:custGeom>
              <a:avLst/>
              <a:gdLst>
                <a:gd name="T0" fmla="*/ 187 w 237"/>
                <a:gd name="T1" fmla="*/ 0 h 317"/>
                <a:gd name="T2" fmla="*/ 166 w 237"/>
                <a:gd name="T3" fmla="*/ 20 h 317"/>
                <a:gd name="T4" fmla="*/ 203 w 237"/>
                <a:gd name="T5" fmla="*/ 212 h 317"/>
                <a:gd name="T6" fmla="*/ 40 w 237"/>
                <a:gd name="T7" fmla="*/ 244 h 317"/>
                <a:gd name="T8" fmla="*/ 22 w 237"/>
                <a:gd name="T9" fmla="*/ 149 h 317"/>
                <a:gd name="T10" fmla="*/ 0 w 237"/>
                <a:gd name="T11" fmla="*/ 168 h 317"/>
                <a:gd name="T12" fmla="*/ 25 w 237"/>
                <a:gd name="T13" fmla="*/ 297 h 317"/>
                <a:gd name="T14" fmla="*/ 48 w 237"/>
                <a:gd name="T15" fmla="*/ 317 h 317"/>
                <a:gd name="T16" fmla="*/ 49 w 237"/>
                <a:gd name="T17" fmla="*/ 317 h 317"/>
                <a:gd name="T18" fmla="*/ 49 w 237"/>
                <a:gd name="T19" fmla="*/ 317 h 317"/>
                <a:gd name="T20" fmla="*/ 54 w 237"/>
                <a:gd name="T21" fmla="*/ 317 h 317"/>
                <a:gd name="T22" fmla="*/ 54 w 237"/>
                <a:gd name="T23" fmla="*/ 317 h 317"/>
                <a:gd name="T24" fmla="*/ 217 w 237"/>
                <a:gd name="T25" fmla="*/ 285 h 317"/>
                <a:gd name="T26" fmla="*/ 237 w 237"/>
                <a:gd name="T27" fmla="*/ 261 h 317"/>
                <a:gd name="T28" fmla="*/ 236 w 237"/>
                <a:gd name="T29" fmla="*/ 256 h 317"/>
                <a:gd name="T30" fmla="*/ 221 w 237"/>
                <a:gd name="T31" fmla="*/ 176 h 317"/>
                <a:gd name="T32" fmla="*/ 212 w 237"/>
                <a:gd name="T33" fmla="*/ 128 h 317"/>
                <a:gd name="T34" fmla="*/ 204 w 237"/>
                <a:gd name="T35" fmla="*/ 88 h 317"/>
                <a:gd name="T36" fmla="*/ 196 w 237"/>
                <a:gd name="T37" fmla="*/ 47 h 317"/>
                <a:gd name="T38" fmla="*/ 189 w 237"/>
                <a:gd name="T39" fmla="*/ 9 h 317"/>
                <a:gd name="T40" fmla="*/ 187 w 237"/>
                <a:gd name="T41"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7" h="317">
                  <a:moveTo>
                    <a:pt x="187" y="0"/>
                  </a:moveTo>
                  <a:cubicBezTo>
                    <a:pt x="166" y="20"/>
                    <a:pt x="166" y="20"/>
                    <a:pt x="166" y="20"/>
                  </a:cubicBezTo>
                  <a:cubicBezTo>
                    <a:pt x="203" y="212"/>
                    <a:pt x="203" y="212"/>
                    <a:pt x="203" y="212"/>
                  </a:cubicBezTo>
                  <a:cubicBezTo>
                    <a:pt x="40" y="244"/>
                    <a:pt x="40" y="244"/>
                    <a:pt x="40" y="244"/>
                  </a:cubicBezTo>
                  <a:cubicBezTo>
                    <a:pt x="22" y="149"/>
                    <a:pt x="22" y="149"/>
                    <a:pt x="22" y="149"/>
                  </a:cubicBezTo>
                  <a:cubicBezTo>
                    <a:pt x="0" y="168"/>
                    <a:pt x="0" y="168"/>
                    <a:pt x="0" y="168"/>
                  </a:cubicBezTo>
                  <a:cubicBezTo>
                    <a:pt x="25" y="297"/>
                    <a:pt x="25" y="297"/>
                    <a:pt x="25" y="297"/>
                  </a:cubicBezTo>
                  <a:cubicBezTo>
                    <a:pt x="28" y="314"/>
                    <a:pt x="41" y="317"/>
                    <a:pt x="48" y="317"/>
                  </a:cubicBezTo>
                  <a:cubicBezTo>
                    <a:pt x="49" y="317"/>
                    <a:pt x="49" y="317"/>
                    <a:pt x="49" y="317"/>
                  </a:cubicBezTo>
                  <a:cubicBezTo>
                    <a:pt x="49" y="317"/>
                    <a:pt x="49" y="317"/>
                    <a:pt x="49" y="317"/>
                  </a:cubicBezTo>
                  <a:cubicBezTo>
                    <a:pt x="52" y="317"/>
                    <a:pt x="54" y="317"/>
                    <a:pt x="54" y="317"/>
                  </a:cubicBezTo>
                  <a:cubicBezTo>
                    <a:pt x="54" y="317"/>
                    <a:pt x="54" y="317"/>
                    <a:pt x="54" y="317"/>
                  </a:cubicBezTo>
                  <a:cubicBezTo>
                    <a:pt x="217" y="285"/>
                    <a:pt x="217" y="285"/>
                    <a:pt x="217" y="285"/>
                  </a:cubicBezTo>
                  <a:cubicBezTo>
                    <a:pt x="234" y="282"/>
                    <a:pt x="237" y="268"/>
                    <a:pt x="237" y="261"/>
                  </a:cubicBezTo>
                  <a:cubicBezTo>
                    <a:pt x="237" y="258"/>
                    <a:pt x="236" y="256"/>
                    <a:pt x="236" y="256"/>
                  </a:cubicBezTo>
                  <a:cubicBezTo>
                    <a:pt x="221" y="176"/>
                    <a:pt x="221" y="176"/>
                    <a:pt x="221" y="176"/>
                  </a:cubicBezTo>
                  <a:cubicBezTo>
                    <a:pt x="212" y="128"/>
                    <a:pt x="212" y="128"/>
                    <a:pt x="212" y="128"/>
                  </a:cubicBezTo>
                  <a:cubicBezTo>
                    <a:pt x="204" y="88"/>
                    <a:pt x="204" y="88"/>
                    <a:pt x="204" y="88"/>
                  </a:cubicBezTo>
                  <a:cubicBezTo>
                    <a:pt x="196" y="47"/>
                    <a:pt x="196" y="47"/>
                    <a:pt x="196" y="47"/>
                  </a:cubicBezTo>
                  <a:cubicBezTo>
                    <a:pt x="189" y="9"/>
                    <a:pt x="189" y="9"/>
                    <a:pt x="189" y="9"/>
                  </a:cubicBezTo>
                  <a:cubicBezTo>
                    <a:pt x="187" y="0"/>
                    <a:pt x="187" y="0"/>
                    <a:pt x="187" y="0"/>
                  </a:cubicBezTo>
                </a:path>
              </a:pathLst>
            </a:custGeom>
            <a:solidFill>
              <a:srgbClr val="006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7" name="Freeform 210"/>
            <p:cNvSpPr>
              <a:spLocks/>
            </p:cNvSpPr>
            <p:nvPr/>
          </p:nvSpPr>
          <p:spPr bwMode="auto">
            <a:xfrm>
              <a:off x="5137" y="1949"/>
              <a:ext cx="252" cy="311"/>
            </a:xfrm>
            <a:custGeom>
              <a:avLst/>
              <a:gdLst>
                <a:gd name="T0" fmla="*/ 201 w 252"/>
                <a:gd name="T1" fmla="*/ 0 h 311"/>
                <a:gd name="T2" fmla="*/ 0 w 252"/>
                <a:gd name="T3" fmla="*/ 179 h 311"/>
                <a:gd name="T4" fmla="*/ 25 w 252"/>
                <a:gd name="T5" fmla="*/ 311 h 311"/>
                <a:gd name="T6" fmla="*/ 252 w 252"/>
                <a:gd name="T7" fmla="*/ 267 h 311"/>
                <a:gd name="T8" fmla="*/ 201 w 252"/>
                <a:gd name="T9" fmla="*/ 0 h 311"/>
              </a:gdLst>
              <a:ahLst/>
              <a:cxnLst>
                <a:cxn ang="0">
                  <a:pos x="T0" y="T1"/>
                </a:cxn>
                <a:cxn ang="0">
                  <a:pos x="T2" y="T3"/>
                </a:cxn>
                <a:cxn ang="0">
                  <a:pos x="T4" y="T5"/>
                </a:cxn>
                <a:cxn ang="0">
                  <a:pos x="T6" y="T7"/>
                </a:cxn>
                <a:cxn ang="0">
                  <a:pos x="T8" y="T9"/>
                </a:cxn>
              </a:cxnLst>
              <a:rect l="0" t="0" r="r" b="b"/>
              <a:pathLst>
                <a:path w="252" h="311">
                  <a:moveTo>
                    <a:pt x="201" y="0"/>
                  </a:moveTo>
                  <a:lnTo>
                    <a:pt x="0" y="179"/>
                  </a:lnTo>
                  <a:lnTo>
                    <a:pt x="25" y="311"/>
                  </a:lnTo>
                  <a:lnTo>
                    <a:pt x="252" y="267"/>
                  </a:lnTo>
                  <a:lnTo>
                    <a:pt x="201" y="0"/>
                  </a:lnTo>
                  <a:close/>
                </a:path>
              </a:pathLst>
            </a:custGeom>
            <a:solidFill>
              <a:srgbClr val="3CB4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8" name="Freeform 211"/>
            <p:cNvSpPr>
              <a:spLocks/>
            </p:cNvSpPr>
            <p:nvPr/>
          </p:nvSpPr>
          <p:spPr bwMode="auto">
            <a:xfrm>
              <a:off x="5137" y="1949"/>
              <a:ext cx="252" cy="311"/>
            </a:xfrm>
            <a:custGeom>
              <a:avLst/>
              <a:gdLst>
                <a:gd name="T0" fmla="*/ 201 w 252"/>
                <a:gd name="T1" fmla="*/ 0 h 311"/>
                <a:gd name="T2" fmla="*/ 0 w 252"/>
                <a:gd name="T3" fmla="*/ 179 h 311"/>
                <a:gd name="T4" fmla="*/ 25 w 252"/>
                <a:gd name="T5" fmla="*/ 311 h 311"/>
                <a:gd name="T6" fmla="*/ 252 w 252"/>
                <a:gd name="T7" fmla="*/ 267 h 311"/>
                <a:gd name="T8" fmla="*/ 201 w 252"/>
                <a:gd name="T9" fmla="*/ 0 h 311"/>
              </a:gdLst>
              <a:ahLst/>
              <a:cxnLst>
                <a:cxn ang="0">
                  <a:pos x="T0" y="T1"/>
                </a:cxn>
                <a:cxn ang="0">
                  <a:pos x="T2" y="T3"/>
                </a:cxn>
                <a:cxn ang="0">
                  <a:pos x="T4" y="T5"/>
                </a:cxn>
                <a:cxn ang="0">
                  <a:pos x="T6" y="T7"/>
                </a:cxn>
                <a:cxn ang="0">
                  <a:pos x="T8" y="T9"/>
                </a:cxn>
              </a:cxnLst>
              <a:rect l="0" t="0" r="r" b="b"/>
              <a:pathLst>
                <a:path w="252" h="311">
                  <a:moveTo>
                    <a:pt x="201" y="0"/>
                  </a:moveTo>
                  <a:lnTo>
                    <a:pt x="0" y="179"/>
                  </a:lnTo>
                  <a:lnTo>
                    <a:pt x="25" y="311"/>
                  </a:lnTo>
                  <a:lnTo>
                    <a:pt x="252" y="267"/>
                  </a:lnTo>
                  <a:lnTo>
                    <a:pt x="2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79" name="Freeform 212"/>
            <p:cNvSpPr>
              <a:spLocks/>
            </p:cNvSpPr>
            <p:nvPr/>
          </p:nvSpPr>
          <p:spPr bwMode="auto">
            <a:xfrm>
              <a:off x="4468" y="2412"/>
              <a:ext cx="501" cy="480"/>
            </a:xfrm>
            <a:custGeom>
              <a:avLst/>
              <a:gdLst>
                <a:gd name="T0" fmla="*/ 294 w 360"/>
                <a:gd name="T1" fmla="*/ 0 h 345"/>
                <a:gd name="T2" fmla="*/ 279 w 360"/>
                <a:gd name="T3" fmla="*/ 16 h 345"/>
                <a:gd name="T4" fmla="*/ 332 w 360"/>
                <a:gd name="T5" fmla="*/ 200 h 345"/>
                <a:gd name="T6" fmla="*/ 24 w 360"/>
                <a:gd name="T7" fmla="*/ 288 h 345"/>
                <a:gd name="T8" fmla="*/ 0 w 360"/>
                <a:gd name="T9" fmla="*/ 314 h 345"/>
                <a:gd name="T10" fmla="*/ 5 w 360"/>
                <a:gd name="T11" fmla="*/ 331 h 345"/>
                <a:gd name="T12" fmla="*/ 22 w 360"/>
                <a:gd name="T13" fmla="*/ 345 h 345"/>
                <a:gd name="T14" fmla="*/ 27 w 360"/>
                <a:gd name="T15" fmla="*/ 344 h 345"/>
                <a:gd name="T16" fmla="*/ 347 w 360"/>
                <a:gd name="T17" fmla="*/ 253 h 345"/>
                <a:gd name="T18" fmla="*/ 360 w 360"/>
                <a:gd name="T19" fmla="*/ 236 h 345"/>
                <a:gd name="T20" fmla="*/ 359 w 360"/>
                <a:gd name="T21" fmla="*/ 231 h 345"/>
                <a:gd name="T22" fmla="*/ 359 w 360"/>
                <a:gd name="T23" fmla="*/ 231 h 345"/>
                <a:gd name="T24" fmla="*/ 294 w 360"/>
                <a:gd name="T25"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0" h="345">
                  <a:moveTo>
                    <a:pt x="294" y="0"/>
                  </a:moveTo>
                  <a:cubicBezTo>
                    <a:pt x="279" y="16"/>
                    <a:pt x="279" y="16"/>
                    <a:pt x="279" y="16"/>
                  </a:cubicBezTo>
                  <a:cubicBezTo>
                    <a:pt x="332" y="200"/>
                    <a:pt x="332" y="200"/>
                    <a:pt x="332" y="200"/>
                  </a:cubicBezTo>
                  <a:cubicBezTo>
                    <a:pt x="24" y="288"/>
                    <a:pt x="24" y="288"/>
                    <a:pt x="24" y="288"/>
                  </a:cubicBezTo>
                  <a:cubicBezTo>
                    <a:pt x="0" y="314"/>
                    <a:pt x="0" y="314"/>
                    <a:pt x="0" y="314"/>
                  </a:cubicBezTo>
                  <a:cubicBezTo>
                    <a:pt x="5" y="331"/>
                    <a:pt x="5" y="331"/>
                    <a:pt x="5" y="331"/>
                  </a:cubicBezTo>
                  <a:cubicBezTo>
                    <a:pt x="8" y="343"/>
                    <a:pt x="16" y="345"/>
                    <a:pt x="22" y="345"/>
                  </a:cubicBezTo>
                  <a:cubicBezTo>
                    <a:pt x="25" y="345"/>
                    <a:pt x="27" y="344"/>
                    <a:pt x="27" y="344"/>
                  </a:cubicBezTo>
                  <a:cubicBezTo>
                    <a:pt x="347" y="253"/>
                    <a:pt x="347" y="253"/>
                    <a:pt x="347" y="253"/>
                  </a:cubicBezTo>
                  <a:cubicBezTo>
                    <a:pt x="358" y="250"/>
                    <a:pt x="360" y="242"/>
                    <a:pt x="360" y="236"/>
                  </a:cubicBezTo>
                  <a:cubicBezTo>
                    <a:pt x="360" y="233"/>
                    <a:pt x="359" y="231"/>
                    <a:pt x="359" y="231"/>
                  </a:cubicBezTo>
                  <a:cubicBezTo>
                    <a:pt x="359" y="231"/>
                    <a:pt x="359" y="231"/>
                    <a:pt x="359" y="231"/>
                  </a:cubicBezTo>
                  <a:cubicBezTo>
                    <a:pt x="294" y="0"/>
                    <a:pt x="294" y="0"/>
                    <a:pt x="294" y="0"/>
                  </a:cubicBezTo>
                </a:path>
              </a:pathLst>
            </a:custGeom>
            <a:solidFill>
              <a:srgbClr val="006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0" name="Freeform 213"/>
            <p:cNvSpPr>
              <a:spLocks/>
            </p:cNvSpPr>
            <p:nvPr/>
          </p:nvSpPr>
          <p:spPr bwMode="auto">
            <a:xfrm>
              <a:off x="4502" y="2434"/>
              <a:ext cx="428" cy="378"/>
            </a:xfrm>
            <a:custGeom>
              <a:avLst/>
              <a:gdLst>
                <a:gd name="T0" fmla="*/ 354 w 428"/>
                <a:gd name="T1" fmla="*/ 0 h 378"/>
                <a:gd name="T2" fmla="*/ 0 w 428"/>
                <a:gd name="T3" fmla="*/ 378 h 378"/>
                <a:gd name="T4" fmla="*/ 428 w 428"/>
                <a:gd name="T5" fmla="*/ 256 h 378"/>
                <a:gd name="T6" fmla="*/ 354 w 428"/>
                <a:gd name="T7" fmla="*/ 0 h 378"/>
              </a:gdLst>
              <a:ahLst/>
              <a:cxnLst>
                <a:cxn ang="0">
                  <a:pos x="T0" y="T1"/>
                </a:cxn>
                <a:cxn ang="0">
                  <a:pos x="T2" y="T3"/>
                </a:cxn>
                <a:cxn ang="0">
                  <a:pos x="T4" y="T5"/>
                </a:cxn>
                <a:cxn ang="0">
                  <a:pos x="T6" y="T7"/>
                </a:cxn>
              </a:cxnLst>
              <a:rect l="0" t="0" r="r" b="b"/>
              <a:pathLst>
                <a:path w="428" h="378">
                  <a:moveTo>
                    <a:pt x="354" y="0"/>
                  </a:moveTo>
                  <a:lnTo>
                    <a:pt x="0" y="378"/>
                  </a:lnTo>
                  <a:lnTo>
                    <a:pt x="428" y="256"/>
                  </a:lnTo>
                  <a:lnTo>
                    <a:pt x="354" y="0"/>
                  </a:lnTo>
                  <a:close/>
                </a:path>
              </a:pathLst>
            </a:custGeom>
            <a:solidFill>
              <a:srgbClr val="3CB4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1" name="Freeform 214"/>
            <p:cNvSpPr>
              <a:spLocks/>
            </p:cNvSpPr>
            <p:nvPr/>
          </p:nvSpPr>
          <p:spPr bwMode="auto">
            <a:xfrm>
              <a:off x="4502" y="2434"/>
              <a:ext cx="428" cy="378"/>
            </a:xfrm>
            <a:custGeom>
              <a:avLst/>
              <a:gdLst>
                <a:gd name="T0" fmla="*/ 354 w 428"/>
                <a:gd name="T1" fmla="*/ 0 h 378"/>
                <a:gd name="T2" fmla="*/ 0 w 428"/>
                <a:gd name="T3" fmla="*/ 378 h 378"/>
                <a:gd name="T4" fmla="*/ 428 w 428"/>
                <a:gd name="T5" fmla="*/ 256 h 378"/>
                <a:gd name="T6" fmla="*/ 354 w 428"/>
                <a:gd name="T7" fmla="*/ 0 h 378"/>
              </a:gdLst>
              <a:ahLst/>
              <a:cxnLst>
                <a:cxn ang="0">
                  <a:pos x="T0" y="T1"/>
                </a:cxn>
                <a:cxn ang="0">
                  <a:pos x="T2" y="T3"/>
                </a:cxn>
                <a:cxn ang="0">
                  <a:pos x="T4" y="T5"/>
                </a:cxn>
                <a:cxn ang="0">
                  <a:pos x="T6" y="T7"/>
                </a:cxn>
              </a:cxnLst>
              <a:rect l="0" t="0" r="r" b="b"/>
              <a:pathLst>
                <a:path w="428" h="378">
                  <a:moveTo>
                    <a:pt x="354" y="0"/>
                  </a:moveTo>
                  <a:lnTo>
                    <a:pt x="0" y="378"/>
                  </a:lnTo>
                  <a:lnTo>
                    <a:pt x="428" y="256"/>
                  </a:lnTo>
                  <a:lnTo>
                    <a:pt x="3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2" name="Rectangle 215"/>
            <p:cNvSpPr>
              <a:spLocks noChangeArrowheads="1"/>
            </p:cNvSpPr>
            <p:nvPr/>
          </p:nvSpPr>
          <p:spPr bwMode="auto">
            <a:xfrm>
              <a:off x="4257" y="2985"/>
              <a:ext cx="50" cy="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3" name="Rectangle 216"/>
            <p:cNvSpPr>
              <a:spLocks noChangeArrowheads="1"/>
            </p:cNvSpPr>
            <p:nvPr/>
          </p:nvSpPr>
          <p:spPr bwMode="auto">
            <a:xfrm>
              <a:off x="4257" y="2985"/>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4" name="Rectangle 217"/>
            <p:cNvSpPr>
              <a:spLocks noChangeArrowheads="1"/>
            </p:cNvSpPr>
            <p:nvPr/>
          </p:nvSpPr>
          <p:spPr bwMode="auto">
            <a:xfrm>
              <a:off x="4207" y="2935"/>
              <a:ext cx="50" cy="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5" name="Rectangle 218"/>
            <p:cNvSpPr>
              <a:spLocks noChangeArrowheads="1"/>
            </p:cNvSpPr>
            <p:nvPr/>
          </p:nvSpPr>
          <p:spPr bwMode="auto">
            <a:xfrm>
              <a:off x="4207" y="2935"/>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6" name="Rectangle 219"/>
            <p:cNvSpPr>
              <a:spLocks noChangeArrowheads="1"/>
            </p:cNvSpPr>
            <p:nvPr/>
          </p:nvSpPr>
          <p:spPr bwMode="auto">
            <a:xfrm>
              <a:off x="4257" y="2985"/>
              <a:ext cx="50" cy="5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7" name="Rectangle 220"/>
            <p:cNvSpPr>
              <a:spLocks noChangeArrowheads="1"/>
            </p:cNvSpPr>
            <p:nvPr/>
          </p:nvSpPr>
          <p:spPr bwMode="auto">
            <a:xfrm>
              <a:off x="4257" y="2985"/>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8" name="Rectangle 221"/>
            <p:cNvSpPr>
              <a:spLocks noChangeArrowheads="1"/>
            </p:cNvSpPr>
            <p:nvPr/>
          </p:nvSpPr>
          <p:spPr bwMode="auto">
            <a:xfrm>
              <a:off x="4207" y="2935"/>
              <a:ext cx="50" cy="5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89" name="Rectangle 222"/>
            <p:cNvSpPr>
              <a:spLocks noChangeArrowheads="1"/>
            </p:cNvSpPr>
            <p:nvPr/>
          </p:nvSpPr>
          <p:spPr bwMode="auto">
            <a:xfrm>
              <a:off x="4207" y="2935"/>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0" name="Rectangle 223"/>
            <p:cNvSpPr>
              <a:spLocks noChangeArrowheads="1"/>
            </p:cNvSpPr>
            <p:nvPr/>
          </p:nvSpPr>
          <p:spPr bwMode="auto">
            <a:xfrm>
              <a:off x="4407" y="3135"/>
              <a:ext cx="50" cy="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1" name="Rectangle 224"/>
            <p:cNvSpPr>
              <a:spLocks noChangeArrowheads="1"/>
            </p:cNvSpPr>
            <p:nvPr/>
          </p:nvSpPr>
          <p:spPr bwMode="auto">
            <a:xfrm>
              <a:off x="4407" y="3135"/>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2" name="Rectangle 225"/>
            <p:cNvSpPr>
              <a:spLocks noChangeArrowheads="1"/>
            </p:cNvSpPr>
            <p:nvPr/>
          </p:nvSpPr>
          <p:spPr bwMode="auto">
            <a:xfrm>
              <a:off x="4357" y="3085"/>
              <a:ext cx="50" cy="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3" name="Rectangle 226"/>
            <p:cNvSpPr>
              <a:spLocks noChangeArrowheads="1"/>
            </p:cNvSpPr>
            <p:nvPr/>
          </p:nvSpPr>
          <p:spPr bwMode="auto">
            <a:xfrm>
              <a:off x="4357" y="3085"/>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4" name="Rectangle 227"/>
            <p:cNvSpPr>
              <a:spLocks noChangeArrowheads="1"/>
            </p:cNvSpPr>
            <p:nvPr/>
          </p:nvSpPr>
          <p:spPr bwMode="auto">
            <a:xfrm>
              <a:off x="4307" y="3035"/>
              <a:ext cx="50" cy="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5" name="Rectangle 228"/>
            <p:cNvSpPr>
              <a:spLocks noChangeArrowheads="1"/>
            </p:cNvSpPr>
            <p:nvPr/>
          </p:nvSpPr>
          <p:spPr bwMode="auto">
            <a:xfrm>
              <a:off x="4307" y="3035"/>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6" name="Rectangle 229"/>
            <p:cNvSpPr>
              <a:spLocks noChangeArrowheads="1"/>
            </p:cNvSpPr>
            <p:nvPr/>
          </p:nvSpPr>
          <p:spPr bwMode="auto">
            <a:xfrm>
              <a:off x="4407" y="3135"/>
              <a:ext cx="50" cy="5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7" name="Rectangle 230"/>
            <p:cNvSpPr>
              <a:spLocks noChangeArrowheads="1"/>
            </p:cNvSpPr>
            <p:nvPr/>
          </p:nvSpPr>
          <p:spPr bwMode="auto">
            <a:xfrm>
              <a:off x="4407" y="3135"/>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8" name="Rectangle 231"/>
            <p:cNvSpPr>
              <a:spLocks noChangeArrowheads="1"/>
            </p:cNvSpPr>
            <p:nvPr/>
          </p:nvSpPr>
          <p:spPr bwMode="auto">
            <a:xfrm>
              <a:off x="4357" y="3085"/>
              <a:ext cx="50" cy="5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99" name="Rectangle 232"/>
            <p:cNvSpPr>
              <a:spLocks noChangeArrowheads="1"/>
            </p:cNvSpPr>
            <p:nvPr/>
          </p:nvSpPr>
          <p:spPr bwMode="auto">
            <a:xfrm>
              <a:off x="4357" y="3085"/>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0" name="Rectangle 233"/>
            <p:cNvSpPr>
              <a:spLocks noChangeArrowheads="1"/>
            </p:cNvSpPr>
            <p:nvPr/>
          </p:nvSpPr>
          <p:spPr bwMode="auto">
            <a:xfrm>
              <a:off x="4307" y="3035"/>
              <a:ext cx="50" cy="5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1" name="Rectangle 234"/>
            <p:cNvSpPr>
              <a:spLocks noChangeArrowheads="1"/>
            </p:cNvSpPr>
            <p:nvPr/>
          </p:nvSpPr>
          <p:spPr bwMode="auto">
            <a:xfrm>
              <a:off x="4307" y="3035"/>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2" name="Freeform 235"/>
            <p:cNvSpPr>
              <a:spLocks/>
            </p:cNvSpPr>
            <p:nvPr/>
          </p:nvSpPr>
          <p:spPr bwMode="auto">
            <a:xfrm>
              <a:off x="3956" y="2935"/>
              <a:ext cx="301" cy="250"/>
            </a:xfrm>
            <a:custGeom>
              <a:avLst/>
              <a:gdLst>
                <a:gd name="T0" fmla="*/ 251 w 301"/>
                <a:gd name="T1" fmla="*/ 50 h 250"/>
                <a:gd name="T2" fmla="*/ 251 w 301"/>
                <a:gd name="T3" fmla="*/ 0 h 250"/>
                <a:gd name="T4" fmla="*/ 201 w 301"/>
                <a:gd name="T5" fmla="*/ 0 h 250"/>
                <a:gd name="T6" fmla="*/ 201 w 301"/>
                <a:gd name="T7" fmla="*/ 50 h 250"/>
                <a:gd name="T8" fmla="*/ 151 w 301"/>
                <a:gd name="T9" fmla="*/ 50 h 250"/>
                <a:gd name="T10" fmla="*/ 151 w 301"/>
                <a:gd name="T11" fmla="*/ 100 h 250"/>
                <a:gd name="T12" fmla="*/ 100 w 301"/>
                <a:gd name="T13" fmla="*/ 100 h 250"/>
                <a:gd name="T14" fmla="*/ 100 w 301"/>
                <a:gd name="T15" fmla="*/ 150 h 250"/>
                <a:gd name="T16" fmla="*/ 50 w 301"/>
                <a:gd name="T17" fmla="*/ 150 h 250"/>
                <a:gd name="T18" fmla="*/ 50 w 301"/>
                <a:gd name="T19" fmla="*/ 200 h 250"/>
                <a:gd name="T20" fmla="*/ 0 w 301"/>
                <a:gd name="T21" fmla="*/ 200 h 250"/>
                <a:gd name="T22" fmla="*/ 0 w 301"/>
                <a:gd name="T23" fmla="*/ 250 h 250"/>
                <a:gd name="T24" fmla="*/ 50 w 301"/>
                <a:gd name="T25" fmla="*/ 250 h 250"/>
                <a:gd name="T26" fmla="*/ 100 w 301"/>
                <a:gd name="T27" fmla="*/ 250 h 250"/>
                <a:gd name="T28" fmla="*/ 151 w 301"/>
                <a:gd name="T29" fmla="*/ 250 h 250"/>
                <a:gd name="T30" fmla="*/ 201 w 301"/>
                <a:gd name="T31" fmla="*/ 250 h 250"/>
                <a:gd name="T32" fmla="*/ 201 w 301"/>
                <a:gd name="T33" fmla="*/ 200 h 250"/>
                <a:gd name="T34" fmla="*/ 251 w 301"/>
                <a:gd name="T35" fmla="*/ 200 h 250"/>
                <a:gd name="T36" fmla="*/ 251 w 301"/>
                <a:gd name="T37" fmla="*/ 150 h 250"/>
                <a:gd name="T38" fmla="*/ 301 w 301"/>
                <a:gd name="T39" fmla="*/ 150 h 250"/>
                <a:gd name="T40" fmla="*/ 301 w 301"/>
                <a:gd name="T41" fmla="*/ 100 h 250"/>
                <a:gd name="T42" fmla="*/ 301 w 301"/>
                <a:gd name="T43" fmla="*/ 50 h 250"/>
                <a:gd name="T44" fmla="*/ 251 w 301"/>
                <a:gd name="T45" fmla="*/ 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1" h="250">
                  <a:moveTo>
                    <a:pt x="251" y="50"/>
                  </a:moveTo>
                  <a:lnTo>
                    <a:pt x="251" y="0"/>
                  </a:lnTo>
                  <a:lnTo>
                    <a:pt x="201" y="0"/>
                  </a:lnTo>
                  <a:lnTo>
                    <a:pt x="201" y="50"/>
                  </a:lnTo>
                  <a:lnTo>
                    <a:pt x="151" y="50"/>
                  </a:lnTo>
                  <a:lnTo>
                    <a:pt x="151" y="100"/>
                  </a:lnTo>
                  <a:lnTo>
                    <a:pt x="100" y="100"/>
                  </a:lnTo>
                  <a:lnTo>
                    <a:pt x="100" y="150"/>
                  </a:lnTo>
                  <a:lnTo>
                    <a:pt x="50" y="150"/>
                  </a:lnTo>
                  <a:lnTo>
                    <a:pt x="50" y="200"/>
                  </a:lnTo>
                  <a:lnTo>
                    <a:pt x="0" y="200"/>
                  </a:lnTo>
                  <a:lnTo>
                    <a:pt x="0" y="250"/>
                  </a:lnTo>
                  <a:lnTo>
                    <a:pt x="50" y="250"/>
                  </a:lnTo>
                  <a:lnTo>
                    <a:pt x="100" y="250"/>
                  </a:lnTo>
                  <a:lnTo>
                    <a:pt x="151" y="250"/>
                  </a:lnTo>
                  <a:lnTo>
                    <a:pt x="201" y="250"/>
                  </a:lnTo>
                  <a:lnTo>
                    <a:pt x="201" y="200"/>
                  </a:lnTo>
                  <a:lnTo>
                    <a:pt x="251" y="200"/>
                  </a:lnTo>
                  <a:lnTo>
                    <a:pt x="251" y="150"/>
                  </a:lnTo>
                  <a:lnTo>
                    <a:pt x="301" y="150"/>
                  </a:lnTo>
                  <a:lnTo>
                    <a:pt x="301" y="100"/>
                  </a:lnTo>
                  <a:lnTo>
                    <a:pt x="301" y="50"/>
                  </a:lnTo>
                  <a:lnTo>
                    <a:pt x="251"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3" name="Freeform 236"/>
            <p:cNvSpPr>
              <a:spLocks/>
            </p:cNvSpPr>
            <p:nvPr/>
          </p:nvSpPr>
          <p:spPr bwMode="auto">
            <a:xfrm>
              <a:off x="3956" y="2935"/>
              <a:ext cx="301" cy="250"/>
            </a:xfrm>
            <a:custGeom>
              <a:avLst/>
              <a:gdLst>
                <a:gd name="T0" fmla="*/ 251 w 301"/>
                <a:gd name="T1" fmla="*/ 50 h 250"/>
                <a:gd name="T2" fmla="*/ 251 w 301"/>
                <a:gd name="T3" fmla="*/ 0 h 250"/>
                <a:gd name="T4" fmla="*/ 201 w 301"/>
                <a:gd name="T5" fmla="*/ 0 h 250"/>
                <a:gd name="T6" fmla="*/ 201 w 301"/>
                <a:gd name="T7" fmla="*/ 50 h 250"/>
                <a:gd name="T8" fmla="*/ 151 w 301"/>
                <a:gd name="T9" fmla="*/ 50 h 250"/>
                <a:gd name="T10" fmla="*/ 151 w 301"/>
                <a:gd name="T11" fmla="*/ 100 h 250"/>
                <a:gd name="T12" fmla="*/ 100 w 301"/>
                <a:gd name="T13" fmla="*/ 100 h 250"/>
                <a:gd name="T14" fmla="*/ 100 w 301"/>
                <a:gd name="T15" fmla="*/ 150 h 250"/>
                <a:gd name="T16" fmla="*/ 50 w 301"/>
                <a:gd name="T17" fmla="*/ 150 h 250"/>
                <a:gd name="T18" fmla="*/ 50 w 301"/>
                <a:gd name="T19" fmla="*/ 200 h 250"/>
                <a:gd name="T20" fmla="*/ 0 w 301"/>
                <a:gd name="T21" fmla="*/ 200 h 250"/>
                <a:gd name="T22" fmla="*/ 0 w 301"/>
                <a:gd name="T23" fmla="*/ 250 h 250"/>
                <a:gd name="T24" fmla="*/ 50 w 301"/>
                <a:gd name="T25" fmla="*/ 250 h 250"/>
                <a:gd name="T26" fmla="*/ 100 w 301"/>
                <a:gd name="T27" fmla="*/ 250 h 250"/>
                <a:gd name="T28" fmla="*/ 151 w 301"/>
                <a:gd name="T29" fmla="*/ 250 h 250"/>
                <a:gd name="T30" fmla="*/ 201 w 301"/>
                <a:gd name="T31" fmla="*/ 250 h 250"/>
                <a:gd name="T32" fmla="*/ 201 w 301"/>
                <a:gd name="T33" fmla="*/ 200 h 250"/>
                <a:gd name="T34" fmla="*/ 251 w 301"/>
                <a:gd name="T35" fmla="*/ 200 h 250"/>
                <a:gd name="T36" fmla="*/ 251 w 301"/>
                <a:gd name="T37" fmla="*/ 150 h 250"/>
                <a:gd name="T38" fmla="*/ 301 w 301"/>
                <a:gd name="T39" fmla="*/ 150 h 250"/>
                <a:gd name="T40" fmla="*/ 301 w 301"/>
                <a:gd name="T41" fmla="*/ 100 h 250"/>
                <a:gd name="T42" fmla="*/ 301 w 301"/>
                <a:gd name="T43" fmla="*/ 50 h 250"/>
                <a:gd name="T44" fmla="*/ 251 w 301"/>
                <a:gd name="T45" fmla="*/ 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1" h="250">
                  <a:moveTo>
                    <a:pt x="251" y="50"/>
                  </a:moveTo>
                  <a:lnTo>
                    <a:pt x="251" y="0"/>
                  </a:lnTo>
                  <a:lnTo>
                    <a:pt x="201" y="0"/>
                  </a:lnTo>
                  <a:lnTo>
                    <a:pt x="201" y="50"/>
                  </a:lnTo>
                  <a:lnTo>
                    <a:pt x="151" y="50"/>
                  </a:lnTo>
                  <a:lnTo>
                    <a:pt x="151" y="100"/>
                  </a:lnTo>
                  <a:lnTo>
                    <a:pt x="100" y="100"/>
                  </a:lnTo>
                  <a:lnTo>
                    <a:pt x="100" y="150"/>
                  </a:lnTo>
                  <a:lnTo>
                    <a:pt x="50" y="150"/>
                  </a:lnTo>
                  <a:lnTo>
                    <a:pt x="50" y="200"/>
                  </a:lnTo>
                  <a:lnTo>
                    <a:pt x="0" y="200"/>
                  </a:lnTo>
                  <a:lnTo>
                    <a:pt x="0" y="250"/>
                  </a:lnTo>
                  <a:lnTo>
                    <a:pt x="50" y="250"/>
                  </a:lnTo>
                  <a:lnTo>
                    <a:pt x="100" y="250"/>
                  </a:lnTo>
                  <a:lnTo>
                    <a:pt x="151" y="250"/>
                  </a:lnTo>
                  <a:lnTo>
                    <a:pt x="201" y="250"/>
                  </a:lnTo>
                  <a:lnTo>
                    <a:pt x="201" y="200"/>
                  </a:lnTo>
                  <a:lnTo>
                    <a:pt x="251" y="200"/>
                  </a:lnTo>
                  <a:lnTo>
                    <a:pt x="251" y="150"/>
                  </a:lnTo>
                  <a:lnTo>
                    <a:pt x="301" y="150"/>
                  </a:lnTo>
                  <a:lnTo>
                    <a:pt x="301" y="100"/>
                  </a:lnTo>
                  <a:lnTo>
                    <a:pt x="301" y="50"/>
                  </a:lnTo>
                  <a:lnTo>
                    <a:pt x="251"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4" name="Freeform 237"/>
            <p:cNvSpPr>
              <a:spLocks/>
            </p:cNvSpPr>
            <p:nvPr/>
          </p:nvSpPr>
          <p:spPr bwMode="auto">
            <a:xfrm>
              <a:off x="3956" y="2935"/>
              <a:ext cx="301" cy="250"/>
            </a:xfrm>
            <a:custGeom>
              <a:avLst/>
              <a:gdLst>
                <a:gd name="T0" fmla="*/ 251 w 301"/>
                <a:gd name="T1" fmla="*/ 0 h 250"/>
                <a:gd name="T2" fmla="*/ 201 w 301"/>
                <a:gd name="T3" fmla="*/ 0 h 250"/>
                <a:gd name="T4" fmla="*/ 201 w 301"/>
                <a:gd name="T5" fmla="*/ 50 h 250"/>
                <a:gd name="T6" fmla="*/ 151 w 301"/>
                <a:gd name="T7" fmla="*/ 50 h 250"/>
                <a:gd name="T8" fmla="*/ 151 w 301"/>
                <a:gd name="T9" fmla="*/ 100 h 250"/>
                <a:gd name="T10" fmla="*/ 100 w 301"/>
                <a:gd name="T11" fmla="*/ 100 h 250"/>
                <a:gd name="T12" fmla="*/ 100 w 301"/>
                <a:gd name="T13" fmla="*/ 150 h 250"/>
                <a:gd name="T14" fmla="*/ 50 w 301"/>
                <a:gd name="T15" fmla="*/ 150 h 250"/>
                <a:gd name="T16" fmla="*/ 50 w 301"/>
                <a:gd name="T17" fmla="*/ 200 h 250"/>
                <a:gd name="T18" fmla="*/ 0 w 301"/>
                <a:gd name="T19" fmla="*/ 200 h 250"/>
                <a:gd name="T20" fmla="*/ 0 w 301"/>
                <a:gd name="T21" fmla="*/ 250 h 250"/>
                <a:gd name="T22" fmla="*/ 50 w 301"/>
                <a:gd name="T23" fmla="*/ 250 h 250"/>
                <a:gd name="T24" fmla="*/ 100 w 301"/>
                <a:gd name="T25" fmla="*/ 250 h 250"/>
                <a:gd name="T26" fmla="*/ 151 w 301"/>
                <a:gd name="T27" fmla="*/ 250 h 250"/>
                <a:gd name="T28" fmla="*/ 201 w 301"/>
                <a:gd name="T29" fmla="*/ 250 h 250"/>
                <a:gd name="T30" fmla="*/ 201 w 301"/>
                <a:gd name="T31" fmla="*/ 200 h 250"/>
                <a:gd name="T32" fmla="*/ 251 w 301"/>
                <a:gd name="T33" fmla="*/ 200 h 250"/>
                <a:gd name="T34" fmla="*/ 251 w 301"/>
                <a:gd name="T35" fmla="*/ 150 h 250"/>
                <a:gd name="T36" fmla="*/ 301 w 301"/>
                <a:gd name="T37" fmla="*/ 150 h 250"/>
                <a:gd name="T38" fmla="*/ 301 w 301"/>
                <a:gd name="T39" fmla="*/ 100 h 250"/>
                <a:gd name="T40" fmla="*/ 301 w 301"/>
                <a:gd name="T41" fmla="*/ 50 h 250"/>
                <a:gd name="T42" fmla="*/ 251 w 301"/>
                <a:gd name="T43" fmla="*/ 50 h 250"/>
                <a:gd name="T44" fmla="*/ 251 w 301"/>
                <a:gd name="T4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1" h="250">
                  <a:moveTo>
                    <a:pt x="251" y="0"/>
                  </a:moveTo>
                  <a:lnTo>
                    <a:pt x="201" y="0"/>
                  </a:lnTo>
                  <a:lnTo>
                    <a:pt x="201" y="50"/>
                  </a:lnTo>
                  <a:lnTo>
                    <a:pt x="151" y="50"/>
                  </a:lnTo>
                  <a:lnTo>
                    <a:pt x="151" y="100"/>
                  </a:lnTo>
                  <a:lnTo>
                    <a:pt x="100" y="100"/>
                  </a:lnTo>
                  <a:lnTo>
                    <a:pt x="100" y="150"/>
                  </a:lnTo>
                  <a:lnTo>
                    <a:pt x="50" y="150"/>
                  </a:lnTo>
                  <a:lnTo>
                    <a:pt x="50" y="200"/>
                  </a:lnTo>
                  <a:lnTo>
                    <a:pt x="0" y="200"/>
                  </a:lnTo>
                  <a:lnTo>
                    <a:pt x="0" y="250"/>
                  </a:lnTo>
                  <a:lnTo>
                    <a:pt x="50" y="250"/>
                  </a:lnTo>
                  <a:lnTo>
                    <a:pt x="100" y="250"/>
                  </a:lnTo>
                  <a:lnTo>
                    <a:pt x="151" y="250"/>
                  </a:lnTo>
                  <a:lnTo>
                    <a:pt x="201" y="250"/>
                  </a:lnTo>
                  <a:lnTo>
                    <a:pt x="201" y="200"/>
                  </a:lnTo>
                  <a:lnTo>
                    <a:pt x="251" y="200"/>
                  </a:lnTo>
                  <a:lnTo>
                    <a:pt x="251" y="150"/>
                  </a:lnTo>
                  <a:lnTo>
                    <a:pt x="301" y="150"/>
                  </a:lnTo>
                  <a:lnTo>
                    <a:pt x="301" y="100"/>
                  </a:lnTo>
                  <a:lnTo>
                    <a:pt x="301" y="50"/>
                  </a:lnTo>
                  <a:lnTo>
                    <a:pt x="251" y="50"/>
                  </a:lnTo>
                  <a:lnTo>
                    <a:pt x="251"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5" name="Freeform 238"/>
            <p:cNvSpPr>
              <a:spLocks/>
            </p:cNvSpPr>
            <p:nvPr/>
          </p:nvSpPr>
          <p:spPr bwMode="auto">
            <a:xfrm>
              <a:off x="3956" y="2935"/>
              <a:ext cx="301" cy="250"/>
            </a:xfrm>
            <a:custGeom>
              <a:avLst/>
              <a:gdLst>
                <a:gd name="T0" fmla="*/ 251 w 301"/>
                <a:gd name="T1" fmla="*/ 0 h 250"/>
                <a:gd name="T2" fmla="*/ 201 w 301"/>
                <a:gd name="T3" fmla="*/ 0 h 250"/>
                <a:gd name="T4" fmla="*/ 201 w 301"/>
                <a:gd name="T5" fmla="*/ 50 h 250"/>
                <a:gd name="T6" fmla="*/ 151 w 301"/>
                <a:gd name="T7" fmla="*/ 50 h 250"/>
                <a:gd name="T8" fmla="*/ 151 w 301"/>
                <a:gd name="T9" fmla="*/ 100 h 250"/>
                <a:gd name="T10" fmla="*/ 100 w 301"/>
                <a:gd name="T11" fmla="*/ 100 h 250"/>
                <a:gd name="T12" fmla="*/ 100 w 301"/>
                <a:gd name="T13" fmla="*/ 150 h 250"/>
                <a:gd name="T14" fmla="*/ 50 w 301"/>
                <a:gd name="T15" fmla="*/ 150 h 250"/>
                <a:gd name="T16" fmla="*/ 50 w 301"/>
                <a:gd name="T17" fmla="*/ 200 h 250"/>
                <a:gd name="T18" fmla="*/ 0 w 301"/>
                <a:gd name="T19" fmla="*/ 200 h 250"/>
                <a:gd name="T20" fmla="*/ 0 w 301"/>
                <a:gd name="T21" fmla="*/ 250 h 250"/>
                <a:gd name="T22" fmla="*/ 50 w 301"/>
                <a:gd name="T23" fmla="*/ 250 h 250"/>
                <a:gd name="T24" fmla="*/ 100 w 301"/>
                <a:gd name="T25" fmla="*/ 250 h 250"/>
                <a:gd name="T26" fmla="*/ 151 w 301"/>
                <a:gd name="T27" fmla="*/ 250 h 250"/>
                <a:gd name="T28" fmla="*/ 201 w 301"/>
                <a:gd name="T29" fmla="*/ 250 h 250"/>
                <a:gd name="T30" fmla="*/ 201 w 301"/>
                <a:gd name="T31" fmla="*/ 200 h 250"/>
                <a:gd name="T32" fmla="*/ 251 w 301"/>
                <a:gd name="T33" fmla="*/ 200 h 250"/>
                <a:gd name="T34" fmla="*/ 251 w 301"/>
                <a:gd name="T35" fmla="*/ 150 h 250"/>
                <a:gd name="T36" fmla="*/ 301 w 301"/>
                <a:gd name="T37" fmla="*/ 150 h 250"/>
                <a:gd name="T38" fmla="*/ 301 w 301"/>
                <a:gd name="T39" fmla="*/ 100 h 250"/>
                <a:gd name="T40" fmla="*/ 301 w 301"/>
                <a:gd name="T41" fmla="*/ 50 h 250"/>
                <a:gd name="T42" fmla="*/ 251 w 301"/>
                <a:gd name="T43" fmla="*/ 50 h 250"/>
                <a:gd name="T44" fmla="*/ 251 w 301"/>
                <a:gd name="T4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1" h="250">
                  <a:moveTo>
                    <a:pt x="251" y="0"/>
                  </a:moveTo>
                  <a:lnTo>
                    <a:pt x="201" y="0"/>
                  </a:lnTo>
                  <a:lnTo>
                    <a:pt x="201" y="50"/>
                  </a:lnTo>
                  <a:lnTo>
                    <a:pt x="151" y="50"/>
                  </a:lnTo>
                  <a:lnTo>
                    <a:pt x="151" y="100"/>
                  </a:lnTo>
                  <a:lnTo>
                    <a:pt x="100" y="100"/>
                  </a:lnTo>
                  <a:lnTo>
                    <a:pt x="100" y="150"/>
                  </a:lnTo>
                  <a:lnTo>
                    <a:pt x="50" y="150"/>
                  </a:lnTo>
                  <a:lnTo>
                    <a:pt x="50" y="200"/>
                  </a:lnTo>
                  <a:lnTo>
                    <a:pt x="0" y="200"/>
                  </a:lnTo>
                  <a:lnTo>
                    <a:pt x="0" y="250"/>
                  </a:lnTo>
                  <a:lnTo>
                    <a:pt x="50" y="250"/>
                  </a:lnTo>
                  <a:lnTo>
                    <a:pt x="100" y="250"/>
                  </a:lnTo>
                  <a:lnTo>
                    <a:pt x="151" y="250"/>
                  </a:lnTo>
                  <a:lnTo>
                    <a:pt x="201" y="250"/>
                  </a:lnTo>
                  <a:lnTo>
                    <a:pt x="201" y="200"/>
                  </a:lnTo>
                  <a:lnTo>
                    <a:pt x="251" y="200"/>
                  </a:lnTo>
                  <a:lnTo>
                    <a:pt x="251" y="150"/>
                  </a:lnTo>
                  <a:lnTo>
                    <a:pt x="301" y="150"/>
                  </a:lnTo>
                  <a:lnTo>
                    <a:pt x="301" y="100"/>
                  </a:lnTo>
                  <a:lnTo>
                    <a:pt x="301" y="50"/>
                  </a:lnTo>
                  <a:lnTo>
                    <a:pt x="251" y="50"/>
                  </a:lnTo>
                  <a:lnTo>
                    <a:pt x="2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sp>
          <p:nvSpPr>
            <p:cNvPr id="106" name="Freeform 239"/>
            <p:cNvSpPr>
              <a:spLocks/>
            </p:cNvSpPr>
            <p:nvPr/>
          </p:nvSpPr>
          <p:spPr bwMode="auto">
            <a:xfrm>
              <a:off x="4157" y="3035"/>
              <a:ext cx="250" cy="150"/>
            </a:xfrm>
            <a:custGeom>
              <a:avLst/>
              <a:gdLst>
                <a:gd name="T0" fmla="*/ 200 w 250"/>
                <a:gd name="T1" fmla="*/ 100 h 150"/>
                <a:gd name="T2" fmla="*/ 200 w 250"/>
                <a:gd name="T3" fmla="*/ 50 h 150"/>
                <a:gd name="T4" fmla="*/ 150 w 250"/>
                <a:gd name="T5" fmla="*/ 50 h 150"/>
                <a:gd name="T6" fmla="*/ 150 w 250"/>
                <a:gd name="T7" fmla="*/ 0 h 150"/>
                <a:gd name="T8" fmla="*/ 100 w 250"/>
                <a:gd name="T9" fmla="*/ 0 h 150"/>
                <a:gd name="T10" fmla="*/ 100 w 250"/>
                <a:gd name="T11" fmla="*/ 50 h 150"/>
                <a:gd name="T12" fmla="*/ 50 w 250"/>
                <a:gd name="T13" fmla="*/ 50 h 150"/>
                <a:gd name="T14" fmla="*/ 50 w 250"/>
                <a:gd name="T15" fmla="*/ 100 h 150"/>
                <a:gd name="T16" fmla="*/ 0 w 250"/>
                <a:gd name="T17" fmla="*/ 100 h 150"/>
                <a:gd name="T18" fmla="*/ 0 w 250"/>
                <a:gd name="T19" fmla="*/ 150 h 150"/>
                <a:gd name="T20" fmla="*/ 50 w 250"/>
                <a:gd name="T21" fmla="*/ 150 h 150"/>
                <a:gd name="T22" fmla="*/ 100 w 250"/>
                <a:gd name="T23" fmla="*/ 150 h 150"/>
                <a:gd name="T24" fmla="*/ 150 w 250"/>
                <a:gd name="T25" fmla="*/ 150 h 150"/>
                <a:gd name="T26" fmla="*/ 200 w 250"/>
                <a:gd name="T27" fmla="*/ 150 h 150"/>
                <a:gd name="T28" fmla="*/ 250 w 250"/>
                <a:gd name="T29" fmla="*/ 150 h 150"/>
                <a:gd name="T30" fmla="*/ 250 w 250"/>
                <a:gd name="T31" fmla="*/ 100 h 150"/>
                <a:gd name="T32" fmla="*/ 200 w 250"/>
                <a:gd name="T33" fmla="*/ 10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0" h="150">
                  <a:moveTo>
                    <a:pt x="200" y="100"/>
                  </a:moveTo>
                  <a:lnTo>
                    <a:pt x="200" y="50"/>
                  </a:lnTo>
                  <a:lnTo>
                    <a:pt x="150" y="50"/>
                  </a:lnTo>
                  <a:lnTo>
                    <a:pt x="150" y="0"/>
                  </a:lnTo>
                  <a:lnTo>
                    <a:pt x="100" y="0"/>
                  </a:lnTo>
                  <a:lnTo>
                    <a:pt x="100" y="50"/>
                  </a:lnTo>
                  <a:lnTo>
                    <a:pt x="50" y="50"/>
                  </a:lnTo>
                  <a:lnTo>
                    <a:pt x="50" y="100"/>
                  </a:lnTo>
                  <a:lnTo>
                    <a:pt x="0" y="100"/>
                  </a:lnTo>
                  <a:lnTo>
                    <a:pt x="0" y="150"/>
                  </a:lnTo>
                  <a:lnTo>
                    <a:pt x="50" y="150"/>
                  </a:lnTo>
                  <a:lnTo>
                    <a:pt x="100" y="150"/>
                  </a:lnTo>
                  <a:lnTo>
                    <a:pt x="150" y="150"/>
                  </a:lnTo>
                  <a:lnTo>
                    <a:pt x="200" y="150"/>
                  </a:lnTo>
                  <a:lnTo>
                    <a:pt x="250" y="150"/>
                  </a:lnTo>
                  <a:lnTo>
                    <a:pt x="250" y="100"/>
                  </a:lnTo>
                  <a:lnTo>
                    <a:pt x="200"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defRPr/>
              </a:pPr>
              <a:endParaRPr lang="en-US" sz="1800">
                <a:solidFill>
                  <a:srgbClr val="000000"/>
                </a:solidFill>
              </a:endParaRPr>
            </a:p>
          </p:txBody>
        </p:sp>
      </p:grpSp>
    </p:spTree>
    <p:extLst>
      <p:ext uri="{BB962C8B-B14F-4D97-AF65-F5344CB8AC3E}">
        <p14:creationId xmlns:p14="http://schemas.microsoft.com/office/powerpoint/2010/main" val="1797900622"/>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smtClean="0"/>
              <a:t>Slide for Developer Code</a:t>
            </a:r>
            <a:endParaRPr lang="en-US" dirty="0"/>
          </a:p>
        </p:txBody>
      </p:sp>
      <p:sp>
        <p:nvSpPr>
          <p:cNvPr id="3" name="Rectangle 2"/>
          <p:cNvSpPr/>
          <p:nvPr/>
        </p:nvSpPr>
        <p:spPr bwMode="hidden">
          <a:xfrm>
            <a:off x="1" y="1178954"/>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6" tIns="46616" rIns="46616" bIns="46616" numCol="1" spcCol="0" rtlCol="0" fromWordArt="0" anchor="ctr" anchorCtr="0" forceAA="0" compatLnSpc="1">
            <a:prstTxWarp prst="textNoShape">
              <a:avLst/>
            </a:prstTxWarp>
            <a:noAutofit/>
          </a:bodyPr>
          <a:lstStyle/>
          <a:p>
            <a:pPr algn="ctr" defTabSz="931932" fontAlgn="base">
              <a:spcBef>
                <a:spcPct val="0"/>
              </a:spcBef>
              <a:spcAft>
                <a:spcPct val="0"/>
              </a:spcAft>
              <a:defRPr/>
            </a:pPr>
            <a:endParaRPr lang="en-US" sz="1836"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28851" y="1476622"/>
            <a:ext cx="11378776" cy="2027818"/>
          </a:xfrm>
        </p:spPr>
        <p:txBody>
          <a:bodyPr/>
          <a:lstStyle>
            <a:lvl1pPr marL="0" indent="0">
              <a:lnSpc>
                <a:spcPct val="95000"/>
              </a:lnSpc>
              <a:buNone/>
              <a:defRPr sz="3264">
                <a:gradFill>
                  <a:gsLst>
                    <a:gs pos="1250">
                      <a:srgbClr val="000000"/>
                    </a:gs>
                    <a:gs pos="100000">
                      <a:srgbClr val="000000"/>
                    </a:gs>
                  </a:gsLst>
                  <a:lin ang="5400000" scaled="0"/>
                </a:gradFill>
                <a:latin typeface="Consolas" pitchFamily="49" charset="0"/>
                <a:cs typeface="Consolas" pitchFamily="49" charset="0"/>
              </a:defRPr>
            </a:lvl1pPr>
            <a:lvl2pPr marL="34635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8426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814089"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50387"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7223513"/>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79" y="233154"/>
            <a:ext cx="11378776" cy="678031"/>
          </a:xfrm>
        </p:spPr>
        <p:txBody>
          <a:bodyPr/>
          <a:lstStyle>
            <a:lvl1pPr>
              <a:defRPr sz="4896"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29662" y="1476621"/>
            <a:ext cx="11375536" cy="2084319"/>
          </a:xfrm>
          <a:prstGeom prst="rect">
            <a:avLst/>
          </a:prstGeom>
        </p:spPr>
        <p:txBody>
          <a:bodyPr/>
          <a:lstStyle>
            <a:lvl1pPr marL="349589" indent="-34958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0914" indent="-29132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239" indent="-29132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298" indent="-23305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358" indent="-23305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4143423436"/>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55010" y="6482893"/>
            <a:ext cx="2798207" cy="372394"/>
          </a:xfrm>
          <a:prstGeom prst="rect">
            <a:avLst/>
          </a:prstGeom>
        </p:spPr>
        <p:txBody>
          <a:bodyPr/>
          <a:lstStyle/>
          <a:p>
            <a:pPr defTabSz="932201"/>
            <a:fld id="{44B70C2A-6091-41DF-AA88-A6E3E649B16C}" type="datetimeFigureOut">
              <a:rPr lang="en-US" smtClean="0">
                <a:solidFill>
                  <a:srgbClr val="000000"/>
                </a:solidFill>
              </a:rPr>
              <a:pPr defTabSz="932201"/>
              <a:t>5/7/2015</a:t>
            </a:fld>
            <a:endParaRPr lang="en-US">
              <a:solidFill>
                <a:srgbClr val="000000"/>
              </a:solidFill>
            </a:endParaRPr>
          </a:p>
        </p:txBody>
      </p:sp>
      <p:sp>
        <p:nvSpPr>
          <p:cNvPr id="5" name="Footer Placeholder 4"/>
          <p:cNvSpPr>
            <a:spLocks noGrp="1"/>
          </p:cNvSpPr>
          <p:nvPr>
            <p:ph type="ftr" sz="quarter" idx="11"/>
          </p:nvPr>
        </p:nvSpPr>
        <p:spPr>
          <a:xfrm>
            <a:off x="4119584" y="6482893"/>
            <a:ext cx="4197310" cy="372394"/>
          </a:xfrm>
          <a:prstGeom prst="rect">
            <a:avLst/>
          </a:prstGeom>
        </p:spPr>
        <p:txBody>
          <a:bodyPr/>
          <a:lstStyle/>
          <a:p>
            <a:pPr defTabSz="932201"/>
            <a:endParaRPr lang="en-US">
              <a:solidFill>
                <a:srgbClr val="000000"/>
              </a:solidFill>
            </a:endParaRPr>
          </a:p>
        </p:txBody>
      </p:sp>
      <p:sp>
        <p:nvSpPr>
          <p:cNvPr id="6" name="Slide Number Placeholder 5"/>
          <p:cNvSpPr>
            <a:spLocks noGrp="1"/>
          </p:cNvSpPr>
          <p:nvPr>
            <p:ph type="sldNum" sz="quarter" idx="12"/>
          </p:nvPr>
        </p:nvSpPr>
        <p:spPr>
          <a:xfrm>
            <a:off x="8783260" y="6482893"/>
            <a:ext cx="2798207" cy="372394"/>
          </a:xfrm>
          <a:prstGeom prst="rect">
            <a:avLst/>
          </a:prstGeom>
        </p:spPr>
        <p:txBody>
          <a:bodyPr/>
          <a:lstStyle/>
          <a:p>
            <a:pPr defTabSz="932201"/>
            <a:fld id="{FC72CF6E-DA5D-46F3-A1C1-D2140D7A593B}" type="slidenum">
              <a:rPr lang="en-US" smtClean="0">
                <a:solidFill>
                  <a:srgbClr val="000000"/>
                </a:solidFill>
              </a:rPr>
              <a:pPr defTabSz="932201"/>
              <a:t>‹#›</a:t>
            </a:fld>
            <a:endParaRPr lang="en-US">
              <a:solidFill>
                <a:srgbClr val="000000"/>
              </a:solidFill>
            </a:endParaRPr>
          </a:p>
        </p:txBody>
      </p:sp>
    </p:spTree>
    <p:extLst>
      <p:ext uri="{BB962C8B-B14F-4D97-AF65-F5344CB8AC3E}">
        <p14:creationId xmlns:p14="http://schemas.microsoft.com/office/powerpoint/2010/main" val="17903301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9_Color Block Header&amp; Subtext">
    <p:spTree>
      <p:nvGrpSpPr>
        <p:cNvPr id="1" name=""/>
        <p:cNvGrpSpPr/>
        <p:nvPr/>
      </p:nvGrpSpPr>
      <p:grpSpPr>
        <a:xfrm>
          <a:off x="0" y="0"/>
          <a:ext cx="0" cy="0"/>
          <a:chOff x="0" y="0"/>
          <a:chExt cx="0" cy="0"/>
        </a:xfrm>
      </p:grpSpPr>
      <p:sp>
        <p:nvSpPr>
          <p:cNvPr id="2" name="Rectangle 1"/>
          <p:cNvSpPr/>
          <p:nvPr/>
        </p:nvSpPr>
        <p:spPr bwMode="white">
          <a:xfrm>
            <a:off x="-9715" y="0"/>
            <a:ext cx="4591062"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28740" fontAlgn="base">
              <a:spcBef>
                <a:spcPct val="0"/>
              </a:spcBef>
              <a:spcAft>
                <a:spcPct val="0"/>
              </a:spcAft>
              <a:defRPr/>
            </a:pPr>
            <a:endParaRPr lang="en-US" sz="2237"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2480" y="27572"/>
            <a:ext cx="3477662" cy="2805905"/>
          </a:xfrm>
          <a:prstGeom prst="rect">
            <a:avLst/>
          </a:prstGeom>
        </p:spPr>
        <p:txBody>
          <a:bodyPr anchor="b" anchorCtr="0">
            <a:noAutofit/>
          </a:bodyPr>
          <a:lstStyle>
            <a:lvl1pPr marL="0" marR="0" indent="0" algn="l" defTabSz="931653" rtl="0" eaLnBrk="1" fontAlgn="auto" latinLnBrk="0" hangingPunct="1">
              <a:lnSpc>
                <a:spcPct val="100000"/>
              </a:lnSpc>
              <a:spcBef>
                <a:spcPts val="0"/>
              </a:spcBef>
              <a:spcAft>
                <a:spcPts val="0"/>
              </a:spcAft>
              <a:buClrTx/>
              <a:buSzPct val="80000"/>
              <a:buFont typeface="Arial" pitchFamily="34" charset="0"/>
              <a:buNone/>
              <a:tabLst/>
              <a:defRPr lang="en-US" sz="4395" b="0" kern="1200" cap="none" spc="-71" baseline="0" dirty="0" smtClean="0">
                <a:solidFill>
                  <a:schemeClr val="tx1"/>
                </a:solidFill>
                <a:latin typeface="+mj-lt"/>
                <a:ea typeface="+mn-ea"/>
                <a:cs typeface="+mn-cs"/>
              </a:defRPr>
            </a:lvl1pPr>
            <a:lvl2pPr marL="619256" indent="0">
              <a:buNone/>
              <a:defRPr sz="2746" b="1"/>
            </a:lvl2pPr>
            <a:lvl3pPr marL="1238511" indent="0">
              <a:buNone/>
              <a:defRPr sz="2441" b="1"/>
            </a:lvl3pPr>
            <a:lvl4pPr marL="1857764" indent="0">
              <a:buNone/>
              <a:defRPr sz="2135" b="1"/>
            </a:lvl4pPr>
            <a:lvl5pPr marL="2477020" indent="0">
              <a:buNone/>
              <a:defRPr sz="2135" b="1"/>
            </a:lvl5pPr>
            <a:lvl6pPr marL="3096278" indent="0">
              <a:buNone/>
              <a:defRPr sz="2135" b="1"/>
            </a:lvl6pPr>
            <a:lvl7pPr marL="3715532" indent="0">
              <a:buNone/>
              <a:defRPr sz="2135" b="1"/>
            </a:lvl7pPr>
            <a:lvl8pPr marL="4334787" indent="0">
              <a:buNone/>
              <a:defRPr sz="2135" b="1"/>
            </a:lvl8pPr>
            <a:lvl9pPr marL="4954044" indent="0">
              <a:buNone/>
              <a:defRPr sz="2135" b="1"/>
            </a:lvl9pPr>
          </a:lstStyle>
          <a:p>
            <a:pPr lvl="0"/>
            <a:r>
              <a:rPr lang="en-US" dirty="0" smtClean="0"/>
              <a:t>Click to edit Master text styles.</a:t>
            </a:r>
          </a:p>
        </p:txBody>
      </p:sp>
      <p:sp>
        <p:nvSpPr>
          <p:cNvPr id="7" name="Text Placeholder 6"/>
          <p:cNvSpPr>
            <a:spLocks noGrp="1"/>
          </p:cNvSpPr>
          <p:nvPr>
            <p:ph type="body" sz="quarter" idx="10"/>
          </p:nvPr>
        </p:nvSpPr>
        <p:spPr>
          <a:xfrm>
            <a:off x="543757" y="3114889"/>
            <a:ext cx="3456388" cy="2369863"/>
          </a:xfrm>
          <a:prstGeom prst="rect">
            <a:avLst/>
          </a:prstGeom>
        </p:spPr>
        <p:txBody>
          <a:bodyPr/>
          <a:lstStyle>
            <a:lvl1pPr marL="0" indent="0">
              <a:lnSpc>
                <a:spcPct val="100000"/>
              </a:lnSpc>
              <a:spcBef>
                <a:spcPts val="0"/>
              </a:spcBef>
              <a:spcAft>
                <a:spcPts val="1799"/>
              </a:spcAft>
              <a:buNone/>
              <a:defRPr sz="1598" spc="0" baseline="0">
                <a:solidFill>
                  <a:schemeClr val="tx1"/>
                </a:solidFill>
                <a:latin typeface="+mn-lt"/>
              </a:defRPr>
            </a:lvl1pPr>
            <a:lvl2pPr marL="0" indent="0">
              <a:lnSpc>
                <a:spcPct val="100000"/>
              </a:lnSpc>
              <a:spcBef>
                <a:spcPts val="0"/>
              </a:spcBef>
              <a:spcAft>
                <a:spcPts val="1799"/>
              </a:spcAft>
              <a:buNone/>
              <a:defRPr sz="1598" spc="0" baseline="0">
                <a:solidFill>
                  <a:schemeClr val="tx1"/>
                </a:solidFill>
                <a:latin typeface="+mn-lt"/>
              </a:defRPr>
            </a:lvl2pPr>
            <a:lvl3pPr marL="0" indent="0">
              <a:lnSpc>
                <a:spcPct val="100000"/>
              </a:lnSpc>
              <a:spcBef>
                <a:spcPts val="0"/>
              </a:spcBef>
              <a:spcAft>
                <a:spcPts val="1799"/>
              </a:spcAft>
              <a:buNone/>
              <a:defRPr sz="1598" spc="0" baseline="0">
                <a:solidFill>
                  <a:schemeClr val="tx1"/>
                </a:solidFill>
                <a:latin typeface="+mn-lt"/>
              </a:defRPr>
            </a:lvl3pPr>
            <a:lvl4pPr marL="0" indent="0">
              <a:lnSpc>
                <a:spcPct val="100000"/>
              </a:lnSpc>
              <a:spcBef>
                <a:spcPts val="0"/>
              </a:spcBef>
              <a:spcAft>
                <a:spcPts val="1799"/>
              </a:spcAft>
              <a:buNone/>
              <a:defRPr sz="1598" spc="0" baseline="0">
                <a:solidFill>
                  <a:schemeClr val="tx1"/>
                </a:solidFill>
                <a:latin typeface="+mn-lt"/>
              </a:defRPr>
            </a:lvl4pPr>
            <a:lvl5pPr marL="0" indent="0">
              <a:lnSpc>
                <a:spcPct val="100000"/>
              </a:lnSpc>
              <a:spcBef>
                <a:spcPts val="0"/>
              </a:spcBef>
              <a:spcAft>
                <a:spcPts val="1799"/>
              </a:spcAft>
              <a:buNone/>
              <a:defRPr sz="1598" spc="0" baseline="0">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565075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spcBef>
                <a:spcPts val="612"/>
              </a:spcBef>
              <a:defRPr spc="-102">
                <a:solidFill>
                  <a:schemeClr val="bg1"/>
                </a:solidFill>
              </a:defRPr>
            </a:lvl1pPr>
            <a:lvl2pPr>
              <a:spcBef>
                <a:spcPts val="612"/>
              </a:spcBef>
              <a:defRPr spc="-102">
                <a:solidFill>
                  <a:schemeClr val="bg1"/>
                </a:solidFill>
              </a:defRPr>
            </a:lvl2pPr>
            <a:lvl3pPr>
              <a:spcBef>
                <a:spcPts val="612"/>
              </a:spcBef>
              <a:defRPr spc="-102">
                <a:solidFill>
                  <a:schemeClr val="bg1"/>
                </a:solidFill>
              </a:defRPr>
            </a:lvl3pPr>
            <a:lvl4pPr>
              <a:spcBef>
                <a:spcPts val="612"/>
              </a:spcBef>
              <a:defRPr spc="-102">
                <a:solidFill>
                  <a:schemeClr val="bg1"/>
                </a:solidFill>
              </a:defRPr>
            </a:lvl4pPr>
            <a:lvl5pPr>
              <a:spcBef>
                <a:spcPts val="612"/>
              </a:spcBef>
              <a:defRPr spc="-102">
                <a:solidFill>
                  <a:schemeClr val="bg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042278865"/>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1827" y="382457"/>
            <a:ext cx="2515877" cy="2713659"/>
          </a:xfrm>
        </p:spPr>
        <p:txBody>
          <a:bodyPr/>
          <a:lstStyle>
            <a:lvl1pPr>
              <a:defRPr sz="4488">
                <a:latin typeface="Segoe UI Light" panose="020B0502040204020203" pitchFamily="34" charset="0"/>
                <a:cs typeface="Segoe UI Light" panose="020B0502040204020203" pitchFamily="34" charset="0"/>
              </a:defRPr>
            </a:lvl1pPr>
          </a:lstStyle>
          <a:p>
            <a:r>
              <a:rPr lang="en-GB" dirty="0" smtClean="0"/>
              <a:t>Click to edit Master title style</a:t>
            </a:r>
            <a:endParaRPr lang="en-US" dirty="0"/>
          </a:p>
        </p:txBody>
      </p:sp>
      <p:sp>
        <p:nvSpPr>
          <p:cNvPr id="3" name="Content Placeholder 2"/>
          <p:cNvSpPr>
            <a:spLocks noGrp="1"/>
          </p:cNvSpPr>
          <p:nvPr>
            <p:ph idx="1"/>
          </p:nvPr>
        </p:nvSpPr>
        <p:spPr/>
        <p:txBody>
          <a:bodyPr anchor="ctr" anchorCtr="0"/>
          <a:lstStyle>
            <a:lvl1pPr>
              <a:spcBef>
                <a:spcPts val="0"/>
              </a:spcBef>
              <a:defRPr spc="-102">
                <a:solidFill>
                  <a:schemeClr val="bg1"/>
                </a:solidFill>
                <a:latin typeface="Segoe UI Light" panose="020B0502040204020203" pitchFamily="34" charset="0"/>
                <a:cs typeface="Segoe UI Light" panose="020B0502040204020203" pitchFamily="34" charset="0"/>
              </a:defRPr>
            </a:lvl1pPr>
            <a:lvl2pPr>
              <a:spcBef>
                <a:spcPts val="0"/>
              </a:spcBef>
              <a:defRPr spc="-102">
                <a:solidFill>
                  <a:schemeClr val="bg1"/>
                </a:solidFill>
                <a:latin typeface="Segoe UI Light" panose="020B0502040204020203" pitchFamily="34" charset="0"/>
                <a:cs typeface="Segoe UI Light" panose="020B0502040204020203" pitchFamily="34" charset="0"/>
              </a:defRPr>
            </a:lvl2pPr>
            <a:lvl3pPr marL="932439" indent="0">
              <a:spcBef>
                <a:spcPts val="612"/>
              </a:spcBef>
              <a:buNone/>
              <a:defRPr spc="-102">
                <a:solidFill>
                  <a:schemeClr val="bg1"/>
                </a:solidFill>
              </a:defRPr>
            </a:lvl3pPr>
            <a:lvl4pPr marL="1398660" indent="0">
              <a:spcBef>
                <a:spcPts val="612"/>
              </a:spcBef>
              <a:buNone/>
              <a:defRPr spc="-102">
                <a:solidFill>
                  <a:schemeClr val="bg1"/>
                </a:solidFill>
              </a:defRPr>
            </a:lvl4pPr>
            <a:lvl5pPr marL="1864881" indent="0">
              <a:spcBef>
                <a:spcPts val="612"/>
              </a:spcBef>
              <a:buNone/>
              <a:defRPr spc="-102">
                <a:solidFill>
                  <a:schemeClr val="bg1"/>
                </a:solidFill>
              </a:defRPr>
            </a:lvl5pPr>
          </a:lstStyle>
          <a:p>
            <a:pPr lvl="0"/>
            <a:r>
              <a:rPr lang="en-GB" dirty="0" smtClean="0"/>
              <a:t>Click to edit Master text styles</a:t>
            </a:r>
          </a:p>
          <a:p>
            <a:pPr lvl="1"/>
            <a:r>
              <a:rPr lang="en-GB" dirty="0" smtClean="0"/>
              <a:t>Second level</a:t>
            </a:r>
          </a:p>
        </p:txBody>
      </p:sp>
    </p:spTree>
    <p:extLst>
      <p:ext uri="{BB962C8B-B14F-4D97-AF65-F5344CB8AC3E}">
        <p14:creationId xmlns:p14="http://schemas.microsoft.com/office/powerpoint/2010/main" val="3778256436"/>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No animation no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gray">
          <a:xfrm>
            <a:off x="1554848" y="479426"/>
            <a:ext cx="4960252" cy="930275"/>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prstClr val="black">
                      <a:lumMod val="50000"/>
                    </a:prstClr>
                  </a:gs>
                  <a:gs pos="100000">
                    <a:prstClr val="black">
                      <a:lumMod val="50000"/>
                    </a:prstClr>
                  </a:gs>
                </a:gsLst>
                <a:lin ang="5400000" scaled="0"/>
              </a:gradFill>
            </a:endParaRPr>
          </a:p>
        </p:txBody>
      </p:sp>
      <p:sp>
        <p:nvSpPr>
          <p:cNvPr id="11" name="Rectangle 10"/>
          <p:cNvSpPr/>
          <p:nvPr userDrawn="1"/>
        </p:nvSpPr>
        <p:spPr bwMode="gray">
          <a:xfrm>
            <a:off x="452527" y="665741"/>
            <a:ext cx="4943439" cy="930275"/>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prstClr val="black">
                      <a:lumMod val="50000"/>
                    </a:prstClr>
                  </a:gs>
                  <a:gs pos="100000">
                    <a:prstClr val="black">
                      <a:lumMod val="50000"/>
                    </a:prstClr>
                  </a:gs>
                </a:gsLst>
                <a:lin ang="5400000" scaled="0"/>
              </a:gradFill>
            </a:endParaRPr>
          </a:p>
        </p:txBody>
      </p:sp>
      <p:sp>
        <p:nvSpPr>
          <p:cNvPr id="12" name="Rectangle 11"/>
          <p:cNvSpPr/>
          <p:nvPr userDrawn="1"/>
        </p:nvSpPr>
        <p:spPr bwMode="gray">
          <a:xfrm>
            <a:off x="7035837" y="3771579"/>
            <a:ext cx="4943439" cy="640073"/>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prstClr val="black">
                      <a:lumMod val="50000"/>
                    </a:prstClr>
                  </a:gs>
                  <a:gs pos="100000">
                    <a:prstClr val="black">
                      <a:lumMod val="50000"/>
                    </a:prstClr>
                  </a:gs>
                </a:gsLst>
                <a:lin ang="5400000" scaled="0"/>
              </a:gradFill>
            </a:endParaRPr>
          </a:p>
        </p:txBody>
      </p:sp>
      <p:sp>
        <p:nvSpPr>
          <p:cNvPr id="13" name="Rectangle 12"/>
          <p:cNvSpPr/>
          <p:nvPr userDrawn="1"/>
        </p:nvSpPr>
        <p:spPr bwMode="gray">
          <a:xfrm>
            <a:off x="7198360" y="3937001"/>
            <a:ext cx="4963478" cy="954397"/>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prstClr val="black">
                      <a:lumMod val="50000"/>
                    </a:prstClr>
                  </a:gs>
                  <a:gs pos="100000">
                    <a:prstClr val="black">
                      <a:lumMod val="50000"/>
                    </a:prstClr>
                  </a:gs>
                </a:gsLst>
                <a:lin ang="5400000" scaled="0"/>
              </a:gradFill>
            </a:endParaRPr>
          </a:p>
        </p:txBody>
      </p:sp>
      <p:sp>
        <p:nvSpPr>
          <p:cNvPr id="14" name="Rectangle 13"/>
          <p:cNvSpPr/>
          <p:nvPr userDrawn="1"/>
        </p:nvSpPr>
        <p:spPr bwMode="gray">
          <a:xfrm>
            <a:off x="7035837" y="4791456"/>
            <a:ext cx="4943439" cy="1639824"/>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prstClr val="black">
                      <a:lumMod val="50000"/>
                    </a:prstClr>
                  </a:gs>
                  <a:gs pos="100000">
                    <a:prstClr val="black">
                      <a:lumMod val="50000"/>
                    </a:prstClr>
                  </a:gs>
                </a:gsLst>
                <a:lin ang="5400000" scaled="0"/>
              </a:gradFill>
            </a:endParaRPr>
          </a:p>
        </p:txBody>
      </p:sp>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9757" y="600047"/>
            <a:ext cx="10285899" cy="6532600"/>
          </a:xfrm>
          <a:prstGeom prst="rect">
            <a:avLst/>
          </a:prstGeom>
          <a:effectLst>
            <a:outerShdw blurRad="127000" sx="101000" sy="101000" algn="ctr" rotWithShape="0">
              <a:prstClr val="black">
                <a:alpha val="20000"/>
              </a:prstClr>
            </a:outerShdw>
          </a:effectLst>
        </p:spPr>
      </p:pic>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11247439" y="479426"/>
            <a:ext cx="731837" cy="155994"/>
          </a:xfrm>
          <a:prstGeom prst="rect">
            <a:avLst/>
          </a:prstGeom>
        </p:spPr>
      </p:pic>
      <p:sp>
        <p:nvSpPr>
          <p:cNvPr id="15" name="Rectangle 14"/>
          <p:cNvSpPr/>
          <p:nvPr userDrawn="1"/>
        </p:nvSpPr>
        <p:spPr bwMode="auto">
          <a:xfrm>
            <a:off x="1931887" y="1451273"/>
            <a:ext cx="5006431" cy="129614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6" name="Rectangle 15"/>
          <p:cNvSpPr/>
          <p:nvPr userDrawn="1"/>
        </p:nvSpPr>
        <p:spPr>
          <a:xfrm>
            <a:off x="6722293" y="5930728"/>
            <a:ext cx="3901787" cy="382308"/>
          </a:xfrm>
          <a:prstGeom prst="rect">
            <a:avLst/>
          </a:prstGeom>
        </p:spPr>
        <p:txBody>
          <a:bodyPr wrap="none">
            <a:spAutoFit/>
          </a:bodyPr>
          <a:lstStyle/>
          <a:p>
            <a:pPr defTabSz="1243254"/>
            <a:r>
              <a:rPr lang="en-US" sz="1836" dirty="0" smtClean="0">
                <a:solidFill>
                  <a:srgbClr val="4D4D4D"/>
                </a:solidFill>
                <a:latin typeface="Segoe UI" panose="020B0502040204020203" pitchFamily="34" charset="0"/>
                <a:ea typeface="Segoe UI Black" panose="020B0A02040204020203" pitchFamily="34" charset="0"/>
                <a:cs typeface="Segoe UI" panose="020B0502040204020203" pitchFamily="34" charset="0"/>
              </a:rPr>
              <a:t>#SPC14    #SPC270    @</a:t>
            </a:r>
            <a:r>
              <a:rPr lang="en-US" sz="1836" dirty="0" err="1" smtClean="0">
                <a:solidFill>
                  <a:srgbClr val="4D4D4D"/>
                </a:solidFill>
                <a:latin typeface="Segoe UI" panose="020B0502040204020203" pitchFamily="34" charset="0"/>
                <a:ea typeface="Segoe UI Black" panose="020B0A02040204020203" pitchFamily="34" charset="0"/>
                <a:cs typeface="Segoe UI" panose="020B0502040204020203" pitchFamily="34" charset="0"/>
              </a:rPr>
              <a:t>RHarbridge</a:t>
            </a:r>
            <a:endParaRPr lang="en-US" sz="1836" dirty="0">
              <a:solidFill>
                <a:srgbClr val="4D4D4D"/>
              </a:solidFill>
              <a:latin typeface="Segoe UI" panose="020B05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2122902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97"/>
            <a:fld id="{727B4C2D-45E2-4621-8491-2995EB46A674}" type="slidenum">
              <a:rPr lang="en-US" smtClean="0">
                <a:gradFill>
                  <a:gsLst>
                    <a:gs pos="100000">
                      <a:srgbClr val="F8F8F8"/>
                    </a:gs>
                    <a:gs pos="0">
                      <a:srgbClr val="F8F8F8"/>
                    </a:gs>
                  </a:gsLst>
                  <a:lin ang="5400000" scaled="0"/>
                </a:gradFill>
              </a:rPr>
              <a:pPr defTabSz="932597"/>
              <a:t>‹#›</a:t>
            </a:fld>
            <a:endParaRPr lang="en-US" dirty="0">
              <a:gradFill>
                <a:gsLst>
                  <a:gs pos="100000">
                    <a:srgbClr val="F8F8F8"/>
                  </a:gs>
                  <a:gs pos="0">
                    <a:srgbClr val="F8F8F8"/>
                  </a:gs>
                </a:gsLst>
                <a:lin ang="5400000" scaled="0"/>
              </a:gra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4084988750"/>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spcBef>
                <a:spcPts val="612"/>
              </a:spcBef>
              <a:defRPr spc="-102">
                <a:solidFill>
                  <a:schemeClr val="bg1"/>
                </a:solidFill>
              </a:defRPr>
            </a:lvl1pPr>
            <a:lvl2pPr>
              <a:spcBef>
                <a:spcPts val="612"/>
              </a:spcBef>
              <a:defRPr spc="-102">
                <a:solidFill>
                  <a:schemeClr val="bg1"/>
                </a:solidFill>
              </a:defRPr>
            </a:lvl2pPr>
            <a:lvl3pPr>
              <a:spcBef>
                <a:spcPts val="612"/>
              </a:spcBef>
              <a:defRPr spc="-102">
                <a:solidFill>
                  <a:schemeClr val="bg1"/>
                </a:solidFill>
              </a:defRPr>
            </a:lvl3pPr>
            <a:lvl4pPr>
              <a:spcBef>
                <a:spcPts val="612"/>
              </a:spcBef>
              <a:defRPr spc="-102">
                <a:solidFill>
                  <a:schemeClr val="bg1"/>
                </a:solidFill>
              </a:defRPr>
            </a:lvl4pPr>
            <a:lvl5pPr>
              <a:spcBef>
                <a:spcPts val="612"/>
              </a:spcBef>
              <a:defRPr spc="-102">
                <a:solidFill>
                  <a:schemeClr val="bg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75322956"/>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1826" y="382456"/>
            <a:ext cx="2515877" cy="2713659"/>
          </a:xfrm>
        </p:spPr>
        <p:txBody>
          <a:bodyPr/>
          <a:lstStyle>
            <a:lvl1pPr>
              <a:defRPr sz="4488">
                <a:latin typeface="Segoe UI Light" panose="020B0502040204020203" pitchFamily="34" charset="0"/>
                <a:cs typeface="Segoe UI Light" panose="020B0502040204020203" pitchFamily="34" charset="0"/>
              </a:defRPr>
            </a:lvl1pPr>
          </a:lstStyle>
          <a:p>
            <a:r>
              <a:rPr lang="en-GB" dirty="0" smtClean="0"/>
              <a:t>Click to edit Master title style</a:t>
            </a:r>
            <a:endParaRPr lang="en-US" dirty="0"/>
          </a:p>
        </p:txBody>
      </p:sp>
      <p:sp>
        <p:nvSpPr>
          <p:cNvPr id="3" name="Content Placeholder 2"/>
          <p:cNvSpPr>
            <a:spLocks noGrp="1"/>
          </p:cNvSpPr>
          <p:nvPr>
            <p:ph idx="1"/>
          </p:nvPr>
        </p:nvSpPr>
        <p:spPr/>
        <p:txBody>
          <a:bodyPr anchor="ctr" anchorCtr="0"/>
          <a:lstStyle>
            <a:lvl1pPr>
              <a:spcBef>
                <a:spcPts val="0"/>
              </a:spcBef>
              <a:defRPr spc="-102">
                <a:solidFill>
                  <a:schemeClr val="bg1"/>
                </a:solidFill>
                <a:latin typeface="Segoe UI Light" panose="020B0502040204020203" pitchFamily="34" charset="0"/>
                <a:cs typeface="Segoe UI Light" panose="020B0502040204020203" pitchFamily="34" charset="0"/>
              </a:defRPr>
            </a:lvl1pPr>
            <a:lvl2pPr>
              <a:spcBef>
                <a:spcPts val="0"/>
              </a:spcBef>
              <a:defRPr spc="-102">
                <a:solidFill>
                  <a:schemeClr val="bg1"/>
                </a:solidFill>
                <a:latin typeface="Segoe UI Light" panose="020B0502040204020203" pitchFamily="34" charset="0"/>
                <a:cs typeface="Segoe UI Light" panose="020B0502040204020203" pitchFamily="34" charset="0"/>
              </a:defRPr>
            </a:lvl2pPr>
            <a:lvl3pPr marL="932573" indent="0">
              <a:spcBef>
                <a:spcPts val="612"/>
              </a:spcBef>
              <a:buNone/>
              <a:defRPr spc="-102">
                <a:solidFill>
                  <a:schemeClr val="bg1"/>
                </a:solidFill>
              </a:defRPr>
            </a:lvl3pPr>
            <a:lvl4pPr marL="1398860" indent="0">
              <a:spcBef>
                <a:spcPts val="612"/>
              </a:spcBef>
              <a:buNone/>
              <a:defRPr spc="-102">
                <a:solidFill>
                  <a:schemeClr val="bg1"/>
                </a:solidFill>
              </a:defRPr>
            </a:lvl4pPr>
            <a:lvl5pPr marL="1865146" indent="0">
              <a:spcBef>
                <a:spcPts val="612"/>
              </a:spcBef>
              <a:buNone/>
              <a:defRPr spc="-102">
                <a:solidFill>
                  <a:schemeClr val="bg1"/>
                </a:solidFill>
              </a:defRPr>
            </a:lvl5pPr>
          </a:lstStyle>
          <a:p>
            <a:pPr lvl="0"/>
            <a:r>
              <a:rPr lang="en-GB" dirty="0" smtClean="0"/>
              <a:t>Click to edit Master text styles</a:t>
            </a:r>
          </a:p>
          <a:p>
            <a:pPr lvl="1"/>
            <a:r>
              <a:rPr lang="en-GB" dirty="0" smtClean="0"/>
              <a:t>Second level</a:t>
            </a:r>
          </a:p>
        </p:txBody>
      </p:sp>
    </p:spTree>
    <p:extLst>
      <p:ext uri="{BB962C8B-B14F-4D97-AF65-F5344CB8AC3E}">
        <p14:creationId xmlns:p14="http://schemas.microsoft.com/office/powerpoint/2010/main" val="10242189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spcBef>
                <a:spcPts val="612"/>
              </a:spcBef>
              <a:defRPr spc="-102">
                <a:solidFill>
                  <a:schemeClr val="bg1"/>
                </a:solidFill>
              </a:defRPr>
            </a:lvl1pPr>
            <a:lvl2pPr>
              <a:spcBef>
                <a:spcPts val="612"/>
              </a:spcBef>
              <a:defRPr spc="-102">
                <a:solidFill>
                  <a:schemeClr val="bg1"/>
                </a:solidFill>
              </a:defRPr>
            </a:lvl2pPr>
            <a:lvl3pPr>
              <a:spcBef>
                <a:spcPts val="612"/>
              </a:spcBef>
              <a:defRPr spc="-102">
                <a:solidFill>
                  <a:schemeClr val="bg1"/>
                </a:solidFill>
              </a:defRPr>
            </a:lvl3pPr>
            <a:lvl4pPr>
              <a:spcBef>
                <a:spcPts val="612"/>
              </a:spcBef>
              <a:defRPr spc="-102">
                <a:solidFill>
                  <a:schemeClr val="bg1"/>
                </a:solidFill>
              </a:defRPr>
            </a:lvl4pPr>
            <a:lvl5pPr>
              <a:spcBef>
                <a:spcPts val="612"/>
              </a:spcBef>
              <a:defRPr spc="-102">
                <a:solidFill>
                  <a:schemeClr val="bg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596707540"/>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72408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364913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8196379"/>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97344563"/>
      </p:ext>
    </p:extLst>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53936974"/>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77811253"/>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145796"/>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905118"/>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9563700"/>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1402362"/>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023915867"/>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946414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4215680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2070100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2023205"/>
      </p:ext>
    </p:extLst>
  </p:cSld>
  <p:clrMapOvr>
    <a:masterClrMapping/>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6789467"/>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640198167"/>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41639617"/>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470791558"/>
      </p:ext>
    </p:extLst>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58853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963679"/>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733518"/>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62465"/>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9532822"/>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268027517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61822100"/>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15170510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66979" y="233153"/>
            <a:ext cx="11375536" cy="679653"/>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79420" y="1476622"/>
            <a:ext cx="11375536" cy="209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972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407614564"/>
      </p:ext>
    </p:extLst>
  </p:cSld>
  <p:clrMapOvr>
    <a:masterClrMapping/>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1186714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11178077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41359691"/>
      </p:ext>
    </p:extLst>
  </p:cSld>
  <p:clrMapOvr>
    <a:masterClrMapping/>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72876"/>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7695403"/>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0994435"/>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2702765"/>
      </p:ext>
    </p:extLst>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4987348"/>
      </p:ext>
    </p:extLst>
  </p:cSld>
  <p:clrMapOvr>
    <a:masterClrMapping/>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1240972"/>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51001557"/>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43673564"/>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9598004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41962451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94446480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522759"/>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85462572"/>
      </p:ext>
    </p:extLst>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13711013"/>
      </p:ext>
    </p:extLst>
  </p:cSld>
  <p:clrMapOvr>
    <a:masterClrMapping/>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33650391"/>
      </p:ext>
    </p:extLst>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4131879393"/>
      </p:ext>
    </p:extLst>
  </p:cSld>
  <p:clrMapOvr>
    <a:masterClrMapping/>
  </p:clrMapOvr>
  <p:transition>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Dark_1">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51384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931361"/>
      </p:ext>
    </p:extLst>
  </p:cSld>
  <p:clrMapOvr>
    <a:masterClrMapping/>
  </p:clrMapOvr>
  <p:transition>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512442"/>
      </p:ext>
    </p:extLst>
  </p:cSld>
  <p:clrMapOvr>
    <a:masterClrMapping/>
  </p:clrMapOvr>
  <p:transition>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909384"/>
      </p:ext>
    </p:extLst>
  </p:cSld>
  <p:clrMapOvr>
    <a:masterClrMapping/>
  </p:clrMapOvr>
  <p:transition>
    <p:fad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2557174"/>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282300653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220187679"/>
      </p:ext>
    </p:extLst>
  </p:cSld>
  <p:clrMapOvr>
    <a:masterClrMapping/>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633854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12436475" cy="618830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4309" y="6433574"/>
            <a:ext cx="1541255" cy="327207"/>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2666" y="2485523"/>
            <a:ext cx="9751144" cy="1217256"/>
          </a:xfrm>
          <a:prstGeom prst="rect">
            <a:avLst/>
          </a:prstGeom>
        </p:spPr>
      </p:pic>
    </p:spTree>
    <p:extLst>
      <p:ext uri="{BB962C8B-B14F-4D97-AF65-F5344CB8AC3E}">
        <p14:creationId xmlns:p14="http://schemas.microsoft.com/office/powerpoint/2010/main" val="936259148"/>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40856"/>
          <a:stretch/>
        </p:blipFill>
        <p:spPr>
          <a:xfrm>
            <a:off x="6224048" y="-7124"/>
            <a:ext cx="6212427" cy="7001649"/>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861" y="3063289"/>
            <a:ext cx="5298982" cy="661483"/>
          </a:xfrm>
          <a:prstGeom prst="rect">
            <a:avLst/>
          </a:prstGeom>
        </p:spPr>
      </p:pic>
    </p:spTree>
    <p:extLst>
      <p:ext uri="{BB962C8B-B14F-4D97-AF65-F5344CB8AC3E}">
        <p14:creationId xmlns:p14="http://schemas.microsoft.com/office/powerpoint/2010/main" val="583523112"/>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6440" t="15023" r="8188" b="12829"/>
          <a:stretch/>
        </p:blipFill>
        <p:spPr>
          <a:xfrm>
            <a:off x="0" y="-15543"/>
            <a:ext cx="12436475" cy="7010068"/>
          </a:xfrm>
          <a:prstGeom prst="rect">
            <a:avLst/>
          </a:prstGeom>
        </p:spPr>
      </p:pic>
      <p:sp>
        <p:nvSpPr>
          <p:cNvPr id="4" name="Rectangle 3"/>
          <p:cNvSpPr/>
          <p:nvPr userDrawn="1"/>
        </p:nvSpPr>
        <p:spPr>
          <a:xfrm>
            <a:off x="0" y="0"/>
            <a:ext cx="7003290" cy="7002297"/>
          </a:xfrm>
          <a:prstGeom prst="rect">
            <a:avLst/>
          </a:prstGeom>
          <a:solidFill>
            <a:srgbClr val="E4381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srgbClr val="FFFFFF"/>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0965" y="3090044"/>
            <a:ext cx="5601359" cy="699229"/>
          </a:xfrm>
          <a:prstGeom prst="rect">
            <a:avLst/>
          </a:prstGeom>
        </p:spPr>
      </p:pic>
    </p:spTree>
    <p:extLst>
      <p:ext uri="{BB962C8B-B14F-4D97-AF65-F5344CB8AC3E}">
        <p14:creationId xmlns:p14="http://schemas.microsoft.com/office/powerpoint/2010/main" val="3946119968"/>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8" y="1742998"/>
            <a:ext cx="10726460" cy="2050837"/>
          </a:xfrm>
          <a:prstGeom prst="rect">
            <a:avLst/>
          </a:prstGeom>
        </p:spPr>
        <p:txBody>
          <a:bodyPr>
            <a:spAutoFit/>
          </a:bodyPr>
          <a:lstStyle>
            <a:lvl1pPr marL="0" indent="0">
              <a:spcBef>
                <a:spcPts val="2448"/>
              </a:spcBef>
              <a:buNone/>
              <a:defRPr sz="4080">
                <a:solidFill>
                  <a:schemeClr val="tx1"/>
                </a:soli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a:xfrm>
            <a:off x="855008" y="372394"/>
            <a:ext cx="10726460" cy="856957"/>
          </a:xfrm>
        </p:spPr>
        <p:txBody>
          <a:bodyPr anchor="t">
            <a:spAutoFit/>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197042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9" y="1737959"/>
            <a:ext cx="10726460" cy="2043957"/>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976385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2"/>
            <a:ext cx="11375536" cy="856957"/>
          </a:xfrm>
        </p:spPr>
        <p:txBody>
          <a:bodyPr anchor="t" anchorCtr="0"/>
          <a:lstStyle>
            <a:lvl1pPr>
              <a:defRPr>
                <a:solidFill>
                  <a:schemeClr val="tx1"/>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1"/>
            <a:ext cx="11375536" cy="2163842"/>
          </a:xfrm>
          <a:prstGeom prst="rect">
            <a:avLst/>
          </a:prstGeom>
        </p:spPr>
        <p:txBody>
          <a:bodyPr anchor="t" anchorCtr="0">
            <a:spAutoFit/>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410084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3"/>
            <a:ext cx="5180846" cy="2615864"/>
          </a:xfrm>
        </p:spPr>
        <p:txBody>
          <a:bodyPr/>
          <a:lstStyle>
            <a:lvl1pPr marL="0" indent="0">
              <a:spcBef>
                <a:spcPts val="1224"/>
              </a:spcBef>
              <a:buNone/>
              <a:defRPr sz="4080">
                <a:solidFill>
                  <a:schemeClr val="tx1"/>
                </a:soli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2" y="1476624"/>
            <a:ext cx="5175986" cy="2655493"/>
          </a:xfrm>
        </p:spPr>
        <p:txBody>
          <a:bodyPr/>
          <a:lstStyle>
            <a:lvl1pPr marL="0" indent="0">
              <a:spcBef>
                <a:spcPts val="1224"/>
              </a:spcBef>
              <a:buNone/>
              <a:defRPr lang="en-US" sz="4080" kern="1200" spc="-71" baseline="0" dirty="0" smtClean="0">
                <a:solidFill>
                  <a:schemeClr val="tx1"/>
                </a:soli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229624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4"/>
            <a:ext cx="5180846" cy="2609048"/>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8007" indent="0">
              <a:buNone/>
              <a:defRPr sz="2040">
                <a:gradFill>
                  <a:gsLst>
                    <a:gs pos="1000">
                      <a:schemeClr val="bg2"/>
                    </a:gs>
                    <a:gs pos="98000">
                      <a:schemeClr val="bg2"/>
                    </a:gs>
                  </a:gsLst>
                  <a:lin ang="5400000" scaled="0"/>
                </a:gradFill>
              </a:defRPr>
            </a:lvl3pPr>
            <a:lvl4pPr marL="466298" indent="0">
              <a:buNone/>
              <a:defRPr sz="2040">
                <a:gradFill>
                  <a:gsLst>
                    <a:gs pos="1000">
                      <a:schemeClr val="bg2"/>
                    </a:gs>
                    <a:gs pos="98000">
                      <a:schemeClr val="bg2"/>
                    </a:gs>
                  </a:gsLst>
                  <a:lin ang="5400000" scaled="0"/>
                </a:gradFill>
              </a:defRPr>
            </a:lvl4pPr>
            <a:lvl5pPr marL="707543" indent="0">
              <a:buNone/>
              <a:defRPr sz="204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327217" y="1476624"/>
            <a:ext cx="5254251" cy="2655493"/>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329196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white">
          <a:xfrm>
            <a:off x="-23637" y="0"/>
            <a:ext cx="6106504" cy="69945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a:xfrm>
            <a:off x="421497" y="1146731"/>
            <a:ext cx="5192228" cy="786328"/>
          </a:xfrm>
        </p:spPr>
        <p:txBody>
          <a:bodyPr>
            <a:spAutoFit/>
          </a:bodyPr>
          <a:lstStyle>
            <a:lvl1pPr>
              <a:defRPr sz="4998" baseline="0">
                <a:solidFill>
                  <a:schemeClr val="bg1"/>
                </a:solidFill>
              </a:defRPr>
            </a:lvl1pPr>
          </a:lstStyle>
          <a:p>
            <a:r>
              <a:rPr lang="en-US" dirty="0" smtClean="0"/>
              <a:t>Title of Slide here…</a:t>
            </a:r>
            <a:endParaRPr lang="en-US" dirty="0"/>
          </a:p>
        </p:txBody>
      </p:sp>
      <p:sp>
        <p:nvSpPr>
          <p:cNvPr id="9" name="Text Placeholder 2"/>
          <p:cNvSpPr>
            <a:spLocks noGrp="1"/>
          </p:cNvSpPr>
          <p:nvPr>
            <p:ph type="body" idx="1" hasCustomPrompt="1"/>
          </p:nvPr>
        </p:nvSpPr>
        <p:spPr>
          <a:xfrm>
            <a:off x="421497" y="2098525"/>
            <a:ext cx="5192228" cy="546192"/>
          </a:xfrm>
        </p:spPr>
        <p:txBody>
          <a:bodyPr>
            <a:spAutoFit/>
          </a:bodyPr>
          <a:lstStyle>
            <a:lvl1pPr marL="0" indent="0">
              <a:buNone/>
              <a:defRPr sz="3264">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sp>
        <p:nvSpPr>
          <p:cNvPr id="11" name="Text Placeholder 2"/>
          <p:cNvSpPr>
            <a:spLocks noGrp="1"/>
          </p:cNvSpPr>
          <p:nvPr>
            <p:ph type="body" idx="10" hasCustomPrompt="1"/>
          </p:nvPr>
        </p:nvSpPr>
        <p:spPr>
          <a:xfrm>
            <a:off x="6616503" y="1707337"/>
            <a:ext cx="5213617" cy="376684"/>
          </a:xfrm>
        </p:spPr>
        <p:txBody>
          <a:bodyPr>
            <a:spAutoFit/>
          </a:bodyPr>
          <a:lstStyle>
            <a:lvl1pPr marL="0" indent="0">
              <a:buNone/>
              <a:defRPr sz="2040"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1552044622"/>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6389239"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8" name="Rectangle 7"/>
          <p:cNvSpPr/>
          <p:nvPr userDrawn="1"/>
        </p:nvSpPr>
        <p:spPr>
          <a:xfrm>
            <a:off x="590732"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Rectangle 8"/>
          <p:cNvSpPr/>
          <p:nvPr userDrawn="1"/>
        </p:nvSpPr>
        <p:spPr>
          <a:xfrm>
            <a:off x="0" y="0"/>
            <a:ext cx="12436475" cy="1764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10" name="Title Placeholder 1"/>
          <p:cNvSpPr>
            <a:spLocks noGrp="1"/>
          </p:cNvSpPr>
          <p:nvPr>
            <p:ph type="title" hasCustomPrompt="1"/>
          </p:nvPr>
        </p:nvSpPr>
        <p:spPr>
          <a:xfrm>
            <a:off x="709310" y="443457"/>
            <a:ext cx="10726460" cy="941711"/>
          </a:xfrm>
          <a:prstGeom prst="rect">
            <a:avLst/>
          </a:prstGeom>
        </p:spPr>
        <p:txBody>
          <a:bodyPr vert="horz" lIns="91440" tIns="45720" rIns="91440" bIns="45720" rtlCol="0" anchor="t" anchorCtr="0">
            <a:spAutoFit/>
          </a:bodyPr>
          <a:lstStyle>
            <a:lvl1pPr>
              <a:defRPr sz="6119">
                <a:solidFill>
                  <a:schemeClr val="bg1"/>
                </a:solidFill>
              </a:defRPr>
            </a:lvl1pPr>
          </a:lstStyle>
          <a:p>
            <a:r>
              <a:rPr lang="en-US" dirty="0" smtClean="0"/>
              <a:t>Slide Title here…</a:t>
            </a:r>
            <a:endParaRPr lang="en-US" dirty="0"/>
          </a:p>
        </p:txBody>
      </p:sp>
      <p:sp>
        <p:nvSpPr>
          <p:cNvPr id="11" name="Text Placeholder 2"/>
          <p:cNvSpPr>
            <a:spLocks noGrp="1"/>
          </p:cNvSpPr>
          <p:nvPr>
            <p:ph type="body" idx="1" hasCustomPrompt="1"/>
          </p:nvPr>
        </p:nvSpPr>
        <p:spPr>
          <a:xfrm>
            <a:off x="823918" y="2622947"/>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1 here…</a:t>
            </a:r>
          </a:p>
        </p:txBody>
      </p:sp>
      <p:sp>
        <p:nvSpPr>
          <p:cNvPr id="12" name="Text Placeholder 2"/>
          <p:cNvSpPr>
            <a:spLocks noGrp="1"/>
          </p:cNvSpPr>
          <p:nvPr>
            <p:ph type="body" idx="10" hasCustomPrompt="1"/>
          </p:nvPr>
        </p:nvSpPr>
        <p:spPr>
          <a:xfrm>
            <a:off x="6599105" y="2622946"/>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2 here…</a:t>
            </a:r>
          </a:p>
        </p:txBody>
      </p:sp>
      <p:sp>
        <p:nvSpPr>
          <p:cNvPr id="13" name="Text Placeholder 2"/>
          <p:cNvSpPr>
            <a:spLocks noGrp="1"/>
          </p:cNvSpPr>
          <p:nvPr>
            <p:ph type="body" idx="11" hasCustomPrompt="1"/>
          </p:nvPr>
        </p:nvSpPr>
        <p:spPr>
          <a:xfrm>
            <a:off x="818074"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sp>
        <p:nvSpPr>
          <p:cNvPr id="14" name="Text Placeholder 2"/>
          <p:cNvSpPr>
            <a:spLocks noGrp="1"/>
          </p:cNvSpPr>
          <p:nvPr>
            <p:ph type="body" idx="12" hasCustomPrompt="1"/>
          </p:nvPr>
        </p:nvSpPr>
        <p:spPr>
          <a:xfrm>
            <a:off x="6606877"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552403913"/>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6210465" y="0"/>
            <a:ext cx="6226010" cy="6994525"/>
          </a:xfrm>
          <a:prstGeom prst="rect">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8" name="Rectangle 7"/>
          <p:cNvSpPr/>
          <p:nvPr userDrawn="1"/>
        </p:nvSpPr>
        <p:spPr>
          <a:xfrm>
            <a:off x="6653514" y="575842"/>
            <a:ext cx="738416" cy="737575"/>
          </a:xfrm>
          <a:prstGeom prst="rect">
            <a:avLst/>
          </a:prstGeom>
          <a:solidFill>
            <a:srgbClr val="F18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Title 1"/>
          <p:cNvSpPr>
            <a:spLocks noGrp="1"/>
          </p:cNvSpPr>
          <p:nvPr>
            <p:ph type="title" hasCustomPrompt="1"/>
          </p:nvPr>
        </p:nvSpPr>
        <p:spPr>
          <a:xfrm>
            <a:off x="566365" y="571156"/>
            <a:ext cx="5192228" cy="786328"/>
          </a:xfrm>
        </p:spPr>
        <p:txBody>
          <a:bodyPr>
            <a:spAutoFit/>
          </a:bodyPr>
          <a:lstStyle>
            <a:lvl1pPr>
              <a:defRPr sz="4998">
                <a:solidFill>
                  <a:schemeClr val="tx1"/>
                </a:solidFill>
              </a:defRPr>
            </a:lvl1pPr>
          </a:lstStyle>
          <a:p>
            <a:r>
              <a:rPr lang="en-US" dirty="0" smtClean="0"/>
              <a:t>Title of Slide here…</a:t>
            </a:r>
            <a:endParaRPr lang="en-US" dirty="0"/>
          </a:p>
        </p:txBody>
      </p:sp>
      <p:sp>
        <p:nvSpPr>
          <p:cNvPr id="10" name="Picture Placeholder 3"/>
          <p:cNvSpPr>
            <a:spLocks noGrp="1"/>
          </p:cNvSpPr>
          <p:nvPr>
            <p:ph type="pic" sz="quarter" idx="14" hasCustomPrompt="1"/>
          </p:nvPr>
        </p:nvSpPr>
        <p:spPr>
          <a:xfrm>
            <a:off x="0" y="4868757"/>
            <a:ext cx="6210465" cy="487890"/>
          </a:xfrm>
        </p:spPr>
        <p:txBody>
          <a:bodyPr lIns="182880" anchor="ctr"/>
          <a:lstStyle>
            <a:lvl1pPr marL="0" indent="0" algn="l">
              <a:buNone/>
              <a:defRPr/>
            </a:lvl1pPr>
          </a:lstStyle>
          <a:p>
            <a:r>
              <a:rPr lang="en-US" dirty="0" smtClean="0"/>
              <a:t>	Click to insert photo.</a:t>
            </a:r>
            <a:endParaRPr lang="en-US" dirty="0"/>
          </a:p>
        </p:txBody>
      </p:sp>
      <p:sp>
        <p:nvSpPr>
          <p:cNvPr id="11" name="Text Placeholder 2"/>
          <p:cNvSpPr>
            <a:spLocks noGrp="1"/>
          </p:cNvSpPr>
          <p:nvPr>
            <p:ph type="body" idx="1" hasCustomPrompt="1"/>
          </p:nvPr>
        </p:nvSpPr>
        <p:spPr>
          <a:xfrm>
            <a:off x="605179" y="1722234"/>
            <a:ext cx="5178636" cy="433187"/>
          </a:xfrm>
        </p:spPr>
        <p:txBody>
          <a:bodyPr>
            <a:spAutoFit/>
          </a:bodyPr>
          <a:lstStyle>
            <a:lvl1pPr marL="0" indent="0">
              <a:buNone/>
              <a:defRPr sz="2448">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Subtitle copy here…</a:t>
            </a:r>
          </a:p>
        </p:txBody>
      </p:sp>
      <p:sp>
        <p:nvSpPr>
          <p:cNvPr id="12" name="Text Placeholder 2"/>
          <p:cNvSpPr>
            <a:spLocks noGrp="1"/>
          </p:cNvSpPr>
          <p:nvPr>
            <p:ph type="body" idx="15" hasCustomPrompt="1"/>
          </p:nvPr>
        </p:nvSpPr>
        <p:spPr>
          <a:xfrm>
            <a:off x="7575345" y="575842"/>
            <a:ext cx="4473651" cy="353469"/>
          </a:xfrm>
        </p:spPr>
        <p:txBody>
          <a:bodyPr>
            <a:spAutoFit/>
          </a:bodyPr>
          <a:lstStyle>
            <a:lvl1pPr marL="0" indent="0">
              <a:buNone/>
              <a:defRPr sz="1836">
                <a:solidFill>
                  <a:srgbClr val="EB3E1B"/>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r>
              <a:rPr lang="en-US" dirty="0" smtClean="0">
                <a:solidFill>
                  <a:schemeClr val="bg1"/>
                </a:solidFill>
              </a:rPr>
              <a:t>•   </a:t>
            </a:r>
            <a:r>
              <a:rPr lang="en-US" sz="1836" dirty="0" smtClean="0">
                <a:solidFill>
                  <a:schemeClr val="bg1"/>
                </a:solidFill>
              </a:rPr>
              <a:t>Subtitle copy here...</a:t>
            </a:r>
            <a:endParaRPr lang="en-US" sz="1836" dirty="0">
              <a:solidFill>
                <a:schemeClr val="bg1"/>
              </a:solidFill>
            </a:endParaRPr>
          </a:p>
        </p:txBody>
      </p:sp>
      <p:sp>
        <p:nvSpPr>
          <p:cNvPr id="13" name="Freeform 23"/>
          <p:cNvSpPr>
            <a:spLocks noEditPoints="1"/>
          </p:cNvSpPr>
          <p:nvPr userDrawn="1"/>
        </p:nvSpPr>
        <p:spPr bwMode="black">
          <a:xfrm>
            <a:off x="6801845" y="722893"/>
            <a:ext cx="441754" cy="443472"/>
          </a:xfrm>
          <a:custGeom>
            <a:avLst/>
            <a:gdLst>
              <a:gd name="T0" fmla="*/ 108 w 150"/>
              <a:gd name="T1" fmla="*/ 104 h 150"/>
              <a:gd name="T2" fmla="*/ 42 w 150"/>
              <a:gd name="T3" fmla="*/ 104 h 150"/>
              <a:gd name="T4" fmla="*/ 38 w 150"/>
              <a:gd name="T5" fmla="*/ 100 h 150"/>
              <a:gd name="T6" fmla="*/ 38 w 150"/>
              <a:gd name="T7" fmla="*/ 50 h 150"/>
              <a:gd name="T8" fmla="*/ 42 w 150"/>
              <a:gd name="T9" fmla="*/ 46 h 150"/>
              <a:gd name="T10" fmla="*/ 108 w 150"/>
              <a:gd name="T11" fmla="*/ 46 h 150"/>
              <a:gd name="T12" fmla="*/ 112 w 150"/>
              <a:gd name="T13" fmla="*/ 50 h 150"/>
              <a:gd name="T14" fmla="*/ 112 w 150"/>
              <a:gd name="T15" fmla="*/ 100 h 150"/>
              <a:gd name="T16" fmla="*/ 108 w 150"/>
              <a:gd name="T17" fmla="*/ 104 h 150"/>
              <a:gd name="T18" fmla="*/ 45 w 150"/>
              <a:gd name="T19" fmla="*/ 96 h 150"/>
              <a:gd name="T20" fmla="*/ 105 w 150"/>
              <a:gd name="T21" fmla="*/ 96 h 150"/>
              <a:gd name="T22" fmla="*/ 105 w 150"/>
              <a:gd name="T23" fmla="*/ 62 h 150"/>
              <a:gd name="T24" fmla="*/ 77 w 150"/>
              <a:gd name="T25" fmla="*/ 84 h 150"/>
              <a:gd name="T26" fmla="*/ 72 w 150"/>
              <a:gd name="T27" fmla="*/ 84 h 150"/>
              <a:gd name="T28" fmla="*/ 45 w 150"/>
              <a:gd name="T29" fmla="*/ 63 h 150"/>
              <a:gd name="T30" fmla="*/ 45 w 150"/>
              <a:gd name="T31" fmla="*/ 96 h 150"/>
              <a:gd name="T32" fmla="*/ 46 w 150"/>
              <a:gd name="T33" fmla="*/ 54 h 150"/>
              <a:gd name="T34" fmla="*/ 74 w 150"/>
              <a:gd name="T35" fmla="*/ 76 h 150"/>
              <a:gd name="T36" fmla="*/ 103 w 150"/>
              <a:gd name="T37" fmla="*/ 54 h 150"/>
              <a:gd name="T38" fmla="*/ 46 w 150"/>
              <a:gd name="T39" fmla="*/ 54 h 150"/>
              <a:gd name="T40" fmla="*/ 75 w 150"/>
              <a:gd name="T41" fmla="*/ 10 h 150"/>
              <a:gd name="T42" fmla="*/ 10 w 150"/>
              <a:gd name="T43" fmla="*/ 75 h 150"/>
              <a:gd name="T44" fmla="*/ 75 w 150"/>
              <a:gd name="T45" fmla="*/ 140 h 150"/>
              <a:gd name="T46" fmla="*/ 140 w 150"/>
              <a:gd name="T47" fmla="*/ 75 h 150"/>
              <a:gd name="T48" fmla="*/ 75 w 150"/>
              <a:gd name="T49" fmla="*/ 10 h 150"/>
              <a:gd name="T50" fmla="*/ 75 w 150"/>
              <a:gd name="T51" fmla="*/ 0 h 150"/>
              <a:gd name="T52" fmla="*/ 150 w 150"/>
              <a:gd name="T53" fmla="*/ 75 h 150"/>
              <a:gd name="T54" fmla="*/ 75 w 150"/>
              <a:gd name="T55" fmla="*/ 150 h 150"/>
              <a:gd name="T56" fmla="*/ 0 w 150"/>
              <a:gd name="T57" fmla="*/ 75 h 150"/>
              <a:gd name="T58" fmla="*/ 75 w 150"/>
              <a:gd name="T5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50">
                <a:moveTo>
                  <a:pt x="108" y="104"/>
                </a:moveTo>
                <a:cubicBezTo>
                  <a:pt x="42" y="104"/>
                  <a:pt x="42" y="104"/>
                  <a:pt x="42" y="104"/>
                </a:cubicBezTo>
                <a:cubicBezTo>
                  <a:pt x="39" y="104"/>
                  <a:pt x="38" y="102"/>
                  <a:pt x="38" y="100"/>
                </a:cubicBezTo>
                <a:cubicBezTo>
                  <a:pt x="38" y="50"/>
                  <a:pt x="38" y="50"/>
                  <a:pt x="38" y="50"/>
                </a:cubicBezTo>
                <a:cubicBezTo>
                  <a:pt x="38" y="48"/>
                  <a:pt x="39" y="46"/>
                  <a:pt x="42" y="46"/>
                </a:cubicBezTo>
                <a:cubicBezTo>
                  <a:pt x="108" y="46"/>
                  <a:pt x="108" y="46"/>
                  <a:pt x="108" y="46"/>
                </a:cubicBezTo>
                <a:cubicBezTo>
                  <a:pt x="111" y="46"/>
                  <a:pt x="112" y="48"/>
                  <a:pt x="112" y="50"/>
                </a:cubicBezTo>
                <a:cubicBezTo>
                  <a:pt x="112" y="100"/>
                  <a:pt x="112" y="100"/>
                  <a:pt x="112" y="100"/>
                </a:cubicBezTo>
                <a:cubicBezTo>
                  <a:pt x="112" y="102"/>
                  <a:pt x="111" y="104"/>
                  <a:pt x="108" y="104"/>
                </a:cubicBezTo>
                <a:close/>
                <a:moveTo>
                  <a:pt x="45" y="96"/>
                </a:moveTo>
                <a:cubicBezTo>
                  <a:pt x="105" y="96"/>
                  <a:pt x="105" y="96"/>
                  <a:pt x="105" y="96"/>
                </a:cubicBezTo>
                <a:cubicBezTo>
                  <a:pt x="105" y="62"/>
                  <a:pt x="105" y="62"/>
                  <a:pt x="105" y="62"/>
                </a:cubicBezTo>
                <a:cubicBezTo>
                  <a:pt x="77" y="84"/>
                  <a:pt x="77" y="84"/>
                  <a:pt x="77" y="84"/>
                </a:cubicBezTo>
                <a:cubicBezTo>
                  <a:pt x="75" y="85"/>
                  <a:pt x="73" y="85"/>
                  <a:pt x="72" y="84"/>
                </a:cubicBezTo>
                <a:cubicBezTo>
                  <a:pt x="45" y="63"/>
                  <a:pt x="45" y="63"/>
                  <a:pt x="45" y="63"/>
                </a:cubicBezTo>
                <a:lnTo>
                  <a:pt x="45" y="96"/>
                </a:lnTo>
                <a:close/>
                <a:moveTo>
                  <a:pt x="46" y="54"/>
                </a:moveTo>
                <a:cubicBezTo>
                  <a:pt x="74" y="76"/>
                  <a:pt x="74" y="76"/>
                  <a:pt x="74" y="76"/>
                </a:cubicBezTo>
                <a:cubicBezTo>
                  <a:pt x="103" y="54"/>
                  <a:pt x="103" y="54"/>
                  <a:pt x="103" y="54"/>
                </a:cubicBezTo>
                <a:lnTo>
                  <a:pt x="46" y="54"/>
                </a:lnTo>
                <a:close/>
                <a:moveTo>
                  <a:pt x="75" y="10"/>
                </a:moveTo>
                <a:cubicBezTo>
                  <a:pt x="39" y="10"/>
                  <a:pt x="10" y="39"/>
                  <a:pt x="10" y="75"/>
                </a:cubicBezTo>
                <a:cubicBezTo>
                  <a:pt x="10" y="111"/>
                  <a:pt x="39" y="140"/>
                  <a:pt x="75" y="140"/>
                </a:cubicBezTo>
                <a:cubicBezTo>
                  <a:pt x="111" y="140"/>
                  <a:pt x="140" y="111"/>
                  <a:pt x="140" y="75"/>
                </a:cubicBezTo>
                <a:cubicBezTo>
                  <a:pt x="140" y="39"/>
                  <a:pt x="111" y="10"/>
                  <a:pt x="75" y="10"/>
                </a:cubicBezTo>
                <a:moveTo>
                  <a:pt x="75" y="0"/>
                </a:moveTo>
                <a:cubicBezTo>
                  <a:pt x="116" y="0"/>
                  <a:pt x="150" y="34"/>
                  <a:pt x="150" y="75"/>
                </a:cubicBezTo>
                <a:cubicBezTo>
                  <a:pt x="150" y="116"/>
                  <a:pt x="116" y="150"/>
                  <a:pt x="75" y="150"/>
                </a:cubicBezTo>
                <a:cubicBezTo>
                  <a:pt x="34" y="150"/>
                  <a:pt x="0" y="116"/>
                  <a:pt x="0" y="75"/>
                </a:cubicBezTo>
                <a:cubicBezTo>
                  <a:pt x="0" y="34"/>
                  <a:pt x="34" y="0"/>
                  <a:pt x="75" y="0"/>
                </a:cubicBezTo>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792435131"/>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0" y="0"/>
            <a:ext cx="12436475" cy="6994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145769578"/>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2"/>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4175896258"/>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6E6E6"/>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rgbClr val="5D5D5D"/>
                </a:solidFill>
              </a:defRPr>
            </a:lvl1pPr>
          </a:lstStyle>
          <a:p>
            <a:r>
              <a:rPr lang="en-US" dirty="0" smtClean="0"/>
              <a:t>Click to edit title style</a:t>
            </a:r>
            <a:endParaRPr lang="en-US" dirty="0"/>
          </a:p>
        </p:txBody>
      </p:sp>
      <p:sp>
        <p:nvSpPr>
          <p:cNvPr id="8"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rgbClr val="5D5D5D"/>
                </a:solidFill>
                <a:latin typeface="+mj-lt"/>
              </a:defRPr>
            </a:lvl1pPr>
          </a:lstStyle>
          <a:p>
            <a:pPr lvl="0"/>
            <a:r>
              <a:rPr lang="en-US" dirty="0" smtClean="0"/>
              <a:t>Subtitle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422424434"/>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2"/>
                </a:solidFill>
              </a:defRPr>
            </a:lvl1pPr>
          </a:lstStyle>
          <a:p>
            <a:r>
              <a:rPr lang="en-US" dirty="0" smtClean="0"/>
              <a:t>Click to edit title style</a:t>
            </a:r>
            <a:endParaRPr lang="en-US" dirty="0"/>
          </a:p>
        </p:txBody>
      </p:sp>
      <p:sp>
        <p:nvSpPr>
          <p:cNvPr id="6"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2"/>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896236168"/>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3492579477"/>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38620052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1085991526"/>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1875364851"/>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140" y="1476624"/>
            <a:ext cx="5542487" cy="1224224"/>
          </a:xfrm>
          <a:prstGeom prst="rect">
            <a:avLst/>
          </a:prstGeom>
        </p:spPr>
        <p:txBody>
          <a:bodyPr>
            <a:spAutoFit/>
          </a:bodyPr>
          <a:lstStyle>
            <a:lvl1pPr marL="0" indent="0">
              <a:buNone/>
              <a:defRPr sz="4080" b="0" cap="none" baseline="0">
                <a:solidFill>
                  <a:schemeClr val="tx1"/>
                </a:soli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4" name="Content Placeholder 5"/>
          <p:cNvSpPr>
            <a:spLocks noGrp="1"/>
          </p:cNvSpPr>
          <p:nvPr>
            <p:ph sz="quarter" idx="13"/>
          </p:nvPr>
        </p:nvSpPr>
        <p:spPr>
          <a:xfrm>
            <a:off x="531141" y="2789432"/>
            <a:ext cx="5553332" cy="376684"/>
          </a:xfrm>
          <a:prstGeom prst="rect">
            <a:avLst/>
          </a:prstGeom>
        </p:spPr>
        <p:txBody>
          <a:bodyPr>
            <a:sp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5" name="Picture Placeholder 3"/>
          <p:cNvSpPr>
            <a:spLocks noGrp="1"/>
          </p:cNvSpPr>
          <p:nvPr>
            <p:ph type="pic" sz="quarter" idx="14" hasCustomPrompt="1"/>
          </p:nvPr>
        </p:nvSpPr>
        <p:spPr>
          <a:xfrm>
            <a:off x="6333210" y="3253317"/>
            <a:ext cx="6100026" cy="487890"/>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4223923882"/>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p:cNvSpPr>
            <a:spLocks noGrp="1"/>
          </p:cNvSpPr>
          <p:nvPr>
            <p:ph type="pic" sz="quarter" idx="14" hasCustomPrompt="1"/>
          </p:nvPr>
        </p:nvSpPr>
        <p:spPr>
          <a:xfrm>
            <a:off x="0" y="2972767"/>
            <a:ext cx="12436475" cy="1011687"/>
          </a:xfrm>
        </p:spPr>
        <p:txBody>
          <a:bodyPr lIns="182880" anchor="ctr"/>
          <a:lstStyle>
            <a:lvl1pPr marL="0" indent="0" algn="l">
              <a:buNone/>
              <a:defRPr/>
            </a:lvl1pPr>
          </a:lstStyle>
          <a:p>
            <a:r>
              <a:rPr lang="en-US" dirty="0" smtClean="0"/>
              <a:t>	Click to insert photo.</a:t>
            </a:r>
          </a:p>
          <a:p>
            <a:r>
              <a:rPr lang="en-US" dirty="0" smtClean="0"/>
              <a:t>	(layer sent to back)</a:t>
            </a:r>
            <a:endParaRPr lang="en-US" dirty="0"/>
          </a:p>
        </p:txBody>
      </p:sp>
      <p:sp>
        <p:nvSpPr>
          <p:cNvPr id="4" name="Title 1"/>
          <p:cNvSpPr>
            <a:spLocks noGrp="1"/>
          </p:cNvSpPr>
          <p:nvPr>
            <p:ph type="title" hasCustomPrompt="1"/>
          </p:nvPr>
        </p:nvSpPr>
        <p:spPr>
          <a:xfrm>
            <a:off x="414989" y="478905"/>
            <a:ext cx="5310778" cy="1866936"/>
          </a:xfrm>
          <a:solidFill>
            <a:srgbClr val="EB3E1B">
              <a:alpha val="80000"/>
            </a:srgbClr>
          </a:solidFill>
          <a:ln>
            <a:noFill/>
          </a:ln>
        </p:spPr>
        <p:txBody>
          <a:bodyPr>
            <a:noAutofit/>
          </a:bodyPr>
          <a:lstStyle>
            <a:lvl1pPr>
              <a:defRPr sz="4896" baseline="0">
                <a:solidFill>
                  <a:schemeClr val="bg1"/>
                </a:solidFill>
              </a:defRPr>
            </a:lvl1pPr>
          </a:lstStyle>
          <a:p>
            <a:r>
              <a:rPr lang="en-US" dirty="0" smtClean="0"/>
              <a:t> Title of Slide here…</a:t>
            </a:r>
            <a:endParaRPr lang="en-US" dirty="0"/>
          </a:p>
        </p:txBody>
      </p:sp>
      <p:sp>
        <p:nvSpPr>
          <p:cNvPr id="5" name="Text Placeholder 2"/>
          <p:cNvSpPr>
            <a:spLocks noGrp="1"/>
          </p:cNvSpPr>
          <p:nvPr>
            <p:ph type="body" idx="1" hasCustomPrompt="1"/>
          </p:nvPr>
        </p:nvSpPr>
        <p:spPr>
          <a:xfrm>
            <a:off x="414989" y="2345841"/>
            <a:ext cx="5310778" cy="3766492"/>
          </a:xfrm>
          <a:solidFill>
            <a:srgbClr val="EB3E1B">
              <a:alpha val="80000"/>
            </a:srgbClr>
          </a:solidFill>
          <a:ln>
            <a:noFill/>
          </a:ln>
        </p:spPr>
        <p:txBody>
          <a:bodyPr>
            <a:noAutofit/>
          </a:bodyPr>
          <a:lstStyle>
            <a:lvl1pPr marL="0" indent="0">
              <a:buNone/>
              <a:defRPr sz="2448" baseline="0">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   Click to edit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649332857"/>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cSld name="1_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8" y="6482889"/>
            <a:ext cx="2798207" cy="372394"/>
          </a:xfrm>
          <a:prstGeom prst="rect">
            <a:avLst/>
          </a:prstGeom>
        </p:spPr>
        <p:txBody>
          <a:bodyPr/>
          <a:lstStyle/>
          <a:p>
            <a:pPr defTabSz="932597"/>
            <a:fld id="{E22491F9-F3FF-4C03-8751-4D117BFF996F}" type="datetimeFigureOut">
              <a:rPr lang="en-US" smtClean="0">
                <a:solidFill>
                  <a:srgbClr val="EB3C00"/>
                </a:solidFill>
              </a:rPr>
              <a:pPr defTabSz="932597"/>
              <a:t>5/7/2015</a:t>
            </a:fld>
            <a:endParaRPr lang="en-US">
              <a:solidFill>
                <a:srgbClr val="EB3C00"/>
              </a:solidFill>
            </a:endParaRPr>
          </a:p>
        </p:txBody>
      </p:sp>
      <p:sp>
        <p:nvSpPr>
          <p:cNvPr id="3" name="Footer Placeholder 2"/>
          <p:cNvSpPr>
            <a:spLocks noGrp="1"/>
          </p:cNvSpPr>
          <p:nvPr>
            <p:ph type="ftr" sz="quarter" idx="11"/>
          </p:nvPr>
        </p:nvSpPr>
        <p:spPr>
          <a:xfrm>
            <a:off x="4119583" y="6482889"/>
            <a:ext cx="4197310" cy="372394"/>
          </a:xfrm>
          <a:prstGeom prst="rect">
            <a:avLst/>
          </a:prstGeom>
        </p:spPr>
        <p:txBody>
          <a:bodyPr/>
          <a:lstStyle/>
          <a:p>
            <a:pPr defTabSz="932597"/>
            <a:endParaRPr lang="en-US">
              <a:solidFill>
                <a:srgbClr val="EB3C00"/>
              </a:solidFill>
            </a:endParaRPr>
          </a:p>
        </p:txBody>
      </p:sp>
      <p:sp>
        <p:nvSpPr>
          <p:cNvPr id="4" name="Slide Number Placeholder 3"/>
          <p:cNvSpPr>
            <a:spLocks noGrp="1"/>
          </p:cNvSpPr>
          <p:nvPr>
            <p:ph type="sldNum" sz="quarter" idx="12"/>
          </p:nvPr>
        </p:nvSpPr>
        <p:spPr>
          <a:xfrm>
            <a:off x="8783260" y="6482889"/>
            <a:ext cx="2798207" cy="372394"/>
          </a:xfrm>
          <a:prstGeom prst="rect">
            <a:avLst/>
          </a:prstGeom>
        </p:spPr>
        <p:txBody>
          <a:bodyPr/>
          <a:lstStyle/>
          <a:p>
            <a:pPr defTabSz="932597"/>
            <a:fld id="{F4B6A5BD-745E-4019-9289-0F74100B0369}" type="slidenum">
              <a:rPr lang="en-US" smtClean="0">
                <a:solidFill>
                  <a:srgbClr val="EB3C00"/>
                </a:solidFill>
              </a:rPr>
              <a:pPr defTabSz="932597"/>
              <a:t>‹#›</a:t>
            </a:fld>
            <a:endParaRPr lang="en-US">
              <a:solidFill>
                <a:srgbClr val="EB3C00"/>
              </a:solidFill>
            </a:endParaRPr>
          </a:p>
        </p:txBody>
      </p:sp>
    </p:spTree>
    <p:extLst>
      <p:ext uri="{BB962C8B-B14F-4D97-AF65-F5344CB8AC3E}">
        <p14:creationId xmlns:p14="http://schemas.microsoft.com/office/powerpoint/2010/main" val="166848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662137"/>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spcBef>
                <a:spcPts val="612"/>
              </a:spcBef>
              <a:defRPr spc="-102">
                <a:solidFill>
                  <a:schemeClr val="bg1"/>
                </a:solidFill>
              </a:defRPr>
            </a:lvl1pPr>
            <a:lvl2pPr>
              <a:spcBef>
                <a:spcPts val="612"/>
              </a:spcBef>
              <a:defRPr spc="-102">
                <a:solidFill>
                  <a:schemeClr val="bg1"/>
                </a:solidFill>
              </a:defRPr>
            </a:lvl2pPr>
            <a:lvl3pPr>
              <a:spcBef>
                <a:spcPts val="612"/>
              </a:spcBef>
              <a:defRPr spc="-102">
                <a:solidFill>
                  <a:schemeClr val="bg1"/>
                </a:solidFill>
              </a:defRPr>
            </a:lvl3pPr>
            <a:lvl4pPr>
              <a:spcBef>
                <a:spcPts val="612"/>
              </a:spcBef>
              <a:defRPr spc="-102">
                <a:solidFill>
                  <a:schemeClr val="bg1"/>
                </a:solidFill>
              </a:defRPr>
            </a:lvl4pPr>
            <a:lvl5pPr>
              <a:spcBef>
                <a:spcPts val="612"/>
              </a:spcBef>
              <a:defRPr spc="-102">
                <a:solidFill>
                  <a:schemeClr val="bg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2383222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16552812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userDrawn="1"/>
        </p:nvGrpSpPr>
        <p:grpSpPr bwMode="black">
          <a:xfrm>
            <a:off x="10823572" y="481014"/>
            <a:ext cx="1155699" cy="366713"/>
            <a:chOff x="10823571" y="481013"/>
            <a:chExt cx="1155699" cy="366713"/>
          </a:xfrm>
        </p:grpSpPr>
        <p:sp>
          <p:nvSpPr>
            <p:cNvPr id="3" name="Freeform 2"/>
            <p:cNvSpPr>
              <a:spLocks noEditPoints="1"/>
            </p:cNvSpPr>
            <p:nvPr/>
          </p:nvSpPr>
          <p:spPr bwMode="black">
            <a:xfrm>
              <a:off x="11237908" y="538163"/>
              <a:ext cx="741362" cy="239713"/>
            </a:xfrm>
            <a:custGeom>
              <a:avLst/>
              <a:gdLst>
                <a:gd name="T0" fmla="*/ 179 w 684"/>
                <a:gd name="T1" fmla="*/ 169 h 220"/>
                <a:gd name="T2" fmla="*/ 95 w 684"/>
                <a:gd name="T3" fmla="*/ 220 h 220"/>
                <a:gd name="T4" fmla="*/ 12 w 684"/>
                <a:gd name="T5" fmla="*/ 171 h 220"/>
                <a:gd name="T6" fmla="*/ 12 w 684"/>
                <a:gd name="T7" fmla="*/ 62 h 220"/>
                <a:gd name="T8" fmla="*/ 98 w 684"/>
                <a:gd name="T9" fmla="*/ 11 h 220"/>
                <a:gd name="T10" fmla="*/ 180 w 684"/>
                <a:gd name="T11" fmla="*/ 60 h 220"/>
                <a:gd name="T12" fmla="*/ 166 w 684"/>
                <a:gd name="T13" fmla="*/ 116 h 220"/>
                <a:gd name="T14" fmla="*/ 97 w 684"/>
                <a:gd name="T15" fmla="*/ 32 h 220"/>
                <a:gd name="T16" fmla="*/ 34 w 684"/>
                <a:gd name="T17" fmla="*/ 73 h 220"/>
                <a:gd name="T18" fmla="*/ 34 w 684"/>
                <a:gd name="T19" fmla="*/ 159 h 220"/>
                <a:gd name="T20" fmla="*/ 95 w 684"/>
                <a:gd name="T21" fmla="*/ 198 h 220"/>
                <a:gd name="T22" fmla="*/ 166 w 684"/>
                <a:gd name="T23" fmla="*/ 116 h 220"/>
                <a:gd name="T24" fmla="*/ 277 w 684"/>
                <a:gd name="T25" fmla="*/ 20 h 220"/>
                <a:gd name="T26" fmla="*/ 253 w 684"/>
                <a:gd name="T27" fmla="*/ 72 h 220"/>
                <a:gd name="T28" fmla="*/ 287 w 684"/>
                <a:gd name="T29" fmla="*/ 92 h 220"/>
                <a:gd name="T30" fmla="*/ 253 w 684"/>
                <a:gd name="T31" fmla="*/ 216 h 220"/>
                <a:gd name="T32" fmla="*/ 230 w 684"/>
                <a:gd name="T33" fmla="*/ 92 h 220"/>
                <a:gd name="T34" fmla="*/ 205 w 684"/>
                <a:gd name="T35" fmla="*/ 72 h 220"/>
                <a:gd name="T36" fmla="*/ 230 w 684"/>
                <a:gd name="T37" fmla="*/ 49 h 220"/>
                <a:gd name="T38" fmla="*/ 276 w 684"/>
                <a:gd name="T39" fmla="*/ 0 h 220"/>
                <a:gd name="T40" fmla="*/ 293 w 684"/>
                <a:gd name="T41" fmla="*/ 23 h 220"/>
                <a:gd name="T42" fmla="*/ 357 w 684"/>
                <a:gd name="T43" fmla="*/ 20 h 220"/>
                <a:gd name="T44" fmla="*/ 333 w 684"/>
                <a:gd name="T45" fmla="*/ 72 h 220"/>
                <a:gd name="T46" fmla="*/ 366 w 684"/>
                <a:gd name="T47" fmla="*/ 92 h 220"/>
                <a:gd name="T48" fmla="*/ 333 w 684"/>
                <a:gd name="T49" fmla="*/ 216 h 220"/>
                <a:gd name="T50" fmla="*/ 309 w 684"/>
                <a:gd name="T51" fmla="*/ 92 h 220"/>
                <a:gd name="T52" fmla="*/ 285 w 684"/>
                <a:gd name="T53" fmla="*/ 72 h 220"/>
                <a:gd name="T54" fmla="*/ 309 w 684"/>
                <a:gd name="T55" fmla="*/ 49 h 220"/>
                <a:gd name="T56" fmla="*/ 355 w 684"/>
                <a:gd name="T57" fmla="*/ 0 h 220"/>
                <a:gd name="T58" fmla="*/ 372 w 684"/>
                <a:gd name="T59" fmla="*/ 23 h 220"/>
                <a:gd name="T60" fmla="*/ 410 w 684"/>
                <a:gd name="T61" fmla="*/ 31 h 220"/>
                <a:gd name="T62" fmla="*/ 389 w 684"/>
                <a:gd name="T63" fmla="*/ 32 h 220"/>
                <a:gd name="T64" fmla="*/ 389 w 684"/>
                <a:gd name="T65" fmla="*/ 10 h 220"/>
                <a:gd name="T66" fmla="*/ 410 w 684"/>
                <a:gd name="T67" fmla="*/ 10 h 220"/>
                <a:gd name="T68" fmla="*/ 411 w 684"/>
                <a:gd name="T69" fmla="*/ 216 h 220"/>
                <a:gd name="T70" fmla="*/ 388 w 684"/>
                <a:gd name="T71" fmla="*/ 72 h 220"/>
                <a:gd name="T72" fmla="*/ 411 w 684"/>
                <a:gd name="T73" fmla="*/ 216 h 220"/>
                <a:gd name="T74" fmla="*/ 503 w 684"/>
                <a:gd name="T75" fmla="*/ 220 h 220"/>
                <a:gd name="T76" fmla="*/ 443 w 684"/>
                <a:gd name="T77" fmla="*/ 185 h 220"/>
                <a:gd name="T78" fmla="*/ 455 w 684"/>
                <a:gd name="T79" fmla="*/ 90 h 220"/>
                <a:gd name="T80" fmla="*/ 543 w 684"/>
                <a:gd name="T81" fmla="*/ 76 h 220"/>
                <a:gd name="T82" fmla="*/ 508 w 684"/>
                <a:gd name="T83" fmla="*/ 88 h 220"/>
                <a:gd name="T84" fmla="*/ 458 w 684"/>
                <a:gd name="T85" fmla="*/ 146 h 220"/>
                <a:gd name="T86" fmla="*/ 507 w 684"/>
                <a:gd name="T87" fmla="*/ 200 h 220"/>
                <a:gd name="T88" fmla="*/ 542 w 684"/>
                <a:gd name="T89" fmla="*/ 210 h 220"/>
                <a:gd name="T90" fmla="*/ 582 w 684"/>
                <a:gd name="T91" fmla="*/ 150 h 220"/>
                <a:gd name="T92" fmla="*/ 629 w 684"/>
                <a:gd name="T93" fmla="*/ 200 h 220"/>
                <a:gd name="T94" fmla="*/ 674 w 684"/>
                <a:gd name="T95" fmla="*/ 206 h 220"/>
                <a:gd name="T96" fmla="*/ 576 w 684"/>
                <a:gd name="T97" fmla="*/ 200 h 220"/>
                <a:gd name="T98" fmla="*/ 567 w 684"/>
                <a:gd name="T99" fmla="*/ 106 h 220"/>
                <a:gd name="T100" fmla="*/ 625 w 684"/>
                <a:gd name="T101" fmla="*/ 69 h 220"/>
                <a:gd name="T102" fmla="*/ 684 w 684"/>
                <a:gd name="T103" fmla="*/ 138 h 220"/>
                <a:gd name="T104" fmla="*/ 660 w 684"/>
                <a:gd name="T105" fmla="*/ 130 h 220"/>
                <a:gd name="T106" fmla="*/ 624 w 684"/>
                <a:gd name="T107" fmla="*/ 88 h 220"/>
                <a:gd name="T108" fmla="*/ 583 w 684"/>
                <a:gd name="T109" fmla="*/ 13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4" h="220">
                  <a:moveTo>
                    <a:pt x="191" y="113"/>
                  </a:moveTo>
                  <a:cubicBezTo>
                    <a:pt x="191" y="134"/>
                    <a:pt x="187" y="153"/>
                    <a:pt x="179" y="169"/>
                  </a:cubicBezTo>
                  <a:cubicBezTo>
                    <a:pt x="172" y="186"/>
                    <a:pt x="160" y="198"/>
                    <a:pt x="146" y="207"/>
                  </a:cubicBezTo>
                  <a:cubicBezTo>
                    <a:pt x="131" y="215"/>
                    <a:pt x="114" y="220"/>
                    <a:pt x="95" y="220"/>
                  </a:cubicBezTo>
                  <a:cubicBezTo>
                    <a:pt x="77" y="220"/>
                    <a:pt x="60" y="216"/>
                    <a:pt x="46" y="207"/>
                  </a:cubicBezTo>
                  <a:cubicBezTo>
                    <a:pt x="31" y="199"/>
                    <a:pt x="20" y="187"/>
                    <a:pt x="12" y="171"/>
                  </a:cubicBezTo>
                  <a:cubicBezTo>
                    <a:pt x="4" y="155"/>
                    <a:pt x="0" y="138"/>
                    <a:pt x="0" y="118"/>
                  </a:cubicBezTo>
                  <a:cubicBezTo>
                    <a:pt x="0" y="97"/>
                    <a:pt x="4" y="78"/>
                    <a:pt x="12" y="62"/>
                  </a:cubicBezTo>
                  <a:cubicBezTo>
                    <a:pt x="20" y="45"/>
                    <a:pt x="32" y="33"/>
                    <a:pt x="47" y="24"/>
                  </a:cubicBezTo>
                  <a:cubicBezTo>
                    <a:pt x="62" y="16"/>
                    <a:pt x="79" y="11"/>
                    <a:pt x="98" y="11"/>
                  </a:cubicBezTo>
                  <a:cubicBezTo>
                    <a:pt x="116" y="11"/>
                    <a:pt x="132" y="15"/>
                    <a:pt x="147" y="24"/>
                  </a:cubicBezTo>
                  <a:cubicBezTo>
                    <a:pt x="161" y="33"/>
                    <a:pt x="172" y="45"/>
                    <a:pt x="180" y="60"/>
                  </a:cubicBezTo>
                  <a:cubicBezTo>
                    <a:pt x="187" y="75"/>
                    <a:pt x="191" y="93"/>
                    <a:pt x="191" y="113"/>
                  </a:cubicBezTo>
                  <a:close/>
                  <a:moveTo>
                    <a:pt x="166" y="116"/>
                  </a:moveTo>
                  <a:cubicBezTo>
                    <a:pt x="166" y="90"/>
                    <a:pt x="160" y="69"/>
                    <a:pt x="148" y="55"/>
                  </a:cubicBezTo>
                  <a:cubicBezTo>
                    <a:pt x="136" y="40"/>
                    <a:pt x="119" y="32"/>
                    <a:pt x="97" y="32"/>
                  </a:cubicBezTo>
                  <a:cubicBezTo>
                    <a:pt x="83" y="32"/>
                    <a:pt x="71" y="36"/>
                    <a:pt x="60" y="43"/>
                  </a:cubicBezTo>
                  <a:cubicBezTo>
                    <a:pt x="49" y="50"/>
                    <a:pt x="40" y="60"/>
                    <a:pt x="34" y="73"/>
                  </a:cubicBezTo>
                  <a:cubicBezTo>
                    <a:pt x="28" y="86"/>
                    <a:pt x="25" y="100"/>
                    <a:pt x="25" y="116"/>
                  </a:cubicBezTo>
                  <a:cubicBezTo>
                    <a:pt x="25" y="132"/>
                    <a:pt x="28" y="146"/>
                    <a:pt x="34" y="159"/>
                  </a:cubicBezTo>
                  <a:cubicBezTo>
                    <a:pt x="40" y="171"/>
                    <a:pt x="48" y="181"/>
                    <a:pt x="59" y="188"/>
                  </a:cubicBezTo>
                  <a:cubicBezTo>
                    <a:pt x="69" y="195"/>
                    <a:pt x="81" y="198"/>
                    <a:pt x="95" y="198"/>
                  </a:cubicBezTo>
                  <a:cubicBezTo>
                    <a:pt x="117" y="198"/>
                    <a:pt x="135" y="191"/>
                    <a:pt x="147" y="176"/>
                  </a:cubicBezTo>
                  <a:cubicBezTo>
                    <a:pt x="160" y="162"/>
                    <a:pt x="166" y="142"/>
                    <a:pt x="166" y="116"/>
                  </a:cubicBezTo>
                  <a:close/>
                  <a:moveTo>
                    <a:pt x="293" y="23"/>
                  </a:moveTo>
                  <a:cubicBezTo>
                    <a:pt x="288" y="21"/>
                    <a:pt x="283" y="20"/>
                    <a:pt x="277" y="20"/>
                  </a:cubicBezTo>
                  <a:cubicBezTo>
                    <a:pt x="261" y="20"/>
                    <a:pt x="253" y="30"/>
                    <a:pt x="253" y="50"/>
                  </a:cubicBezTo>
                  <a:cubicBezTo>
                    <a:pt x="253" y="72"/>
                    <a:pt x="253" y="72"/>
                    <a:pt x="253" y="72"/>
                  </a:cubicBezTo>
                  <a:cubicBezTo>
                    <a:pt x="287" y="72"/>
                    <a:pt x="287" y="72"/>
                    <a:pt x="287" y="72"/>
                  </a:cubicBezTo>
                  <a:cubicBezTo>
                    <a:pt x="287" y="92"/>
                    <a:pt x="287" y="92"/>
                    <a:pt x="287" y="92"/>
                  </a:cubicBezTo>
                  <a:cubicBezTo>
                    <a:pt x="253" y="92"/>
                    <a:pt x="253" y="92"/>
                    <a:pt x="253" y="92"/>
                  </a:cubicBezTo>
                  <a:cubicBezTo>
                    <a:pt x="253" y="216"/>
                    <a:pt x="253" y="216"/>
                    <a:pt x="253" y="216"/>
                  </a:cubicBezTo>
                  <a:cubicBezTo>
                    <a:pt x="230" y="216"/>
                    <a:pt x="230" y="216"/>
                    <a:pt x="230" y="216"/>
                  </a:cubicBezTo>
                  <a:cubicBezTo>
                    <a:pt x="230" y="92"/>
                    <a:pt x="230" y="92"/>
                    <a:pt x="230" y="92"/>
                  </a:cubicBezTo>
                  <a:cubicBezTo>
                    <a:pt x="205" y="92"/>
                    <a:pt x="205" y="92"/>
                    <a:pt x="205" y="92"/>
                  </a:cubicBezTo>
                  <a:cubicBezTo>
                    <a:pt x="205" y="72"/>
                    <a:pt x="205" y="72"/>
                    <a:pt x="205" y="72"/>
                  </a:cubicBezTo>
                  <a:cubicBezTo>
                    <a:pt x="230" y="72"/>
                    <a:pt x="230" y="72"/>
                    <a:pt x="230" y="72"/>
                  </a:cubicBezTo>
                  <a:cubicBezTo>
                    <a:pt x="230" y="49"/>
                    <a:pt x="230" y="49"/>
                    <a:pt x="230" y="49"/>
                  </a:cubicBezTo>
                  <a:cubicBezTo>
                    <a:pt x="230" y="34"/>
                    <a:pt x="234" y="22"/>
                    <a:pt x="243" y="13"/>
                  </a:cubicBezTo>
                  <a:cubicBezTo>
                    <a:pt x="252" y="4"/>
                    <a:pt x="262" y="0"/>
                    <a:pt x="276" y="0"/>
                  </a:cubicBezTo>
                  <a:cubicBezTo>
                    <a:pt x="283" y="0"/>
                    <a:pt x="288" y="1"/>
                    <a:pt x="293" y="2"/>
                  </a:cubicBezTo>
                  <a:lnTo>
                    <a:pt x="293" y="23"/>
                  </a:lnTo>
                  <a:close/>
                  <a:moveTo>
                    <a:pt x="372" y="23"/>
                  </a:moveTo>
                  <a:cubicBezTo>
                    <a:pt x="368" y="21"/>
                    <a:pt x="362" y="20"/>
                    <a:pt x="357" y="20"/>
                  </a:cubicBezTo>
                  <a:cubicBezTo>
                    <a:pt x="341" y="20"/>
                    <a:pt x="333" y="30"/>
                    <a:pt x="333" y="50"/>
                  </a:cubicBezTo>
                  <a:cubicBezTo>
                    <a:pt x="333" y="72"/>
                    <a:pt x="333" y="72"/>
                    <a:pt x="333" y="72"/>
                  </a:cubicBezTo>
                  <a:cubicBezTo>
                    <a:pt x="366" y="72"/>
                    <a:pt x="366" y="72"/>
                    <a:pt x="366" y="72"/>
                  </a:cubicBezTo>
                  <a:cubicBezTo>
                    <a:pt x="366" y="92"/>
                    <a:pt x="366" y="92"/>
                    <a:pt x="366" y="92"/>
                  </a:cubicBezTo>
                  <a:cubicBezTo>
                    <a:pt x="333" y="92"/>
                    <a:pt x="333" y="92"/>
                    <a:pt x="333" y="92"/>
                  </a:cubicBezTo>
                  <a:cubicBezTo>
                    <a:pt x="333" y="216"/>
                    <a:pt x="333" y="216"/>
                    <a:pt x="333" y="216"/>
                  </a:cubicBezTo>
                  <a:cubicBezTo>
                    <a:pt x="309" y="216"/>
                    <a:pt x="309" y="216"/>
                    <a:pt x="309" y="216"/>
                  </a:cubicBezTo>
                  <a:cubicBezTo>
                    <a:pt x="309" y="92"/>
                    <a:pt x="309" y="92"/>
                    <a:pt x="309" y="92"/>
                  </a:cubicBezTo>
                  <a:cubicBezTo>
                    <a:pt x="285" y="92"/>
                    <a:pt x="285" y="92"/>
                    <a:pt x="285" y="92"/>
                  </a:cubicBezTo>
                  <a:cubicBezTo>
                    <a:pt x="285" y="72"/>
                    <a:pt x="285" y="72"/>
                    <a:pt x="285" y="72"/>
                  </a:cubicBezTo>
                  <a:cubicBezTo>
                    <a:pt x="309" y="72"/>
                    <a:pt x="309" y="72"/>
                    <a:pt x="309" y="72"/>
                  </a:cubicBezTo>
                  <a:cubicBezTo>
                    <a:pt x="309" y="49"/>
                    <a:pt x="309" y="49"/>
                    <a:pt x="309" y="49"/>
                  </a:cubicBezTo>
                  <a:cubicBezTo>
                    <a:pt x="309" y="34"/>
                    <a:pt x="314" y="22"/>
                    <a:pt x="322" y="13"/>
                  </a:cubicBezTo>
                  <a:cubicBezTo>
                    <a:pt x="331" y="4"/>
                    <a:pt x="342" y="0"/>
                    <a:pt x="355" y="0"/>
                  </a:cubicBezTo>
                  <a:cubicBezTo>
                    <a:pt x="362" y="0"/>
                    <a:pt x="368" y="1"/>
                    <a:pt x="372" y="2"/>
                  </a:cubicBezTo>
                  <a:lnTo>
                    <a:pt x="372" y="23"/>
                  </a:lnTo>
                  <a:close/>
                  <a:moveTo>
                    <a:pt x="415" y="21"/>
                  </a:moveTo>
                  <a:cubicBezTo>
                    <a:pt x="415" y="25"/>
                    <a:pt x="413" y="29"/>
                    <a:pt x="410" y="31"/>
                  </a:cubicBezTo>
                  <a:cubicBezTo>
                    <a:pt x="407" y="34"/>
                    <a:pt x="403" y="36"/>
                    <a:pt x="399" y="36"/>
                  </a:cubicBezTo>
                  <a:cubicBezTo>
                    <a:pt x="395" y="36"/>
                    <a:pt x="392" y="34"/>
                    <a:pt x="389" y="32"/>
                  </a:cubicBezTo>
                  <a:cubicBezTo>
                    <a:pt x="386" y="29"/>
                    <a:pt x="384" y="25"/>
                    <a:pt x="384" y="21"/>
                  </a:cubicBezTo>
                  <a:cubicBezTo>
                    <a:pt x="384" y="17"/>
                    <a:pt x="386" y="13"/>
                    <a:pt x="389" y="10"/>
                  </a:cubicBezTo>
                  <a:cubicBezTo>
                    <a:pt x="391" y="7"/>
                    <a:pt x="395" y="6"/>
                    <a:pt x="399" y="6"/>
                  </a:cubicBezTo>
                  <a:cubicBezTo>
                    <a:pt x="404" y="6"/>
                    <a:pt x="407" y="7"/>
                    <a:pt x="410" y="10"/>
                  </a:cubicBezTo>
                  <a:cubicBezTo>
                    <a:pt x="413" y="13"/>
                    <a:pt x="415" y="17"/>
                    <a:pt x="415" y="21"/>
                  </a:cubicBezTo>
                  <a:close/>
                  <a:moveTo>
                    <a:pt x="411" y="216"/>
                  </a:moveTo>
                  <a:cubicBezTo>
                    <a:pt x="388" y="216"/>
                    <a:pt x="388" y="216"/>
                    <a:pt x="388" y="216"/>
                  </a:cubicBezTo>
                  <a:cubicBezTo>
                    <a:pt x="388" y="72"/>
                    <a:pt x="388" y="72"/>
                    <a:pt x="388" y="72"/>
                  </a:cubicBezTo>
                  <a:cubicBezTo>
                    <a:pt x="411" y="72"/>
                    <a:pt x="411" y="72"/>
                    <a:pt x="411" y="72"/>
                  </a:cubicBezTo>
                  <a:lnTo>
                    <a:pt x="411" y="216"/>
                  </a:lnTo>
                  <a:close/>
                  <a:moveTo>
                    <a:pt x="542" y="210"/>
                  </a:moveTo>
                  <a:cubicBezTo>
                    <a:pt x="531" y="216"/>
                    <a:pt x="518" y="220"/>
                    <a:pt x="503" y="220"/>
                  </a:cubicBezTo>
                  <a:cubicBezTo>
                    <a:pt x="490" y="220"/>
                    <a:pt x="478" y="217"/>
                    <a:pt x="467" y="211"/>
                  </a:cubicBezTo>
                  <a:cubicBezTo>
                    <a:pt x="457" y="205"/>
                    <a:pt x="449" y="196"/>
                    <a:pt x="443" y="185"/>
                  </a:cubicBezTo>
                  <a:cubicBezTo>
                    <a:pt x="437" y="174"/>
                    <a:pt x="434" y="162"/>
                    <a:pt x="434" y="148"/>
                  </a:cubicBezTo>
                  <a:cubicBezTo>
                    <a:pt x="434" y="124"/>
                    <a:pt x="441" y="105"/>
                    <a:pt x="455" y="90"/>
                  </a:cubicBezTo>
                  <a:cubicBezTo>
                    <a:pt x="468" y="76"/>
                    <a:pt x="487" y="69"/>
                    <a:pt x="509" y="69"/>
                  </a:cubicBezTo>
                  <a:cubicBezTo>
                    <a:pt x="522" y="69"/>
                    <a:pt x="533" y="71"/>
                    <a:pt x="543" y="76"/>
                  </a:cubicBezTo>
                  <a:cubicBezTo>
                    <a:pt x="543" y="100"/>
                    <a:pt x="543" y="100"/>
                    <a:pt x="543" y="100"/>
                  </a:cubicBezTo>
                  <a:cubicBezTo>
                    <a:pt x="532" y="92"/>
                    <a:pt x="520" y="88"/>
                    <a:pt x="508" y="88"/>
                  </a:cubicBezTo>
                  <a:cubicBezTo>
                    <a:pt x="493" y="88"/>
                    <a:pt x="481" y="94"/>
                    <a:pt x="472" y="104"/>
                  </a:cubicBezTo>
                  <a:cubicBezTo>
                    <a:pt x="463" y="115"/>
                    <a:pt x="458" y="129"/>
                    <a:pt x="458" y="146"/>
                  </a:cubicBezTo>
                  <a:cubicBezTo>
                    <a:pt x="458" y="162"/>
                    <a:pt x="462" y="176"/>
                    <a:pt x="471" y="185"/>
                  </a:cubicBezTo>
                  <a:cubicBezTo>
                    <a:pt x="480" y="195"/>
                    <a:pt x="492" y="200"/>
                    <a:pt x="507" y="200"/>
                  </a:cubicBezTo>
                  <a:cubicBezTo>
                    <a:pt x="519" y="200"/>
                    <a:pt x="531" y="196"/>
                    <a:pt x="542" y="188"/>
                  </a:cubicBezTo>
                  <a:lnTo>
                    <a:pt x="542" y="210"/>
                  </a:lnTo>
                  <a:close/>
                  <a:moveTo>
                    <a:pt x="684" y="150"/>
                  </a:moveTo>
                  <a:cubicBezTo>
                    <a:pt x="582" y="150"/>
                    <a:pt x="582" y="150"/>
                    <a:pt x="582" y="150"/>
                  </a:cubicBezTo>
                  <a:cubicBezTo>
                    <a:pt x="583" y="166"/>
                    <a:pt x="587" y="179"/>
                    <a:pt x="595" y="187"/>
                  </a:cubicBezTo>
                  <a:cubicBezTo>
                    <a:pt x="603" y="196"/>
                    <a:pt x="615" y="200"/>
                    <a:pt x="629" y="200"/>
                  </a:cubicBezTo>
                  <a:cubicBezTo>
                    <a:pt x="646" y="200"/>
                    <a:pt x="660" y="195"/>
                    <a:pt x="674" y="184"/>
                  </a:cubicBezTo>
                  <a:cubicBezTo>
                    <a:pt x="674" y="206"/>
                    <a:pt x="674" y="206"/>
                    <a:pt x="674" y="206"/>
                  </a:cubicBezTo>
                  <a:cubicBezTo>
                    <a:pt x="661" y="215"/>
                    <a:pt x="645" y="220"/>
                    <a:pt x="624" y="220"/>
                  </a:cubicBezTo>
                  <a:cubicBezTo>
                    <a:pt x="603" y="220"/>
                    <a:pt x="587" y="213"/>
                    <a:pt x="576" y="200"/>
                  </a:cubicBezTo>
                  <a:cubicBezTo>
                    <a:pt x="564" y="187"/>
                    <a:pt x="558" y="168"/>
                    <a:pt x="558" y="145"/>
                  </a:cubicBezTo>
                  <a:cubicBezTo>
                    <a:pt x="558" y="131"/>
                    <a:pt x="561" y="118"/>
                    <a:pt x="567" y="106"/>
                  </a:cubicBezTo>
                  <a:cubicBezTo>
                    <a:pt x="573" y="94"/>
                    <a:pt x="581" y="85"/>
                    <a:pt x="591" y="78"/>
                  </a:cubicBezTo>
                  <a:cubicBezTo>
                    <a:pt x="601" y="72"/>
                    <a:pt x="612" y="69"/>
                    <a:pt x="625" y="69"/>
                  </a:cubicBezTo>
                  <a:cubicBezTo>
                    <a:pt x="643" y="69"/>
                    <a:pt x="658" y="75"/>
                    <a:pt x="668" y="87"/>
                  </a:cubicBezTo>
                  <a:cubicBezTo>
                    <a:pt x="679" y="99"/>
                    <a:pt x="684" y="116"/>
                    <a:pt x="684" y="138"/>
                  </a:cubicBezTo>
                  <a:lnTo>
                    <a:pt x="684" y="150"/>
                  </a:lnTo>
                  <a:close/>
                  <a:moveTo>
                    <a:pt x="660" y="130"/>
                  </a:moveTo>
                  <a:cubicBezTo>
                    <a:pt x="660" y="117"/>
                    <a:pt x="657" y="107"/>
                    <a:pt x="651" y="99"/>
                  </a:cubicBezTo>
                  <a:cubicBezTo>
                    <a:pt x="644" y="92"/>
                    <a:pt x="636" y="88"/>
                    <a:pt x="624" y="88"/>
                  </a:cubicBezTo>
                  <a:cubicBezTo>
                    <a:pt x="614" y="88"/>
                    <a:pt x="604" y="92"/>
                    <a:pt x="597" y="100"/>
                  </a:cubicBezTo>
                  <a:cubicBezTo>
                    <a:pt x="589" y="108"/>
                    <a:pt x="585" y="118"/>
                    <a:pt x="583" y="130"/>
                  </a:cubicBezTo>
                  <a:lnTo>
                    <a:pt x="660" y="130"/>
                  </a:lnTo>
                  <a:close/>
                </a:path>
              </a:pathLst>
            </a:custGeom>
            <a:solidFill>
              <a:srgbClr val="DC3C00"/>
            </a:solidFill>
            <a:ln>
              <a:noFill/>
            </a:ln>
          </p:spPr>
          <p:txBody>
            <a:bodyPr vert="horz" wrap="square" lIns="91440" tIns="45720" rIns="91440" bIns="45720" numCol="1" anchor="t" anchorCtr="0" compatLnSpc="1">
              <a:prstTxWarp prst="textNoShape">
                <a:avLst/>
              </a:prstTxWarp>
            </a:bodyPr>
            <a:lstStyle/>
            <a:p>
              <a:pPr defTabSz="932563"/>
              <a:endParaRPr lang="en-US" sz="1800">
                <a:solidFill>
                  <a:srgbClr val="000000"/>
                </a:solidFill>
              </a:endParaRPr>
            </a:p>
          </p:txBody>
        </p:sp>
        <p:sp>
          <p:nvSpPr>
            <p:cNvPr id="4" name="Freeform 3"/>
            <p:cNvSpPr>
              <a:spLocks/>
            </p:cNvSpPr>
            <p:nvPr/>
          </p:nvSpPr>
          <p:spPr bwMode="black">
            <a:xfrm>
              <a:off x="10823571" y="481013"/>
              <a:ext cx="304800" cy="366713"/>
            </a:xfrm>
            <a:custGeom>
              <a:avLst/>
              <a:gdLst>
                <a:gd name="T0" fmla="*/ 192 w 192"/>
                <a:gd name="T1" fmla="*/ 211 h 231"/>
                <a:gd name="T2" fmla="*/ 192 w 192"/>
                <a:gd name="T3" fmla="*/ 211 h 231"/>
                <a:gd name="T4" fmla="*/ 192 w 192"/>
                <a:gd name="T5" fmla="*/ 20 h 231"/>
                <a:gd name="T6" fmla="*/ 124 w 192"/>
                <a:gd name="T7" fmla="*/ 0 h 231"/>
                <a:gd name="T8" fmla="*/ 1 w 192"/>
                <a:gd name="T9" fmla="*/ 46 h 231"/>
                <a:gd name="T10" fmla="*/ 0 w 192"/>
                <a:gd name="T11" fmla="*/ 46 h 231"/>
                <a:gd name="T12" fmla="*/ 0 w 192"/>
                <a:gd name="T13" fmla="*/ 185 h 231"/>
                <a:gd name="T14" fmla="*/ 43 w 192"/>
                <a:gd name="T15" fmla="*/ 169 h 231"/>
                <a:gd name="T16" fmla="*/ 43 w 192"/>
                <a:gd name="T17" fmla="*/ 55 h 231"/>
                <a:gd name="T18" fmla="*/ 124 w 192"/>
                <a:gd name="T19" fmla="*/ 36 h 231"/>
                <a:gd name="T20" fmla="*/ 124 w 192"/>
                <a:gd name="T21" fmla="*/ 203 h 231"/>
                <a:gd name="T22" fmla="*/ 0 w 192"/>
                <a:gd name="T23" fmla="*/ 185 h 231"/>
                <a:gd name="T24" fmla="*/ 124 w 192"/>
                <a:gd name="T25" fmla="*/ 231 h 231"/>
                <a:gd name="T26" fmla="*/ 124 w 192"/>
                <a:gd name="T27" fmla="*/ 231 h 231"/>
                <a:gd name="T28" fmla="*/ 192 w 192"/>
                <a:gd name="T29" fmla="*/ 212 h 231"/>
                <a:gd name="T30" fmla="*/ 192 w 192"/>
                <a:gd name="T31" fmla="*/ 211 h 231"/>
                <a:gd name="T32" fmla="*/ 192 w 192"/>
                <a:gd name="T33" fmla="*/ 21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31">
                  <a:moveTo>
                    <a:pt x="192" y="211"/>
                  </a:moveTo>
                  <a:lnTo>
                    <a:pt x="192" y="211"/>
                  </a:lnTo>
                  <a:lnTo>
                    <a:pt x="192" y="20"/>
                  </a:lnTo>
                  <a:lnTo>
                    <a:pt x="124" y="0"/>
                  </a:lnTo>
                  <a:lnTo>
                    <a:pt x="1" y="46"/>
                  </a:lnTo>
                  <a:lnTo>
                    <a:pt x="0" y="46"/>
                  </a:lnTo>
                  <a:lnTo>
                    <a:pt x="0" y="185"/>
                  </a:lnTo>
                  <a:lnTo>
                    <a:pt x="43" y="169"/>
                  </a:lnTo>
                  <a:lnTo>
                    <a:pt x="43" y="55"/>
                  </a:lnTo>
                  <a:lnTo>
                    <a:pt x="124" y="36"/>
                  </a:lnTo>
                  <a:lnTo>
                    <a:pt x="124" y="203"/>
                  </a:lnTo>
                  <a:lnTo>
                    <a:pt x="0" y="185"/>
                  </a:lnTo>
                  <a:lnTo>
                    <a:pt x="124" y="231"/>
                  </a:lnTo>
                  <a:lnTo>
                    <a:pt x="124" y="231"/>
                  </a:lnTo>
                  <a:lnTo>
                    <a:pt x="192" y="212"/>
                  </a:lnTo>
                  <a:lnTo>
                    <a:pt x="192" y="211"/>
                  </a:lnTo>
                  <a:lnTo>
                    <a:pt x="192" y="211"/>
                  </a:lnTo>
                  <a:close/>
                </a:path>
              </a:pathLst>
            </a:custGeom>
            <a:solidFill>
              <a:srgbClr val="DC3C00"/>
            </a:solidFill>
            <a:ln>
              <a:noFill/>
            </a:ln>
          </p:spPr>
          <p:txBody>
            <a:bodyPr vert="horz" wrap="square" lIns="91440" tIns="45720" rIns="91440" bIns="45720" numCol="1" anchor="t" anchorCtr="0" compatLnSpc="1">
              <a:prstTxWarp prst="textNoShape">
                <a:avLst/>
              </a:prstTxWarp>
            </a:bodyPr>
            <a:lstStyle/>
            <a:p>
              <a:pPr defTabSz="932563"/>
              <a:endParaRPr lang="en-US" sz="1800">
                <a:solidFill>
                  <a:srgbClr val="000000"/>
                </a:solidFill>
              </a:endParaRPr>
            </a:p>
          </p:txBody>
        </p:sp>
      </p:grpSp>
      <p:pic>
        <p:nvPicPr>
          <p:cNvPr id="5" name="Picture 4"/>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7201" y="6385327"/>
            <a:ext cx="658547" cy="136675"/>
          </a:xfrm>
          <a:prstGeom prst="rect">
            <a:avLst/>
          </a:prstGeom>
        </p:spPr>
      </p:pic>
      <p:sp>
        <p:nvSpPr>
          <p:cNvPr id="6" name="TextBox 5"/>
          <p:cNvSpPr txBox="1"/>
          <p:nvPr userDrawn="1"/>
        </p:nvSpPr>
        <p:spPr>
          <a:xfrm>
            <a:off x="221363" y="239713"/>
            <a:ext cx="8512689" cy="1312210"/>
          </a:xfrm>
          <a:prstGeom prst="rect">
            <a:avLst/>
          </a:prstGeom>
          <a:noFill/>
        </p:spPr>
        <p:txBody>
          <a:bodyPr wrap="none" lIns="182854" tIns="146283" rIns="182854" bIns="146283" rtlCol="0">
            <a:spAutoFit/>
          </a:bodyPr>
          <a:lstStyle/>
          <a:p>
            <a:pPr defTabSz="932563">
              <a:lnSpc>
                <a:spcPct val="90000"/>
              </a:lnSpc>
              <a:spcAft>
                <a:spcPts val="600"/>
              </a:spcAft>
            </a:pPr>
            <a:r>
              <a:rPr lang="en-US" sz="7198" dirty="0">
                <a:gradFill>
                  <a:gsLst>
                    <a:gs pos="7080">
                      <a:srgbClr val="505050"/>
                    </a:gs>
                    <a:gs pos="100000">
                      <a:srgbClr val="505050"/>
                    </a:gs>
                  </a:gsLst>
                  <a:lin ang="5400000" scaled="0"/>
                </a:gradFill>
                <a:latin typeface="Segoe UI Light"/>
              </a:rPr>
              <a:t>Work Like a Network</a:t>
            </a:r>
          </a:p>
        </p:txBody>
      </p:sp>
      <p:sp>
        <p:nvSpPr>
          <p:cNvPr id="7" name="TextBox 6"/>
          <p:cNvSpPr txBox="1"/>
          <p:nvPr userDrawn="1"/>
        </p:nvSpPr>
        <p:spPr>
          <a:xfrm>
            <a:off x="246128" y="1255599"/>
            <a:ext cx="11215390" cy="747314"/>
          </a:xfrm>
          <a:prstGeom prst="rect">
            <a:avLst/>
          </a:prstGeom>
          <a:noFill/>
        </p:spPr>
        <p:txBody>
          <a:bodyPr wrap="none" lIns="182854" tIns="146283" rIns="182854" bIns="146283" rtlCol="0">
            <a:spAutoFit/>
          </a:bodyPr>
          <a:lstStyle/>
          <a:p>
            <a:pPr defTabSz="932563">
              <a:lnSpc>
                <a:spcPct val="90000"/>
              </a:lnSpc>
              <a:spcAft>
                <a:spcPts val="600"/>
              </a:spcAft>
            </a:pPr>
            <a:r>
              <a:rPr lang="en-US" sz="3199" dirty="0">
                <a:gradFill>
                  <a:gsLst>
                    <a:gs pos="7080">
                      <a:srgbClr val="505050"/>
                    </a:gs>
                    <a:gs pos="100000">
                      <a:srgbClr val="505050"/>
                    </a:gs>
                  </a:gsLst>
                  <a:lin ang="5400000" scaled="0"/>
                </a:gradFill>
              </a:rPr>
              <a:t>Connecting People and Information to Move Your Business</a:t>
            </a:r>
          </a:p>
        </p:txBody>
      </p:sp>
    </p:spTree>
    <p:extLst>
      <p:ext uri="{BB962C8B-B14F-4D97-AF65-F5344CB8AC3E}">
        <p14:creationId xmlns:p14="http://schemas.microsoft.com/office/powerpoint/2010/main" val="2229347620"/>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8" y="-318"/>
            <a:ext cx="12435840" cy="6995160"/>
          </a:xfrm>
          <a:prstGeom prst="rect">
            <a:avLst/>
          </a:prstGeom>
        </p:spPr>
      </p:pic>
      <p:sp>
        <p:nvSpPr>
          <p:cNvPr id="17" name="TextBox 16"/>
          <p:cNvSpPr txBox="1"/>
          <p:nvPr userDrawn="1"/>
        </p:nvSpPr>
        <p:spPr>
          <a:xfrm>
            <a:off x="2878559" y="1552468"/>
            <a:ext cx="6679362" cy="3119968"/>
          </a:xfrm>
          <a:prstGeom prst="rect">
            <a:avLst/>
          </a:prstGeom>
          <a:noFill/>
        </p:spPr>
        <p:txBody>
          <a:bodyPr wrap="none" lIns="182854" tIns="146283" rIns="182854" bIns="146283" rtlCol="0" anchor="ctr">
            <a:spAutoFit/>
          </a:bodyPr>
          <a:lstStyle/>
          <a:p>
            <a:pPr algn="ctr" defTabSz="932563">
              <a:lnSpc>
                <a:spcPct val="90000"/>
              </a:lnSpc>
              <a:spcAft>
                <a:spcPts val="600"/>
              </a:spcAft>
            </a:pPr>
            <a:r>
              <a:rPr lang="en-US" sz="19996" dirty="0">
                <a:gradFill>
                  <a:gsLst>
                    <a:gs pos="0">
                      <a:srgbClr val="FFFFFF"/>
                    </a:gs>
                    <a:gs pos="100000">
                      <a:srgbClr val="FFFFFF"/>
                    </a:gs>
                  </a:gsLst>
                  <a:lin ang="5400000" scaled="0"/>
                </a:gradFill>
                <a:latin typeface="Segoe UI Light"/>
              </a:rPr>
              <a:t>Unite.</a:t>
            </a:r>
          </a:p>
        </p:txBody>
      </p:sp>
      <p:grpSp>
        <p:nvGrpSpPr>
          <p:cNvPr id="11" name="Group 10"/>
          <p:cNvGrpSpPr/>
          <p:nvPr userDrawn="1"/>
        </p:nvGrpSpPr>
        <p:grpSpPr>
          <a:xfrm>
            <a:off x="1" y="0"/>
            <a:ext cx="12436157" cy="7000252"/>
            <a:chOff x="0" y="0"/>
            <a:chExt cx="12436157" cy="7000252"/>
          </a:xfrm>
        </p:grpSpPr>
        <p:sp>
          <p:nvSpPr>
            <p:cNvPr id="12" name="Rectangle 11"/>
            <p:cNvSpPr/>
            <p:nvPr userDrawn="1"/>
          </p:nvSpPr>
          <p:spPr bwMode="auto">
            <a:xfrm>
              <a:off x="317" y="0"/>
              <a:ext cx="12435840" cy="70002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Right Triangle 15"/>
            <p:cNvSpPr/>
            <p:nvPr userDrawn="1"/>
          </p:nvSpPr>
          <p:spPr bwMode="auto">
            <a:xfrm flipV="1">
              <a:off x="0" y="0"/>
              <a:ext cx="7772400" cy="1188720"/>
            </a:xfrm>
            <a:prstGeom prst="rtTriangle">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sp>
        <p:nvSpPr>
          <p:cNvPr id="15" name="Rectangle 14"/>
          <p:cNvSpPr/>
          <p:nvPr userDrawn="1"/>
        </p:nvSpPr>
        <p:spPr bwMode="auto">
          <a:xfrm>
            <a:off x="0" y="-5727"/>
            <a:ext cx="12435840" cy="70002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bwMode="auto">
          <a:xfrm>
            <a:off x="276541" y="3954458"/>
            <a:ext cx="8227698" cy="1830388"/>
          </a:xfrm>
          <a:noFill/>
        </p:spPr>
        <p:txBody>
          <a:bodyPr lIns="182880" tIns="146304" rIns="182880" bIns="146304">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bwMode="auto">
          <a:xfrm>
            <a:off x="274702" y="2125677"/>
            <a:ext cx="10972735" cy="1828800"/>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grpSp>
        <p:nvGrpSpPr>
          <p:cNvPr id="6" name="Group 5"/>
          <p:cNvGrpSpPr/>
          <p:nvPr userDrawn="1"/>
        </p:nvGrpSpPr>
        <p:grpSpPr bwMode="black">
          <a:xfrm>
            <a:off x="10823572" y="481014"/>
            <a:ext cx="1155699" cy="366713"/>
            <a:chOff x="10823571" y="481013"/>
            <a:chExt cx="1155699" cy="366713"/>
          </a:xfrm>
          <a:solidFill>
            <a:schemeClr val="tx1"/>
          </a:solidFill>
        </p:grpSpPr>
        <p:sp>
          <p:nvSpPr>
            <p:cNvPr id="8" name="Freeform 7"/>
            <p:cNvSpPr>
              <a:spLocks noEditPoints="1"/>
            </p:cNvSpPr>
            <p:nvPr/>
          </p:nvSpPr>
          <p:spPr bwMode="black">
            <a:xfrm>
              <a:off x="11237908" y="538163"/>
              <a:ext cx="741362" cy="239713"/>
            </a:xfrm>
            <a:custGeom>
              <a:avLst/>
              <a:gdLst>
                <a:gd name="T0" fmla="*/ 179 w 684"/>
                <a:gd name="T1" fmla="*/ 169 h 220"/>
                <a:gd name="T2" fmla="*/ 95 w 684"/>
                <a:gd name="T3" fmla="*/ 220 h 220"/>
                <a:gd name="T4" fmla="*/ 12 w 684"/>
                <a:gd name="T5" fmla="*/ 171 h 220"/>
                <a:gd name="T6" fmla="*/ 12 w 684"/>
                <a:gd name="T7" fmla="*/ 62 h 220"/>
                <a:gd name="T8" fmla="*/ 98 w 684"/>
                <a:gd name="T9" fmla="*/ 11 h 220"/>
                <a:gd name="T10" fmla="*/ 180 w 684"/>
                <a:gd name="T11" fmla="*/ 60 h 220"/>
                <a:gd name="T12" fmla="*/ 166 w 684"/>
                <a:gd name="T13" fmla="*/ 116 h 220"/>
                <a:gd name="T14" fmla="*/ 97 w 684"/>
                <a:gd name="T15" fmla="*/ 32 h 220"/>
                <a:gd name="T16" fmla="*/ 34 w 684"/>
                <a:gd name="T17" fmla="*/ 73 h 220"/>
                <a:gd name="T18" fmla="*/ 34 w 684"/>
                <a:gd name="T19" fmla="*/ 159 h 220"/>
                <a:gd name="T20" fmla="*/ 95 w 684"/>
                <a:gd name="T21" fmla="*/ 198 h 220"/>
                <a:gd name="T22" fmla="*/ 166 w 684"/>
                <a:gd name="T23" fmla="*/ 116 h 220"/>
                <a:gd name="T24" fmla="*/ 277 w 684"/>
                <a:gd name="T25" fmla="*/ 20 h 220"/>
                <a:gd name="T26" fmla="*/ 253 w 684"/>
                <a:gd name="T27" fmla="*/ 72 h 220"/>
                <a:gd name="T28" fmla="*/ 287 w 684"/>
                <a:gd name="T29" fmla="*/ 92 h 220"/>
                <a:gd name="T30" fmla="*/ 253 w 684"/>
                <a:gd name="T31" fmla="*/ 216 h 220"/>
                <a:gd name="T32" fmla="*/ 230 w 684"/>
                <a:gd name="T33" fmla="*/ 92 h 220"/>
                <a:gd name="T34" fmla="*/ 205 w 684"/>
                <a:gd name="T35" fmla="*/ 72 h 220"/>
                <a:gd name="T36" fmla="*/ 230 w 684"/>
                <a:gd name="T37" fmla="*/ 49 h 220"/>
                <a:gd name="T38" fmla="*/ 276 w 684"/>
                <a:gd name="T39" fmla="*/ 0 h 220"/>
                <a:gd name="T40" fmla="*/ 293 w 684"/>
                <a:gd name="T41" fmla="*/ 23 h 220"/>
                <a:gd name="T42" fmla="*/ 357 w 684"/>
                <a:gd name="T43" fmla="*/ 20 h 220"/>
                <a:gd name="T44" fmla="*/ 333 w 684"/>
                <a:gd name="T45" fmla="*/ 72 h 220"/>
                <a:gd name="T46" fmla="*/ 366 w 684"/>
                <a:gd name="T47" fmla="*/ 92 h 220"/>
                <a:gd name="T48" fmla="*/ 333 w 684"/>
                <a:gd name="T49" fmla="*/ 216 h 220"/>
                <a:gd name="T50" fmla="*/ 309 w 684"/>
                <a:gd name="T51" fmla="*/ 92 h 220"/>
                <a:gd name="T52" fmla="*/ 285 w 684"/>
                <a:gd name="T53" fmla="*/ 72 h 220"/>
                <a:gd name="T54" fmla="*/ 309 w 684"/>
                <a:gd name="T55" fmla="*/ 49 h 220"/>
                <a:gd name="T56" fmla="*/ 355 w 684"/>
                <a:gd name="T57" fmla="*/ 0 h 220"/>
                <a:gd name="T58" fmla="*/ 372 w 684"/>
                <a:gd name="T59" fmla="*/ 23 h 220"/>
                <a:gd name="T60" fmla="*/ 410 w 684"/>
                <a:gd name="T61" fmla="*/ 31 h 220"/>
                <a:gd name="T62" fmla="*/ 389 w 684"/>
                <a:gd name="T63" fmla="*/ 32 h 220"/>
                <a:gd name="T64" fmla="*/ 389 w 684"/>
                <a:gd name="T65" fmla="*/ 10 h 220"/>
                <a:gd name="T66" fmla="*/ 410 w 684"/>
                <a:gd name="T67" fmla="*/ 10 h 220"/>
                <a:gd name="T68" fmla="*/ 411 w 684"/>
                <a:gd name="T69" fmla="*/ 216 h 220"/>
                <a:gd name="T70" fmla="*/ 388 w 684"/>
                <a:gd name="T71" fmla="*/ 72 h 220"/>
                <a:gd name="T72" fmla="*/ 411 w 684"/>
                <a:gd name="T73" fmla="*/ 216 h 220"/>
                <a:gd name="T74" fmla="*/ 503 w 684"/>
                <a:gd name="T75" fmla="*/ 220 h 220"/>
                <a:gd name="T76" fmla="*/ 443 w 684"/>
                <a:gd name="T77" fmla="*/ 185 h 220"/>
                <a:gd name="T78" fmla="*/ 455 w 684"/>
                <a:gd name="T79" fmla="*/ 90 h 220"/>
                <a:gd name="T80" fmla="*/ 543 w 684"/>
                <a:gd name="T81" fmla="*/ 76 h 220"/>
                <a:gd name="T82" fmla="*/ 508 w 684"/>
                <a:gd name="T83" fmla="*/ 88 h 220"/>
                <a:gd name="T84" fmla="*/ 458 w 684"/>
                <a:gd name="T85" fmla="*/ 146 h 220"/>
                <a:gd name="T86" fmla="*/ 507 w 684"/>
                <a:gd name="T87" fmla="*/ 200 h 220"/>
                <a:gd name="T88" fmla="*/ 542 w 684"/>
                <a:gd name="T89" fmla="*/ 210 h 220"/>
                <a:gd name="T90" fmla="*/ 582 w 684"/>
                <a:gd name="T91" fmla="*/ 150 h 220"/>
                <a:gd name="T92" fmla="*/ 629 w 684"/>
                <a:gd name="T93" fmla="*/ 200 h 220"/>
                <a:gd name="T94" fmla="*/ 674 w 684"/>
                <a:gd name="T95" fmla="*/ 206 h 220"/>
                <a:gd name="T96" fmla="*/ 576 w 684"/>
                <a:gd name="T97" fmla="*/ 200 h 220"/>
                <a:gd name="T98" fmla="*/ 567 w 684"/>
                <a:gd name="T99" fmla="*/ 106 h 220"/>
                <a:gd name="T100" fmla="*/ 625 w 684"/>
                <a:gd name="T101" fmla="*/ 69 h 220"/>
                <a:gd name="T102" fmla="*/ 684 w 684"/>
                <a:gd name="T103" fmla="*/ 138 h 220"/>
                <a:gd name="T104" fmla="*/ 660 w 684"/>
                <a:gd name="T105" fmla="*/ 130 h 220"/>
                <a:gd name="T106" fmla="*/ 624 w 684"/>
                <a:gd name="T107" fmla="*/ 88 h 220"/>
                <a:gd name="T108" fmla="*/ 583 w 684"/>
                <a:gd name="T109" fmla="*/ 13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4" h="220">
                  <a:moveTo>
                    <a:pt x="191" y="113"/>
                  </a:moveTo>
                  <a:cubicBezTo>
                    <a:pt x="191" y="134"/>
                    <a:pt x="187" y="153"/>
                    <a:pt x="179" y="169"/>
                  </a:cubicBezTo>
                  <a:cubicBezTo>
                    <a:pt x="172" y="186"/>
                    <a:pt x="160" y="198"/>
                    <a:pt x="146" y="207"/>
                  </a:cubicBezTo>
                  <a:cubicBezTo>
                    <a:pt x="131" y="215"/>
                    <a:pt x="114" y="220"/>
                    <a:pt x="95" y="220"/>
                  </a:cubicBezTo>
                  <a:cubicBezTo>
                    <a:pt x="77" y="220"/>
                    <a:pt x="60" y="216"/>
                    <a:pt x="46" y="207"/>
                  </a:cubicBezTo>
                  <a:cubicBezTo>
                    <a:pt x="31" y="199"/>
                    <a:pt x="20" y="187"/>
                    <a:pt x="12" y="171"/>
                  </a:cubicBezTo>
                  <a:cubicBezTo>
                    <a:pt x="4" y="155"/>
                    <a:pt x="0" y="138"/>
                    <a:pt x="0" y="118"/>
                  </a:cubicBezTo>
                  <a:cubicBezTo>
                    <a:pt x="0" y="97"/>
                    <a:pt x="4" y="78"/>
                    <a:pt x="12" y="62"/>
                  </a:cubicBezTo>
                  <a:cubicBezTo>
                    <a:pt x="20" y="45"/>
                    <a:pt x="32" y="33"/>
                    <a:pt x="47" y="24"/>
                  </a:cubicBezTo>
                  <a:cubicBezTo>
                    <a:pt x="62" y="16"/>
                    <a:pt x="79" y="11"/>
                    <a:pt x="98" y="11"/>
                  </a:cubicBezTo>
                  <a:cubicBezTo>
                    <a:pt x="116" y="11"/>
                    <a:pt x="132" y="15"/>
                    <a:pt x="147" y="24"/>
                  </a:cubicBezTo>
                  <a:cubicBezTo>
                    <a:pt x="161" y="33"/>
                    <a:pt x="172" y="45"/>
                    <a:pt x="180" y="60"/>
                  </a:cubicBezTo>
                  <a:cubicBezTo>
                    <a:pt x="187" y="75"/>
                    <a:pt x="191" y="93"/>
                    <a:pt x="191" y="113"/>
                  </a:cubicBezTo>
                  <a:close/>
                  <a:moveTo>
                    <a:pt x="166" y="116"/>
                  </a:moveTo>
                  <a:cubicBezTo>
                    <a:pt x="166" y="90"/>
                    <a:pt x="160" y="69"/>
                    <a:pt x="148" y="55"/>
                  </a:cubicBezTo>
                  <a:cubicBezTo>
                    <a:pt x="136" y="40"/>
                    <a:pt x="119" y="32"/>
                    <a:pt x="97" y="32"/>
                  </a:cubicBezTo>
                  <a:cubicBezTo>
                    <a:pt x="83" y="32"/>
                    <a:pt x="71" y="36"/>
                    <a:pt x="60" y="43"/>
                  </a:cubicBezTo>
                  <a:cubicBezTo>
                    <a:pt x="49" y="50"/>
                    <a:pt x="40" y="60"/>
                    <a:pt x="34" y="73"/>
                  </a:cubicBezTo>
                  <a:cubicBezTo>
                    <a:pt x="28" y="86"/>
                    <a:pt x="25" y="100"/>
                    <a:pt x="25" y="116"/>
                  </a:cubicBezTo>
                  <a:cubicBezTo>
                    <a:pt x="25" y="132"/>
                    <a:pt x="28" y="146"/>
                    <a:pt x="34" y="159"/>
                  </a:cubicBezTo>
                  <a:cubicBezTo>
                    <a:pt x="40" y="171"/>
                    <a:pt x="48" y="181"/>
                    <a:pt x="59" y="188"/>
                  </a:cubicBezTo>
                  <a:cubicBezTo>
                    <a:pt x="69" y="195"/>
                    <a:pt x="81" y="198"/>
                    <a:pt x="95" y="198"/>
                  </a:cubicBezTo>
                  <a:cubicBezTo>
                    <a:pt x="117" y="198"/>
                    <a:pt x="135" y="191"/>
                    <a:pt x="147" y="176"/>
                  </a:cubicBezTo>
                  <a:cubicBezTo>
                    <a:pt x="160" y="162"/>
                    <a:pt x="166" y="142"/>
                    <a:pt x="166" y="116"/>
                  </a:cubicBezTo>
                  <a:close/>
                  <a:moveTo>
                    <a:pt x="293" y="23"/>
                  </a:moveTo>
                  <a:cubicBezTo>
                    <a:pt x="288" y="21"/>
                    <a:pt x="283" y="20"/>
                    <a:pt x="277" y="20"/>
                  </a:cubicBezTo>
                  <a:cubicBezTo>
                    <a:pt x="261" y="20"/>
                    <a:pt x="253" y="30"/>
                    <a:pt x="253" y="50"/>
                  </a:cubicBezTo>
                  <a:cubicBezTo>
                    <a:pt x="253" y="72"/>
                    <a:pt x="253" y="72"/>
                    <a:pt x="253" y="72"/>
                  </a:cubicBezTo>
                  <a:cubicBezTo>
                    <a:pt x="287" y="72"/>
                    <a:pt x="287" y="72"/>
                    <a:pt x="287" y="72"/>
                  </a:cubicBezTo>
                  <a:cubicBezTo>
                    <a:pt x="287" y="92"/>
                    <a:pt x="287" y="92"/>
                    <a:pt x="287" y="92"/>
                  </a:cubicBezTo>
                  <a:cubicBezTo>
                    <a:pt x="253" y="92"/>
                    <a:pt x="253" y="92"/>
                    <a:pt x="253" y="92"/>
                  </a:cubicBezTo>
                  <a:cubicBezTo>
                    <a:pt x="253" y="216"/>
                    <a:pt x="253" y="216"/>
                    <a:pt x="253" y="216"/>
                  </a:cubicBezTo>
                  <a:cubicBezTo>
                    <a:pt x="230" y="216"/>
                    <a:pt x="230" y="216"/>
                    <a:pt x="230" y="216"/>
                  </a:cubicBezTo>
                  <a:cubicBezTo>
                    <a:pt x="230" y="92"/>
                    <a:pt x="230" y="92"/>
                    <a:pt x="230" y="92"/>
                  </a:cubicBezTo>
                  <a:cubicBezTo>
                    <a:pt x="205" y="92"/>
                    <a:pt x="205" y="92"/>
                    <a:pt x="205" y="92"/>
                  </a:cubicBezTo>
                  <a:cubicBezTo>
                    <a:pt x="205" y="72"/>
                    <a:pt x="205" y="72"/>
                    <a:pt x="205" y="72"/>
                  </a:cubicBezTo>
                  <a:cubicBezTo>
                    <a:pt x="230" y="72"/>
                    <a:pt x="230" y="72"/>
                    <a:pt x="230" y="72"/>
                  </a:cubicBezTo>
                  <a:cubicBezTo>
                    <a:pt x="230" y="49"/>
                    <a:pt x="230" y="49"/>
                    <a:pt x="230" y="49"/>
                  </a:cubicBezTo>
                  <a:cubicBezTo>
                    <a:pt x="230" y="34"/>
                    <a:pt x="234" y="22"/>
                    <a:pt x="243" y="13"/>
                  </a:cubicBezTo>
                  <a:cubicBezTo>
                    <a:pt x="252" y="4"/>
                    <a:pt x="262" y="0"/>
                    <a:pt x="276" y="0"/>
                  </a:cubicBezTo>
                  <a:cubicBezTo>
                    <a:pt x="283" y="0"/>
                    <a:pt x="288" y="1"/>
                    <a:pt x="293" y="2"/>
                  </a:cubicBezTo>
                  <a:lnTo>
                    <a:pt x="293" y="23"/>
                  </a:lnTo>
                  <a:close/>
                  <a:moveTo>
                    <a:pt x="372" y="23"/>
                  </a:moveTo>
                  <a:cubicBezTo>
                    <a:pt x="368" y="21"/>
                    <a:pt x="362" y="20"/>
                    <a:pt x="357" y="20"/>
                  </a:cubicBezTo>
                  <a:cubicBezTo>
                    <a:pt x="341" y="20"/>
                    <a:pt x="333" y="30"/>
                    <a:pt x="333" y="50"/>
                  </a:cubicBezTo>
                  <a:cubicBezTo>
                    <a:pt x="333" y="72"/>
                    <a:pt x="333" y="72"/>
                    <a:pt x="333" y="72"/>
                  </a:cubicBezTo>
                  <a:cubicBezTo>
                    <a:pt x="366" y="72"/>
                    <a:pt x="366" y="72"/>
                    <a:pt x="366" y="72"/>
                  </a:cubicBezTo>
                  <a:cubicBezTo>
                    <a:pt x="366" y="92"/>
                    <a:pt x="366" y="92"/>
                    <a:pt x="366" y="92"/>
                  </a:cubicBezTo>
                  <a:cubicBezTo>
                    <a:pt x="333" y="92"/>
                    <a:pt x="333" y="92"/>
                    <a:pt x="333" y="92"/>
                  </a:cubicBezTo>
                  <a:cubicBezTo>
                    <a:pt x="333" y="216"/>
                    <a:pt x="333" y="216"/>
                    <a:pt x="333" y="216"/>
                  </a:cubicBezTo>
                  <a:cubicBezTo>
                    <a:pt x="309" y="216"/>
                    <a:pt x="309" y="216"/>
                    <a:pt x="309" y="216"/>
                  </a:cubicBezTo>
                  <a:cubicBezTo>
                    <a:pt x="309" y="92"/>
                    <a:pt x="309" y="92"/>
                    <a:pt x="309" y="92"/>
                  </a:cubicBezTo>
                  <a:cubicBezTo>
                    <a:pt x="285" y="92"/>
                    <a:pt x="285" y="92"/>
                    <a:pt x="285" y="92"/>
                  </a:cubicBezTo>
                  <a:cubicBezTo>
                    <a:pt x="285" y="72"/>
                    <a:pt x="285" y="72"/>
                    <a:pt x="285" y="72"/>
                  </a:cubicBezTo>
                  <a:cubicBezTo>
                    <a:pt x="309" y="72"/>
                    <a:pt x="309" y="72"/>
                    <a:pt x="309" y="72"/>
                  </a:cubicBezTo>
                  <a:cubicBezTo>
                    <a:pt x="309" y="49"/>
                    <a:pt x="309" y="49"/>
                    <a:pt x="309" y="49"/>
                  </a:cubicBezTo>
                  <a:cubicBezTo>
                    <a:pt x="309" y="34"/>
                    <a:pt x="314" y="22"/>
                    <a:pt x="322" y="13"/>
                  </a:cubicBezTo>
                  <a:cubicBezTo>
                    <a:pt x="331" y="4"/>
                    <a:pt x="342" y="0"/>
                    <a:pt x="355" y="0"/>
                  </a:cubicBezTo>
                  <a:cubicBezTo>
                    <a:pt x="362" y="0"/>
                    <a:pt x="368" y="1"/>
                    <a:pt x="372" y="2"/>
                  </a:cubicBezTo>
                  <a:lnTo>
                    <a:pt x="372" y="23"/>
                  </a:lnTo>
                  <a:close/>
                  <a:moveTo>
                    <a:pt x="415" y="21"/>
                  </a:moveTo>
                  <a:cubicBezTo>
                    <a:pt x="415" y="25"/>
                    <a:pt x="413" y="29"/>
                    <a:pt x="410" y="31"/>
                  </a:cubicBezTo>
                  <a:cubicBezTo>
                    <a:pt x="407" y="34"/>
                    <a:pt x="403" y="36"/>
                    <a:pt x="399" y="36"/>
                  </a:cubicBezTo>
                  <a:cubicBezTo>
                    <a:pt x="395" y="36"/>
                    <a:pt x="392" y="34"/>
                    <a:pt x="389" y="32"/>
                  </a:cubicBezTo>
                  <a:cubicBezTo>
                    <a:pt x="386" y="29"/>
                    <a:pt x="384" y="25"/>
                    <a:pt x="384" y="21"/>
                  </a:cubicBezTo>
                  <a:cubicBezTo>
                    <a:pt x="384" y="17"/>
                    <a:pt x="386" y="13"/>
                    <a:pt x="389" y="10"/>
                  </a:cubicBezTo>
                  <a:cubicBezTo>
                    <a:pt x="391" y="7"/>
                    <a:pt x="395" y="6"/>
                    <a:pt x="399" y="6"/>
                  </a:cubicBezTo>
                  <a:cubicBezTo>
                    <a:pt x="404" y="6"/>
                    <a:pt x="407" y="7"/>
                    <a:pt x="410" y="10"/>
                  </a:cubicBezTo>
                  <a:cubicBezTo>
                    <a:pt x="413" y="13"/>
                    <a:pt x="415" y="17"/>
                    <a:pt x="415" y="21"/>
                  </a:cubicBezTo>
                  <a:close/>
                  <a:moveTo>
                    <a:pt x="411" y="216"/>
                  </a:moveTo>
                  <a:cubicBezTo>
                    <a:pt x="388" y="216"/>
                    <a:pt x="388" y="216"/>
                    <a:pt x="388" y="216"/>
                  </a:cubicBezTo>
                  <a:cubicBezTo>
                    <a:pt x="388" y="72"/>
                    <a:pt x="388" y="72"/>
                    <a:pt x="388" y="72"/>
                  </a:cubicBezTo>
                  <a:cubicBezTo>
                    <a:pt x="411" y="72"/>
                    <a:pt x="411" y="72"/>
                    <a:pt x="411" y="72"/>
                  </a:cubicBezTo>
                  <a:lnTo>
                    <a:pt x="411" y="216"/>
                  </a:lnTo>
                  <a:close/>
                  <a:moveTo>
                    <a:pt x="542" y="210"/>
                  </a:moveTo>
                  <a:cubicBezTo>
                    <a:pt x="531" y="216"/>
                    <a:pt x="518" y="220"/>
                    <a:pt x="503" y="220"/>
                  </a:cubicBezTo>
                  <a:cubicBezTo>
                    <a:pt x="490" y="220"/>
                    <a:pt x="478" y="217"/>
                    <a:pt x="467" y="211"/>
                  </a:cubicBezTo>
                  <a:cubicBezTo>
                    <a:pt x="457" y="205"/>
                    <a:pt x="449" y="196"/>
                    <a:pt x="443" y="185"/>
                  </a:cubicBezTo>
                  <a:cubicBezTo>
                    <a:pt x="437" y="174"/>
                    <a:pt x="434" y="162"/>
                    <a:pt x="434" y="148"/>
                  </a:cubicBezTo>
                  <a:cubicBezTo>
                    <a:pt x="434" y="124"/>
                    <a:pt x="441" y="105"/>
                    <a:pt x="455" y="90"/>
                  </a:cubicBezTo>
                  <a:cubicBezTo>
                    <a:pt x="468" y="76"/>
                    <a:pt x="487" y="69"/>
                    <a:pt x="509" y="69"/>
                  </a:cubicBezTo>
                  <a:cubicBezTo>
                    <a:pt x="522" y="69"/>
                    <a:pt x="533" y="71"/>
                    <a:pt x="543" y="76"/>
                  </a:cubicBezTo>
                  <a:cubicBezTo>
                    <a:pt x="543" y="100"/>
                    <a:pt x="543" y="100"/>
                    <a:pt x="543" y="100"/>
                  </a:cubicBezTo>
                  <a:cubicBezTo>
                    <a:pt x="532" y="92"/>
                    <a:pt x="520" y="88"/>
                    <a:pt x="508" y="88"/>
                  </a:cubicBezTo>
                  <a:cubicBezTo>
                    <a:pt x="493" y="88"/>
                    <a:pt x="481" y="94"/>
                    <a:pt x="472" y="104"/>
                  </a:cubicBezTo>
                  <a:cubicBezTo>
                    <a:pt x="463" y="115"/>
                    <a:pt x="458" y="129"/>
                    <a:pt x="458" y="146"/>
                  </a:cubicBezTo>
                  <a:cubicBezTo>
                    <a:pt x="458" y="162"/>
                    <a:pt x="462" y="176"/>
                    <a:pt x="471" y="185"/>
                  </a:cubicBezTo>
                  <a:cubicBezTo>
                    <a:pt x="480" y="195"/>
                    <a:pt x="492" y="200"/>
                    <a:pt x="507" y="200"/>
                  </a:cubicBezTo>
                  <a:cubicBezTo>
                    <a:pt x="519" y="200"/>
                    <a:pt x="531" y="196"/>
                    <a:pt x="542" y="188"/>
                  </a:cubicBezTo>
                  <a:lnTo>
                    <a:pt x="542" y="210"/>
                  </a:lnTo>
                  <a:close/>
                  <a:moveTo>
                    <a:pt x="684" y="150"/>
                  </a:moveTo>
                  <a:cubicBezTo>
                    <a:pt x="582" y="150"/>
                    <a:pt x="582" y="150"/>
                    <a:pt x="582" y="150"/>
                  </a:cubicBezTo>
                  <a:cubicBezTo>
                    <a:pt x="583" y="166"/>
                    <a:pt x="587" y="179"/>
                    <a:pt x="595" y="187"/>
                  </a:cubicBezTo>
                  <a:cubicBezTo>
                    <a:pt x="603" y="196"/>
                    <a:pt x="615" y="200"/>
                    <a:pt x="629" y="200"/>
                  </a:cubicBezTo>
                  <a:cubicBezTo>
                    <a:pt x="646" y="200"/>
                    <a:pt x="660" y="195"/>
                    <a:pt x="674" y="184"/>
                  </a:cubicBezTo>
                  <a:cubicBezTo>
                    <a:pt x="674" y="206"/>
                    <a:pt x="674" y="206"/>
                    <a:pt x="674" y="206"/>
                  </a:cubicBezTo>
                  <a:cubicBezTo>
                    <a:pt x="661" y="215"/>
                    <a:pt x="645" y="220"/>
                    <a:pt x="624" y="220"/>
                  </a:cubicBezTo>
                  <a:cubicBezTo>
                    <a:pt x="603" y="220"/>
                    <a:pt x="587" y="213"/>
                    <a:pt x="576" y="200"/>
                  </a:cubicBezTo>
                  <a:cubicBezTo>
                    <a:pt x="564" y="187"/>
                    <a:pt x="558" y="168"/>
                    <a:pt x="558" y="145"/>
                  </a:cubicBezTo>
                  <a:cubicBezTo>
                    <a:pt x="558" y="131"/>
                    <a:pt x="561" y="118"/>
                    <a:pt x="567" y="106"/>
                  </a:cubicBezTo>
                  <a:cubicBezTo>
                    <a:pt x="573" y="94"/>
                    <a:pt x="581" y="85"/>
                    <a:pt x="591" y="78"/>
                  </a:cubicBezTo>
                  <a:cubicBezTo>
                    <a:pt x="601" y="72"/>
                    <a:pt x="612" y="69"/>
                    <a:pt x="625" y="69"/>
                  </a:cubicBezTo>
                  <a:cubicBezTo>
                    <a:pt x="643" y="69"/>
                    <a:pt x="658" y="75"/>
                    <a:pt x="668" y="87"/>
                  </a:cubicBezTo>
                  <a:cubicBezTo>
                    <a:pt x="679" y="99"/>
                    <a:pt x="684" y="116"/>
                    <a:pt x="684" y="138"/>
                  </a:cubicBezTo>
                  <a:lnTo>
                    <a:pt x="684" y="150"/>
                  </a:lnTo>
                  <a:close/>
                  <a:moveTo>
                    <a:pt x="660" y="130"/>
                  </a:moveTo>
                  <a:cubicBezTo>
                    <a:pt x="660" y="117"/>
                    <a:pt x="657" y="107"/>
                    <a:pt x="651" y="99"/>
                  </a:cubicBezTo>
                  <a:cubicBezTo>
                    <a:pt x="644" y="92"/>
                    <a:pt x="636" y="88"/>
                    <a:pt x="624" y="88"/>
                  </a:cubicBezTo>
                  <a:cubicBezTo>
                    <a:pt x="614" y="88"/>
                    <a:pt x="604" y="92"/>
                    <a:pt x="597" y="100"/>
                  </a:cubicBezTo>
                  <a:cubicBezTo>
                    <a:pt x="589" y="108"/>
                    <a:pt x="585" y="118"/>
                    <a:pt x="583" y="130"/>
                  </a:cubicBezTo>
                  <a:lnTo>
                    <a:pt x="660" y="130"/>
                  </a:lnTo>
                  <a:close/>
                </a:path>
              </a:pathLst>
            </a:custGeom>
            <a:grpFill/>
            <a:ln>
              <a:noFill/>
            </a:ln>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0" name="Freeform 9"/>
            <p:cNvSpPr>
              <a:spLocks/>
            </p:cNvSpPr>
            <p:nvPr/>
          </p:nvSpPr>
          <p:spPr bwMode="black">
            <a:xfrm>
              <a:off x="10823571" y="481013"/>
              <a:ext cx="304800" cy="366713"/>
            </a:xfrm>
            <a:custGeom>
              <a:avLst/>
              <a:gdLst>
                <a:gd name="T0" fmla="*/ 192 w 192"/>
                <a:gd name="T1" fmla="*/ 211 h 231"/>
                <a:gd name="T2" fmla="*/ 192 w 192"/>
                <a:gd name="T3" fmla="*/ 211 h 231"/>
                <a:gd name="T4" fmla="*/ 192 w 192"/>
                <a:gd name="T5" fmla="*/ 20 h 231"/>
                <a:gd name="T6" fmla="*/ 124 w 192"/>
                <a:gd name="T7" fmla="*/ 0 h 231"/>
                <a:gd name="T8" fmla="*/ 1 w 192"/>
                <a:gd name="T9" fmla="*/ 46 h 231"/>
                <a:gd name="T10" fmla="*/ 0 w 192"/>
                <a:gd name="T11" fmla="*/ 46 h 231"/>
                <a:gd name="T12" fmla="*/ 0 w 192"/>
                <a:gd name="T13" fmla="*/ 185 h 231"/>
                <a:gd name="T14" fmla="*/ 43 w 192"/>
                <a:gd name="T15" fmla="*/ 169 h 231"/>
                <a:gd name="T16" fmla="*/ 43 w 192"/>
                <a:gd name="T17" fmla="*/ 55 h 231"/>
                <a:gd name="T18" fmla="*/ 124 w 192"/>
                <a:gd name="T19" fmla="*/ 36 h 231"/>
                <a:gd name="T20" fmla="*/ 124 w 192"/>
                <a:gd name="T21" fmla="*/ 203 h 231"/>
                <a:gd name="T22" fmla="*/ 0 w 192"/>
                <a:gd name="T23" fmla="*/ 185 h 231"/>
                <a:gd name="T24" fmla="*/ 124 w 192"/>
                <a:gd name="T25" fmla="*/ 231 h 231"/>
                <a:gd name="T26" fmla="*/ 124 w 192"/>
                <a:gd name="T27" fmla="*/ 231 h 231"/>
                <a:gd name="T28" fmla="*/ 192 w 192"/>
                <a:gd name="T29" fmla="*/ 212 h 231"/>
                <a:gd name="T30" fmla="*/ 192 w 192"/>
                <a:gd name="T31" fmla="*/ 211 h 231"/>
                <a:gd name="T32" fmla="*/ 192 w 192"/>
                <a:gd name="T33" fmla="*/ 21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31">
                  <a:moveTo>
                    <a:pt x="192" y="211"/>
                  </a:moveTo>
                  <a:lnTo>
                    <a:pt x="192" y="211"/>
                  </a:lnTo>
                  <a:lnTo>
                    <a:pt x="192" y="20"/>
                  </a:lnTo>
                  <a:lnTo>
                    <a:pt x="124" y="0"/>
                  </a:lnTo>
                  <a:lnTo>
                    <a:pt x="1" y="46"/>
                  </a:lnTo>
                  <a:lnTo>
                    <a:pt x="0" y="46"/>
                  </a:lnTo>
                  <a:lnTo>
                    <a:pt x="0" y="185"/>
                  </a:lnTo>
                  <a:lnTo>
                    <a:pt x="43" y="169"/>
                  </a:lnTo>
                  <a:lnTo>
                    <a:pt x="43" y="55"/>
                  </a:lnTo>
                  <a:lnTo>
                    <a:pt x="124" y="36"/>
                  </a:lnTo>
                  <a:lnTo>
                    <a:pt x="124" y="203"/>
                  </a:lnTo>
                  <a:lnTo>
                    <a:pt x="0" y="185"/>
                  </a:lnTo>
                  <a:lnTo>
                    <a:pt x="124" y="231"/>
                  </a:lnTo>
                  <a:lnTo>
                    <a:pt x="124" y="231"/>
                  </a:lnTo>
                  <a:lnTo>
                    <a:pt x="192" y="212"/>
                  </a:lnTo>
                  <a:lnTo>
                    <a:pt x="192" y="211"/>
                  </a:lnTo>
                  <a:lnTo>
                    <a:pt x="192" y="211"/>
                  </a:lnTo>
                  <a:close/>
                </a:path>
              </a:pathLst>
            </a:custGeom>
            <a:grpFill/>
            <a:ln>
              <a:noFill/>
            </a:ln>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spTree>
    <p:extLst>
      <p:ext uri="{BB962C8B-B14F-4D97-AF65-F5344CB8AC3E}">
        <p14:creationId xmlns:p14="http://schemas.microsoft.com/office/powerpoint/2010/main" val="4238717957"/>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8" y="-318"/>
            <a:ext cx="12435840" cy="6995160"/>
          </a:xfrm>
          <a:prstGeom prst="rect">
            <a:avLst/>
          </a:prstGeom>
        </p:spPr>
      </p:pic>
      <p:sp>
        <p:nvSpPr>
          <p:cNvPr id="4" name="TextBox 3"/>
          <p:cNvSpPr txBox="1"/>
          <p:nvPr userDrawn="1"/>
        </p:nvSpPr>
        <p:spPr>
          <a:xfrm>
            <a:off x="1666099" y="294124"/>
            <a:ext cx="9104284" cy="3684863"/>
          </a:xfrm>
          <a:prstGeom prst="rect">
            <a:avLst/>
          </a:prstGeom>
          <a:noFill/>
        </p:spPr>
        <p:txBody>
          <a:bodyPr wrap="none" lIns="182854" tIns="146283" rIns="182854" bIns="146283" rtlCol="0" anchor="ctr">
            <a:spAutoFit/>
          </a:bodyPr>
          <a:lstStyle/>
          <a:p>
            <a:pPr algn="ctr" defTabSz="932563">
              <a:lnSpc>
                <a:spcPct val="90000"/>
              </a:lnSpc>
              <a:spcAft>
                <a:spcPts val="600"/>
              </a:spcAft>
            </a:pPr>
            <a:r>
              <a:rPr lang="en-US" sz="23995" dirty="0">
                <a:gradFill>
                  <a:gsLst>
                    <a:gs pos="0">
                      <a:srgbClr val="FFFFFF"/>
                    </a:gs>
                    <a:gs pos="100000">
                      <a:srgbClr val="FFFFFF"/>
                    </a:gs>
                  </a:gsLst>
                  <a:lin ang="5400000" scaled="0"/>
                </a:gradFill>
                <a:latin typeface="Segoe UI Light"/>
              </a:rPr>
              <a:t>Demo.</a:t>
            </a:r>
          </a:p>
        </p:txBody>
      </p:sp>
      <p:sp>
        <p:nvSpPr>
          <p:cNvPr id="6" name="Rectangle 5"/>
          <p:cNvSpPr/>
          <p:nvPr userDrawn="1"/>
        </p:nvSpPr>
        <p:spPr bwMode="auto">
          <a:xfrm>
            <a:off x="318" y="0"/>
            <a:ext cx="12435840" cy="70002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auto">
          <a:xfrm>
            <a:off x="0" y="0"/>
            <a:ext cx="12435840" cy="70002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gray">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bwMode="gray">
          <a:xfrm>
            <a:off x="274639" y="3954458"/>
            <a:ext cx="10058401" cy="1829593"/>
          </a:xfrm>
          <a:noFill/>
        </p:spPr>
        <p:txBody>
          <a:bodyPr lIns="182880" tIns="146304" rIns="182880" bIns="146304">
            <a:noAutofit/>
          </a:bodyPr>
          <a:lstStyle>
            <a:lvl1pPr marL="0" indent="0">
              <a:spcBef>
                <a:spcPts val="0"/>
              </a:spcBef>
              <a:buNone/>
              <a:defRPr sz="3599"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33951510"/>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92000" decel="8000" fill="hold" grpId="0" nodeType="withEffect">
                                  <p:stCondLst>
                                    <p:cond delay="0"/>
                                  </p:stCondLst>
                                  <p:childTnLst>
                                    <p:animMotion origin="layout" path="M 0 -3.92646E-6 L 1.03676 -3.92646E-6 " pathEditMode="relative" rAng="0" ptsTypes="AA">
                                      <p:cBhvr>
                                        <p:cTn id="6" dur="750" fill="hold"/>
                                        <p:tgtEl>
                                          <p:spTgt spid="6"/>
                                        </p:tgtEl>
                                        <p:attrNameLst>
                                          <p:attrName>ppt_x</p:attrName>
                                          <p:attrName>ppt_y</p:attrName>
                                        </p:attrNameLst>
                                      </p:cBhvr>
                                      <p:rCtr x="51838" y="0"/>
                                    </p:animMotion>
                                  </p:childTnLst>
                                </p:cTn>
                              </p:par>
                              <p:par>
                                <p:cTn id="7" presetID="1" presetClass="entr" presetSubtype="0" fill="hold" grpId="1" nodeType="withEffect">
                                  <p:stCondLst>
                                    <p:cond delay="1250"/>
                                  </p:stCondLst>
                                  <p:childTnLst>
                                    <p:set>
                                      <p:cBhvr>
                                        <p:cTn id="8" dur="1" fill="hold">
                                          <p:stCondLst>
                                            <p:cond delay="0"/>
                                          </p:stCondLst>
                                        </p:cTn>
                                        <p:tgtEl>
                                          <p:spTgt spid="7"/>
                                        </p:tgtEl>
                                        <p:attrNameLst>
                                          <p:attrName>style.visibility</p:attrName>
                                        </p:attrNameLst>
                                      </p:cBhvr>
                                      <p:to>
                                        <p:strVal val="visible"/>
                                      </p:to>
                                    </p:set>
                                  </p:childTnLst>
                                </p:cTn>
                              </p:par>
                              <p:par>
                                <p:cTn id="9" presetID="42" presetClass="path" presetSubtype="0" accel="92000" decel="8000" fill="hold" grpId="0" nodeType="withEffect">
                                  <p:stCondLst>
                                    <p:cond delay="1250"/>
                                  </p:stCondLst>
                                  <p:childTnLst>
                                    <p:animMotion origin="layout" path="M -1.02196 -3.92646E-6 L 0 -3.92646E-6 " pathEditMode="relative" rAng="0" ptsTypes="AA">
                                      <p:cBhvr>
                                        <p:cTn id="10" dur="750" fill="hold"/>
                                        <p:tgtEl>
                                          <p:spTgt spid="7"/>
                                        </p:tgtEl>
                                        <p:attrNameLst>
                                          <p:attrName>ppt_x</p:attrName>
                                          <p:attrName>ppt_y</p:attrName>
                                        </p:attrNameLst>
                                      </p:cBhvr>
                                      <p:rCtr x="51098" y="0"/>
                                    </p:animMotion>
                                  </p:childTnLst>
                                </p:cTn>
                              </p:par>
                              <p:par>
                                <p:cTn id="11" presetID="10" presetClass="entr" presetSubtype="0" fill="hold" grpId="0" nodeType="withEffect">
                                  <p:stCondLst>
                                    <p:cond delay="19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childTnLst>
                                </p:cTn>
                              </p:par>
                              <p:par>
                                <p:cTn id="14" presetID="63" presetClass="path" presetSubtype="0" decel="100000" fill="hold" grpId="1" nodeType="withEffect">
                                  <p:stCondLst>
                                    <p:cond delay="1800"/>
                                  </p:stCondLst>
                                  <p:childTnLst>
                                    <p:animMotion origin="layout" path="M -0.02936 -2.95052E-7 L 2.8287E-6 -2.95052E-7 " pathEditMode="relative" rAng="0" ptsTypes="AA">
                                      <p:cBhvr>
                                        <p:cTn id="15" dur="750" fill="hold"/>
                                        <p:tgtEl>
                                          <p:spTgt spid="2"/>
                                        </p:tgtEl>
                                        <p:attrNameLst>
                                          <p:attrName>ppt_x</p:attrName>
                                          <p:attrName>ppt_y</p:attrName>
                                        </p:attrNameLst>
                                      </p:cBhvr>
                                      <p:rCtr x="1468" y="0"/>
                                    </p:animMotion>
                                  </p:childTnLst>
                                </p:cTn>
                              </p:par>
                              <p:par>
                                <p:cTn id="16" presetID="10" presetClass="entr" presetSubtype="0" fill="hold" grpId="0" nodeType="withEffect">
                                  <p:stCondLst>
                                    <p:cond delay="21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750"/>
                                        <p:tgtEl>
                                          <p:spTgt spid="5"/>
                                        </p:tgtEl>
                                      </p:cBhvr>
                                    </p:animEffect>
                                  </p:childTnLst>
                                </p:cTn>
                              </p:par>
                              <p:par>
                                <p:cTn id="19" presetID="63" presetClass="path" presetSubtype="0" decel="100000" fill="hold" grpId="1" nodeType="withEffect">
                                  <p:stCondLst>
                                    <p:cond delay="2000"/>
                                  </p:stCondLst>
                                  <p:childTnLst>
                                    <p:animMotion origin="layout" path="M -0.02936 -1.93827E-6 L 1.31478E-6 -1.93827E-6 " pathEditMode="relative" rAng="0" ptsTypes="AA">
                                      <p:cBhvr>
                                        <p:cTn id="20" dur="750" fill="hold"/>
                                        <p:tgtEl>
                                          <p:spTgt spid="5"/>
                                        </p:tgtEl>
                                        <p:attrNameLst>
                                          <p:attrName>ppt_x</p:attrName>
                                          <p:attrName>ppt_y</p:attrName>
                                        </p:attrNameLst>
                                      </p:cBhvr>
                                      <p:rCtr x="146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2" grpId="0"/>
      <p:bldP spid="2" grpId="1"/>
      <p:bldP spid="5" grpId="0">
        <p:tmplLst>
          <p:tmpl>
            <p:tnLst>
              <p:par>
                <p:cTn presetID="10" presetClass="entr" presetSubtype="0" fill="hold" nodeType="withEffect">
                  <p:stCondLst>
                    <p:cond delay="210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Lst>
      </p:bldP>
      <p:bldP spid="5" grpId="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18"/>
            <a:ext cx="12435840" cy="6995160"/>
          </a:xfrm>
          <a:prstGeom prst="rect">
            <a:avLst/>
          </a:prstGeom>
        </p:spPr>
      </p:pic>
      <p:sp>
        <p:nvSpPr>
          <p:cNvPr id="4" name="TextBox 3"/>
          <p:cNvSpPr txBox="1"/>
          <p:nvPr userDrawn="1"/>
        </p:nvSpPr>
        <p:spPr>
          <a:xfrm>
            <a:off x="1863952" y="294124"/>
            <a:ext cx="8708579" cy="3684863"/>
          </a:xfrm>
          <a:prstGeom prst="rect">
            <a:avLst/>
          </a:prstGeom>
          <a:noFill/>
        </p:spPr>
        <p:txBody>
          <a:bodyPr wrap="none" lIns="182854" tIns="146283" rIns="182854" bIns="146283" rtlCol="0" anchor="ctr">
            <a:spAutoFit/>
          </a:bodyPr>
          <a:lstStyle/>
          <a:p>
            <a:pPr algn="ctr" defTabSz="932563">
              <a:lnSpc>
                <a:spcPct val="90000"/>
              </a:lnSpc>
              <a:spcAft>
                <a:spcPts val="600"/>
              </a:spcAft>
            </a:pPr>
            <a:r>
              <a:rPr lang="en-US" sz="23995" dirty="0">
                <a:gradFill>
                  <a:gsLst>
                    <a:gs pos="0">
                      <a:srgbClr val="FFFFFF"/>
                    </a:gs>
                    <a:gs pos="100000">
                      <a:srgbClr val="FFFFFF"/>
                    </a:gs>
                  </a:gsLst>
                  <a:lin ang="5400000" scaled="0"/>
                </a:gradFill>
                <a:latin typeface="Segoe UI Light"/>
              </a:rPr>
              <a:t>Video.</a:t>
            </a:r>
          </a:p>
        </p:txBody>
      </p:sp>
      <p:sp>
        <p:nvSpPr>
          <p:cNvPr id="5" name="Rectangle 4"/>
          <p:cNvSpPr/>
          <p:nvPr userDrawn="1"/>
        </p:nvSpPr>
        <p:spPr bwMode="auto">
          <a:xfrm>
            <a:off x="0" y="0"/>
            <a:ext cx="12435840" cy="700025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0" y="0"/>
            <a:ext cx="12435840" cy="700025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gray">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396921916"/>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92000" decel="8000" fill="hold" grpId="0" nodeType="withEffect">
                                  <p:stCondLst>
                                    <p:cond delay="0"/>
                                  </p:stCondLst>
                                  <p:childTnLst>
                                    <p:animMotion origin="layout" path="M 0 -3.92646E-6 L 1.03676 -3.92646E-6 " pathEditMode="relative" rAng="0" ptsTypes="AA">
                                      <p:cBhvr>
                                        <p:cTn id="6" dur="750" fill="hold"/>
                                        <p:tgtEl>
                                          <p:spTgt spid="5"/>
                                        </p:tgtEl>
                                        <p:attrNameLst>
                                          <p:attrName>ppt_x</p:attrName>
                                          <p:attrName>ppt_y</p:attrName>
                                        </p:attrNameLst>
                                      </p:cBhvr>
                                      <p:rCtr x="51838" y="0"/>
                                    </p:animMotion>
                                  </p:childTnLst>
                                </p:cTn>
                              </p:par>
                              <p:par>
                                <p:cTn id="7" presetID="1" presetClass="entr" presetSubtype="0" fill="hold" grpId="1" nodeType="withEffect">
                                  <p:stCondLst>
                                    <p:cond delay="1250"/>
                                  </p:stCondLst>
                                  <p:childTnLst>
                                    <p:set>
                                      <p:cBhvr>
                                        <p:cTn id="8" dur="1" fill="hold">
                                          <p:stCondLst>
                                            <p:cond delay="0"/>
                                          </p:stCondLst>
                                        </p:cTn>
                                        <p:tgtEl>
                                          <p:spTgt spid="6"/>
                                        </p:tgtEl>
                                        <p:attrNameLst>
                                          <p:attrName>style.visibility</p:attrName>
                                        </p:attrNameLst>
                                      </p:cBhvr>
                                      <p:to>
                                        <p:strVal val="visible"/>
                                      </p:to>
                                    </p:set>
                                  </p:childTnLst>
                                </p:cTn>
                              </p:par>
                              <p:par>
                                <p:cTn id="9" presetID="42" presetClass="path" presetSubtype="0" accel="92000" decel="8000" fill="hold" grpId="0" nodeType="withEffect">
                                  <p:stCondLst>
                                    <p:cond delay="1250"/>
                                  </p:stCondLst>
                                  <p:childTnLst>
                                    <p:animMotion origin="layout" path="M -1.02196 -3.92646E-6 L 0 -3.92646E-6 " pathEditMode="relative" rAng="0" ptsTypes="AA">
                                      <p:cBhvr>
                                        <p:cTn id="10" dur="750" fill="hold"/>
                                        <p:tgtEl>
                                          <p:spTgt spid="6"/>
                                        </p:tgtEl>
                                        <p:attrNameLst>
                                          <p:attrName>ppt_x</p:attrName>
                                          <p:attrName>ppt_y</p:attrName>
                                        </p:attrNameLst>
                                      </p:cBhvr>
                                      <p:rCtr x="51098" y="0"/>
                                    </p:animMotion>
                                  </p:childTnLst>
                                </p:cTn>
                              </p:par>
                              <p:par>
                                <p:cTn id="11" presetID="10" presetClass="entr" presetSubtype="0" fill="hold" grpId="0" nodeType="withEffect">
                                  <p:stCondLst>
                                    <p:cond delay="19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childTnLst>
                                </p:cTn>
                              </p:par>
                              <p:par>
                                <p:cTn id="14" presetID="63" presetClass="path" presetSubtype="0" decel="100000" fill="hold" grpId="1" nodeType="withEffect">
                                  <p:stCondLst>
                                    <p:cond delay="1800"/>
                                  </p:stCondLst>
                                  <p:childTnLst>
                                    <p:animMotion origin="layout" path="M -0.02936 -2.95052E-7 L 2.8287E-6 -2.95052E-7 " pathEditMode="relative" rAng="0" ptsTypes="AA">
                                      <p:cBhvr>
                                        <p:cTn id="15" dur="750" fill="hold"/>
                                        <p:tgtEl>
                                          <p:spTgt spid="2"/>
                                        </p:tgtEl>
                                        <p:attrNameLst>
                                          <p:attrName>ppt_x</p:attrName>
                                          <p:attrName>ppt_y</p:attrName>
                                        </p:attrNameLst>
                                      </p:cBhvr>
                                      <p:rCtr x="146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2" grpId="0"/>
      <p:bldP spid="2" grpId="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9415379"/>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25646229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293261736"/>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0"/>
            <a:ext cx="11887200"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sz="2000"/>
            </a:lvl3pPr>
            <a:lvl4pPr marL="457112" indent="0">
              <a:buNone/>
              <a:defRPr sz="1800"/>
            </a:lvl4pPr>
            <a:lvl5pPr marL="685669"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47561058"/>
      </p:ext>
    </p:extLst>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sz="2000"/>
            </a:lvl3pPr>
            <a:lvl4pPr marL="457112" indent="0">
              <a:buNone/>
              <a:defRPr sz="1800"/>
            </a:lvl4pPr>
            <a:lvl5pPr marL="685669"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52235780"/>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9" y="1214439"/>
            <a:ext cx="11887200" cy="2231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6974579"/>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231528"/>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81187769"/>
      </p:ext>
    </p:extLst>
  </p:cSld>
  <p:clrMapOvr>
    <a:masterClrMapping/>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492383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543360"/>
      </p:ext>
    </p:extLst>
  </p:cSld>
  <p:clrMapOvr>
    <a:masterClrMapping/>
  </p:clrMapOvr>
  <p:transition spd="med">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4137298"/>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34170673"/>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99"/>
            </a:lvl1pPr>
          </a:lstStyle>
          <a:p>
            <a:r>
              <a:rPr lang="en-US" dirty="0" smtClean="0"/>
              <a:t>Click to edit Master title style</a:t>
            </a:r>
            <a:endParaRPr lang="en-US" dirty="0"/>
          </a:p>
        </p:txBody>
      </p:sp>
    </p:spTree>
    <p:extLst>
      <p:ext uri="{BB962C8B-B14F-4D97-AF65-F5344CB8AC3E}">
        <p14:creationId xmlns:p14="http://schemas.microsoft.com/office/powerpoint/2010/main" val="845089776"/>
      </p:ext>
    </p:extLst>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642910"/>
      </p:ext>
    </p:extLst>
  </p:cSld>
  <p:clrMapOvr>
    <a:masterClrMapping/>
  </p:clrMapOvr>
  <p:transition spd="med">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838344"/>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472235"/>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592835"/>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5673676"/>
      </p:ext>
    </p:extLst>
  </p:cSld>
  <p:clrMapOvr>
    <a:masterClrMapping/>
  </p:clrMapOvr>
  <p:transition spd="med">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1821927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Embed Video">
    <p:spTree>
      <p:nvGrpSpPr>
        <p:cNvPr id="1" name=""/>
        <p:cNvGrpSpPr/>
        <p:nvPr/>
      </p:nvGrpSpPr>
      <p:grpSpPr>
        <a:xfrm>
          <a:off x="0" y="0"/>
          <a:ext cx="0" cy="0"/>
          <a:chOff x="0" y="0"/>
          <a:chExt cx="0" cy="0"/>
        </a:xfrm>
      </p:grpSpPr>
      <p:sp>
        <p:nvSpPr>
          <p:cNvPr id="4" name="Rectangle 3"/>
          <p:cNvSpPr/>
          <p:nvPr userDrawn="1"/>
        </p:nvSpPr>
        <p:spPr>
          <a:xfrm>
            <a:off x="1" y="0"/>
            <a:ext cx="12436475" cy="6994525"/>
          </a:xfrm>
          <a:prstGeom prst="rect">
            <a:avLst/>
          </a:prstGeom>
          <a:gradFill flip="none" rotWithShape="1">
            <a:gsLst>
              <a:gs pos="0">
                <a:srgbClr val="E2E6EE"/>
              </a:gs>
              <a:gs pos="43000">
                <a:sysClr val="window" lastClr="FFFFFF"/>
              </a:gs>
            </a:gsLst>
            <a:lin ang="16200000" scaled="1"/>
            <a:tileRect/>
          </a:gradFill>
          <a:ln w="25400" cap="flat" cmpd="sng" algn="ctr">
            <a:noFill/>
            <a:prstDash val="solid"/>
          </a:ln>
          <a:effectLst/>
        </p:spPr>
        <p:txBody>
          <a:bodyPr lIns="93236" tIns="46619" rIns="93236" bIns="46619" rtlCol="0" anchor="ctr"/>
          <a:lstStyle/>
          <a:p>
            <a:pPr algn="ctr" defTabSz="932328"/>
            <a:endParaRPr lang="en-US" sz="1900" kern="0">
              <a:solidFill>
                <a:prstClr val="white"/>
              </a:solidFill>
              <a:latin typeface="Calibri"/>
            </a:endParaRPr>
          </a:p>
        </p:txBody>
      </p:sp>
      <p:sp>
        <p:nvSpPr>
          <p:cNvPr id="5" name="Text Placeholder 2"/>
          <p:cNvSpPr>
            <a:spLocks noGrp="1"/>
          </p:cNvSpPr>
          <p:nvPr>
            <p:ph idx="10"/>
          </p:nvPr>
        </p:nvSpPr>
        <p:spPr bwMode="gray">
          <a:xfrm>
            <a:off x="1" y="1"/>
            <a:ext cx="12436475" cy="28212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5pPr marL="456452" indent="0">
              <a:buNone/>
              <a:defRPr baseline="0"/>
            </a:lvl5pPr>
          </a:lstStyle>
          <a:p>
            <a:pPr lvl="4"/>
            <a:endParaRPr lang="en-US" dirty="0" smtClean="0"/>
          </a:p>
        </p:txBody>
      </p:sp>
    </p:spTree>
    <p:extLst>
      <p:ext uri="{BB962C8B-B14F-4D97-AF65-F5344CB8AC3E}">
        <p14:creationId xmlns:p14="http://schemas.microsoft.com/office/powerpoint/2010/main" val="2589754501"/>
      </p:ext>
    </p:extLst>
  </p:cSld>
  <p:clrMapOvr>
    <a:masterClrMapping/>
  </p:clrMapOvr>
  <p:transition spd="med">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Section Title Accent Color 1">
    <p:bg>
      <p:bgPr>
        <a:solidFill>
          <a:srgbClr val="28282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93656544"/>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66979" y="233153"/>
            <a:ext cx="11375536" cy="679653"/>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79420" y="1476622"/>
            <a:ext cx="11375536" cy="2228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2" y="233153"/>
            <a:ext cx="11375536" cy="762786"/>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2" y="1476621"/>
            <a:ext cx="11375536" cy="2239396"/>
          </a:xfrm>
          <a:prstGeom prst="rect">
            <a:avLst/>
          </a:prstGeom>
        </p:spPr>
        <p:txBody>
          <a:bodyPr/>
          <a:lstStyle>
            <a:lvl1pPr marL="289763" indent="-289763">
              <a:buFont typeface="Wingdings" pitchFamily="2" charset="2"/>
              <a:buChar char=""/>
              <a:defRPr sz="4080"/>
            </a:lvl1pPr>
            <a:lvl2pPr marL="527723" indent="-237961">
              <a:buFont typeface="Wingdings" pitchFamily="2" charset="2"/>
              <a:buChar char=""/>
              <a:defRPr>
                <a:latin typeface="+mn-lt"/>
              </a:defRPr>
            </a:lvl2pPr>
            <a:lvl3pPr marL="755971" indent="-228249">
              <a:buFont typeface="Wingdings" pitchFamily="2" charset="2"/>
              <a:buChar char=""/>
              <a:tabLst/>
              <a:defRPr>
                <a:latin typeface="+mn-lt"/>
              </a:defRPr>
            </a:lvl3pPr>
            <a:lvl4pPr marL="932418" indent="-176447">
              <a:buFont typeface="Wingdings" pitchFamily="2" charset="2"/>
              <a:buChar char=""/>
              <a:defRPr>
                <a:latin typeface="+mn-lt"/>
              </a:defRPr>
            </a:lvl4pPr>
            <a:lvl5pPr marL="1108865" indent="-176447">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9"/>
          <p:cNvSpPr>
            <a:spLocks noGrp="1"/>
          </p:cNvSpPr>
          <p:nvPr>
            <p:ph type="sldNum" sz="quarter" idx="12"/>
          </p:nvPr>
        </p:nvSpPr>
        <p:spPr>
          <a:xfrm>
            <a:off x="531281" y="6526957"/>
            <a:ext cx="777141" cy="234419"/>
          </a:xfrm>
          <a:prstGeom prst="rect">
            <a:avLst/>
          </a:prstGeom>
        </p:spPr>
        <p:txBody>
          <a:bodyPr lIns="121899" tIns="60949" rIns="121899" bIns="60949" anchor="ctr"/>
          <a:lstStyle>
            <a:lvl1pPr algn="l">
              <a:defRPr sz="1428">
                <a:gradFill>
                  <a:gsLst>
                    <a:gs pos="100000">
                      <a:schemeClr val="bg2"/>
                    </a:gs>
                    <a:gs pos="0">
                      <a:schemeClr val="bg2"/>
                    </a:gs>
                  </a:gsLst>
                  <a:lin ang="5400000" scaled="0"/>
                </a:gradFill>
              </a:defRPr>
            </a:lvl1pPr>
          </a:lstStyle>
          <a:p>
            <a:pPr defTabSz="932380"/>
            <a:fld id="{727B4C2D-45E2-4621-8491-2995EB46A674}" type="slidenum">
              <a:rPr lang="en-US" smtClean="0">
                <a:gradFill>
                  <a:gsLst>
                    <a:gs pos="100000">
                      <a:srgbClr val="797A7D"/>
                    </a:gs>
                    <a:gs pos="0">
                      <a:srgbClr val="797A7D"/>
                    </a:gs>
                  </a:gsLst>
                  <a:lin ang="5400000" scaled="0"/>
                </a:gradFill>
              </a:rPr>
              <a:pPr defTabSz="932380"/>
              <a:t>‹#›</a:t>
            </a:fld>
            <a:endParaRPr lang="en-US" dirty="0">
              <a:gradFill>
                <a:gsLst>
                  <a:gs pos="100000">
                    <a:srgbClr val="797A7D"/>
                  </a:gs>
                  <a:gs pos="0">
                    <a:srgbClr val="797A7D"/>
                  </a:gs>
                </a:gsLst>
                <a:lin ang="5400000" scaled="0"/>
              </a:gra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4186" y="6143663"/>
            <a:ext cx="1865471" cy="766585"/>
          </a:xfrm>
          <a:prstGeom prst="rect">
            <a:avLst/>
          </a:prstGeom>
        </p:spPr>
      </p:pic>
    </p:spTree>
    <p:extLst>
      <p:ext uri="{BB962C8B-B14F-4D97-AF65-F5344CB8AC3E}">
        <p14:creationId xmlns:p14="http://schemas.microsoft.com/office/powerpoint/2010/main" val="2136622265"/>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spcBef>
                <a:spcPts val="612"/>
              </a:spcBef>
              <a:defRPr spc="-102">
                <a:solidFill>
                  <a:schemeClr val="bg1"/>
                </a:solidFill>
              </a:defRPr>
            </a:lvl1pPr>
            <a:lvl2pPr>
              <a:spcBef>
                <a:spcPts val="612"/>
              </a:spcBef>
              <a:defRPr spc="-102">
                <a:solidFill>
                  <a:schemeClr val="bg1"/>
                </a:solidFill>
              </a:defRPr>
            </a:lvl2pPr>
            <a:lvl3pPr>
              <a:spcBef>
                <a:spcPts val="612"/>
              </a:spcBef>
              <a:defRPr spc="-102">
                <a:solidFill>
                  <a:schemeClr val="bg1"/>
                </a:solidFill>
              </a:defRPr>
            </a:lvl3pPr>
            <a:lvl4pPr>
              <a:spcBef>
                <a:spcPts val="612"/>
              </a:spcBef>
              <a:defRPr spc="-102">
                <a:solidFill>
                  <a:schemeClr val="bg1"/>
                </a:solidFill>
              </a:defRPr>
            </a:lvl4pPr>
            <a:lvl5pPr>
              <a:spcBef>
                <a:spcPts val="612"/>
              </a:spcBef>
              <a:defRPr spc="-102">
                <a:solidFill>
                  <a:schemeClr val="bg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44043782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4869596"/>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5736728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1827" y="382457"/>
            <a:ext cx="2515877" cy="2713659"/>
          </a:xfrm>
        </p:spPr>
        <p:txBody>
          <a:bodyPr/>
          <a:lstStyle>
            <a:lvl1pPr>
              <a:defRPr sz="4488">
                <a:latin typeface="Segoe UI Light" panose="020B0502040204020203" pitchFamily="34" charset="0"/>
                <a:cs typeface="Segoe UI Light" panose="020B0502040204020203" pitchFamily="34" charset="0"/>
              </a:defRPr>
            </a:lvl1pPr>
          </a:lstStyle>
          <a:p>
            <a:r>
              <a:rPr lang="en-GB" dirty="0" smtClean="0"/>
              <a:t>Click to edit Master title style</a:t>
            </a:r>
            <a:endParaRPr lang="en-US" dirty="0"/>
          </a:p>
        </p:txBody>
      </p:sp>
      <p:sp>
        <p:nvSpPr>
          <p:cNvPr id="3" name="Content Placeholder 2"/>
          <p:cNvSpPr>
            <a:spLocks noGrp="1"/>
          </p:cNvSpPr>
          <p:nvPr>
            <p:ph idx="1"/>
          </p:nvPr>
        </p:nvSpPr>
        <p:spPr/>
        <p:txBody>
          <a:bodyPr anchor="ctr" anchorCtr="0"/>
          <a:lstStyle>
            <a:lvl1pPr>
              <a:spcBef>
                <a:spcPts val="0"/>
              </a:spcBef>
              <a:defRPr spc="-102">
                <a:solidFill>
                  <a:schemeClr val="bg1"/>
                </a:solidFill>
                <a:latin typeface="Segoe UI Light" panose="020B0502040204020203" pitchFamily="34" charset="0"/>
                <a:cs typeface="Segoe UI Light" panose="020B0502040204020203" pitchFamily="34" charset="0"/>
              </a:defRPr>
            </a:lvl1pPr>
            <a:lvl2pPr>
              <a:spcBef>
                <a:spcPts val="0"/>
              </a:spcBef>
              <a:defRPr spc="-102">
                <a:solidFill>
                  <a:schemeClr val="bg1"/>
                </a:solidFill>
                <a:latin typeface="Segoe UI Light" panose="020B0502040204020203" pitchFamily="34" charset="0"/>
                <a:cs typeface="Segoe UI Light" panose="020B0502040204020203" pitchFamily="34" charset="0"/>
              </a:defRPr>
            </a:lvl2pPr>
            <a:lvl3pPr marL="932439" indent="0">
              <a:spcBef>
                <a:spcPts val="612"/>
              </a:spcBef>
              <a:buNone/>
              <a:defRPr spc="-102">
                <a:solidFill>
                  <a:schemeClr val="bg1"/>
                </a:solidFill>
              </a:defRPr>
            </a:lvl3pPr>
            <a:lvl4pPr marL="1398660" indent="0">
              <a:spcBef>
                <a:spcPts val="612"/>
              </a:spcBef>
              <a:buNone/>
              <a:defRPr spc="-102">
                <a:solidFill>
                  <a:schemeClr val="bg1"/>
                </a:solidFill>
              </a:defRPr>
            </a:lvl4pPr>
            <a:lvl5pPr marL="1864881" indent="0">
              <a:spcBef>
                <a:spcPts val="612"/>
              </a:spcBef>
              <a:buNone/>
              <a:defRPr spc="-102">
                <a:solidFill>
                  <a:schemeClr val="bg1"/>
                </a:solidFill>
              </a:defRPr>
            </a:lvl5pPr>
          </a:lstStyle>
          <a:p>
            <a:pPr lvl="0"/>
            <a:r>
              <a:rPr lang="en-GB" dirty="0" smtClean="0"/>
              <a:t>Click to edit Master text styles</a:t>
            </a:r>
          </a:p>
          <a:p>
            <a:pPr lvl="1"/>
            <a:r>
              <a:rPr lang="en-GB" dirty="0" smtClean="0"/>
              <a:t>Second level</a:t>
            </a:r>
          </a:p>
        </p:txBody>
      </p:sp>
    </p:spTree>
    <p:extLst>
      <p:ext uri="{BB962C8B-B14F-4D97-AF65-F5344CB8AC3E}">
        <p14:creationId xmlns:p14="http://schemas.microsoft.com/office/powerpoint/2010/main" val="167931472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o animation no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gray">
          <a:xfrm>
            <a:off x="1554848" y="479426"/>
            <a:ext cx="4960252" cy="930275"/>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prstClr val="black">
                      <a:lumMod val="50000"/>
                    </a:prstClr>
                  </a:gs>
                  <a:gs pos="100000">
                    <a:prstClr val="black">
                      <a:lumMod val="50000"/>
                    </a:prstClr>
                  </a:gs>
                </a:gsLst>
                <a:lin ang="5400000" scaled="0"/>
              </a:gradFill>
            </a:endParaRPr>
          </a:p>
        </p:txBody>
      </p:sp>
      <p:sp>
        <p:nvSpPr>
          <p:cNvPr id="11" name="Rectangle 10"/>
          <p:cNvSpPr/>
          <p:nvPr userDrawn="1"/>
        </p:nvSpPr>
        <p:spPr bwMode="gray">
          <a:xfrm>
            <a:off x="452527" y="665741"/>
            <a:ext cx="4943439" cy="930275"/>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prstClr val="black">
                      <a:lumMod val="50000"/>
                    </a:prstClr>
                  </a:gs>
                  <a:gs pos="100000">
                    <a:prstClr val="black">
                      <a:lumMod val="50000"/>
                    </a:prstClr>
                  </a:gs>
                </a:gsLst>
                <a:lin ang="5400000" scaled="0"/>
              </a:gradFill>
            </a:endParaRPr>
          </a:p>
        </p:txBody>
      </p:sp>
      <p:sp>
        <p:nvSpPr>
          <p:cNvPr id="12" name="Rectangle 11"/>
          <p:cNvSpPr/>
          <p:nvPr userDrawn="1"/>
        </p:nvSpPr>
        <p:spPr bwMode="gray">
          <a:xfrm>
            <a:off x="7035837" y="3771579"/>
            <a:ext cx="4943439" cy="640073"/>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prstClr val="black">
                      <a:lumMod val="50000"/>
                    </a:prstClr>
                  </a:gs>
                  <a:gs pos="100000">
                    <a:prstClr val="black">
                      <a:lumMod val="50000"/>
                    </a:prstClr>
                  </a:gs>
                </a:gsLst>
                <a:lin ang="5400000" scaled="0"/>
              </a:gradFill>
            </a:endParaRPr>
          </a:p>
        </p:txBody>
      </p:sp>
      <p:sp>
        <p:nvSpPr>
          <p:cNvPr id="13" name="Rectangle 12"/>
          <p:cNvSpPr/>
          <p:nvPr userDrawn="1"/>
        </p:nvSpPr>
        <p:spPr bwMode="gray">
          <a:xfrm>
            <a:off x="7198360" y="3937001"/>
            <a:ext cx="4963478" cy="954397"/>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prstClr val="black">
                      <a:lumMod val="50000"/>
                    </a:prstClr>
                  </a:gs>
                  <a:gs pos="100000">
                    <a:prstClr val="black">
                      <a:lumMod val="50000"/>
                    </a:prstClr>
                  </a:gs>
                </a:gsLst>
                <a:lin ang="5400000" scaled="0"/>
              </a:gradFill>
            </a:endParaRPr>
          </a:p>
        </p:txBody>
      </p:sp>
      <p:sp>
        <p:nvSpPr>
          <p:cNvPr id="14" name="Rectangle 13"/>
          <p:cNvSpPr/>
          <p:nvPr userDrawn="1"/>
        </p:nvSpPr>
        <p:spPr bwMode="gray">
          <a:xfrm>
            <a:off x="7035837" y="4791456"/>
            <a:ext cx="4943439" cy="1639824"/>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prstClr val="black">
                      <a:lumMod val="50000"/>
                    </a:prstClr>
                  </a:gs>
                  <a:gs pos="100000">
                    <a:prstClr val="black">
                      <a:lumMod val="50000"/>
                    </a:prstClr>
                  </a:gs>
                </a:gsLst>
                <a:lin ang="5400000" scaled="0"/>
              </a:gradFill>
            </a:endParaRPr>
          </a:p>
        </p:txBody>
      </p:sp>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9757" y="600047"/>
            <a:ext cx="10285899" cy="6532600"/>
          </a:xfrm>
          <a:prstGeom prst="rect">
            <a:avLst/>
          </a:prstGeom>
          <a:effectLst>
            <a:outerShdw blurRad="127000" sx="101000" sy="101000" algn="ctr" rotWithShape="0">
              <a:prstClr val="black">
                <a:alpha val="20000"/>
              </a:prstClr>
            </a:outerShdw>
          </a:effectLst>
        </p:spPr>
      </p:pic>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11247439" y="479426"/>
            <a:ext cx="731837" cy="155994"/>
          </a:xfrm>
          <a:prstGeom prst="rect">
            <a:avLst/>
          </a:prstGeom>
        </p:spPr>
      </p:pic>
      <p:sp>
        <p:nvSpPr>
          <p:cNvPr id="15" name="Rectangle 14"/>
          <p:cNvSpPr/>
          <p:nvPr userDrawn="1"/>
        </p:nvSpPr>
        <p:spPr bwMode="auto">
          <a:xfrm>
            <a:off x="1931887" y="1451273"/>
            <a:ext cx="5006431" cy="129614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6" name="Rectangle 15"/>
          <p:cNvSpPr/>
          <p:nvPr userDrawn="1"/>
        </p:nvSpPr>
        <p:spPr>
          <a:xfrm>
            <a:off x="6722293" y="5930728"/>
            <a:ext cx="3901787" cy="382308"/>
          </a:xfrm>
          <a:prstGeom prst="rect">
            <a:avLst/>
          </a:prstGeom>
        </p:spPr>
        <p:txBody>
          <a:bodyPr wrap="none">
            <a:spAutoFit/>
          </a:bodyPr>
          <a:lstStyle/>
          <a:p>
            <a:pPr defTabSz="1243254"/>
            <a:r>
              <a:rPr lang="en-US" sz="1836" dirty="0" smtClean="0">
                <a:solidFill>
                  <a:srgbClr val="4D4D4D"/>
                </a:solidFill>
                <a:latin typeface="Segoe UI" panose="020B0502040204020203" pitchFamily="34" charset="0"/>
                <a:ea typeface="Segoe UI Black" panose="020B0A02040204020203" pitchFamily="34" charset="0"/>
                <a:cs typeface="Segoe UI" panose="020B0502040204020203" pitchFamily="34" charset="0"/>
              </a:rPr>
              <a:t>#SPC14    #SPC270    @</a:t>
            </a:r>
            <a:r>
              <a:rPr lang="en-US" sz="1836" dirty="0" err="1" smtClean="0">
                <a:solidFill>
                  <a:srgbClr val="4D4D4D"/>
                </a:solidFill>
                <a:latin typeface="Segoe UI" panose="020B0502040204020203" pitchFamily="34" charset="0"/>
                <a:ea typeface="Segoe UI Black" panose="020B0A02040204020203" pitchFamily="34" charset="0"/>
                <a:cs typeface="Segoe UI" panose="020B0502040204020203" pitchFamily="34" charset="0"/>
              </a:rPr>
              <a:t>RHarbridge</a:t>
            </a:r>
            <a:endParaRPr lang="en-US" sz="1836" dirty="0">
              <a:solidFill>
                <a:srgbClr val="4D4D4D"/>
              </a:solidFill>
              <a:latin typeface="Segoe UI" panose="020B05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28783094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461510"/>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97"/>
            <a:fld id="{727B4C2D-45E2-4621-8491-2995EB46A674}" type="slidenum">
              <a:rPr lang="en-US" smtClean="0">
                <a:gradFill>
                  <a:gsLst>
                    <a:gs pos="100000">
                      <a:srgbClr val="F8F8F8"/>
                    </a:gs>
                    <a:gs pos="0">
                      <a:srgbClr val="F8F8F8"/>
                    </a:gs>
                  </a:gsLst>
                  <a:lin ang="5400000" scaled="0"/>
                </a:gradFill>
              </a:rPr>
              <a:pPr defTabSz="932597"/>
              <a:t>‹#›</a:t>
            </a:fld>
            <a:endParaRPr lang="en-US" dirty="0">
              <a:gradFill>
                <a:gsLst>
                  <a:gs pos="100000">
                    <a:srgbClr val="F8F8F8"/>
                  </a:gs>
                  <a:gs pos="0">
                    <a:srgbClr val="F8F8F8"/>
                  </a:gs>
                </a:gsLst>
                <a:lin ang="5400000" scaled="0"/>
              </a:gra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03" y="6141008"/>
            <a:ext cx="1799094" cy="830017"/>
          </a:xfrm>
          <a:prstGeom prst="rect">
            <a:avLst/>
          </a:prstGeom>
        </p:spPr>
      </p:pic>
    </p:spTree>
    <p:extLst>
      <p:ext uri="{BB962C8B-B14F-4D97-AF65-F5344CB8AC3E}">
        <p14:creationId xmlns:p14="http://schemas.microsoft.com/office/powerpoint/2010/main" val="2014497288"/>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119583" y="6482889"/>
            <a:ext cx="4197310" cy="372394"/>
          </a:xfrm>
          <a:prstGeom prst="rect">
            <a:avLst/>
          </a:prstGeom>
        </p:spPr>
        <p:txBody>
          <a:bodyPr/>
          <a:lstStyle/>
          <a:p>
            <a:pPr defTabSz="932597"/>
            <a:endParaRPr lang="en-US" dirty="0">
              <a:solidFill>
                <a:prstClr val="black">
                  <a:tint val="75000"/>
                </a:prstClr>
              </a:solidFill>
            </a:endParaRPr>
          </a:p>
        </p:txBody>
      </p:sp>
      <p:sp>
        <p:nvSpPr>
          <p:cNvPr id="6" name="Slide Number Placeholder 5"/>
          <p:cNvSpPr>
            <a:spLocks noGrp="1"/>
          </p:cNvSpPr>
          <p:nvPr>
            <p:ph type="sldNum" sz="quarter" idx="12"/>
          </p:nvPr>
        </p:nvSpPr>
        <p:spPr>
          <a:xfrm>
            <a:off x="8783260" y="6482889"/>
            <a:ext cx="2798207" cy="372394"/>
          </a:xfrm>
          <a:prstGeom prst="rect">
            <a:avLst/>
          </a:prstGeom>
        </p:spPr>
        <p:txBody>
          <a:bodyPr/>
          <a:lstStyle/>
          <a:p>
            <a:pPr defTabSz="932597"/>
            <a:fld id="{CD8CFD7C-5133-4F31-B8DD-48811D9CC472}" type="slidenum">
              <a:rPr lang="en-US" smtClean="0">
                <a:solidFill>
                  <a:prstClr val="black">
                    <a:tint val="75000"/>
                  </a:prstClr>
                </a:solidFill>
              </a:rPr>
              <a:pPr defTabSz="932597"/>
              <a:t>‹#›</a:t>
            </a:fld>
            <a:endParaRPr lang="en-US" dirty="0">
              <a:solidFill>
                <a:prstClr val="black">
                  <a:tint val="75000"/>
                </a:prstClr>
              </a:solidFill>
            </a:endParaRPr>
          </a:p>
        </p:txBody>
      </p:sp>
      <p:sp>
        <p:nvSpPr>
          <p:cNvPr id="11" name="Rectangle 10"/>
          <p:cNvSpPr/>
          <p:nvPr userDrawn="1"/>
        </p:nvSpPr>
        <p:spPr>
          <a:xfrm>
            <a:off x="0" y="2"/>
            <a:ext cx="12436475" cy="11324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6298"/>
            <a:endParaRPr lang="en-US" sz="1836" dirty="0">
              <a:solidFill>
                <a:prstClr val="white"/>
              </a:solidFill>
            </a:endParaRPr>
          </a:p>
        </p:txBody>
      </p:sp>
      <p:sp>
        <p:nvSpPr>
          <p:cNvPr id="12" name="Rectangle 11"/>
          <p:cNvSpPr/>
          <p:nvPr userDrawn="1"/>
        </p:nvSpPr>
        <p:spPr>
          <a:xfrm>
            <a:off x="0" y="5862080"/>
            <a:ext cx="12436475" cy="11324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6298"/>
            <a:endParaRPr lang="en-US" sz="1836" dirty="0">
              <a:solidFill>
                <a:prstClr val="white"/>
              </a:solidFill>
            </a:endParaRPr>
          </a:p>
        </p:txBody>
      </p:sp>
    </p:spTree>
    <p:extLst>
      <p:ext uri="{BB962C8B-B14F-4D97-AF65-F5344CB8AC3E}">
        <p14:creationId xmlns:p14="http://schemas.microsoft.com/office/powerpoint/2010/main" val="742742688"/>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1826" y="382456"/>
            <a:ext cx="2515877" cy="2713659"/>
          </a:xfrm>
        </p:spPr>
        <p:txBody>
          <a:bodyPr/>
          <a:lstStyle>
            <a:lvl1pPr>
              <a:defRPr sz="4488">
                <a:latin typeface="Segoe UI Light" panose="020B0502040204020203" pitchFamily="34" charset="0"/>
                <a:cs typeface="Segoe UI Light" panose="020B0502040204020203" pitchFamily="34" charset="0"/>
              </a:defRPr>
            </a:lvl1pPr>
          </a:lstStyle>
          <a:p>
            <a:r>
              <a:rPr lang="en-GB" dirty="0" smtClean="0"/>
              <a:t>Click to edit Master title style</a:t>
            </a:r>
            <a:endParaRPr lang="en-US" dirty="0"/>
          </a:p>
        </p:txBody>
      </p:sp>
      <p:sp>
        <p:nvSpPr>
          <p:cNvPr id="3" name="Content Placeholder 2"/>
          <p:cNvSpPr>
            <a:spLocks noGrp="1"/>
          </p:cNvSpPr>
          <p:nvPr>
            <p:ph idx="1"/>
          </p:nvPr>
        </p:nvSpPr>
        <p:spPr/>
        <p:txBody>
          <a:bodyPr anchor="ctr" anchorCtr="0"/>
          <a:lstStyle>
            <a:lvl1pPr>
              <a:spcBef>
                <a:spcPts val="0"/>
              </a:spcBef>
              <a:defRPr spc="-102">
                <a:solidFill>
                  <a:schemeClr val="bg1"/>
                </a:solidFill>
                <a:latin typeface="Segoe UI Light" panose="020B0502040204020203" pitchFamily="34" charset="0"/>
                <a:cs typeface="Segoe UI Light" panose="020B0502040204020203" pitchFamily="34" charset="0"/>
              </a:defRPr>
            </a:lvl1pPr>
            <a:lvl2pPr>
              <a:spcBef>
                <a:spcPts val="0"/>
              </a:spcBef>
              <a:defRPr spc="-102">
                <a:solidFill>
                  <a:schemeClr val="bg1"/>
                </a:solidFill>
                <a:latin typeface="Segoe UI Light" panose="020B0502040204020203" pitchFamily="34" charset="0"/>
                <a:cs typeface="Segoe UI Light" panose="020B0502040204020203" pitchFamily="34" charset="0"/>
              </a:defRPr>
            </a:lvl2pPr>
            <a:lvl3pPr marL="932573" indent="0">
              <a:spcBef>
                <a:spcPts val="612"/>
              </a:spcBef>
              <a:buNone/>
              <a:defRPr spc="-102">
                <a:solidFill>
                  <a:schemeClr val="bg1"/>
                </a:solidFill>
              </a:defRPr>
            </a:lvl3pPr>
            <a:lvl4pPr marL="1398860" indent="0">
              <a:spcBef>
                <a:spcPts val="612"/>
              </a:spcBef>
              <a:buNone/>
              <a:defRPr spc="-102">
                <a:solidFill>
                  <a:schemeClr val="bg1"/>
                </a:solidFill>
              </a:defRPr>
            </a:lvl4pPr>
            <a:lvl5pPr marL="1865146" indent="0">
              <a:spcBef>
                <a:spcPts val="612"/>
              </a:spcBef>
              <a:buNone/>
              <a:defRPr spc="-102">
                <a:solidFill>
                  <a:schemeClr val="bg1"/>
                </a:solidFill>
              </a:defRPr>
            </a:lvl5pPr>
          </a:lstStyle>
          <a:p>
            <a:pPr lvl="0"/>
            <a:r>
              <a:rPr lang="en-GB" dirty="0" smtClean="0"/>
              <a:t>Click to edit Master text styles</a:t>
            </a:r>
          </a:p>
          <a:p>
            <a:pPr lvl="1"/>
            <a:r>
              <a:rPr lang="en-GB" dirty="0" smtClean="0"/>
              <a:t>Second level</a:t>
            </a:r>
          </a:p>
        </p:txBody>
      </p:sp>
    </p:spTree>
    <p:extLst>
      <p:ext uri="{BB962C8B-B14F-4D97-AF65-F5344CB8AC3E}">
        <p14:creationId xmlns:p14="http://schemas.microsoft.com/office/powerpoint/2010/main" val="10276234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49129" y="6482891"/>
            <a:ext cx="3938217" cy="372394"/>
          </a:xfrm>
          <a:prstGeom prst="rect">
            <a:avLst/>
          </a:prstGeom>
        </p:spPr>
        <p:txBody>
          <a:bodyPr/>
          <a:lstStyle/>
          <a:p>
            <a:pPr defTabSz="932597"/>
            <a:endParaRPr lang="en-US" dirty="0">
              <a:solidFill>
                <a:prstClr val="black">
                  <a:tint val="75000"/>
                </a:prstClr>
              </a:solidFill>
            </a:endParaRPr>
          </a:p>
        </p:txBody>
      </p:sp>
      <p:sp>
        <p:nvSpPr>
          <p:cNvPr id="6" name="Slide Number Placeholder 5"/>
          <p:cNvSpPr>
            <a:spLocks noGrp="1"/>
          </p:cNvSpPr>
          <p:nvPr>
            <p:ph type="sldNum" sz="quarter" idx="12"/>
          </p:nvPr>
        </p:nvSpPr>
        <p:spPr>
          <a:xfrm>
            <a:off x="8912807" y="6482891"/>
            <a:ext cx="2901844" cy="372394"/>
          </a:xfrm>
          <a:prstGeom prst="rect">
            <a:avLst/>
          </a:prstGeom>
        </p:spPr>
        <p:txBody>
          <a:bodyPr/>
          <a:lstStyle/>
          <a:p>
            <a:pPr defTabSz="932597"/>
            <a:fld id="{CD8CFD7C-5133-4F31-B8DD-48811D9CC472}" type="slidenum">
              <a:rPr lang="en-US" smtClean="0">
                <a:solidFill>
                  <a:prstClr val="black">
                    <a:tint val="75000"/>
                  </a:prstClr>
                </a:solidFill>
              </a:rPr>
              <a:pPr defTabSz="932597"/>
              <a:t>‹#›</a:t>
            </a:fld>
            <a:endParaRPr lang="en-US" dirty="0">
              <a:solidFill>
                <a:prstClr val="black">
                  <a:tint val="75000"/>
                </a:prstClr>
              </a:solidFill>
            </a:endParaRPr>
          </a:p>
        </p:txBody>
      </p:sp>
      <p:sp>
        <p:nvSpPr>
          <p:cNvPr id="8" name="Rectangle 7"/>
          <p:cNvSpPr/>
          <p:nvPr userDrawn="1"/>
        </p:nvSpPr>
        <p:spPr>
          <a:xfrm>
            <a:off x="0" y="3"/>
            <a:ext cx="12436475" cy="11324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prstClr val="white"/>
              </a:solidFill>
            </a:endParaRPr>
          </a:p>
        </p:txBody>
      </p:sp>
      <p:sp>
        <p:nvSpPr>
          <p:cNvPr id="9" name="Rectangle 8"/>
          <p:cNvSpPr/>
          <p:nvPr userDrawn="1"/>
        </p:nvSpPr>
        <p:spPr>
          <a:xfrm>
            <a:off x="0" y="5862081"/>
            <a:ext cx="12436475" cy="11324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prstClr val="white"/>
              </a:solidFill>
            </a:endParaRPr>
          </a:p>
        </p:txBody>
      </p:sp>
    </p:spTree>
    <p:extLst>
      <p:ext uri="{BB962C8B-B14F-4D97-AF65-F5344CB8AC3E}">
        <p14:creationId xmlns:p14="http://schemas.microsoft.com/office/powerpoint/2010/main" val="90045109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1826" y="382456"/>
            <a:ext cx="2515877" cy="2713659"/>
          </a:xfrm>
        </p:spPr>
        <p:txBody>
          <a:bodyPr/>
          <a:lstStyle>
            <a:lvl1pPr>
              <a:defRPr sz="4488">
                <a:latin typeface="Segoe UI Light" panose="020B0502040204020203" pitchFamily="34" charset="0"/>
                <a:cs typeface="Segoe UI Light" panose="020B0502040204020203" pitchFamily="34" charset="0"/>
              </a:defRPr>
            </a:lvl1pPr>
          </a:lstStyle>
          <a:p>
            <a:r>
              <a:rPr lang="en-GB" dirty="0" smtClean="0"/>
              <a:t>Click to edit Master title style</a:t>
            </a:r>
            <a:endParaRPr lang="en-US" dirty="0"/>
          </a:p>
        </p:txBody>
      </p:sp>
      <p:sp>
        <p:nvSpPr>
          <p:cNvPr id="3" name="Content Placeholder 2"/>
          <p:cNvSpPr>
            <a:spLocks noGrp="1"/>
          </p:cNvSpPr>
          <p:nvPr>
            <p:ph idx="1"/>
          </p:nvPr>
        </p:nvSpPr>
        <p:spPr/>
        <p:txBody>
          <a:bodyPr anchor="ctr" anchorCtr="0"/>
          <a:lstStyle>
            <a:lvl1pPr>
              <a:spcBef>
                <a:spcPts val="0"/>
              </a:spcBef>
              <a:defRPr spc="-102">
                <a:solidFill>
                  <a:schemeClr val="bg1"/>
                </a:solidFill>
                <a:latin typeface="Segoe UI Light" panose="020B0502040204020203" pitchFamily="34" charset="0"/>
                <a:cs typeface="Segoe UI Light" panose="020B0502040204020203" pitchFamily="34" charset="0"/>
              </a:defRPr>
            </a:lvl1pPr>
            <a:lvl2pPr>
              <a:spcBef>
                <a:spcPts val="0"/>
              </a:spcBef>
              <a:defRPr spc="-102">
                <a:solidFill>
                  <a:schemeClr val="bg1"/>
                </a:solidFill>
                <a:latin typeface="Segoe UI Light" panose="020B0502040204020203" pitchFamily="34" charset="0"/>
                <a:cs typeface="Segoe UI Light" panose="020B0502040204020203" pitchFamily="34" charset="0"/>
              </a:defRPr>
            </a:lvl2pPr>
            <a:lvl3pPr marL="932573" indent="0">
              <a:spcBef>
                <a:spcPts val="612"/>
              </a:spcBef>
              <a:buNone/>
              <a:defRPr spc="-102">
                <a:solidFill>
                  <a:schemeClr val="bg1"/>
                </a:solidFill>
              </a:defRPr>
            </a:lvl3pPr>
            <a:lvl4pPr marL="1398860" indent="0">
              <a:spcBef>
                <a:spcPts val="612"/>
              </a:spcBef>
              <a:buNone/>
              <a:defRPr spc="-102">
                <a:solidFill>
                  <a:schemeClr val="bg1"/>
                </a:solidFill>
              </a:defRPr>
            </a:lvl4pPr>
            <a:lvl5pPr marL="1865146" indent="0">
              <a:spcBef>
                <a:spcPts val="612"/>
              </a:spcBef>
              <a:buNone/>
              <a:defRPr spc="-102">
                <a:solidFill>
                  <a:schemeClr val="bg1"/>
                </a:solidFill>
              </a:defRPr>
            </a:lvl5pPr>
          </a:lstStyle>
          <a:p>
            <a:pPr lvl="0"/>
            <a:r>
              <a:rPr lang="en-GB" dirty="0" smtClean="0"/>
              <a:t>Click to edit Master text styles</a:t>
            </a:r>
          </a:p>
          <a:p>
            <a:pPr lvl="1"/>
            <a:r>
              <a:rPr lang="en-GB" dirty="0" smtClean="0"/>
              <a:t>Second level</a:t>
            </a:r>
          </a:p>
        </p:txBody>
      </p:sp>
    </p:spTree>
    <p:extLst>
      <p:ext uri="{BB962C8B-B14F-4D97-AF65-F5344CB8AC3E}">
        <p14:creationId xmlns:p14="http://schemas.microsoft.com/office/powerpoint/2010/main" val="33078202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49129" y="6482891"/>
            <a:ext cx="3938217" cy="372394"/>
          </a:xfrm>
          <a:prstGeom prst="rect">
            <a:avLst/>
          </a:prstGeom>
        </p:spPr>
        <p:txBody>
          <a:bodyPr/>
          <a:lstStyle/>
          <a:p>
            <a:pPr defTabSz="932597"/>
            <a:endParaRPr lang="en-US" dirty="0">
              <a:solidFill>
                <a:prstClr val="black">
                  <a:tint val="75000"/>
                </a:prstClr>
              </a:solidFill>
            </a:endParaRPr>
          </a:p>
        </p:txBody>
      </p:sp>
      <p:sp>
        <p:nvSpPr>
          <p:cNvPr id="6" name="Slide Number Placeholder 5"/>
          <p:cNvSpPr>
            <a:spLocks noGrp="1"/>
          </p:cNvSpPr>
          <p:nvPr>
            <p:ph type="sldNum" sz="quarter" idx="12"/>
          </p:nvPr>
        </p:nvSpPr>
        <p:spPr>
          <a:xfrm>
            <a:off x="8912807" y="6482891"/>
            <a:ext cx="2901844" cy="372394"/>
          </a:xfrm>
          <a:prstGeom prst="rect">
            <a:avLst/>
          </a:prstGeom>
        </p:spPr>
        <p:txBody>
          <a:bodyPr/>
          <a:lstStyle/>
          <a:p>
            <a:pPr defTabSz="932597"/>
            <a:fld id="{CD8CFD7C-5133-4F31-B8DD-48811D9CC472}" type="slidenum">
              <a:rPr lang="en-US" smtClean="0">
                <a:solidFill>
                  <a:prstClr val="black">
                    <a:tint val="75000"/>
                  </a:prstClr>
                </a:solidFill>
              </a:rPr>
              <a:pPr defTabSz="932597"/>
              <a:t>‹#›</a:t>
            </a:fld>
            <a:endParaRPr lang="en-US" dirty="0">
              <a:solidFill>
                <a:prstClr val="black">
                  <a:tint val="75000"/>
                </a:prstClr>
              </a:solidFill>
            </a:endParaRPr>
          </a:p>
        </p:txBody>
      </p:sp>
      <p:sp>
        <p:nvSpPr>
          <p:cNvPr id="8" name="Rectangle 7"/>
          <p:cNvSpPr/>
          <p:nvPr userDrawn="1"/>
        </p:nvSpPr>
        <p:spPr>
          <a:xfrm>
            <a:off x="0" y="3"/>
            <a:ext cx="12436475" cy="11324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prstClr val="white"/>
              </a:solidFill>
            </a:endParaRPr>
          </a:p>
        </p:txBody>
      </p:sp>
      <p:sp>
        <p:nvSpPr>
          <p:cNvPr id="9" name="Rectangle 8"/>
          <p:cNvSpPr/>
          <p:nvPr userDrawn="1"/>
        </p:nvSpPr>
        <p:spPr>
          <a:xfrm>
            <a:off x="0" y="5862081"/>
            <a:ext cx="12436475" cy="11324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prstClr val="white"/>
              </a:solidFill>
            </a:endParaRPr>
          </a:p>
        </p:txBody>
      </p:sp>
    </p:spTree>
    <p:extLst>
      <p:ext uri="{BB962C8B-B14F-4D97-AF65-F5344CB8AC3E}">
        <p14:creationId xmlns:p14="http://schemas.microsoft.com/office/powerpoint/2010/main" val="172886737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80" y="2151538"/>
            <a:ext cx="10445796" cy="1017048"/>
          </a:xfrm>
        </p:spPr>
        <p:txBody>
          <a:bodyPr anchor="b" anchorCtr="0"/>
          <a:lstStyle>
            <a:lvl1pPr>
              <a:defRPr sz="7339" spc="-154"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98580" y="3494027"/>
            <a:ext cx="10445796" cy="508525"/>
          </a:xfrm>
        </p:spPr>
        <p:txBody>
          <a:bodyPr>
            <a:noAutofit/>
          </a:bodyPr>
          <a:lstStyle>
            <a:lvl1pPr marL="0" indent="0">
              <a:spcBef>
                <a:spcPts val="0"/>
              </a:spcBef>
              <a:buNone/>
              <a:defRPr spc="-72" baseline="0">
                <a:gradFill>
                  <a:gsLst>
                    <a:gs pos="0">
                      <a:schemeClr val="bg1"/>
                    </a:gs>
                    <a:gs pos="100000">
                      <a:schemeClr val="bg1"/>
                    </a:gs>
                  </a:gsLst>
                  <a:lin ang="5400000" scaled="0"/>
                </a:gradFill>
                <a:latin typeface="+mj-lt"/>
              </a:defRPr>
            </a:lvl1pPr>
          </a:lstStyle>
          <a:p>
            <a:pPr lvl="0"/>
            <a:r>
              <a:rPr lang="en-US" dirty="0" smtClean="0"/>
              <a:t>Speaker Title</a:t>
            </a:r>
            <a:endParaRPr lang="en-US" dirty="0"/>
          </a:p>
        </p:txBody>
      </p:sp>
      <p:sp>
        <p:nvSpPr>
          <p:cNvPr id="6" name="Rectangle 5"/>
          <p:cNvSpPr/>
          <p:nvPr userDrawn="1"/>
        </p:nvSpPr>
        <p:spPr>
          <a:xfrm>
            <a:off x="5640063" y="6651297"/>
            <a:ext cx="1174035" cy="144069"/>
          </a:xfrm>
          <a:prstGeom prst="rect">
            <a:avLst/>
          </a:prstGeom>
        </p:spPr>
        <p:txBody>
          <a:bodyPr wrap="none" lIns="0" tIns="0" rIns="0" bIns="0" anchor="t" anchorCtr="0">
            <a:spAutoFit/>
          </a:bodyPr>
          <a:lstStyle/>
          <a:p>
            <a:pPr defTabSz="932061"/>
            <a:r>
              <a:rPr lang="en-US" sz="918" b="1" dirty="0">
                <a:solidFill>
                  <a:srgbClr val="FFFFFF"/>
                </a:solidFill>
              </a:rPr>
              <a:t>NDA Disclosure Only</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8271" y="5466096"/>
            <a:ext cx="2138079" cy="1002815"/>
          </a:xfrm>
          <a:prstGeom prst="rect">
            <a:avLst/>
          </a:prstGeom>
        </p:spPr>
      </p:pic>
    </p:spTree>
    <p:extLst>
      <p:ext uri="{BB962C8B-B14F-4D97-AF65-F5344CB8AC3E}">
        <p14:creationId xmlns:p14="http://schemas.microsoft.com/office/powerpoint/2010/main" val="19916509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833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3" y="2875738"/>
            <a:ext cx="11375536" cy="1243058"/>
          </a:xfrm>
        </p:spPr>
        <p:txBody>
          <a:bodyPr anchor="b" anchorCtr="0"/>
          <a:lstStyle>
            <a:lvl1pPr>
              <a:defRPr sz="8970" spc="-306" baseline="0">
                <a:gradFill>
                  <a:gsLst>
                    <a:gs pos="100000">
                      <a:schemeClr val="bg1"/>
                    </a:gs>
                    <a:gs pos="0">
                      <a:schemeClr val="bg1"/>
                    </a:gs>
                  </a:gsLst>
                  <a:lin ang="5400000" scaled="0"/>
                </a:gradFill>
              </a:defRPr>
            </a:lvl1pPr>
          </a:lstStyle>
          <a:p>
            <a:r>
              <a:rPr lang="en-US" dirty="0" smtClean="0"/>
              <a:t>Click to edit title style</a:t>
            </a:r>
            <a:endParaRPr lang="en-US" dirty="0"/>
          </a:p>
        </p:txBody>
      </p:sp>
      <p:sp>
        <p:nvSpPr>
          <p:cNvPr id="4" name="Rectangle 3"/>
          <p:cNvSpPr/>
          <p:nvPr userDrawn="1"/>
        </p:nvSpPr>
        <p:spPr>
          <a:xfrm>
            <a:off x="5640063" y="6651297"/>
            <a:ext cx="1174035" cy="144069"/>
          </a:xfrm>
          <a:prstGeom prst="rect">
            <a:avLst/>
          </a:prstGeom>
        </p:spPr>
        <p:txBody>
          <a:bodyPr wrap="none" lIns="0" tIns="0" rIns="0" bIns="0" anchor="t" anchorCtr="0">
            <a:spAutoFit/>
          </a:bodyPr>
          <a:lstStyle/>
          <a:p>
            <a:pPr defTabSz="932061"/>
            <a:r>
              <a:rPr lang="en-US" sz="918" b="1" dirty="0">
                <a:solidFill>
                  <a:srgbClr val="FFFFFF"/>
                </a:solidFill>
              </a:rPr>
              <a:t>NDA Disclosure Only</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8271" y="5466096"/>
            <a:ext cx="2138079" cy="1002815"/>
          </a:xfrm>
          <a:prstGeom prst="rect">
            <a:avLst/>
          </a:prstGeom>
        </p:spPr>
      </p:pic>
    </p:spTree>
    <p:extLst>
      <p:ext uri="{BB962C8B-B14F-4D97-AF65-F5344CB8AC3E}">
        <p14:creationId xmlns:p14="http://schemas.microsoft.com/office/powerpoint/2010/main" val="664616653"/>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lor Block Header on Left &amp; Text on Right ">
    <p:spTree>
      <p:nvGrpSpPr>
        <p:cNvPr id="1" name=""/>
        <p:cNvGrpSpPr/>
        <p:nvPr/>
      </p:nvGrpSpPr>
      <p:grpSpPr>
        <a:xfrm>
          <a:off x="0" y="0"/>
          <a:ext cx="0" cy="0"/>
          <a:chOff x="0" y="0"/>
          <a:chExt cx="0" cy="0"/>
        </a:xfrm>
      </p:grpSpPr>
      <p:sp>
        <p:nvSpPr>
          <p:cNvPr id="5" name="Rectangle 4"/>
          <p:cNvSpPr/>
          <p:nvPr userDrawn="1"/>
        </p:nvSpPr>
        <p:spPr bwMode="white">
          <a:xfrm>
            <a:off x="-9715" y="0"/>
            <a:ext cx="4609820" cy="6994525"/>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0" tIns="46610" rIns="46610" bIns="46610" numCol="1" spcCol="0" rtlCol="0" fromWordArt="0" anchor="ctr" anchorCtr="0" forceAA="0" compatLnSpc="1">
            <a:prstTxWarp prst="textNoShape">
              <a:avLst/>
            </a:prstTxWarp>
            <a:noAutofit/>
          </a:bodyPr>
          <a:lstStyle/>
          <a:p>
            <a:pPr algn="ctr" defTabSz="931793" fontAlgn="base">
              <a:spcBef>
                <a:spcPct val="0"/>
              </a:spcBef>
              <a:spcAft>
                <a:spcPct val="0"/>
              </a:spcAft>
            </a:pPr>
            <a:endParaRPr lang="en-US" sz="2345"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4517471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910249"/>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663" y="455199"/>
            <a:ext cx="11375536" cy="762786"/>
          </a:xfrm>
        </p:spPr>
        <p:txBody>
          <a:bodyPr/>
          <a:lstStyle>
            <a:lvl1pPr>
              <a:defRPr>
                <a:solidFill>
                  <a:srgbClr val="FFFFFF"/>
                </a:solidFill>
              </a:defRPr>
            </a:lvl1pPr>
          </a:lstStyle>
          <a:p>
            <a:r>
              <a:rPr lang="en-US" dirty="0" smtClean="0"/>
              <a:t>Click to edit Master title style</a:t>
            </a:r>
            <a:endParaRPr lang="en-US" dirty="0"/>
          </a:p>
        </p:txBody>
      </p:sp>
      <p:sp>
        <p:nvSpPr>
          <p:cNvPr id="3" name="Rectangle 2"/>
          <p:cNvSpPr/>
          <p:nvPr userDrawn="1"/>
        </p:nvSpPr>
        <p:spPr>
          <a:xfrm>
            <a:off x="5640063" y="6651297"/>
            <a:ext cx="1174035" cy="144069"/>
          </a:xfrm>
          <a:prstGeom prst="rect">
            <a:avLst/>
          </a:prstGeom>
        </p:spPr>
        <p:txBody>
          <a:bodyPr wrap="none" lIns="0" tIns="0" rIns="0" bIns="0" anchor="t" anchorCtr="0">
            <a:spAutoFit/>
          </a:bodyPr>
          <a:lstStyle/>
          <a:p>
            <a:pPr defTabSz="932061"/>
            <a:r>
              <a:rPr lang="en-US" sz="918" b="1" dirty="0">
                <a:solidFill>
                  <a:srgbClr val="FFFFFF"/>
                </a:solidFill>
              </a:rPr>
              <a:t>NDA Disclosure Only</a:t>
            </a:r>
          </a:p>
        </p:txBody>
      </p:sp>
    </p:spTree>
    <p:extLst>
      <p:ext uri="{BB962C8B-B14F-4D97-AF65-F5344CB8AC3E}">
        <p14:creationId xmlns:p14="http://schemas.microsoft.com/office/powerpoint/2010/main" val="2061764273"/>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auto">
          <a:xfrm>
            <a:off x="1" y="0"/>
            <a:ext cx="4956450" cy="6994525"/>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0" tIns="46610" rIns="46610" bIns="46610" numCol="1" spcCol="0" rtlCol="0" fromWordArt="0" anchor="ctr" anchorCtr="0" forceAA="0" compatLnSpc="1">
            <a:prstTxWarp prst="textNoShape">
              <a:avLst/>
            </a:prstTxWarp>
            <a:noAutofit/>
          </a:bodyPr>
          <a:lstStyle/>
          <a:p>
            <a:pPr algn="ctr" defTabSz="931793" fontAlgn="base">
              <a:spcBef>
                <a:spcPct val="0"/>
              </a:spcBef>
              <a:spcAft>
                <a:spcPct val="0"/>
              </a:spcAft>
            </a:pPr>
            <a:endParaRPr lang="en-US" sz="2345"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45008" y="864605"/>
            <a:ext cx="4067205" cy="2341223"/>
          </a:xfrm>
        </p:spPr>
        <p:txBody>
          <a:bodyPr/>
          <a:lstStyle>
            <a:lvl1pPr>
              <a:defRPr sz="4895">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51529321"/>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561038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178209"/>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81" y="598074"/>
            <a:ext cx="11378776" cy="678031"/>
          </a:xfrm>
        </p:spPr>
        <p:txBody>
          <a:bodyPr/>
          <a:lstStyle>
            <a:lvl1pPr>
              <a:defRPr sz="4895"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0" hasCustomPrompt="1"/>
          </p:nvPr>
        </p:nvSpPr>
        <p:spPr bwMode="white">
          <a:xfrm>
            <a:off x="529663" y="1476621"/>
            <a:ext cx="11375536" cy="2084319"/>
          </a:xfrm>
          <a:prstGeom prst="rect">
            <a:avLst/>
          </a:prstGeom>
        </p:spPr>
        <p:txBody>
          <a:bodyPr/>
          <a:lstStyle>
            <a:lvl1pPr marL="349536" indent="-3495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0817" indent="-29128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099" indent="-29128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124" indent="-23302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149" indent="-23302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5640063" y="6651297"/>
            <a:ext cx="1174035" cy="144069"/>
          </a:xfrm>
          <a:prstGeom prst="rect">
            <a:avLst/>
          </a:prstGeom>
        </p:spPr>
        <p:txBody>
          <a:bodyPr wrap="none" lIns="0" tIns="0" rIns="0" bIns="0" anchor="t" anchorCtr="0">
            <a:spAutoFit/>
          </a:bodyPr>
          <a:lstStyle/>
          <a:p>
            <a:pPr defTabSz="932061"/>
            <a:r>
              <a:rPr lang="en-US" sz="918" b="1" dirty="0">
                <a:solidFill>
                  <a:srgbClr val="FFFFFF"/>
                </a:solidFill>
              </a:rPr>
              <a:t>NDA Disclosure Only</a:t>
            </a:r>
          </a:p>
        </p:txBody>
      </p:sp>
      <p:sp>
        <p:nvSpPr>
          <p:cNvPr id="3" name="Rectangle 2"/>
          <p:cNvSpPr/>
          <p:nvPr userDrawn="1"/>
        </p:nvSpPr>
        <p:spPr bwMode="auto">
          <a:xfrm>
            <a:off x="2" y="1"/>
            <a:ext cx="12436475" cy="427443"/>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0" tIns="46610" rIns="46610" bIns="46610" numCol="1" spcCol="0" rtlCol="0" fromWordArt="0" anchor="ctr" anchorCtr="0" forceAA="0" compatLnSpc="1">
            <a:prstTxWarp prst="textNoShape">
              <a:avLst/>
            </a:prstTxWarp>
            <a:noAutofit/>
          </a:bodyPr>
          <a:lstStyle/>
          <a:p>
            <a:pPr algn="ctr" defTabSz="931793" fontAlgn="base">
              <a:spcBef>
                <a:spcPct val="0"/>
              </a:spcBef>
              <a:spcAft>
                <a:spcPct val="0"/>
              </a:spcAft>
            </a:pPr>
            <a:r>
              <a:rPr lang="en-US" sz="2345" dirty="0">
                <a:gradFill>
                  <a:gsLst>
                    <a:gs pos="0">
                      <a:srgbClr val="FFFFFF"/>
                    </a:gs>
                    <a:gs pos="100000">
                      <a:srgbClr val="FFFFFF"/>
                    </a:gs>
                  </a:gsLst>
                  <a:lin ang="5400000" scaled="0"/>
                </a:gradFill>
                <a:ea typeface="Segoe UI" pitchFamily="34" charset="0"/>
                <a:cs typeface="Segoe UI" pitchFamily="34" charset="0"/>
              </a:rPr>
              <a:t>SPEAKER NOTES</a:t>
            </a:r>
          </a:p>
        </p:txBody>
      </p:sp>
    </p:spTree>
    <p:extLst>
      <p:ext uri="{BB962C8B-B14F-4D97-AF65-F5344CB8AC3E}">
        <p14:creationId xmlns:p14="http://schemas.microsoft.com/office/powerpoint/2010/main" val="1886636921"/>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3"/>
          <p:cNvSpPr>
            <a:spLocks noGrp="1"/>
          </p:cNvSpPr>
          <p:nvPr>
            <p:ph sz="quarter" idx="10"/>
          </p:nvPr>
        </p:nvSpPr>
        <p:spPr>
          <a:xfrm>
            <a:off x="623607" y="1478242"/>
            <a:ext cx="11195743" cy="2027817"/>
          </a:xfrm>
        </p:spPr>
        <p:txBody>
          <a:bodyPr>
            <a:spAutoFit/>
          </a:bodyPr>
          <a:lstStyle>
            <a:lvl1pPr>
              <a:defRPr>
                <a:latin typeface="Segoe UI"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6759811"/>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cSld name="1_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80" y="233155"/>
            <a:ext cx="11378776" cy="678031"/>
          </a:xfrm>
        </p:spPr>
        <p:txBody>
          <a:bodyPr/>
          <a:lstStyle>
            <a:lvl1pPr>
              <a:defRPr sz="4895"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29662" y="1476621"/>
            <a:ext cx="11375536" cy="2084319"/>
          </a:xfrm>
          <a:prstGeom prst="rect">
            <a:avLst/>
          </a:prstGeom>
        </p:spPr>
        <p:txBody>
          <a:bodyPr/>
          <a:lstStyle>
            <a:lvl1pPr marL="349551" indent="-349551">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0844" indent="-291293">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139" indent="-291293">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173" indent="-23303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207" indent="-23303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8"/>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1"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1194538203"/>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87"/>
            </a:lvl1pPr>
          </a:lstStyle>
          <a:p>
            <a:r>
              <a:rPr lang="en-US" dirty="0" smtClean="0"/>
              <a:t>Click to edit Master title style</a:t>
            </a:r>
            <a:endParaRPr lang="en-US" dirty="0"/>
          </a:p>
        </p:txBody>
      </p:sp>
    </p:spTree>
    <p:extLst>
      <p:ext uri="{BB962C8B-B14F-4D97-AF65-F5344CB8AC3E}">
        <p14:creationId xmlns:p14="http://schemas.microsoft.com/office/powerpoint/2010/main" val="2665893181"/>
      </p:ext>
    </p:extLst>
  </p:cSld>
  <p:clrMapOvr>
    <a:masterClrMapping/>
  </p:clrMapOvr>
  <p:transition spd="med">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2_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81" y="233157"/>
            <a:ext cx="11378776" cy="678031"/>
          </a:xfrm>
        </p:spPr>
        <p:txBody>
          <a:bodyPr/>
          <a:lstStyle>
            <a:lvl1pPr>
              <a:defRPr sz="4893"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29663" y="1476621"/>
            <a:ext cx="11375536" cy="2084319"/>
          </a:xfrm>
          <a:prstGeom prst="rect">
            <a:avLst/>
          </a:prstGeom>
        </p:spPr>
        <p:txBody>
          <a:bodyPr/>
          <a:lstStyle>
            <a:lvl1pPr marL="349447" indent="-349447">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0651" indent="-29120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1858" indent="-29120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4823" indent="-23296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7788" indent="-23296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81"/>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4254500665"/>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3_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81" y="233157"/>
            <a:ext cx="11378776" cy="678031"/>
          </a:xfrm>
        </p:spPr>
        <p:txBody>
          <a:bodyPr/>
          <a:lstStyle>
            <a:lvl1pPr>
              <a:defRPr sz="4893"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29663" y="1476621"/>
            <a:ext cx="11375536" cy="2084319"/>
          </a:xfrm>
          <a:prstGeom prst="rect">
            <a:avLst/>
          </a:prstGeom>
        </p:spPr>
        <p:txBody>
          <a:bodyPr/>
          <a:lstStyle>
            <a:lvl1pPr marL="349447" indent="-349447">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0651" indent="-29120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1858" indent="-29120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4823" indent="-23296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7788" indent="-23296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81"/>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812665651"/>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4_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81" y="233157"/>
            <a:ext cx="11378776" cy="678031"/>
          </a:xfrm>
        </p:spPr>
        <p:txBody>
          <a:bodyPr/>
          <a:lstStyle>
            <a:lvl1pPr>
              <a:defRPr sz="4893"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29663" y="1476621"/>
            <a:ext cx="11375536" cy="2084319"/>
          </a:xfrm>
          <a:prstGeom prst="rect">
            <a:avLst/>
          </a:prstGeom>
        </p:spPr>
        <p:txBody>
          <a:bodyPr/>
          <a:lstStyle>
            <a:lvl1pPr marL="349447" indent="-349447">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0651" indent="-29120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1858" indent="-29120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4823" indent="-23296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7788" indent="-23296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81"/>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664354963"/>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5_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81" y="233157"/>
            <a:ext cx="11378776" cy="678031"/>
          </a:xfrm>
        </p:spPr>
        <p:txBody>
          <a:bodyPr/>
          <a:lstStyle>
            <a:lvl1pPr>
              <a:defRPr sz="4893"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29663" y="1476621"/>
            <a:ext cx="11375536" cy="2084319"/>
          </a:xfrm>
          <a:prstGeom prst="rect">
            <a:avLst/>
          </a:prstGeom>
        </p:spPr>
        <p:txBody>
          <a:bodyPr/>
          <a:lstStyle>
            <a:lvl1pPr marL="349447" indent="-349447">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0651" indent="-29120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1858" indent="-29120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4823" indent="-23296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7788" indent="-23296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81"/>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546353184"/>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6_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81" y="233157"/>
            <a:ext cx="11378776" cy="678031"/>
          </a:xfrm>
        </p:spPr>
        <p:txBody>
          <a:bodyPr/>
          <a:lstStyle>
            <a:lvl1pPr>
              <a:defRPr sz="4893"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29663" y="1476621"/>
            <a:ext cx="11375536" cy="2084319"/>
          </a:xfrm>
          <a:prstGeom prst="rect">
            <a:avLst/>
          </a:prstGeom>
        </p:spPr>
        <p:txBody>
          <a:bodyPr/>
          <a:lstStyle>
            <a:lvl1pPr marL="349447" indent="-349447">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0651" indent="-29120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1858" indent="-29120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4823" indent="-23296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7788" indent="-23296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81"/>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456596727"/>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7_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81" y="233157"/>
            <a:ext cx="11378776" cy="678031"/>
          </a:xfrm>
        </p:spPr>
        <p:txBody>
          <a:bodyPr/>
          <a:lstStyle>
            <a:lvl1pPr>
              <a:defRPr sz="4893"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29663" y="1476621"/>
            <a:ext cx="11375536" cy="2084319"/>
          </a:xfrm>
          <a:prstGeom prst="rect">
            <a:avLst/>
          </a:prstGeom>
        </p:spPr>
        <p:txBody>
          <a:bodyPr/>
          <a:lstStyle>
            <a:lvl1pPr marL="349447" indent="-349447">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0651" indent="-29120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1858" indent="-29120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4823" indent="-23296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7788" indent="-23296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81"/>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2973092925"/>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4236585"/>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0_Title Only">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139611"/>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87"/>
            </a:lvl1pPr>
          </a:lstStyle>
          <a:p>
            <a:r>
              <a:rPr lang="en-US" dirty="0" smtClean="0"/>
              <a:t>Click to edit Master title style</a:t>
            </a:r>
            <a:endParaRPr lang="en-US" dirty="0"/>
          </a:p>
        </p:txBody>
      </p:sp>
    </p:spTree>
    <p:extLst>
      <p:ext uri="{BB962C8B-B14F-4D97-AF65-F5344CB8AC3E}">
        <p14:creationId xmlns:p14="http://schemas.microsoft.com/office/powerpoint/2010/main" val="3848051150"/>
      </p:ext>
    </p:extLst>
  </p:cSld>
  <p:clrMapOvr>
    <a:masterClrMapping/>
  </p:clrMapOvr>
  <p:transition spd="med">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1_Title Only">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53269"/>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6_Title Only">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28003"/>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87"/>
            </a:lvl1pPr>
          </a:lstStyle>
          <a:p>
            <a:r>
              <a:rPr lang="en-US" dirty="0" smtClean="0"/>
              <a:t>Click to edit Master title style</a:t>
            </a:r>
            <a:endParaRPr lang="en-US" dirty="0"/>
          </a:p>
        </p:txBody>
      </p:sp>
    </p:spTree>
    <p:extLst>
      <p:ext uri="{BB962C8B-B14F-4D97-AF65-F5344CB8AC3E}">
        <p14:creationId xmlns:p14="http://schemas.microsoft.com/office/powerpoint/2010/main" val="392396777"/>
      </p:ext>
    </p:extLst>
  </p:cSld>
  <p:clrMapOvr>
    <a:masterClrMapping/>
  </p:clrMapOvr>
  <p:transition spd="med">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Demo slide">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013" fontAlgn="base">
              <a:lnSpc>
                <a:spcPct val="90000"/>
              </a:lnSpc>
              <a:spcBef>
                <a:spcPct val="0"/>
              </a:spcBef>
              <a:spcAft>
                <a:spcPct val="0"/>
              </a:spcAft>
            </a:pPr>
            <a:endParaRPr lang="en-US" sz="2399"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6" spc="-100" baseline="0">
                <a:gradFill>
                  <a:gsLst>
                    <a:gs pos="91241">
                      <a:schemeClr val="tx1"/>
                    </a:gs>
                    <a:gs pos="57000">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6"/>
            <a:ext cx="10058401" cy="1829593"/>
          </a:xfrm>
          <a:noFill/>
        </p:spPr>
        <p:txBody>
          <a:bodyPr lIns="182880" tIns="146304" rIns="182880" bIns="146304">
            <a:noAutofit/>
          </a:bodyPr>
          <a:lstStyle>
            <a:lvl1pPr marL="0" indent="0">
              <a:spcBef>
                <a:spcPts val="0"/>
              </a:spcBef>
              <a:buNone/>
              <a:defRPr sz="3598" spc="0" baseline="0">
                <a:gradFill>
                  <a:gsLst>
                    <a:gs pos="91241">
                      <a:schemeClr val="tx1"/>
                    </a:gs>
                    <a:gs pos="57000">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7772878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_Title Only">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504732"/>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9_Title Only">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8679"/>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7" y="1211266"/>
            <a:ext cx="11889564" cy="917575"/>
          </a:xfrm>
        </p:spPr>
        <p:txBody>
          <a:bodyPr/>
          <a:lstStyle>
            <a:lvl1pPr>
              <a:defRPr sz="7196" baseline="0"/>
            </a:lvl1pPr>
          </a:lstStyle>
          <a:p>
            <a:r>
              <a:rPr lang="en-US" smtClean="0"/>
              <a:t>Click to edit Master title style</a:t>
            </a:r>
            <a:endParaRPr lang="en-US" dirty="0"/>
          </a:p>
        </p:txBody>
      </p:sp>
    </p:spTree>
    <p:extLst>
      <p:ext uri="{BB962C8B-B14F-4D97-AF65-F5344CB8AC3E}">
        <p14:creationId xmlns:p14="http://schemas.microsoft.com/office/powerpoint/2010/main" val="2800558053"/>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41" y="1212853"/>
            <a:ext cx="11889564" cy="2059025"/>
          </a:xfrm>
        </p:spPr>
        <p:txBody>
          <a:bodyPr/>
          <a:lstStyle>
            <a:lvl1pPr marL="0" indent="0">
              <a:buNone/>
              <a:defRPr>
                <a:gradFill>
                  <a:gsLst>
                    <a:gs pos="2920">
                      <a:schemeClr val="tx2"/>
                    </a:gs>
                    <a:gs pos="39000">
                      <a:schemeClr val="tx2"/>
                    </a:gs>
                  </a:gsLst>
                  <a:lin ang="5400000" scaled="0"/>
                </a:gradFill>
              </a:defRPr>
            </a:lvl1pPr>
            <a:lvl2pPr marL="28549" indent="0">
              <a:buNone/>
              <a:defRPr sz="1998"/>
            </a:lvl2pPr>
            <a:lvl3pPr marL="223640" indent="0">
              <a:buNone/>
              <a:defRPr sz="1998"/>
            </a:lvl3pPr>
            <a:lvl4pPr marL="475828" indent="0">
              <a:buNone/>
              <a:defRPr sz="1798"/>
            </a:lvl4pPr>
            <a:lvl5pPr marL="739118" indent="0">
              <a:buNone/>
              <a:defRPr sz="1798"/>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27343390"/>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659195" y="6607291"/>
            <a:ext cx="777280" cy="385886"/>
          </a:xfrm>
          <a:prstGeom prst="rect">
            <a:avLst/>
          </a:prstGeom>
        </p:spPr>
        <p:txBody>
          <a:bodyPr anchor="ctr"/>
          <a:lstStyle>
            <a:lvl1pPr marL="0" indent="0" algn="r">
              <a:buNone/>
              <a:defRPr sz="816">
                <a:solidFill>
                  <a:schemeClr val="tx1"/>
                </a:solidFill>
              </a:defRPr>
            </a:lvl1pPr>
          </a:lstStyle>
          <a:p>
            <a:fld id="{13C7C2A1-6219-4FFB-8871-7AF0864EFB3F}" type="slidenum">
              <a:rPr lang="en-US" smtClean="0"/>
              <a:t>‹#›</a:t>
            </a:fld>
            <a:endParaRPr lang="en-US" dirty="0"/>
          </a:p>
        </p:txBody>
      </p:sp>
      <p:sp>
        <p:nvSpPr>
          <p:cNvPr id="2" name="Footer Placeholder 1"/>
          <p:cNvSpPr>
            <a:spLocks noGrp="1"/>
          </p:cNvSpPr>
          <p:nvPr>
            <p:ph type="ftr" sz="quarter" idx="15"/>
          </p:nvPr>
        </p:nvSpPr>
        <p:spPr>
          <a:xfrm>
            <a:off x="3109120" y="6606833"/>
            <a:ext cx="8550076" cy="387694"/>
          </a:xfrm>
          <a:prstGeom prst="rect">
            <a:avLst/>
          </a:prstGeom>
        </p:spPr>
        <p:txBody>
          <a:bodyPr/>
          <a:lstStyle/>
          <a:p>
            <a:pPr defTabSz="932283"/>
            <a:endParaRPr lang="en-US" dirty="0">
              <a:solidFill>
                <a:srgbClr val="505050"/>
              </a:solidFill>
            </a:endParaRPr>
          </a:p>
        </p:txBody>
      </p:sp>
      <p:sp>
        <p:nvSpPr>
          <p:cNvPr id="3" name="Slide Number Placeholder 2"/>
          <p:cNvSpPr>
            <a:spLocks noGrp="1"/>
          </p:cNvSpPr>
          <p:nvPr>
            <p:ph type="sldNum" sz="quarter" idx="16"/>
          </p:nvPr>
        </p:nvSpPr>
        <p:spPr>
          <a:xfrm>
            <a:off x="11659197" y="6606833"/>
            <a:ext cx="777278" cy="387693"/>
          </a:xfrm>
          <a:prstGeom prst="rect">
            <a:avLst/>
          </a:prstGeom>
        </p:spPr>
        <p:txBody>
          <a:bodyPr/>
          <a:lstStyle/>
          <a:p>
            <a:pPr defTabSz="932283"/>
            <a:fld id="{FAADACFB-7C71-4E89-89D2-7BBA40B7BFA9}" type="slidenum">
              <a:rPr lang="en-US" smtClean="0">
                <a:solidFill>
                  <a:srgbClr val="505050"/>
                </a:solidFill>
              </a:rPr>
              <a:pPr defTabSz="932283"/>
              <a:t>‹#›</a:t>
            </a:fld>
            <a:endParaRPr lang="en-US" dirty="0">
              <a:solidFill>
                <a:srgbClr val="505050"/>
              </a:solidFill>
            </a:endParaRPr>
          </a:p>
        </p:txBody>
      </p:sp>
    </p:spTree>
    <p:extLst>
      <p:ext uri="{BB962C8B-B14F-4D97-AF65-F5344CB8AC3E}">
        <p14:creationId xmlns:p14="http://schemas.microsoft.com/office/powerpoint/2010/main" val="4147698935"/>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image" Target="../media/image19.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theme" Target="../theme/theme11.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3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slideLayout" Target="../slideLayouts/slideLayout165.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31" Type="http://schemas.openxmlformats.org/officeDocument/2006/relationships/image" Target="../media/image1.png"/><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29" Type="http://schemas.openxmlformats.org/officeDocument/2006/relationships/image" Target="../media/image1.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theme" Target="../theme/theme18.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3" Type="http://schemas.openxmlformats.org/officeDocument/2006/relationships/slideLayout" Target="../slideLayouts/slideLayout195.xml"/><Relationship Id="rId21" Type="http://schemas.openxmlformats.org/officeDocument/2006/relationships/slideLayout" Target="../slideLayouts/slideLayout213.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slideLayout" Target="../slideLayouts/slideLayout212.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theme" Target="../theme/theme19.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theme" Target="../theme/theme8.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 id="2147484279" r:id="rId28"/>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6" y="382454"/>
            <a:ext cx="2515877" cy="2713659"/>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chemeClr val="accent1">
              <a:alpha val="79000"/>
            </a:schemeClr>
          </a:solidFill>
        </p:spPr>
        <p:txBody>
          <a:bodyPr vert="horz" lIns="91440" tIns="108000" rIns="91440" bIns="108000" rtlCol="0" anchor="ctr">
            <a:sp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3" y="5991227"/>
            <a:ext cx="12436474" cy="1003299"/>
          </a:xfrm>
          <a:prstGeom prst="rect">
            <a:avLst/>
          </a:prstGeom>
          <a:solidFill>
            <a:srgbClr val="0493EB"/>
          </a:solidFill>
        </p:spPr>
        <p:txBody>
          <a:bodyPr vert="horz" lIns="91440" tIns="45720" rIns="91440" bIns="45720" rtlCol="0">
            <a:normAutofit/>
          </a:bodyPr>
          <a:lstStyle/>
          <a:p>
            <a:pPr lvl="0"/>
            <a:r>
              <a:rPr lang="en-GB" dirty="0" smtClean="0"/>
              <a:t>Click to edit Master text styles</a:t>
            </a:r>
          </a:p>
        </p:txBody>
      </p:sp>
    </p:spTree>
    <p:extLst>
      <p:ext uri="{BB962C8B-B14F-4D97-AF65-F5344CB8AC3E}">
        <p14:creationId xmlns:p14="http://schemas.microsoft.com/office/powerpoint/2010/main" val="3190576666"/>
      </p:ext>
    </p:extLst>
  </p:cSld>
  <p:clrMap bg1="lt1" tx1="dk1" bg2="lt2" tx2="dk2" accent1="accent1" accent2="accent2" accent3="accent3" accent4="accent4" accent5="accent5" accent6="accent6" hlink="hlink" folHlink="folHlink"/>
  <p:sldLayoutIdLst>
    <p:sldLayoutId id="2147484364" r:id="rId1"/>
  </p:sldLayoutIdLst>
  <p:txStyles>
    <p:title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p:titleStyle>
    <p:body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p:bodyStyle>
    <p:otherStyle>
      <a:defPPr>
        <a:defRPr lang="en-US"/>
      </a:defPPr>
      <a:lvl1pPr marL="0" algn="l" defTabSz="466287" rtl="0" eaLnBrk="1" latinLnBrk="0" hangingPunct="1">
        <a:defRPr sz="1836" kern="1200">
          <a:solidFill>
            <a:schemeClr val="tx1"/>
          </a:solidFill>
          <a:latin typeface="+mn-lt"/>
          <a:ea typeface="+mn-ea"/>
          <a:cs typeface="+mn-cs"/>
        </a:defRPr>
      </a:lvl1pPr>
      <a:lvl2pPr marL="466287" algn="l" defTabSz="466287" rtl="0" eaLnBrk="1" latinLnBrk="0" hangingPunct="1">
        <a:defRPr sz="1836" kern="1200">
          <a:solidFill>
            <a:schemeClr val="tx1"/>
          </a:solidFill>
          <a:latin typeface="+mn-lt"/>
          <a:ea typeface="+mn-ea"/>
          <a:cs typeface="+mn-cs"/>
        </a:defRPr>
      </a:lvl2pPr>
      <a:lvl3pPr marL="932573" algn="l" defTabSz="466287" rtl="0" eaLnBrk="1" latinLnBrk="0" hangingPunct="1">
        <a:defRPr sz="1836" kern="1200">
          <a:solidFill>
            <a:schemeClr val="tx1"/>
          </a:solidFill>
          <a:latin typeface="+mn-lt"/>
          <a:ea typeface="+mn-ea"/>
          <a:cs typeface="+mn-cs"/>
        </a:defRPr>
      </a:lvl3pPr>
      <a:lvl4pPr marL="1398860" algn="l" defTabSz="466287" rtl="0" eaLnBrk="1" latinLnBrk="0" hangingPunct="1">
        <a:defRPr sz="1836" kern="1200">
          <a:solidFill>
            <a:schemeClr val="tx1"/>
          </a:solidFill>
          <a:latin typeface="+mn-lt"/>
          <a:ea typeface="+mn-ea"/>
          <a:cs typeface="+mn-cs"/>
        </a:defRPr>
      </a:lvl4pPr>
      <a:lvl5pPr marL="1865146" algn="l" defTabSz="466287" rtl="0" eaLnBrk="1" latinLnBrk="0" hangingPunct="1">
        <a:defRPr sz="1836" kern="1200">
          <a:solidFill>
            <a:schemeClr val="tx1"/>
          </a:solidFill>
          <a:latin typeface="+mn-lt"/>
          <a:ea typeface="+mn-ea"/>
          <a:cs typeface="+mn-cs"/>
        </a:defRPr>
      </a:lvl5pPr>
      <a:lvl6pPr marL="2331433" algn="l" defTabSz="466287" rtl="0" eaLnBrk="1" latinLnBrk="0" hangingPunct="1">
        <a:defRPr sz="1836" kern="1200">
          <a:solidFill>
            <a:schemeClr val="tx1"/>
          </a:solidFill>
          <a:latin typeface="+mn-lt"/>
          <a:ea typeface="+mn-ea"/>
          <a:cs typeface="+mn-cs"/>
        </a:defRPr>
      </a:lvl6pPr>
      <a:lvl7pPr marL="2797719" algn="l" defTabSz="466287" rtl="0" eaLnBrk="1" latinLnBrk="0" hangingPunct="1">
        <a:defRPr sz="1836" kern="1200">
          <a:solidFill>
            <a:schemeClr val="tx1"/>
          </a:solidFill>
          <a:latin typeface="+mn-lt"/>
          <a:ea typeface="+mn-ea"/>
          <a:cs typeface="+mn-cs"/>
        </a:defRPr>
      </a:lvl7pPr>
      <a:lvl8pPr marL="3264006" algn="l" defTabSz="466287" rtl="0" eaLnBrk="1" latinLnBrk="0" hangingPunct="1">
        <a:defRPr sz="1836" kern="1200">
          <a:solidFill>
            <a:schemeClr val="tx1"/>
          </a:solidFill>
          <a:latin typeface="+mn-lt"/>
          <a:ea typeface="+mn-ea"/>
          <a:cs typeface="+mn-cs"/>
        </a:defRPr>
      </a:lvl8pPr>
      <a:lvl9pPr marL="3730293" algn="l" defTabSz="466287" rtl="0" eaLnBrk="1" latinLnBrk="0" hangingPunct="1">
        <a:defRPr sz="1836"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2" y="233151"/>
            <a:ext cx="11375536" cy="762786"/>
          </a:xfrm>
          <a:prstGeom prst="rect">
            <a:avLst/>
          </a:prstGeom>
        </p:spPr>
        <p:txBody>
          <a:bodyPr vert="horz" wrap="square" lIns="0" tIns="0" rIns="0" bIns="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531279" y="1476622"/>
            <a:ext cx="11378776" cy="2096876"/>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rot="5400000">
            <a:off x="10532396" y="1944337"/>
            <a:ext cx="4298019" cy="409351"/>
          </a:xfrm>
          <a:prstGeom prst="rect">
            <a:avLst/>
          </a:prstGeom>
        </p:spPr>
      </p:pic>
    </p:spTree>
    <p:extLst>
      <p:ext uri="{BB962C8B-B14F-4D97-AF65-F5344CB8AC3E}">
        <p14:creationId xmlns:p14="http://schemas.microsoft.com/office/powerpoint/2010/main" val="1104457996"/>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 id="2147484381" r:id="rId12"/>
    <p:sldLayoutId id="2147484382" r:id="rId13"/>
    <p:sldLayoutId id="2147484383" r:id="rId14"/>
    <p:sldLayoutId id="2147484384" r:id="rId15"/>
    <p:sldLayoutId id="2147484385" r:id="rId16"/>
    <p:sldLayoutId id="2147484386" r:id="rId17"/>
    <p:sldLayoutId id="2147484387" r:id="rId18"/>
    <p:sldLayoutId id="2147484388" r:id="rId19"/>
    <p:sldLayoutId id="2147484389" r:id="rId20"/>
    <p:sldLayoutId id="2147484390" r:id="rId21"/>
    <p:sldLayoutId id="2147484391" r:id="rId22"/>
    <p:sldLayoutId id="2147484392" r:id="rId23"/>
    <p:sldLayoutId id="2147484393" r:id="rId24"/>
    <p:sldLayoutId id="2147484394" r:id="rId25"/>
    <p:sldLayoutId id="2147484395" r:id="rId26"/>
    <p:sldLayoutId id="2147484396" r:id="rId27"/>
  </p:sldLayoutIdLst>
  <p:transition>
    <p:fade/>
  </p:transition>
  <p:timing>
    <p:tnLst>
      <p:par>
        <p:cTn id="1" dur="indefinite" restart="never" nodeType="tmRoot"/>
      </p:par>
    </p:tnLst>
  </p:timing>
  <p:txStyles>
    <p:titleStyle>
      <a:lvl1pPr algn="l" defTabSz="932201" rtl="0" eaLnBrk="1" latinLnBrk="0" hangingPunct="1">
        <a:lnSpc>
          <a:spcPct val="90000"/>
        </a:lnSpc>
        <a:spcBef>
          <a:spcPct val="0"/>
        </a:spcBef>
        <a:buNone/>
        <a:defRPr lang="en-US" sz="5505"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353" marR="0" indent="-346353" algn="l" defTabSz="932201" rtl="0" eaLnBrk="1" fontAlgn="auto" latinLnBrk="0" hangingPunct="1">
        <a:lnSpc>
          <a:spcPct val="90000"/>
        </a:lnSpc>
        <a:spcBef>
          <a:spcPct val="20000"/>
        </a:spcBef>
        <a:spcAft>
          <a:spcPts val="0"/>
        </a:spcAft>
        <a:buClrTx/>
        <a:buSzPct val="80000"/>
        <a:buFont typeface="Arial" pitchFamily="34" charset="0"/>
        <a:buChar char="•"/>
        <a:tabLst/>
        <a:defRPr sz="3672" kern="1200" spc="-71" baseline="0">
          <a:gradFill>
            <a:gsLst>
              <a:gs pos="1250">
                <a:schemeClr val="bg2"/>
              </a:gs>
              <a:gs pos="100000">
                <a:schemeClr val="bg2"/>
              </a:gs>
            </a:gsLst>
            <a:lin ang="5400000" scaled="0"/>
          </a:gradFill>
          <a:latin typeface="+mj-lt"/>
          <a:ea typeface="+mn-ea"/>
          <a:cs typeface="+mn-cs"/>
        </a:defRPr>
      </a:lvl1pPr>
      <a:lvl2pPr marL="584268" marR="0" indent="-237915" algn="l" defTabSz="932201"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bg2"/>
              </a:gs>
              <a:gs pos="100000">
                <a:schemeClr val="bg2"/>
              </a:gs>
            </a:gsLst>
            <a:lin ang="5400000" scaled="0"/>
          </a:gradFill>
          <a:latin typeface="+mn-lt"/>
          <a:ea typeface="+mn-ea"/>
          <a:cs typeface="+mn-cs"/>
        </a:defRPr>
      </a:lvl2pPr>
      <a:lvl3pPr marL="814089" marR="0" indent="-229823" algn="l" defTabSz="932201" rtl="0" eaLnBrk="1" fontAlgn="auto" latinLnBrk="0" hangingPunct="1">
        <a:lnSpc>
          <a:spcPct val="90000"/>
        </a:lnSpc>
        <a:spcBef>
          <a:spcPct val="20000"/>
        </a:spcBef>
        <a:spcAft>
          <a:spcPts val="0"/>
        </a:spcAft>
        <a:buClrTx/>
        <a:buSzPct val="90000"/>
        <a:buFont typeface="Wingdings" pitchFamily="2" charset="2"/>
        <a:buChar char=""/>
        <a:tabLst>
          <a:tab pos="814089" algn="l"/>
        </a:tabLst>
        <a:defRPr sz="2448" kern="1200" spc="0" baseline="0">
          <a:gradFill>
            <a:gsLst>
              <a:gs pos="1250">
                <a:schemeClr val="bg2"/>
              </a:gs>
              <a:gs pos="100000">
                <a:schemeClr val="bg2"/>
              </a:gs>
            </a:gsLst>
            <a:lin ang="5400000" scaled="0"/>
          </a:gradFill>
          <a:latin typeface="+mn-lt"/>
          <a:ea typeface="+mn-ea"/>
          <a:cs typeface="+mn-cs"/>
        </a:defRPr>
      </a:lvl3pPr>
      <a:lvl4pPr marL="1050387" marR="0" indent="-236296" algn="l" defTabSz="932201"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bg2"/>
              </a:gs>
              <a:gs pos="100000">
                <a:schemeClr val="bg2"/>
              </a:gs>
            </a:gsLst>
            <a:lin ang="5400000" scaled="0"/>
          </a:gradFill>
          <a:latin typeface="+mn-lt"/>
          <a:ea typeface="+mn-ea"/>
          <a:cs typeface="+mn-cs"/>
        </a:defRPr>
      </a:lvl4pPr>
      <a:lvl5pPr marL="1280210" marR="0" indent="-229823" algn="l" defTabSz="932201" rtl="0" eaLnBrk="1" fontAlgn="auto" latinLnBrk="0" hangingPunct="1">
        <a:lnSpc>
          <a:spcPct val="90000"/>
        </a:lnSpc>
        <a:spcBef>
          <a:spcPct val="20000"/>
        </a:spcBef>
        <a:spcAft>
          <a:spcPts val="0"/>
        </a:spcAft>
        <a:buClrTx/>
        <a:buSzPct val="90000"/>
        <a:buFont typeface="Wingdings" pitchFamily="2" charset="2"/>
        <a:buChar char=""/>
        <a:tabLst>
          <a:tab pos="1280210" algn="l"/>
        </a:tabLst>
        <a:defRPr sz="2040" kern="1200" spc="0" baseline="0">
          <a:gradFill>
            <a:gsLst>
              <a:gs pos="1250">
                <a:schemeClr val="bg2"/>
              </a:gs>
              <a:gs pos="100000">
                <a:schemeClr val="bg2"/>
              </a:gs>
            </a:gsLst>
            <a:lin ang="5400000" scaled="0"/>
          </a:gradFill>
          <a:latin typeface="+mn-lt"/>
          <a:ea typeface="+mn-ea"/>
          <a:cs typeface="+mn-cs"/>
        </a:defRPr>
      </a:lvl5pPr>
      <a:lvl6pPr marL="2563553" indent="-233050" algn="l" defTabSz="932201"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29653" indent="-233050" algn="l" defTabSz="932201"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5753" indent="-233050" algn="l" defTabSz="932201"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1854" indent="-233050" algn="l" defTabSz="932201"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201" rtl="0" eaLnBrk="1" latinLnBrk="0" hangingPunct="1">
        <a:defRPr sz="1836" kern="1200">
          <a:solidFill>
            <a:schemeClr val="tx1"/>
          </a:solidFill>
          <a:latin typeface="+mn-lt"/>
          <a:ea typeface="+mn-ea"/>
          <a:cs typeface="+mn-cs"/>
        </a:defRPr>
      </a:lvl1pPr>
      <a:lvl2pPr marL="466100" algn="l" defTabSz="932201" rtl="0" eaLnBrk="1" latinLnBrk="0" hangingPunct="1">
        <a:defRPr sz="1836" kern="1200">
          <a:solidFill>
            <a:schemeClr val="tx1"/>
          </a:solidFill>
          <a:latin typeface="+mn-lt"/>
          <a:ea typeface="+mn-ea"/>
          <a:cs typeface="+mn-cs"/>
        </a:defRPr>
      </a:lvl2pPr>
      <a:lvl3pPr marL="932201" algn="l" defTabSz="932201" rtl="0" eaLnBrk="1" latinLnBrk="0" hangingPunct="1">
        <a:defRPr sz="1836" kern="1200">
          <a:solidFill>
            <a:schemeClr val="tx1"/>
          </a:solidFill>
          <a:latin typeface="+mn-lt"/>
          <a:ea typeface="+mn-ea"/>
          <a:cs typeface="+mn-cs"/>
        </a:defRPr>
      </a:lvl3pPr>
      <a:lvl4pPr marL="1398302" algn="l" defTabSz="932201" rtl="0" eaLnBrk="1" latinLnBrk="0" hangingPunct="1">
        <a:defRPr sz="1836" kern="1200">
          <a:solidFill>
            <a:schemeClr val="tx1"/>
          </a:solidFill>
          <a:latin typeface="+mn-lt"/>
          <a:ea typeface="+mn-ea"/>
          <a:cs typeface="+mn-cs"/>
        </a:defRPr>
      </a:lvl4pPr>
      <a:lvl5pPr marL="1864403" algn="l" defTabSz="932201" rtl="0" eaLnBrk="1" latinLnBrk="0" hangingPunct="1">
        <a:defRPr sz="1836" kern="1200">
          <a:solidFill>
            <a:schemeClr val="tx1"/>
          </a:solidFill>
          <a:latin typeface="+mn-lt"/>
          <a:ea typeface="+mn-ea"/>
          <a:cs typeface="+mn-cs"/>
        </a:defRPr>
      </a:lvl5pPr>
      <a:lvl6pPr marL="2330503" algn="l" defTabSz="932201" rtl="0" eaLnBrk="1" latinLnBrk="0" hangingPunct="1">
        <a:defRPr sz="1836" kern="1200">
          <a:solidFill>
            <a:schemeClr val="tx1"/>
          </a:solidFill>
          <a:latin typeface="+mn-lt"/>
          <a:ea typeface="+mn-ea"/>
          <a:cs typeface="+mn-cs"/>
        </a:defRPr>
      </a:lvl6pPr>
      <a:lvl7pPr marL="2796603" algn="l" defTabSz="932201" rtl="0" eaLnBrk="1" latinLnBrk="0" hangingPunct="1">
        <a:defRPr sz="1836" kern="1200">
          <a:solidFill>
            <a:schemeClr val="tx1"/>
          </a:solidFill>
          <a:latin typeface="+mn-lt"/>
          <a:ea typeface="+mn-ea"/>
          <a:cs typeface="+mn-cs"/>
        </a:defRPr>
      </a:lvl7pPr>
      <a:lvl8pPr marL="3262703" algn="l" defTabSz="932201" rtl="0" eaLnBrk="1" latinLnBrk="0" hangingPunct="1">
        <a:defRPr sz="1836" kern="1200">
          <a:solidFill>
            <a:schemeClr val="tx1"/>
          </a:solidFill>
          <a:latin typeface="+mn-lt"/>
          <a:ea typeface="+mn-ea"/>
          <a:cs typeface="+mn-cs"/>
        </a:defRPr>
      </a:lvl8pPr>
      <a:lvl9pPr marL="3728803" algn="l" defTabSz="932201" rtl="0" eaLnBrk="1" latinLnBrk="0" hangingPunct="1">
        <a:defRPr sz="18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0671B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4" y="317292"/>
            <a:ext cx="3316181" cy="167268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1">
              <a:alpha val="79000"/>
            </a:schemeClr>
          </a:solidFill>
        </p:spPr>
        <p:txBody>
          <a:bodyPr vert="horz" wrap="square" lIns="91440" tIns="108000" rIns="91440" bIns="108000" rtlCol="0" anchor="ctr">
            <a:sp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3" y="5991227"/>
            <a:ext cx="12436474" cy="1003299"/>
          </a:xfrm>
          <a:prstGeom prst="rect">
            <a:avLst/>
          </a:prstGeom>
          <a:solidFill>
            <a:srgbClr val="0493EB"/>
          </a:solidFill>
        </p:spPr>
        <p:txBody>
          <a:bodyPr vert="horz" lIns="91440" tIns="45720" rIns="91440" bIns="45720" rtlCol="0">
            <a:normAutofit/>
          </a:bodyPr>
          <a:lstStyle/>
          <a:p>
            <a:pPr lvl="0"/>
            <a:r>
              <a:rPr lang="en-GB" dirty="0" smtClean="0"/>
              <a:t>Click to edit Master text styles</a:t>
            </a:r>
          </a:p>
        </p:txBody>
      </p:sp>
    </p:spTree>
    <p:extLst>
      <p:ext uri="{BB962C8B-B14F-4D97-AF65-F5344CB8AC3E}">
        <p14:creationId xmlns:p14="http://schemas.microsoft.com/office/powerpoint/2010/main" val="3449945952"/>
      </p:ext>
    </p:extLst>
  </p:cSld>
  <p:clrMap bg1="lt1" tx1="dk1" bg2="lt2" tx2="dk2" accent1="accent1" accent2="accent2" accent3="accent3" accent4="accent4" accent5="accent5" accent6="accent6" hlink="hlink" folHlink="folHlink"/>
  <p:sldLayoutIdLst>
    <p:sldLayoutId id="2147484398" r:id="rId1"/>
  </p:sldLayoutIdLst>
  <p:timing>
    <p:tnLst>
      <p:par>
        <p:cTn id="1" dur="indefinite" restart="never" nodeType="tmRoot"/>
      </p:par>
    </p:tnLst>
  </p:timing>
  <p:txStyles>
    <p:title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p:titleStyle>
    <p:body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p:bodyStyle>
    <p:otherStyle>
      <a:defPPr>
        <a:defRPr lang="en-US"/>
      </a:defPPr>
      <a:lvl1pPr marL="0" algn="l" defTabSz="466287" rtl="0" eaLnBrk="1" latinLnBrk="0" hangingPunct="1">
        <a:defRPr sz="1836" kern="1200">
          <a:solidFill>
            <a:schemeClr val="tx1"/>
          </a:solidFill>
          <a:latin typeface="+mn-lt"/>
          <a:ea typeface="+mn-ea"/>
          <a:cs typeface="+mn-cs"/>
        </a:defRPr>
      </a:lvl1pPr>
      <a:lvl2pPr marL="466287" algn="l" defTabSz="466287" rtl="0" eaLnBrk="1" latinLnBrk="0" hangingPunct="1">
        <a:defRPr sz="1836" kern="1200">
          <a:solidFill>
            <a:schemeClr val="tx1"/>
          </a:solidFill>
          <a:latin typeface="+mn-lt"/>
          <a:ea typeface="+mn-ea"/>
          <a:cs typeface="+mn-cs"/>
        </a:defRPr>
      </a:lvl2pPr>
      <a:lvl3pPr marL="932573" algn="l" defTabSz="466287" rtl="0" eaLnBrk="1" latinLnBrk="0" hangingPunct="1">
        <a:defRPr sz="1836" kern="1200">
          <a:solidFill>
            <a:schemeClr val="tx1"/>
          </a:solidFill>
          <a:latin typeface="+mn-lt"/>
          <a:ea typeface="+mn-ea"/>
          <a:cs typeface="+mn-cs"/>
        </a:defRPr>
      </a:lvl3pPr>
      <a:lvl4pPr marL="1398860" algn="l" defTabSz="466287" rtl="0" eaLnBrk="1" latinLnBrk="0" hangingPunct="1">
        <a:defRPr sz="1836" kern="1200">
          <a:solidFill>
            <a:schemeClr val="tx1"/>
          </a:solidFill>
          <a:latin typeface="+mn-lt"/>
          <a:ea typeface="+mn-ea"/>
          <a:cs typeface="+mn-cs"/>
        </a:defRPr>
      </a:lvl4pPr>
      <a:lvl5pPr marL="1865146" algn="l" defTabSz="466287" rtl="0" eaLnBrk="1" latinLnBrk="0" hangingPunct="1">
        <a:defRPr sz="1836" kern="1200">
          <a:solidFill>
            <a:schemeClr val="tx1"/>
          </a:solidFill>
          <a:latin typeface="+mn-lt"/>
          <a:ea typeface="+mn-ea"/>
          <a:cs typeface="+mn-cs"/>
        </a:defRPr>
      </a:lvl5pPr>
      <a:lvl6pPr marL="2331433" algn="l" defTabSz="466287" rtl="0" eaLnBrk="1" latinLnBrk="0" hangingPunct="1">
        <a:defRPr sz="1836" kern="1200">
          <a:solidFill>
            <a:schemeClr val="tx1"/>
          </a:solidFill>
          <a:latin typeface="+mn-lt"/>
          <a:ea typeface="+mn-ea"/>
          <a:cs typeface="+mn-cs"/>
        </a:defRPr>
      </a:lvl6pPr>
      <a:lvl7pPr marL="2797719" algn="l" defTabSz="466287" rtl="0" eaLnBrk="1" latinLnBrk="0" hangingPunct="1">
        <a:defRPr sz="1836" kern="1200">
          <a:solidFill>
            <a:schemeClr val="tx1"/>
          </a:solidFill>
          <a:latin typeface="+mn-lt"/>
          <a:ea typeface="+mn-ea"/>
          <a:cs typeface="+mn-cs"/>
        </a:defRPr>
      </a:lvl7pPr>
      <a:lvl8pPr marL="3264006" algn="l" defTabSz="466287" rtl="0" eaLnBrk="1" latinLnBrk="0" hangingPunct="1">
        <a:defRPr sz="1836" kern="1200">
          <a:solidFill>
            <a:schemeClr val="tx1"/>
          </a:solidFill>
          <a:latin typeface="+mn-lt"/>
          <a:ea typeface="+mn-ea"/>
          <a:cs typeface="+mn-cs"/>
        </a:defRPr>
      </a:lvl8pPr>
      <a:lvl9pPr marL="3730293" algn="l" defTabSz="466287" rtl="0" eaLnBrk="1" latinLnBrk="0" hangingPunct="1">
        <a:defRPr sz="1836"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7" y="382454"/>
            <a:ext cx="2515877" cy="2713659"/>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chemeClr val="accent1">
              <a:alpha val="79000"/>
            </a:schemeClr>
          </a:solidFill>
        </p:spPr>
        <p:txBody>
          <a:bodyPr vert="horz" lIns="91440" tIns="108000" rIns="91440" bIns="108000" rtlCol="0" anchor="ctr">
            <a:sp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3" y="5991228"/>
            <a:ext cx="12436474" cy="1003299"/>
          </a:xfrm>
          <a:prstGeom prst="rect">
            <a:avLst/>
          </a:prstGeom>
          <a:solidFill>
            <a:srgbClr val="0493EB"/>
          </a:solidFill>
        </p:spPr>
        <p:txBody>
          <a:bodyPr vert="horz" lIns="91440" tIns="45720" rIns="91440" bIns="45720" rtlCol="0">
            <a:normAutofit/>
          </a:bodyPr>
          <a:lstStyle/>
          <a:p>
            <a:pPr lvl="0"/>
            <a:r>
              <a:rPr lang="en-GB" dirty="0" smtClean="0"/>
              <a:t>Click to edit Master text styles</a:t>
            </a:r>
          </a:p>
        </p:txBody>
      </p:sp>
    </p:spTree>
    <p:extLst>
      <p:ext uri="{BB962C8B-B14F-4D97-AF65-F5344CB8AC3E}">
        <p14:creationId xmlns:p14="http://schemas.microsoft.com/office/powerpoint/2010/main" val="1481717272"/>
      </p:ext>
    </p:extLst>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Lst>
  <p:timing>
    <p:tnLst>
      <p:par>
        <p:cTn id="1" dur="indefinite" restart="never" nodeType="tmRoot"/>
      </p:par>
    </p:tnLst>
  </p:timing>
  <p:txStyles>
    <p:titleStyle>
      <a:lvl1pPr algn="l" defTabSz="466221" rtl="0" eaLnBrk="1" latinLnBrk="0" hangingPunct="1">
        <a:lnSpc>
          <a:spcPct val="70000"/>
        </a:lnSpc>
        <a:spcBef>
          <a:spcPct val="0"/>
        </a:spcBef>
        <a:buNone/>
        <a:defRPr sz="4488" kern="1200" cap="all" spc="-204">
          <a:solidFill>
            <a:schemeClr val="bg1"/>
          </a:solidFill>
          <a:effectLst/>
          <a:latin typeface="+mj-lt"/>
          <a:ea typeface="+mj-ea"/>
          <a:cs typeface="+mj-cs"/>
        </a:defRPr>
      </a:lvl1pPr>
    </p:titleStyle>
    <p:bodyStyle>
      <a:lvl1pPr marL="0" indent="0" algn="l" defTabSz="466221" rtl="0" eaLnBrk="1" latinLnBrk="0" hangingPunct="1">
        <a:spcBef>
          <a:spcPts val="612"/>
        </a:spcBef>
        <a:buFont typeface="Arial"/>
        <a:buNone/>
        <a:defRPr sz="2652" kern="1200">
          <a:ln>
            <a:noFill/>
          </a:ln>
          <a:solidFill>
            <a:srgbClr val="FFFFFF"/>
          </a:solidFill>
          <a:latin typeface="+mn-lt"/>
          <a:ea typeface="+mn-ea"/>
          <a:cs typeface="+mn-cs"/>
        </a:defRPr>
      </a:lvl1pPr>
      <a:lvl2pPr marL="757608" indent="-291388" algn="l" defTabSz="466221" rtl="0" eaLnBrk="1" latinLnBrk="0" hangingPunct="1">
        <a:spcBef>
          <a:spcPct val="20000"/>
        </a:spcBef>
        <a:buFont typeface="Arial"/>
        <a:buChar char="–"/>
        <a:defRPr sz="2856" kern="1200">
          <a:solidFill>
            <a:schemeClr val="tx1"/>
          </a:solidFill>
          <a:latin typeface="+mn-lt"/>
          <a:ea typeface="+mn-ea"/>
          <a:cs typeface="+mn-cs"/>
        </a:defRPr>
      </a:lvl2pPr>
      <a:lvl3pPr marL="1165550" indent="-233110" algn="l" defTabSz="466221" rtl="0" eaLnBrk="1" latinLnBrk="0" hangingPunct="1">
        <a:spcBef>
          <a:spcPct val="20000"/>
        </a:spcBef>
        <a:buFont typeface="Arial"/>
        <a:buChar char="•"/>
        <a:defRPr sz="2448" kern="1200">
          <a:solidFill>
            <a:schemeClr val="tx1"/>
          </a:solidFill>
          <a:latin typeface="+mn-lt"/>
          <a:ea typeface="+mn-ea"/>
          <a:cs typeface="+mn-cs"/>
        </a:defRPr>
      </a:lvl3pPr>
      <a:lvl4pPr marL="1631771" indent="-233110" algn="l" defTabSz="466221" rtl="0" eaLnBrk="1" latinLnBrk="0" hangingPunct="1">
        <a:spcBef>
          <a:spcPct val="20000"/>
        </a:spcBef>
        <a:buFont typeface="Arial"/>
        <a:buChar char="–"/>
        <a:defRPr sz="2040" kern="1200">
          <a:solidFill>
            <a:schemeClr val="tx1"/>
          </a:solidFill>
          <a:latin typeface="+mn-lt"/>
          <a:ea typeface="+mn-ea"/>
          <a:cs typeface="+mn-cs"/>
        </a:defRPr>
      </a:lvl4pPr>
      <a:lvl5pPr marL="2097991" indent="-233110" algn="l" defTabSz="466221" rtl="0" eaLnBrk="1" latinLnBrk="0" hangingPunct="1">
        <a:spcBef>
          <a:spcPct val="20000"/>
        </a:spcBef>
        <a:buFont typeface="Arial"/>
        <a:buChar char="»"/>
        <a:defRPr sz="2040" kern="1200">
          <a:solidFill>
            <a:schemeClr val="tx1"/>
          </a:solidFill>
          <a:latin typeface="+mn-lt"/>
          <a:ea typeface="+mn-ea"/>
          <a:cs typeface="+mn-cs"/>
        </a:defRPr>
      </a:lvl5pPr>
      <a:lvl6pPr marL="2564210" indent="-233110" algn="l" defTabSz="466221" rtl="0" eaLnBrk="1" latinLnBrk="0" hangingPunct="1">
        <a:spcBef>
          <a:spcPct val="20000"/>
        </a:spcBef>
        <a:buFont typeface="Arial"/>
        <a:buChar char="•"/>
        <a:defRPr sz="2040" kern="1200">
          <a:solidFill>
            <a:schemeClr val="tx1"/>
          </a:solidFill>
          <a:latin typeface="+mn-lt"/>
          <a:ea typeface="+mn-ea"/>
          <a:cs typeface="+mn-cs"/>
        </a:defRPr>
      </a:lvl6pPr>
      <a:lvl7pPr marL="3030431" indent="-233110" algn="l" defTabSz="466221" rtl="0" eaLnBrk="1" latinLnBrk="0" hangingPunct="1">
        <a:spcBef>
          <a:spcPct val="20000"/>
        </a:spcBef>
        <a:buFont typeface="Arial"/>
        <a:buChar char="•"/>
        <a:defRPr sz="2040" kern="1200">
          <a:solidFill>
            <a:schemeClr val="tx1"/>
          </a:solidFill>
          <a:latin typeface="+mn-lt"/>
          <a:ea typeface="+mn-ea"/>
          <a:cs typeface="+mn-cs"/>
        </a:defRPr>
      </a:lvl7pPr>
      <a:lvl8pPr marL="3496652" indent="-233110" algn="l" defTabSz="466221" rtl="0" eaLnBrk="1" latinLnBrk="0" hangingPunct="1">
        <a:spcBef>
          <a:spcPct val="20000"/>
        </a:spcBef>
        <a:buFont typeface="Arial"/>
        <a:buChar char="•"/>
        <a:defRPr sz="2040" kern="1200">
          <a:solidFill>
            <a:schemeClr val="tx1"/>
          </a:solidFill>
          <a:latin typeface="+mn-lt"/>
          <a:ea typeface="+mn-ea"/>
          <a:cs typeface="+mn-cs"/>
        </a:defRPr>
      </a:lvl8pPr>
      <a:lvl9pPr marL="3962871" indent="-233110" algn="l" defTabSz="466221" rtl="0" eaLnBrk="1" latinLnBrk="0" hangingPunct="1">
        <a:spcBef>
          <a:spcPct val="20000"/>
        </a:spcBef>
        <a:buFont typeface="Arial"/>
        <a:buChar char="•"/>
        <a:defRPr sz="2040" kern="1200">
          <a:solidFill>
            <a:schemeClr val="tx1"/>
          </a:solidFill>
          <a:latin typeface="+mn-lt"/>
          <a:ea typeface="+mn-ea"/>
          <a:cs typeface="+mn-cs"/>
        </a:defRPr>
      </a:lvl9pPr>
    </p:bodyStyle>
    <p:otherStyle>
      <a:defPPr>
        <a:defRPr lang="en-US"/>
      </a:defPPr>
      <a:lvl1pPr marL="0" algn="l" defTabSz="466221" rtl="0" eaLnBrk="1" latinLnBrk="0" hangingPunct="1">
        <a:defRPr sz="1836" kern="1200">
          <a:solidFill>
            <a:schemeClr val="tx1"/>
          </a:solidFill>
          <a:latin typeface="+mn-lt"/>
          <a:ea typeface="+mn-ea"/>
          <a:cs typeface="+mn-cs"/>
        </a:defRPr>
      </a:lvl1pPr>
      <a:lvl2pPr marL="466221" algn="l" defTabSz="466221" rtl="0" eaLnBrk="1" latinLnBrk="0" hangingPunct="1">
        <a:defRPr sz="1836" kern="1200">
          <a:solidFill>
            <a:schemeClr val="tx1"/>
          </a:solidFill>
          <a:latin typeface="+mn-lt"/>
          <a:ea typeface="+mn-ea"/>
          <a:cs typeface="+mn-cs"/>
        </a:defRPr>
      </a:lvl2pPr>
      <a:lvl3pPr marL="932439" algn="l" defTabSz="466221" rtl="0" eaLnBrk="1" latinLnBrk="0" hangingPunct="1">
        <a:defRPr sz="1836" kern="1200">
          <a:solidFill>
            <a:schemeClr val="tx1"/>
          </a:solidFill>
          <a:latin typeface="+mn-lt"/>
          <a:ea typeface="+mn-ea"/>
          <a:cs typeface="+mn-cs"/>
        </a:defRPr>
      </a:lvl3pPr>
      <a:lvl4pPr marL="1398660" algn="l" defTabSz="466221" rtl="0" eaLnBrk="1" latinLnBrk="0" hangingPunct="1">
        <a:defRPr sz="1836" kern="1200">
          <a:solidFill>
            <a:schemeClr val="tx1"/>
          </a:solidFill>
          <a:latin typeface="+mn-lt"/>
          <a:ea typeface="+mn-ea"/>
          <a:cs typeface="+mn-cs"/>
        </a:defRPr>
      </a:lvl4pPr>
      <a:lvl5pPr marL="1864881" algn="l" defTabSz="466221" rtl="0" eaLnBrk="1" latinLnBrk="0" hangingPunct="1">
        <a:defRPr sz="1836" kern="1200">
          <a:solidFill>
            <a:schemeClr val="tx1"/>
          </a:solidFill>
          <a:latin typeface="+mn-lt"/>
          <a:ea typeface="+mn-ea"/>
          <a:cs typeface="+mn-cs"/>
        </a:defRPr>
      </a:lvl5pPr>
      <a:lvl6pPr marL="2331101" algn="l" defTabSz="466221" rtl="0" eaLnBrk="1" latinLnBrk="0" hangingPunct="1">
        <a:defRPr sz="1836" kern="1200">
          <a:solidFill>
            <a:schemeClr val="tx1"/>
          </a:solidFill>
          <a:latin typeface="+mn-lt"/>
          <a:ea typeface="+mn-ea"/>
          <a:cs typeface="+mn-cs"/>
        </a:defRPr>
      </a:lvl6pPr>
      <a:lvl7pPr marL="2797321" algn="l" defTabSz="466221" rtl="0" eaLnBrk="1" latinLnBrk="0" hangingPunct="1">
        <a:defRPr sz="1836" kern="1200">
          <a:solidFill>
            <a:schemeClr val="tx1"/>
          </a:solidFill>
          <a:latin typeface="+mn-lt"/>
          <a:ea typeface="+mn-ea"/>
          <a:cs typeface="+mn-cs"/>
        </a:defRPr>
      </a:lvl7pPr>
      <a:lvl8pPr marL="3263541" algn="l" defTabSz="466221" rtl="0" eaLnBrk="1" latinLnBrk="0" hangingPunct="1">
        <a:defRPr sz="1836" kern="1200">
          <a:solidFill>
            <a:schemeClr val="tx1"/>
          </a:solidFill>
          <a:latin typeface="+mn-lt"/>
          <a:ea typeface="+mn-ea"/>
          <a:cs typeface="+mn-cs"/>
        </a:defRPr>
      </a:lvl8pPr>
      <a:lvl9pPr marL="3729762" algn="l" defTabSz="466221" rtl="0" eaLnBrk="1" latinLnBrk="0" hangingPunct="1">
        <a:defRPr sz="1836"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0671B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4" y="317292"/>
            <a:ext cx="3316181" cy="167268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1">
              <a:alpha val="79000"/>
            </a:schemeClr>
          </a:solidFill>
        </p:spPr>
        <p:txBody>
          <a:bodyPr vert="horz" wrap="square" lIns="91440" tIns="108000" rIns="91440" bIns="108000" rtlCol="0" anchor="ctr">
            <a:sp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3" y="5991227"/>
            <a:ext cx="12436474" cy="1003299"/>
          </a:xfrm>
          <a:prstGeom prst="rect">
            <a:avLst/>
          </a:prstGeom>
          <a:solidFill>
            <a:srgbClr val="0493EB"/>
          </a:solidFill>
        </p:spPr>
        <p:txBody>
          <a:bodyPr vert="horz" lIns="91440" tIns="45720" rIns="91440" bIns="45720" rtlCol="0">
            <a:normAutofit/>
          </a:bodyPr>
          <a:lstStyle/>
          <a:p>
            <a:pPr lvl="0"/>
            <a:r>
              <a:rPr lang="en-GB" dirty="0" smtClean="0"/>
              <a:t>Click to edit Master text styles</a:t>
            </a:r>
          </a:p>
        </p:txBody>
      </p:sp>
    </p:spTree>
    <p:extLst>
      <p:ext uri="{BB962C8B-B14F-4D97-AF65-F5344CB8AC3E}">
        <p14:creationId xmlns:p14="http://schemas.microsoft.com/office/powerpoint/2010/main" val="2853650562"/>
      </p:ext>
    </p:extLst>
  </p:cSld>
  <p:clrMap bg1="lt1" tx1="dk1" bg2="lt2" tx2="dk2" accent1="accent1" accent2="accent2" accent3="accent3" accent4="accent4" accent5="accent5" accent6="accent6" hlink="hlink" folHlink="folHlink"/>
  <p:sldLayoutIdLst>
    <p:sldLayoutId id="2147484406" r:id="rId1"/>
  </p:sldLayoutIdLst>
  <p:timing>
    <p:tnLst>
      <p:par>
        <p:cTn id="1" dur="indefinite" restart="never" nodeType="tmRoot"/>
      </p:par>
    </p:tnLst>
  </p:timing>
  <p:txStyles>
    <p:title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p:titleStyle>
    <p:body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p:bodyStyle>
    <p:otherStyle>
      <a:defPPr>
        <a:defRPr lang="en-US"/>
      </a:defPPr>
      <a:lvl1pPr marL="0" algn="l" defTabSz="466287" rtl="0" eaLnBrk="1" latinLnBrk="0" hangingPunct="1">
        <a:defRPr sz="1836" kern="1200">
          <a:solidFill>
            <a:schemeClr val="tx1"/>
          </a:solidFill>
          <a:latin typeface="+mn-lt"/>
          <a:ea typeface="+mn-ea"/>
          <a:cs typeface="+mn-cs"/>
        </a:defRPr>
      </a:lvl1pPr>
      <a:lvl2pPr marL="466287" algn="l" defTabSz="466287" rtl="0" eaLnBrk="1" latinLnBrk="0" hangingPunct="1">
        <a:defRPr sz="1836" kern="1200">
          <a:solidFill>
            <a:schemeClr val="tx1"/>
          </a:solidFill>
          <a:latin typeface="+mn-lt"/>
          <a:ea typeface="+mn-ea"/>
          <a:cs typeface="+mn-cs"/>
        </a:defRPr>
      </a:lvl2pPr>
      <a:lvl3pPr marL="932573" algn="l" defTabSz="466287" rtl="0" eaLnBrk="1" latinLnBrk="0" hangingPunct="1">
        <a:defRPr sz="1836" kern="1200">
          <a:solidFill>
            <a:schemeClr val="tx1"/>
          </a:solidFill>
          <a:latin typeface="+mn-lt"/>
          <a:ea typeface="+mn-ea"/>
          <a:cs typeface="+mn-cs"/>
        </a:defRPr>
      </a:lvl3pPr>
      <a:lvl4pPr marL="1398860" algn="l" defTabSz="466287" rtl="0" eaLnBrk="1" latinLnBrk="0" hangingPunct="1">
        <a:defRPr sz="1836" kern="1200">
          <a:solidFill>
            <a:schemeClr val="tx1"/>
          </a:solidFill>
          <a:latin typeface="+mn-lt"/>
          <a:ea typeface="+mn-ea"/>
          <a:cs typeface="+mn-cs"/>
        </a:defRPr>
      </a:lvl4pPr>
      <a:lvl5pPr marL="1865146" algn="l" defTabSz="466287" rtl="0" eaLnBrk="1" latinLnBrk="0" hangingPunct="1">
        <a:defRPr sz="1836" kern="1200">
          <a:solidFill>
            <a:schemeClr val="tx1"/>
          </a:solidFill>
          <a:latin typeface="+mn-lt"/>
          <a:ea typeface="+mn-ea"/>
          <a:cs typeface="+mn-cs"/>
        </a:defRPr>
      </a:lvl5pPr>
      <a:lvl6pPr marL="2331433" algn="l" defTabSz="466287" rtl="0" eaLnBrk="1" latinLnBrk="0" hangingPunct="1">
        <a:defRPr sz="1836" kern="1200">
          <a:solidFill>
            <a:schemeClr val="tx1"/>
          </a:solidFill>
          <a:latin typeface="+mn-lt"/>
          <a:ea typeface="+mn-ea"/>
          <a:cs typeface="+mn-cs"/>
        </a:defRPr>
      </a:lvl6pPr>
      <a:lvl7pPr marL="2797719" algn="l" defTabSz="466287" rtl="0" eaLnBrk="1" latinLnBrk="0" hangingPunct="1">
        <a:defRPr sz="1836" kern="1200">
          <a:solidFill>
            <a:schemeClr val="tx1"/>
          </a:solidFill>
          <a:latin typeface="+mn-lt"/>
          <a:ea typeface="+mn-ea"/>
          <a:cs typeface="+mn-cs"/>
        </a:defRPr>
      </a:lvl7pPr>
      <a:lvl8pPr marL="3264006" algn="l" defTabSz="466287" rtl="0" eaLnBrk="1" latinLnBrk="0" hangingPunct="1">
        <a:defRPr sz="1836" kern="1200">
          <a:solidFill>
            <a:schemeClr val="tx1"/>
          </a:solidFill>
          <a:latin typeface="+mn-lt"/>
          <a:ea typeface="+mn-ea"/>
          <a:cs typeface="+mn-cs"/>
        </a:defRPr>
      </a:lvl8pPr>
      <a:lvl9pPr marL="3730293" algn="l" defTabSz="466287" rtl="0" eaLnBrk="1" latinLnBrk="0" hangingPunct="1">
        <a:defRPr sz="1836"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6" y="382454"/>
            <a:ext cx="2515877" cy="2713659"/>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chemeClr val="accent1">
              <a:alpha val="79000"/>
            </a:schemeClr>
          </a:solidFill>
        </p:spPr>
        <p:txBody>
          <a:bodyPr vert="horz" lIns="91440" tIns="108000" rIns="91440" bIns="108000" rtlCol="0" anchor="ctr">
            <a:sp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3" y="5991227"/>
            <a:ext cx="12436474" cy="1003299"/>
          </a:xfrm>
          <a:prstGeom prst="rect">
            <a:avLst/>
          </a:prstGeom>
          <a:solidFill>
            <a:srgbClr val="0493EB"/>
          </a:solidFill>
        </p:spPr>
        <p:txBody>
          <a:bodyPr vert="horz" lIns="91440" tIns="45720" rIns="91440" bIns="45720" rtlCol="0">
            <a:normAutofit/>
          </a:bodyPr>
          <a:lstStyle/>
          <a:p>
            <a:pPr lvl="0"/>
            <a:r>
              <a:rPr lang="en-GB" dirty="0" smtClean="0"/>
              <a:t>Click to edit Master text styles</a:t>
            </a:r>
          </a:p>
        </p:txBody>
      </p:sp>
      <p:sp>
        <p:nvSpPr>
          <p:cNvPr id="4" name="Rectangle 3"/>
          <p:cNvSpPr/>
          <p:nvPr userDrawn="1"/>
        </p:nvSpPr>
        <p:spPr>
          <a:xfrm>
            <a:off x="10601121" y="5770"/>
            <a:ext cx="1869889" cy="382308"/>
          </a:xfrm>
          <a:prstGeom prst="rect">
            <a:avLst/>
          </a:prstGeom>
        </p:spPr>
        <p:txBody>
          <a:bodyPr wrap="none">
            <a:spAutoFit/>
          </a:bodyPr>
          <a:lstStyle/>
          <a:p>
            <a:pPr defTabSz="950683"/>
            <a:r>
              <a:rPr lang="en-US" sz="1836" b="1" kern="0" spc="-53" dirty="0" smtClean="0">
                <a:solidFill>
                  <a:prstClr val="white">
                    <a:lumMod val="85000"/>
                  </a:prstClr>
                </a:solidFill>
                <a:latin typeface="Segoe UI"/>
                <a:ea typeface="Segoe UI" pitchFamily="34" charset="0"/>
                <a:cs typeface="Segoe UI" pitchFamily="34" charset="0"/>
              </a:rPr>
              <a:t>@RHARBRIDGE</a:t>
            </a:r>
            <a:endParaRPr lang="en-US" sz="1836" b="1" kern="0" spc="-53" dirty="0">
              <a:solidFill>
                <a:prstClr val="white">
                  <a:lumMod val="85000"/>
                </a:prstClr>
              </a:solidFill>
              <a:latin typeface="Segoe UI"/>
              <a:ea typeface="Segoe UI" pitchFamily="34" charset="0"/>
              <a:cs typeface="Segoe UI" pitchFamily="34" charset="0"/>
            </a:endParaRPr>
          </a:p>
        </p:txBody>
      </p:sp>
    </p:spTree>
    <p:extLst>
      <p:ext uri="{BB962C8B-B14F-4D97-AF65-F5344CB8AC3E}">
        <p14:creationId xmlns:p14="http://schemas.microsoft.com/office/powerpoint/2010/main" val="2354835955"/>
      </p:ext>
    </p:extLst>
  </p:cSld>
  <p:clrMap bg1="lt1" tx1="dk1" bg2="lt2" tx2="dk2" accent1="accent1" accent2="accent2" accent3="accent3" accent4="accent4" accent5="accent5" accent6="accent6" hlink="hlink" folHlink="folHlink"/>
  <p:sldLayoutIdLst>
    <p:sldLayoutId id="2147484408" r:id="rId1"/>
  </p:sldLayoutIdLst>
  <p:txStyles>
    <p:title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p:titleStyle>
    <p:body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p:bodyStyle>
    <p:otherStyle>
      <a:defPPr>
        <a:defRPr lang="en-US"/>
      </a:defPPr>
      <a:lvl1pPr marL="0" algn="l" defTabSz="466287" rtl="0" eaLnBrk="1" latinLnBrk="0" hangingPunct="1">
        <a:defRPr sz="1836" kern="1200">
          <a:solidFill>
            <a:schemeClr val="tx1"/>
          </a:solidFill>
          <a:latin typeface="+mn-lt"/>
          <a:ea typeface="+mn-ea"/>
          <a:cs typeface="+mn-cs"/>
        </a:defRPr>
      </a:lvl1pPr>
      <a:lvl2pPr marL="466287" algn="l" defTabSz="466287" rtl="0" eaLnBrk="1" latinLnBrk="0" hangingPunct="1">
        <a:defRPr sz="1836" kern="1200">
          <a:solidFill>
            <a:schemeClr val="tx1"/>
          </a:solidFill>
          <a:latin typeface="+mn-lt"/>
          <a:ea typeface="+mn-ea"/>
          <a:cs typeface="+mn-cs"/>
        </a:defRPr>
      </a:lvl2pPr>
      <a:lvl3pPr marL="932573" algn="l" defTabSz="466287" rtl="0" eaLnBrk="1" latinLnBrk="0" hangingPunct="1">
        <a:defRPr sz="1836" kern="1200">
          <a:solidFill>
            <a:schemeClr val="tx1"/>
          </a:solidFill>
          <a:latin typeface="+mn-lt"/>
          <a:ea typeface="+mn-ea"/>
          <a:cs typeface="+mn-cs"/>
        </a:defRPr>
      </a:lvl3pPr>
      <a:lvl4pPr marL="1398860" algn="l" defTabSz="466287" rtl="0" eaLnBrk="1" latinLnBrk="0" hangingPunct="1">
        <a:defRPr sz="1836" kern="1200">
          <a:solidFill>
            <a:schemeClr val="tx1"/>
          </a:solidFill>
          <a:latin typeface="+mn-lt"/>
          <a:ea typeface="+mn-ea"/>
          <a:cs typeface="+mn-cs"/>
        </a:defRPr>
      </a:lvl4pPr>
      <a:lvl5pPr marL="1865146" algn="l" defTabSz="466287" rtl="0" eaLnBrk="1" latinLnBrk="0" hangingPunct="1">
        <a:defRPr sz="1836" kern="1200">
          <a:solidFill>
            <a:schemeClr val="tx1"/>
          </a:solidFill>
          <a:latin typeface="+mn-lt"/>
          <a:ea typeface="+mn-ea"/>
          <a:cs typeface="+mn-cs"/>
        </a:defRPr>
      </a:lvl5pPr>
      <a:lvl6pPr marL="2331433" algn="l" defTabSz="466287" rtl="0" eaLnBrk="1" latinLnBrk="0" hangingPunct="1">
        <a:defRPr sz="1836" kern="1200">
          <a:solidFill>
            <a:schemeClr val="tx1"/>
          </a:solidFill>
          <a:latin typeface="+mn-lt"/>
          <a:ea typeface="+mn-ea"/>
          <a:cs typeface="+mn-cs"/>
        </a:defRPr>
      </a:lvl6pPr>
      <a:lvl7pPr marL="2797719" algn="l" defTabSz="466287" rtl="0" eaLnBrk="1" latinLnBrk="0" hangingPunct="1">
        <a:defRPr sz="1836" kern="1200">
          <a:solidFill>
            <a:schemeClr val="tx1"/>
          </a:solidFill>
          <a:latin typeface="+mn-lt"/>
          <a:ea typeface="+mn-ea"/>
          <a:cs typeface="+mn-cs"/>
        </a:defRPr>
      </a:lvl7pPr>
      <a:lvl8pPr marL="3264006" algn="l" defTabSz="466287" rtl="0" eaLnBrk="1" latinLnBrk="0" hangingPunct="1">
        <a:defRPr sz="1836" kern="1200">
          <a:solidFill>
            <a:schemeClr val="tx1"/>
          </a:solidFill>
          <a:latin typeface="+mn-lt"/>
          <a:ea typeface="+mn-ea"/>
          <a:cs typeface="+mn-cs"/>
        </a:defRPr>
      </a:lvl8pPr>
      <a:lvl9pPr marL="3730293" algn="l" defTabSz="466287" rtl="0" eaLnBrk="1" latinLnBrk="0" hangingPunct="1">
        <a:defRPr sz="1836"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0671B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4" y="317292"/>
            <a:ext cx="3316181" cy="167268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1">
              <a:alpha val="79000"/>
            </a:schemeClr>
          </a:solidFill>
        </p:spPr>
        <p:txBody>
          <a:bodyPr vert="horz" wrap="square" lIns="91440" tIns="108000" rIns="91440" bIns="108000" rtlCol="0" anchor="ctr">
            <a:sp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3" y="5991227"/>
            <a:ext cx="12436474" cy="1003299"/>
          </a:xfrm>
          <a:prstGeom prst="rect">
            <a:avLst/>
          </a:prstGeom>
          <a:solidFill>
            <a:srgbClr val="0493EB"/>
          </a:solidFill>
        </p:spPr>
        <p:txBody>
          <a:bodyPr vert="horz" lIns="91440" tIns="45720" rIns="91440" bIns="45720" rtlCol="0">
            <a:normAutofit/>
          </a:bodyPr>
          <a:lstStyle/>
          <a:p>
            <a:pPr lvl="0"/>
            <a:r>
              <a:rPr lang="en-GB" dirty="0" smtClean="0"/>
              <a:t>Click to edit Master text styles</a:t>
            </a:r>
          </a:p>
        </p:txBody>
      </p:sp>
    </p:spTree>
    <p:extLst>
      <p:ext uri="{BB962C8B-B14F-4D97-AF65-F5344CB8AC3E}">
        <p14:creationId xmlns:p14="http://schemas.microsoft.com/office/powerpoint/2010/main" val="532912917"/>
      </p:ext>
    </p:extLst>
  </p:cSld>
  <p:clrMap bg1="lt1" tx1="dk1" bg2="lt2" tx2="dk2" accent1="accent1" accent2="accent2" accent3="accent3" accent4="accent4" accent5="accent5" accent6="accent6" hlink="hlink" folHlink="folHlink"/>
  <p:sldLayoutIdLst>
    <p:sldLayoutId id="2147484410" r:id="rId1"/>
  </p:sldLayoutIdLst>
  <p:timing>
    <p:tnLst>
      <p:par>
        <p:cTn id="1" dur="indefinite" restart="never" nodeType="tmRoot"/>
      </p:par>
    </p:tnLst>
  </p:timing>
  <p:txStyles>
    <p:title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p:titleStyle>
    <p:body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p:bodyStyle>
    <p:otherStyle>
      <a:defPPr>
        <a:defRPr lang="en-US"/>
      </a:defPPr>
      <a:lvl1pPr marL="0" algn="l" defTabSz="466287" rtl="0" eaLnBrk="1" latinLnBrk="0" hangingPunct="1">
        <a:defRPr sz="1836" kern="1200">
          <a:solidFill>
            <a:schemeClr val="tx1"/>
          </a:solidFill>
          <a:latin typeface="+mn-lt"/>
          <a:ea typeface="+mn-ea"/>
          <a:cs typeface="+mn-cs"/>
        </a:defRPr>
      </a:lvl1pPr>
      <a:lvl2pPr marL="466287" algn="l" defTabSz="466287" rtl="0" eaLnBrk="1" latinLnBrk="0" hangingPunct="1">
        <a:defRPr sz="1836" kern="1200">
          <a:solidFill>
            <a:schemeClr val="tx1"/>
          </a:solidFill>
          <a:latin typeface="+mn-lt"/>
          <a:ea typeface="+mn-ea"/>
          <a:cs typeface="+mn-cs"/>
        </a:defRPr>
      </a:lvl2pPr>
      <a:lvl3pPr marL="932573" algn="l" defTabSz="466287" rtl="0" eaLnBrk="1" latinLnBrk="0" hangingPunct="1">
        <a:defRPr sz="1836" kern="1200">
          <a:solidFill>
            <a:schemeClr val="tx1"/>
          </a:solidFill>
          <a:latin typeface="+mn-lt"/>
          <a:ea typeface="+mn-ea"/>
          <a:cs typeface="+mn-cs"/>
        </a:defRPr>
      </a:lvl3pPr>
      <a:lvl4pPr marL="1398860" algn="l" defTabSz="466287" rtl="0" eaLnBrk="1" latinLnBrk="0" hangingPunct="1">
        <a:defRPr sz="1836" kern="1200">
          <a:solidFill>
            <a:schemeClr val="tx1"/>
          </a:solidFill>
          <a:latin typeface="+mn-lt"/>
          <a:ea typeface="+mn-ea"/>
          <a:cs typeface="+mn-cs"/>
        </a:defRPr>
      </a:lvl4pPr>
      <a:lvl5pPr marL="1865146" algn="l" defTabSz="466287" rtl="0" eaLnBrk="1" latinLnBrk="0" hangingPunct="1">
        <a:defRPr sz="1836" kern="1200">
          <a:solidFill>
            <a:schemeClr val="tx1"/>
          </a:solidFill>
          <a:latin typeface="+mn-lt"/>
          <a:ea typeface="+mn-ea"/>
          <a:cs typeface="+mn-cs"/>
        </a:defRPr>
      </a:lvl5pPr>
      <a:lvl6pPr marL="2331433" algn="l" defTabSz="466287" rtl="0" eaLnBrk="1" latinLnBrk="0" hangingPunct="1">
        <a:defRPr sz="1836" kern="1200">
          <a:solidFill>
            <a:schemeClr val="tx1"/>
          </a:solidFill>
          <a:latin typeface="+mn-lt"/>
          <a:ea typeface="+mn-ea"/>
          <a:cs typeface="+mn-cs"/>
        </a:defRPr>
      </a:lvl6pPr>
      <a:lvl7pPr marL="2797719" algn="l" defTabSz="466287" rtl="0" eaLnBrk="1" latinLnBrk="0" hangingPunct="1">
        <a:defRPr sz="1836" kern="1200">
          <a:solidFill>
            <a:schemeClr val="tx1"/>
          </a:solidFill>
          <a:latin typeface="+mn-lt"/>
          <a:ea typeface="+mn-ea"/>
          <a:cs typeface="+mn-cs"/>
        </a:defRPr>
      </a:lvl7pPr>
      <a:lvl8pPr marL="3264006" algn="l" defTabSz="466287" rtl="0" eaLnBrk="1" latinLnBrk="0" hangingPunct="1">
        <a:defRPr sz="1836" kern="1200">
          <a:solidFill>
            <a:schemeClr val="tx1"/>
          </a:solidFill>
          <a:latin typeface="+mn-lt"/>
          <a:ea typeface="+mn-ea"/>
          <a:cs typeface="+mn-cs"/>
        </a:defRPr>
      </a:lvl8pPr>
      <a:lvl9pPr marL="3730293" algn="l" defTabSz="466287" rtl="0" eaLnBrk="1" latinLnBrk="0" hangingPunct="1">
        <a:defRPr sz="1836"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1"/>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478759604"/>
      </p:ext>
    </p:extLst>
  </p:cSld>
  <p:clrMap bg1="dk1" tx1="lt1" bg2="dk2" tx2="lt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 id="2147484418" r:id="rId6"/>
    <p:sldLayoutId id="2147484419" r:id="rId7"/>
    <p:sldLayoutId id="2147484420" r:id="rId8"/>
    <p:sldLayoutId id="2147484421" r:id="rId9"/>
    <p:sldLayoutId id="2147484422" r:id="rId10"/>
    <p:sldLayoutId id="2147484423" r:id="rId11"/>
    <p:sldLayoutId id="2147484424" r:id="rId12"/>
    <p:sldLayoutId id="2147484425" r:id="rId13"/>
    <p:sldLayoutId id="2147484426" r:id="rId14"/>
    <p:sldLayoutId id="2147484427" r:id="rId15"/>
    <p:sldLayoutId id="2147484428" r:id="rId16"/>
    <p:sldLayoutId id="2147484429" r:id="rId17"/>
    <p:sldLayoutId id="2147484430" r:id="rId18"/>
    <p:sldLayoutId id="2147484431" r:id="rId19"/>
    <p:sldLayoutId id="2147484432" r:id="rId20"/>
    <p:sldLayoutId id="2147484433" r:id="rId21"/>
    <p:sldLayoutId id="2147484434" r:id="rId22"/>
    <p:sldLayoutId id="2147484435" r:id="rId23"/>
    <p:sldLayoutId id="2147484436" r:id="rId24"/>
    <p:sldLayoutId id="2147484437" r:id="rId25"/>
    <p:sldLayoutId id="2147484438" r:id="rId26"/>
    <p:sldLayoutId id="2147484439" r:id="rId27"/>
    <p:sldLayoutId id="2147484440" r:id="rId28"/>
    <p:sldLayoutId id="2147484441" r:id="rId29"/>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186303538"/>
      </p:ext>
    </p:extLst>
  </p:cSld>
  <p:clrMap bg1="dk1" tx1="lt1" bg2="dk2" tx2="lt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 id="2147484454" r:id="rId12"/>
    <p:sldLayoutId id="2147484455" r:id="rId13"/>
    <p:sldLayoutId id="2147484456" r:id="rId14"/>
    <p:sldLayoutId id="2147484457" r:id="rId15"/>
    <p:sldLayoutId id="2147484458" r:id="rId16"/>
    <p:sldLayoutId id="2147484459" r:id="rId17"/>
    <p:sldLayoutId id="2147484460" r:id="rId18"/>
    <p:sldLayoutId id="2147484461" r:id="rId19"/>
    <p:sldLayoutId id="2147484462" r:id="rId20"/>
    <p:sldLayoutId id="2147484463" r:id="rId21"/>
    <p:sldLayoutId id="2147484464" r:id="rId22"/>
    <p:sldLayoutId id="2147484465" r:id="rId23"/>
    <p:sldLayoutId id="2147484466" r:id="rId24"/>
    <p:sldLayoutId id="2147484467" r:id="rId25"/>
    <p:sldLayoutId id="2147484468" r:id="rId26"/>
    <p:sldLayoutId id="2147484469"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619890"/>
            <a:ext cx="10726460" cy="856957"/>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855008" y="1861969"/>
            <a:ext cx="10726460" cy="1994334"/>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959181"/>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 id="2147484505" r:id="rId12"/>
    <p:sldLayoutId id="2147484506" r:id="rId13"/>
    <p:sldLayoutId id="2147484507" r:id="rId14"/>
    <p:sldLayoutId id="2147484508" r:id="rId15"/>
    <p:sldLayoutId id="2147484509" r:id="rId16"/>
    <p:sldLayoutId id="2147484510" r:id="rId17"/>
    <p:sldLayoutId id="2147484511" r:id="rId18"/>
    <p:sldLayoutId id="2147484512" r:id="rId19"/>
    <p:sldLayoutId id="2147484513" r:id="rId20"/>
    <p:sldLayoutId id="2147484514" r:id="rId21"/>
    <p:sldLayoutId id="2147484515" r:id="rId22"/>
  </p:sldLayoutIdLst>
  <p:timing>
    <p:tnLst>
      <p:par>
        <p:cTn id="1" dur="indefinite" restart="never" nodeType="tmRoot"/>
      </p:par>
    </p:tnLst>
  </p:timing>
  <p:txStyles>
    <p:titleStyle>
      <a:lvl1pPr algn="l" defTabSz="932597" rtl="0" eaLnBrk="1" latinLnBrk="0" hangingPunct="1">
        <a:lnSpc>
          <a:spcPct val="90000"/>
        </a:lnSpc>
        <a:spcBef>
          <a:spcPct val="0"/>
        </a:spcBef>
        <a:buNone/>
        <a:defRPr sz="5507" kern="1200">
          <a:solidFill>
            <a:schemeClr val="tx1"/>
          </a:solidFill>
          <a:latin typeface="Segoe UI Light" panose="020B0502040204020203" pitchFamily="34" charset="0"/>
          <a:ea typeface="+mj-ea"/>
          <a:cs typeface="Segoe UI Light" panose="020B0502040204020203" pitchFamily="34" charset="0"/>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bg2"/>
          </a:solidFill>
          <a:latin typeface="Segoe UI Light" panose="020B0502040204020203" pitchFamily="34" charset="0"/>
          <a:ea typeface="+mn-ea"/>
          <a:cs typeface="Segoe UI Light" panose="020B0502040204020203" pitchFamily="34" charset="0"/>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2pPr>
      <a:lvl3pPr marL="1165746"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3pPr>
      <a:lvl4pPr marL="1632044"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4pPr>
      <a:lvl5pPr marL="2098342"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71B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4" y="317292"/>
            <a:ext cx="3316181" cy="167268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1">
              <a:alpha val="79000"/>
            </a:schemeClr>
          </a:solidFill>
        </p:spPr>
        <p:txBody>
          <a:bodyPr vert="horz" wrap="square" lIns="91440" tIns="108000" rIns="91440" bIns="108000" rtlCol="0" anchor="ctr">
            <a:sp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3" y="5991227"/>
            <a:ext cx="12436474" cy="1003299"/>
          </a:xfrm>
          <a:prstGeom prst="rect">
            <a:avLst/>
          </a:prstGeom>
          <a:solidFill>
            <a:srgbClr val="0493EB"/>
          </a:solidFill>
        </p:spPr>
        <p:txBody>
          <a:bodyPr vert="horz" lIns="91440" tIns="45720" rIns="91440" bIns="45720" rtlCol="0">
            <a:normAutofit/>
          </a:bodyPr>
          <a:lstStyle/>
          <a:p>
            <a:pPr lvl="0"/>
            <a:r>
              <a:rPr lang="en-GB" dirty="0" smtClean="0"/>
              <a:t>Click to edit Master text styles</a:t>
            </a:r>
          </a:p>
        </p:txBody>
      </p:sp>
    </p:spTree>
    <p:extLst>
      <p:ext uri="{BB962C8B-B14F-4D97-AF65-F5344CB8AC3E}">
        <p14:creationId xmlns:p14="http://schemas.microsoft.com/office/powerpoint/2010/main" val="2346461457"/>
      </p:ext>
    </p:extLst>
  </p:cSld>
  <p:clrMap bg1="lt1" tx1="dk1" bg2="lt2" tx2="dk2" accent1="accent1" accent2="accent2" accent3="accent3" accent4="accent4" accent5="accent5" accent6="accent6" hlink="hlink" folHlink="folHlink"/>
  <p:sldLayoutIdLst>
    <p:sldLayoutId id="2147484278" r:id="rId1"/>
    <p:sldLayoutId id="2147484308" r:id="rId2"/>
  </p:sldLayoutIdLst>
  <p:timing>
    <p:tnLst>
      <p:par>
        <p:cTn id="1" dur="indefinite" restart="never" nodeType="tmRoot"/>
      </p:par>
    </p:tnLst>
  </p:timing>
  <p:txStyles>
    <p:title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p:titleStyle>
    <p:body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p:bodyStyle>
    <p:otherStyle>
      <a:defPPr>
        <a:defRPr lang="en-US"/>
      </a:defPPr>
      <a:lvl1pPr marL="0" algn="l" defTabSz="466287" rtl="0" eaLnBrk="1" latinLnBrk="0" hangingPunct="1">
        <a:defRPr sz="1836" kern="1200">
          <a:solidFill>
            <a:schemeClr val="tx1"/>
          </a:solidFill>
          <a:latin typeface="+mn-lt"/>
          <a:ea typeface="+mn-ea"/>
          <a:cs typeface="+mn-cs"/>
        </a:defRPr>
      </a:lvl1pPr>
      <a:lvl2pPr marL="466287" algn="l" defTabSz="466287" rtl="0" eaLnBrk="1" latinLnBrk="0" hangingPunct="1">
        <a:defRPr sz="1836" kern="1200">
          <a:solidFill>
            <a:schemeClr val="tx1"/>
          </a:solidFill>
          <a:latin typeface="+mn-lt"/>
          <a:ea typeface="+mn-ea"/>
          <a:cs typeface="+mn-cs"/>
        </a:defRPr>
      </a:lvl2pPr>
      <a:lvl3pPr marL="932573" algn="l" defTabSz="466287" rtl="0" eaLnBrk="1" latinLnBrk="0" hangingPunct="1">
        <a:defRPr sz="1836" kern="1200">
          <a:solidFill>
            <a:schemeClr val="tx1"/>
          </a:solidFill>
          <a:latin typeface="+mn-lt"/>
          <a:ea typeface="+mn-ea"/>
          <a:cs typeface="+mn-cs"/>
        </a:defRPr>
      </a:lvl3pPr>
      <a:lvl4pPr marL="1398860" algn="l" defTabSz="466287" rtl="0" eaLnBrk="1" latinLnBrk="0" hangingPunct="1">
        <a:defRPr sz="1836" kern="1200">
          <a:solidFill>
            <a:schemeClr val="tx1"/>
          </a:solidFill>
          <a:latin typeface="+mn-lt"/>
          <a:ea typeface="+mn-ea"/>
          <a:cs typeface="+mn-cs"/>
        </a:defRPr>
      </a:lvl4pPr>
      <a:lvl5pPr marL="1865146" algn="l" defTabSz="466287" rtl="0" eaLnBrk="1" latinLnBrk="0" hangingPunct="1">
        <a:defRPr sz="1836" kern="1200">
          <a:solidFill>
            <a:schemeClr val="tx1"/>
          </a:solidFill>
          <a:latin typeface="+mn-lt"/>
          <a:ea typeface="+mn-ea"/>
          <a:cs typeface="+mn-cs"/>
        </a:defRPr>
      </a:lvl5pPr>
      <a:lvl6pPr marL="2331433" algn="l" defTabSz="466287" rtl="0" eaLnBrk="1" latinLnBrk="0" hangingPunct="1">
        <a:defRPr sz="1836" kern="1200">
          <a:solidFill>
            <a:schemeClr val="tx1"/>
          </a:solidFill>
          <a:latin typeface="+mn-lt"/>
          <a:ea typeface="+mn-ea"/>
          <a:cs typeface="+mn-cs"/>
        </a:defRPr>
      </a:lvl6pPr>
      <a:lvl7pPr marL="2797719" algn="l" defTabSz="466287" rtl="0" eaLnBrk="1" latinLnBrk="0" hangingPunct="1">
        <a:defRPr sz="1836" kern="1200">
          <a:solidFill>
            <a:schemeClr val="tx1"/>
          </a:solidFill>
          <a:latin typeface="+mn-lt"/>
          <a:ea typeface="+mn-ea"/>
          <a:cs typeface="+mn-cs"/>
        </a:defRPr>
      </a:lvl7pPr>
      <a:lvl8pPr marL="3264006" algn="l" defTabSz="466287" rtl="0" eaLnBrk="1" latinLnBrk="0" hangingPunct="1">
        <a:defRPr sz="1836" kern="1200">
          <a:solidFill>
            <a:schemeClr val="tx1"/>
          </a:solidFill>
          <a:latin typeface="+mn-lt"/>
          <a:ea typeface="+mn-ea"/>
          <a:cs typeface="+mn-cs"/>
        </a:defRPr>
      </a:lvl8pPr>
      <a:lvl9pPr marL="3730293" algn="l" defTabSz="466287" rtl="0" eaLnBrk="1" latinLnBrk="0" hangingPunct="1">
        <a:defRPr sz="183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898"/>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6126098"/>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 id="2147484292" r:id="rId12"/>
    <p:sldLayoutId id="2147484293" r:id="rId13"/>
    <p:sldLayoutId id="2147484294" r:id="rId14"/>
    <p:sldLayoutId id="2147484295" r:id="rId15"/>
    <p:sldLayoutId id="2147484296" r:id="rId16"/>
    <p:sldLayoutId id="2147484297" r:id="rId17"/>
    <p:sldLayoutId id="2147484298" r:id="rId18"/>
    <p:sldLayoutId id="2147484299" r:id="rId19"/>
    <p:sldLayoutId id="2147484300" r:id="rId20"/>
    <p:sldLayoutId id="2147484301" r:id="rId21"/>
    <p:sldLayoutId id="2147484302" r:id="rId22"/>
    <p:sldLayoutId id="2147484303" r:id="rId23"/>
    <p:sldLayoutId id="2147484304" r:id="rId24"/>
    <p:sldLayoutId id="2147484305" r:id="rId25"/>
    <p:sldLayoutId id="2147484306" r:id="rId26"/>
  </p:sldLayoutIdLst>
  <p:transition spd="med">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71B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4" y="317292"/>
            <a:ext cx="3316181" cy="167268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1">
              <a:alpha val="79000"/>
            </a:schemeClr>
          </a:solidFill>
        </p:spPr>
        <p:txBody>
          <a:bodyPr vert="horz" wrap="square" lIns="91440" tIns="108000" rIns="91440" bIns="108000" rtlCol="0" anchor="ctr">
            <a:sp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3" y="5991227"/>
            <a:ext cx="12436474" cy="1003299"/>
          </a:xfrm>
          <a:prstGeom prst="rect">
            <a:avLst/>
          </a:prstGeom>
          <a:solidFill>
            <a:srgbClr val="0493EB"/>
          </a:solidFill>
        </p:spPr>
        <p:txBody>
          <a:bodyPr vert="horz" lIns="91440" tIns="45720" rIns="91440" bIns="45720" rtlCol="0">
            <a:normAutofit/>
          </a:bodyPr>
          <a:lstStyle/>
          <a:p>
            <a:pPr lvl="0"/>
            <a:r>
              <a:rPr lang="en-GB" dirty="0" smtClean="0"/>
              <a:t>Click to edit Master text styles</a:t>
            </a:r>
          </a:p>
        </p:txBody>
      </p:sp>
    </p:spTree>
    <p:extLst>
      <p:ext uri="{BB962C8B-B14F-4D97-AF65-F5344CB8AC3E}">
        <p14:creationId xmlns:p14="http://schemas.microsoft.com/office/powerpoint/2010/main" val="1379550853"/>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Lst>
  <p:timing>
    <p:tnLst>
      <p:par>
        <p:cTn id="1" dur="indefinite" restart="never" nodeType="tmRoot"/>
      </p:par>
    </p:tnLst>
  </p:timing>
  <p:txStyles>
    <p:title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p:titleStyle>
    <p:body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p:bodyStyle>
    <p:otherStyle>
      <a:defPPr>
        <a:defRPr lang="en-US"/>
      </a:defPPr>
      <a:lvl1pPr marL="0" algn="l" defTabSz="466287" rtl="0" eaLnBrk="1" latinLnBrk="0" hangingPunct="1">
        <a:defRPr sz="1836" kern="1200">
          <a:solidFill>
            <a:schemeClr val="tx1"/>
          </a:solidFill>
          <a:latin typeface="+mn-lt"/>
          <a:ea typeface="+mn-ea"/>
          <a:cs typeface="+mn-cs"/>
        </a:defRPr>
      </a:lvl1pPr>
      <a:lvl2pPr marL="466287" algn="l" defTabSz="466287" rtl="0" eaLnBrk="1" latinLnBrk="0" hangingPunct="1">
        <a:defRPr sz="1836" kern="1200">
          <a:solidFill>
            <a:schemeClr val="tx1"/>
          </a:solidFill>
          <a:latin typeface="+mn-lt"/>
          <a:ea typeface="+mn-ea"/>
          <a:cs typeface="+mn-cs"/>
        </a:defRPr>
      </a:lvl2pPr>
      <a:lvl3pPr marL="932573" algn="l" defTabSz="466287" rtl="0" eaLnBrk="1" latinLnBrk="0" hangingPunct="1">
        <a:defRPr sz="1836" kern="1200">
          <a:solidFill>
            <a:schemeClr val="tx1"/>
          </a:solidFill>
          <a:latin typeface="+mn-lt"/>
          <a:ea typeface="+mn-ea"/>
          <a:cs typeface="+mn-cs"/>
        </a:defRPr>
      </a:lvl3pPr>
      <a:lvl4pPr marL="1398860" algn="l" defTabSz="466287" rtl="0" eaLnBrk="1" latinLnBrk="0" hangingPunct="1">
        <a:defRPr sz="1836" kern="1200">
          <a:solidFill>
            <a:schemeClr val="tx1"/>
          </a:solidFill>
          <a:latin typeface="+mn-lt"/>
          <a:ea typeface="+mn-ea"/>
          <a:cs typeface="+mn-cs"/>
        </a:defRPr>
      </a:lvl4pPr>
      <a:lvl5pPr marL="1865146" algn="l" defTabSz="466287" rtl="0" eaLnBrk="1" latinLnBrk="0" hangingPunct="1">
        <a:defRPr sz="1836" kern="1200">
          <a:solidFill>
            <a:schemeClr val="tx1"/>
          </a:solidFill>
          <a:latin typeface="+mn-lt"/>
          <a:ea typeface="+mn-ea"/>
          <a:cs typeface="+mn-cs"/>
        </a:defRPr>
      </a:lvl5pPr>
      <a:lvl6pPr marL="2331433" algn="l" defTabSz="466287" rtl="0" eaLnBrk="1" latinLnBrk="0" hangingPunct="1">
        <a:defRPr sz="1836" kern="1200">
          <a:solidFill>
            <a:schemeClr val="tx1"/>
          </a:solidFill>
          <a:latin typeface="+mn-lt"/>
          <a:ea typeface="+mn-ea"/>
          <a:cs typeface="+mn-cs"/>
        </a:defRPr>
      </a:lvl6pPr>
      <a:lvl7pPr marL="2797719" algn="l" defTabSz="466287" rtl="0" eaLnBrk="1" latinLnBrk="0" hangingPunct="1">
        <a:defRPr sz="1836" kern="1200">
          <a:solidFill>
            <a:schemeClr val="tx1"/>
          </a:solidFill>
          <a:latin typeface="+mn-lt"/>
          <a:ea typeface="+mn-ea"/>
          <a:cs typeface="+mn-cs"/>
        </a:defRPr>
      </a:lvl7pPr>
      <a:lvl8pPr marL="3264006" algn="l" defTabSz="466287" rtl="0" eaLnBrk="1" latinLnBrk="0" hangingPunct="1">
        <a:defRPr sz="1836" kern="1200">
          <a:solidFill>
            <a:schemeClr val="tx1"/>
          </a:solidFill>
          <a:latin typeface="+mn-lt"/>
          <a:ea typeface="+mn-ea"/>
          <a:cs typeface="+mn-cs"/>
        </a:defRPr>
      </a:lvl8pPr>
      <a:lvl9pPr marL="3730293" algn="l" defTabSz="466287" rtl="0" eaLnBrk="1" latinLnBrk="0" hangingPunct="1">
        <a:defRPr sz="183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7" y="382454"/>
            <a:ext cx="2515877" cy="2713659"/>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chemeClr val="accent1">
              <a:alpha val="79000"/>
            </a:schemeClr>
          </a:solidFill>
        </p:spPr>
        <p:txBody>
          <a:bodyPr vert="horz" lIns="91440" tIns="108000" rIns="91440" bIns="108000" rtlCol="0" anchor="ctr">
            <a:sp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3" y="5991228"/>
            <a:ext cx="12436474" cy="1003299"/>
          </a:xfrm>
          <a:prstGeom prst="rect">
            <a:avLst/>
          </a:prstGeom>
          <a:solidFill>
            <a:srgbClr val="0493EB"/>
          </a:solidFill>
        </p:spPr>
        <p:txBody>
          <a:bodyPr vert="horz" lIns="91440" tIns="45720" rIns="91440" bIns="45720" rtlCol="0">
            <a:normAutofit/>
          </a:bodyPr>
          <a:lstStyle/>
          <a:p>
            <a:pPr lvl="0"/>
            <a:r>
              <a:rPr lang="en-GB" dirty="0" smtClean="0"/>
              <a:t>Click to edit Master text styles</a:t>
            </a:r>
          </a:p>
        </p:txBody>
      </p:sp>
    </p:spTree>
    <p:extLst>
      <p:ext uri="{BB962C8B-B14F-4D97-AF65-F5344CB8AC3E}">
        <p14:creationId xmlns:p14="http://schemas.microsoft.com/office/powerpoint/2010/main" val="2542703788"/>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Lst>
  <p:timing>
    <p:tnLst>
      <p:par>
        <p:cTn id="1" dur="indefinite" restart="never" nodeType="tmRoot"/>
      </p:par>
    </p:tnLst>
  </p:timing>
  <p:txStyles>
    <p:titleStyle>
      <a:lvl1pPr algn="l" defTabSz="466221" rtl="0" eaLnBrk="1" latinLnBrk="0" hangingPunct="1">
        <a:lnSpc>
          <a:spcPct val="70000"/>
        </a:lnSpc>
        <a:spcBef>
          <a:spcPct val="0"/>
        </a:spcBef>
        <a:buNone/>
        <a:defRPr sz="4488" kern="1200" cap="all" spc="-204">
          <a:solidFill>
            <a:schemeClr val="bg1"/>
          </a:solidFill>
          <a:effectLst/>
          <a:latin typeface="+mj-lt"/>
          <a:ea typeface="+mj-ea"/>
          <a:cs typeface="+mj-cs"/>
        </a:defRPr>
      </a:lvl1pPr>
    </p:titleStyle>
    <p:bodyStyle>
      <a:lvl1pPr marL="0" indent="0" algn="l" defTabSz="466221" rtl="0" eaLnBrk="1" latinLnBrk="0" hangingPunct="1">
        <a:spcBef>
          <a:spcPts val="612"/>
        </a:spcBef>
        <a:buFont typeface="Arial"/>
        <a:buNone/>
        <a:defRPr sz="2652" kern="1200">
          <a:ln>
            <a:noFill/>
          </a:ln>
          <a:solidFill>
            <a:srgbClr val="FFFFFF"/>
          </a:solidFill>
          <a:latin typeface="+mn-lt"/>
          <a:ea typeface="+mn-ea"/>
          <a:cs typeface="+mn-cs"/>
        </a:defRPr>
      </a:lvl1pPr>
      <a:lvl2pPr marL="757608" indent="-291388" algn="l" defTabSz="466221" rtl="0" eaLnBrk="1" latinLnBrk="0" hangingPunct="1">
        <a:spcBef>
          <a:spcPct val="20000"/>
        </a:spcBef>
        <a:buFont typeface="Arial"/>
        <a:buChar char="–"/>
        <a:defRPr sz="2856" kern="1200">
          <a:solidFill>
            <a:schemeClr val="tx1"/>
          </a:solidFill>
          <a:latin typeface="+mn-lt"/>
          <a:ea typeface="+mn-ea"/>
          <a:cs typeface="+mn-cs"/>
        </a:defRPr>
      </a:lvl2pPr>
      <a:lvl3pPr marL="1165550" indent="-233110" algn="l" defTabSz="466221" rtl="0" eaLnBrk="1" latinLnBrk="0" hangingPunct="1">
        <a:spcBef>
          <a:spcPct val="20000"/>
        </a:spcBef>
        <a:buFont typeface="Arial"/>
        <a:buChar char="•"/>
        <a:defRPr sz="2448" kern="1200">
          <a:solidFill>
            <a:schemeClr val="tx1"/>
          </a:solidFill>
          <a:latin typeface="+mn-lt"/>
          <a:ea typeface="+mn-ea"/>
          <a:cs typeface="+mn-cs"/>
        </a:defRPr>
      </a:lvl3pPr>
      <a:lvl4pPr marL="1631771" indent="-233110" algn="l" defTabSz="466221" rtl="0" eaLnBrk="1" latinLnBrk="0" hangingPunct="1">
        <a:spcBef>
          <a:spcPct val="20000"/>
        </a:spcBef>
        <a:buFont typeface="Arial"/>
        <a:buChar char="–"/>
        <a:defRPr sz="2040" kern="1200">
          <a:solidFill>
            <a:schemeClr val="tx1"/>
          </a:solidFill>
          <a:latin typeface="+mn-lt"/>
          <a:ea typeface="+mn-ea"/>
          <a:cs typeface="+mn-cs"/>
        </a:defRPr>
      </a:lvl4pPr>
      <a:lvl5pPr marL="2097991" indent="-233110" algn="l" defTabSz="466221" rtl="0" eaLnBrk="1" latinLnBrk="0" hangingPunct="1">
        <a:spcBef>
          <a:spcPct val="20000"/>
        </a:spcBef>
        <a:buFont typeface="Arial"/>
        <a:buChar char="»"/>
        <a:defRPr sz="2040" kern="1200">
          <a:solidFill>
            <a:schemeClr val="tx1"/>
          </a:solidFill>
          <a:latin typeface="+mn-lt"/>
          <a:ea typeface="+mn-ea"/>
          <a:cs typeface="+mn-cs"/>
        </a:defRPr>
      </a:lvl5pPr>
      <a:lvl6pPr marL="2564210" indent="-233110" algn="l" defTabSz="466221" rtl="0" eaLnBrk="1" latinLnBrk="0" hangingPunct="1">
        <a:spcBef>
          <a:spcPct val="20000"/>
        </a:spcBef>
        <a:buFont typeface="Arial"/>
        <a:buChar char="•"/>
        <a:defRPr sz="2040" kern="1200">
          <a:solidFill>
            <a:schemeClr val="tx1"/>
          </a:solidFill>
          <a:latin typeface="+mn-lt"/>
          <a:ea typeface="+mn-ea"/>
          <a:cs typeface="+mn-cs"/>
        </a:defRPr>
      </a:lvl6pPr>
      <a:lvl7pPr marL="3030431" indent="-233110" algn="l" defTabSz="466221" rtl="0" eaLnBrk="1" latinLnBrk="0" hangingPunct="1">
        <a:spcBef>
          <a:spcPct val="20000"/>
        </a:spcBef>
        <a:buFont typeface="Arial"/>
        <a:buChar char="•"/>
        <a:defRPr sz="2040" kern="1200">
          <a:solidFill>
            <a:schemeClr val="tx1"/>
          </a:solidFill>
          <a:latin typeface="+mn-lt"/>
          <a:ea typeface="+mn-ea"/>
          <a:cs typeface="+mn-cs"/>
        </a:defRPr>
      </a:lvl7pPr>
      <a:lvl8pPr marL="3496652" indent="-233110" algn="l" defTabSz="466221" rtl="0" eaLnBrk="1" latinLnBrk="0" hangingPunct="1">
        <a:spcBef>
          <a:spcPct val="20000"/>
        </a:spcBef>
        <a:buFont typeface="Arial"/>
        <a:buChar char="•"/>
        <a:defRPr sz="2040" kern="1200">
          <a:solidFill>
            <a:schemeClr val="tx1"/>
          </a:solidFill>
          <a:latin typeface="+mn-lt"/>
          <a:ea typeface="+mn-ea"/>
          <a:cs typeface="+mn-cs"/>
        </a:defRPr>
      </a:lvl8pPr>
      <a:lvl9pPr marL="3962871" indent="-233110" algn="l" defTabSz="466221" rtl="0" eaLnBrk="1" latinLnBrk="0" hangingPunct="1">
        <a:spcBef>
          <a:spcPct val="20000"/>
        </a:spcBef>
        <a:buFont typeface="Arial"/>
        <a:buChar char="•"/>
        <a:defRPr sz="2040" kern="1200">
          <a:solidFill>
            <a:schemeClr val="tx1"/>
          </a:solidFill>
          <a:latin typeface="+mn-lt"/>
          <a:ea typeface="+mn-ea"/>
          <a:cs typeface="+mn-cs"/>
        </a:defRPr>
      </a:lvl9pPr>
    </p:bodyStyle>
    <p:otherStyle>
      <a:defPPr>
        <a:defRPr lang="en-US"/>
      </a:defPPr>
      <a:lvl1pPr marL="0" algn="l" defTabSz="466221" rtl="0" eaLnBrk="1" latinLnBrk="0" hangingPunct="1">
        <a:defRPr sz="1836" kern="1200">
          <a:solidFill>
            <a:schemeClr val="tx1"/>
          </a:solidFill>
          <a:latin typeface="+mn-lt"/>
          <a:ea typeface="+mn-ea"/>
          <a:cs typeface="+mn-cs"/>
        </a:defRPr>
      </a:lvl1pPr>
      <a:lvl2pPr marL="466221" algn="l" defTabSz="466221" rtl="0" eaLnBrk="1" latinLnBrk="0" hangingPunct="1">
        <a:defRPr sz="1836" kern="1200">
          <a:solidFill>
            <a:schemeClr val="tx1"/>
          </a:solidFill>
          <a:latin typeface="+mn-lt"/>
          <a:ea typeface="+mn-ea"/>
          <a:cs typeface="+mn-cs"/>
        </a:defRPr>
      </a:lvl2pPr>
      <a:lvl3pPr marL="932439" algn="l" defTabSz="466221" rtl="0" eaLnBrk="1" latinLnBrk="0" hangingPunct="1">
        <a:defRPr sz="1836" kern="1200">
          <a:solidFill>
            <a:schemeClr val="tx1"/>
          </a:solidFill>
          <a:latin typeface="+mn-lt"/>
          <a:ea typeface="+mn-ea"/>
          <a:cs typeface="+mn-cs"/>
        </a:defRPr>
      </a:lvl3pPr>
      <a:lvl4pPr marL="1398660" algn="l" defTabSz="466221" rtl="0" eaLnBrk="1" latinLnBrk="0" hangingPunct="1">
        <a:defRPr sz="1836" kern="1200">
          <a:solidFill>
            <a:schemeClr val="tx1"/>
          </a:solidFill>
          <a:latin typeface="+mn-lt"/>
          <a:ea typeface="+mn-ea"/>
          <a:cs typeface="+mn-cs"/>
        </a:defRPr>
      </a:lvl4pPr>
      <a:lvl5pPr marL="1864881" algn="l" defTabSz="466221" rtl="0" eaLnBrk="1" latinLnBrk="0" hangingPunct="1">
        <a:defRPr sz="1836" kern="1200">
          <a:solidFill>
            <a:schemeClr val="tx1"/>
          </a:solidFill>
          <a:latin typeface="+mn-lt"/>
          <a:ea typeface="+mn-ea"/>
          <a:cs typeface="+mn-cs"/>
        </a:defRPr>
      </a:lvl5pPr>
      <a:lvl6pPr marL="2331101" algn="l" defTabSz="466221" rtl="0" eaLnBrk="1" latinLnBrk="0" hangingPunct="1">
        <a:defRPr sz="1836" kern="1200">
          <a:solidFill>
            <a:schemeClr val="tx1"/>
          </a:solidFill>
          <a:latin typeface="+mn-lt"/>
          <a:ea typeface="+mn-ea"/>
          <a:cs typeface="+mn-cs"/>
        </a:defRPr>
      </a:lvl6pPr>
      <a:lvl7pPr marL="2797321" algn="l" defTabSz="466221" rtl="0" eaLnBrk="1" latinLnBrk="0" hangingPunct="1">
        <a:defRPr sz="1836" kern="1200">
          <a:solidFill>
            <a:schemeClr val="tx1"/>
          </a:solidFill>
          <a:latin typeface="+mn-lt"/>
          <a:ea typeface="+mn-ea"/>
          <a:cs typeface="+mn-cs"/>
        </a:defRPr>
      </a:lvl7pPr>
      <a:lvl8pPr marL="3263541" algn="l" defTabSz="466221" rtl="0" eaLnBrk="1" latinLnBrk="0" hangingPunct="1">
        <a:defRPr sz="1836" kern="1200">
          <a:solidFill>
            <a:schemeClr val="tx1"/>
          </a:solidFill>
          <a:latin typeface="+mn-lt"/>
          <a:ea typeface="+mn-ea"/>
          <a:cs typeface="+mn-cs"/>
        </a:defRPr>
      </a:lvl8pPr>
      <a:lvl9pPr marL="3729762" algn="l" defTabSz="466221" rtl="0" eaLnBrk="1" latinLnBrk="0" hangingPunct="1">
        <a:defRPr sz="183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6" y="382454"/>
            <a:ext cx="2515877" cy="2713659"/>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chemeClr val="accent1">
              <a:alpha val="79000"/>
            </a:schemeClr>
          </a:solidFill>
        </p:spPr>
        <p:txBody>
          <a:bodyPr vert="horz" lIns="91440" tIns="108000" rIns="91440" bIns="108000" rtlCol="0" anchor="ctr">
            <a:sp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3" y="5991227"/>
            <a:ext cx="12436474" cy="1003299"/>
          </a:xfrm>
          <a:prstGeom prst="rect">
            <a:avLst/>
          </a:prstGeom>
          <a:solidFill>
            <a:srgbClr val="0493EB"/>
          </a:solidFill>
        </p:spPr>
        <p:txBody>
          <a:bodyPr vert="horz" lIns="91440" tIns="45720" rIns="91440" bIns="45720" rtlCol="0">
            <a:normAutofit/>
          </a:bodyPr>
          <a:lstStyle/>
          <a:p>
            <a:pPr lvl="0"/>
            <a:r>
              <a:rPr lang="en-GB" dirty="0" smtClean="0"/>
              <a:t>Click to edit Master text styles</a:t>
            </a:r>
          </a:p>
        </p:txBody>
      </p:sp>
    </p:spTree>
    <p:extLst>
      <p:ext uri="{BB962C8B-B14F-4D97-AF65-F5344CB8AC3E}">
        <p14:creationId xmlns:p14="http://schemas.microsoft.com/office/powerpoint/2010/main" val="3487673539"/>
      </p:ext>
    </p:extLst>
  </p:cSld>
  <p:clrMap bg1="lt1" tx1="dk1" bg2="lt2" tx2="dk2" accent1="accent1" accent2="accent2" accent3="accent3" accent4="accent4" accent5="accent5" accent6="accent6" hlink="hlink" folHlink="folHlink"/>
  <p:sldLayoutIdLst>
    <p:sldLayoutId id="2147484320" r:id="rId1"/>
    <p:sldLayoutId id="2147484321" r:id="rId2"/>
  </p:sldLayoutIdLst>
  <p:txStyles>
    <p:title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p:titleStyle>
    <p:body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p:bodyStyle>
    <p:otherStyle>
      <a:defPPr>
        <a:defRPr lang="en-US"/>
      </a:defPPr>
      <a:lvl1pPr marL="0" algn="l" defTabSz="466287" rtl="0" eaLnBrk="1" latinLnBrk="0" hangingPunct="1">
        <a:defRPr sz="1836" kern="1200">
          <a:solidFill>
            <a:schemeClr val="tx1"/>
          </a:solidFill>
          <a:latin typeface="+mn-lt"/>
          <a:ea typeface="+mn-ea"/>
          <a:cs typeface="+mn-cs"/>
        </a:defRPr>
      </a:lvl1pPr>
      <a:lvl2pPr marL="466287" algn="l" defTabSz="466287" rtl="0" eaLnBrk="1" latinLnBrk="0" hangingPunct="1">
        <a:defRPr sz="1836" kern="1200">
          <a:solidFill>
            <a:schemeClr val="tx1"/>
          </a:solidFill>
          <a:latin typeface="+mn-lt"/>
          <a:ea typeface="+mn-ea"/>
          <a:cs typeface="+mn-cs"/>
        </a:defRPr>
      </a:lvl2pPr>
      <a:lvl3pPr marL="932573" algn="l" defTabSz="466287" rtl="0" eaLnBrk="1" latinLnBrk="0" hangingPunct="1">
        <a:defRPr sz="1836" kern="1200">
          <a:solidFill>
            <a:schemeClr val="tx1"/>
          </a:solidFill>
          <a:latin typeface="+mn-lt"/>
          <a:ea typeface="+mn-ea"/>
          <a:cs typeface="+mn-cs"/>
        </a:defRPr>
      </a:lvl3pPr>
      <a:lvl4pPr marL="1398860" algn="l" defTabSz="466287" rtl="0" eaLnBrk="1" latinLnBrk="0" hangingPunct="1">
        <a:defRPr sz="1836" kern="1200">
          <a:solidFill>
            <a:schemeClr val="tx1"/>
          </a:solidFill>
          <a:latin typeface="+mn-lt"/>
          <a:ea typeface="+mn-ea"/>
          <a:cs typeface="+mn-cs"/>
        </a:defRPr>
      </a:lvl4pPr>
      <a:lvl5pPr marL="1865146" algn="l" defTabSz="466287" rtl="0" eaLnBrk="1" latinLnBrk="0" hangingPunct="1">
        <a:defRPr sz="1836" kern="1200">
          <a:solidFill>
            <a:schemeClr val="tx1"/>
          </a:solidFill>
          <a:latin typeface="+mn-lt"/>
          <a:ea typeface="+mn-ea"/>
          <a:cs typeface="+mn-cs"/>
        </a:defRPr>
      </a:lvl5pPr>
      <a:lvl6pPr marL="2331433" algn="l" defTabSz="466287" rtl="0" eaLnBrk="1" latinLnBrk="0" hangingPunct="1">
        <a:defRPr sz="1836" kern="1200">
          <a:solidFill>
            <a:schemeClr val="tx1"/>
          </a:solidFill>
          <a:latin typeface="+mn-lt"/>
          <a:ea typeface="+mn-ea"/>
          <a:cs typeface="+mn-cs"/>
        </a:defRPr>
      </a:lvl6pPr>
      <a:lvl7pPr marL="2797719" algn="l" defTabSz="466287" rtl="0" eaLnBrk="1" latinLnBrk="0" hangingPunct="1">
        <a:defRPr sz="1836" kern="1200">
          <a:solidFill>
            <a:schemeClr val="tx1"/>
          </a:solidFill>
          <a:latin typeface="+mn-lt"/>
          <a:ea typeface="+mn-ea"/>
          <a:cs typeface="+mn-cs"/>
        </a:defRPr>
      </a:lvl7pPr>
      <a:lvl8pPr marL="3264006" algn="l" defTabSz="466287" rtl="0" eaLnBrk="1" latinLnBrk="0" hangingPunct="1">
        <a:defRPr sz="1836" kern="1200">
          <a:solidFill>
            <a:schemeClr val="tx1"/>
          </a:solidFill>
          <a:latin typeface="+mn-lt"/>
          <a:ea typeface="+mn-ea"/>
          <a:cs typeface="+mn-cs"/>
        </a:defRPr>
      </a:lvl8pPr>
      <a:lvl9pPr marL="3730293" algn="l" defTabSz="466287" rtl="0" eaLnBrk="1" latinLnBrk="0" hangingPunct="1">
        <a:defRPr sz="183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6" y="382454"/>
            <a:ext cx="2515877" cy="2713659"/>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chemeClr val="accent1">
              <a:alpha val="79000"/>
            </a:schemeClr>
          </a:solidFill>
        </p:spPr>
        <p:txBody>
          <a:bodyPr vert="horz" lIns="91440" tIns="108000" rIns="91440" bIns="108000" rtlCol="0" anchor="ctr">
            <a:sp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3" y="5991227"/>
            <a:ext cx="12436474" cy="1003299"/>
          </a:xfrm>
          <a:prstGeom prst="rect">
            <a:avLst/>
          </a:prstGeom>
          <a:solidFill>
            <a:srgbClr val="0493EB"/>
          </a:solidFill>
        </p:spPr>
        <p:txBody>
          <a:bodyPr vert="horz" lIns="91440" tIns="45720" rIns="91440" bIns="45720" rtlCol="0">
            <a:normAutofit/>
          </a:bodyPr>
          <a:lstStyle/>
          <a:p>
            <a:pPr lvl="0"/>
            <a:r>
              <a:rPr lang="en-GB" dirty="0" smtClean="0"/>
              <a:t>Click to edit Master text styles</a:t>
            </a:r>
          </a:p>
        </p:txBody>
      </p:sp>
    </p:spTree>
    <p:extLst>
      <p:ext uri="{BB962C8B-B14F-4D97-AF65-F5344CB8AC3E}">
        <p14:creationId xmlns:p14="http://schemas.microsoft.com/office/powerpoint/2010/main" val="2100011604"/>
      </p:ext>
    </p:extLst>
  </p:cSld>
  <p:clrMap bg1="lt1" tx1="dk1" bg2="lt2" tx2="dk2" accent1="accent1" accent2="accent2" accent3="accent3" accent4="accent4" accent5="accent5" accent6="accent6" hlink="hlink" folHlink="folHlink"/>
  <p:sldLayoutIdLst>
    <p:sldLayoutId id="2147484323" r:id="rId1"/>
    <p:sldLayoutId id="2147484324" r:id="rId2"/>
  </p:sldLayoutIdLst>
  <p:txStyles>
    <p:title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p:titleStyle>
    <p:body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p:bodyStyle>
    <p:otherStyle>
      <a:defPPr>
        <a:defRPr lang="en-US"/>
      </a:defPPr>
      <a:lvl1pPr marL="0" algn="l" defTabSz="466287" rtl="0" eaLnBrk="1" latinLnBrk="0" hangingPunct="1">
        <a:defRPr sz="1836" kern="1200">
          <a:solidFill>
            <a:schemeClr val="tx1"/>
          </a:solidFill>
          <a:latin typeface="+mn-lt"/>
          <a:ea typeface="+mn-ea"/>
          <a:cs typeface="+mn-cs"/>
        </a:defRPr>
      </a:lvl1pPr>
      <a:lvl2pPr marL="466287" algn="l" defTabSz="466287" rtl="0" eaLnBrk="1" latinLnBrk="0" hangingPunct="1">
        <a:defRPr sz="1836" kern="1200">
          <a:solidFill>
            <a:schemeClr val="tx1"/>
          </a:solidFill>
          <a:latin typeface="+mn-lt"/>
          <a:ea typeface="+mn-ea"/>
          <a:cs typeface="+mn-cs"/>
        </a:defRPr>
      </a:lvl2pPr>
      <a:lvl3pPr marL="932573" algn="l" defTabSz="466287" rtl="0" eaLnBrk="1" latinLnBrk="0" hangingPunct="1">
        <a:defRPr sz="1836" kern="1200">
          <a:solidFill>
            <a:schemeClr val="tx1"/>
          </a:solidFill>
          <a:latin typeface="+mn-lt"/>
          <a:ea typeface="+mn-ea"/>
          <a:cs typeface="+mn-cs"/>
        </a:defRPr>
      </a:lvl3pPr>
      <a:lvl4pPr marL="1398860" algn="l" defTabSz="466287" rtl="0" eaLnBrk="1" latinLnBrk="0" hangingPunct="1">
        <a:defRPr sz="1836" kern="1200">
          <a:solidFill>
            <a:schemeClr val="tx1"/>
          </a:solidFill>
          <a:latin typeface="+mn-lt"/>
          <a:ea typeface="+mn-ea"/>
          <a:cs typeface="+mn-cs"/>
        </a:defRPr>
      </a:lvl4pPr>
      <a:lvl5pPr marL="1865146" algn="l" defTabSz="466287" rtl="0" eaLnBrk="1" latinLnBrk="0" hangingPunct="1">
        <a:defRPr sz="1836" kern="1200">
          <a:solidFill>
            <a:schemeClr val="tx1"/>
          </a:solidFill>
          <a:latin typeface="+mn-lt"/>
          <a:ea typeface="+mn-ea"/>
          <a:cs typeface="+mn-cs"/>
        </a:defRPr>
      </a:lvl5pPr>
      <a:lvl6pPr marL="2331433" algn="l" defTabSz="466287" rtl="0" eaLnBrk="1" latinLnBrk="0" hangingPunct="1">
        <a:defRPr sz="1836" kern="1200">
          <a:solidFill>
            <a:schemeClr val="tx1"/>
          </a:solidFill>
          <a:latin typeface="+mn-lt"/>
          <a:ea typeface="+mn-ea"/>
          <a:cs typeface="+mn-cs"/>
        </a:defRPr>
      </a:lvl6pPr>
      <a:lvl7pPr marL="2797719" algn="l" defTabSz="466287" rtl="0" eaLnBrk="1" latinLnBrk="0" hangingPunct="1">
        <a:defRPr sz="1836" kern="1200">
          <a:solidFill>
            <a:schemeClr val="tx1"/>
          </a:solidFill>
          <a:latin typeface="+mn-lt"/>
          <a:ea typeface="+mn-ea"/>
          <a:cs typeface="+mn-cs"/>
        </a:defRPr>
      </a:lvl7pPr>
      <a:lvl8pPr marL="3264006" algn="l" defTabSz="466287" rtl="0" eaLnBrk="1" latinLnBrk="0" hangingPunct="1">
        <a:defRPr sz="1836" kern="1200">
          <a:solidFill>
            <a:schemeClr val="tx1"/>
          </a:solidFill>
          <a:latin typeface="+mn-lt"/>
          <a:ea typeface="+mn-ea"/>
          <a:cs typeface="+mn-cs"/>
        </a:defRPr>
      </a:lvl8pPr>
      <a:lvl9pPr marL="3730293" algn="l" defTabSz="466287" rtl="0" eaLnBrk="1" latinLnBrk="0" hangingPunct="1">
        <a:defRPr sz="183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3" y="233154"/>
            <a:ext cx="11375536" cy="762786"/>
          </a:xfrm>
          <a:prstGeom prst="rect">
            <a:avLst/>
          </a:prstGeom>
        </p:spPr>
        <p:txBody>
          <a:bodyPr vert="horz" wrap="square" lIns="0" tIns="0" rIns="0" bIns="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31281" y="1476625"/>
            <a:ext cx="11378776" cy="2096876"/>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43866545"/>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37" r:id="rId12"/>
    <p:sldLayoutId id="2147484338" r:id="rId13"/>
    <p:sldLayoutId id="2147484339" r:id="rId14"/>
    <p:sldLayoutId id="2147484340" r:id="rId15"/>
    <p:sldLayoutId id="2147484341" r:id="rId16"/>
    <p:sldLayoutId id="2147484342" r:id="rId17"/>
    <p:sldLayoutId id="2147484343" r:id="rId18"/>
    <p:sldLayoutId id="2147484344" r:id="rId19"/>
    <p:sldLayoutId id="2147484345" r:id="rId20"/>
    <p:sldLayoutId id="2147484346" r:id="rId21"/>
    <p:sldLayoutId id="2147484347" r:id="rId22"/>
    <p:sldLayoutId id="2147484348" r:id="rId23"/>
    <p:sldLayoutId id="2147484349" r:id="rId24"/>
    <p:sldLayoutId id="2147484350" r:id="rId25"/>
    <p:sldLayoutId id="2147484351" r:id="rId26"/>
    <p:sldLayoutId id="2147484352" r:id="rId27"/>
    <p:sldLayoutId id="2147484353" r:id="rId28"/>
    <p:sldLayoutId id="2147484354" r:id="rId29"/>
    <p:sldLayoutId id="2147484355" r:id="rId30"/>
    <p:sldLayoutId id="2147484356" r:id="rId31"/>
  </p:sldLayoutIdLst>
  <p:transition>
    <p:fade/>
  </p:transition>
  <p:timing>
    <p:tnLst>
      <p:par>
        <p:cTn id="1" dur="indefinite" restart="never" nodeType="tmRoot"/>
      </p:par>
    </p:tnLst>
  </p:timing>
  <p:hf hdr="0" ftr="0" dt="0"/>
  <p:txStyles>
    <p:titleStyle>
      <a:lvl1pPr algn="l" defTabSz="932061" rtl="0" eaLnBrk="1" latinLnBrk="0" hangingPunct="1">
        <a:lnSpc>
          <a:spcPct val="90000"/>
        </a:lnSpc>
        <a:spcBef>
          <a:spcPct val="0"/>
        </a:spcBef>
        <a:buNone/>
        <a:defRPr lang="en-US" sz="4487" b="0" kern="1200" cap="none" spc="-102" baseline="0" dirty="0" smtClean="0">
          <a:ln w="3175">
            <a:noFill/>
          </a:ln>
          <a:solidFill>
            <a:schemeClr val="tx1">
              <a:lumMod val="75000"/>
              <a:lumOff val="25000"/>
            </a:schemeClr>
          </a:solidFill>
          <a:effectLst/>
          <a:latin typeface="+mj-lt"/>
          <a:ea typeface="+mn-ea"/>
          <a:cs typeface="Arial" charset="0"/>
        </a:defRPr>
      </a:lvl1pPr>
    </p:titleStyle>
    <p:bodyStyle>
      <a:lvl1pPr marL="346301" marR="0" indent="-346301" algn="l" defTabSz="932061" rtl="0" eaLnBrk="1" fontAlgn="auto" latinLnBrk="0" hangingPunct="1">
        <a:lnSpc>
          <a:spcPct val="90000"/>
        </a:lnSpc>
        <a:spcBef>
          <a:spcPct val="20000"/>
        </a:spcBef>
        <a:spcAft>
          <a:spcPts val="0"/>
        </a:spcAft>
        <a:buClrTx/>
        <a:buSzPct val="80000"/>
        <a:buFont typeface="Arial" pitchFamily="34" charset="0"/>
        <a:buChar char="•"/>
        <a:tabLst/>
        <a:defRPr sz="3671" kern="1200" spc="-72" baseline="0">
          <a:gradFill>
            <a:gsLst>
              <a:gs pos="1250">
                <a:schemeClr val="bg2"/>
              </a:gs>
              <a:gs pos="100000">
                <a:schemeClr val="bg2"/>
              </a:gs>
            </a:gsLst>
            <a:lin ang="5400000" scaled="0"/>
          </a:gradFill>
          <a:latin typeface="+mj-lt"/>
          <a:ea typeface="+mn-ea"/>
          <a:cs typeface="+mn-cs"/>
        </a:defRPr>
      </a:lvl1pPr>
      <a:lvl2pPr marL="584180" marR="0" indent="-237880" algn="l" defTabSz="932061" rtl="0" eaLnBrk="1" fontAlgn="auto" latinLnBrk="0" hangingPunct="1">
        <a:lnSpc>
          <a:spcPct val="90000"/>
        </a:lnSpc>
        <a:spcBef>
          <a:spcPct val="20000"/>
        </a:spcBef>
        <a:spcAft>
          <a:spcPts val="0"/>
        </a:spcAft>
        <a:buClrTx/>
        <a:buSzPct val="90000"/>
        <a:buFont typeface="Wingdings" pitchFamily="2" charset="2"/>
        <a:buChar char=""/>
        <a:tabLst/>
        <a:defRPr sz="2447" kern="1200" spc="0" baseline="0">
          <a:gradFill>
            <a:gsLst>
              <a:gs pos="1250">
                <a:schemeClr val="bg2"/>
              </a:gs>
              <a:gs pos="100000">
                <a:schemeClr val="bg2"/>
              </a:gs>
            </a:gsLst>
            <a:lin ang="5400000" scaled="0"/>
          </a:gradFill>
          <a:latin typeface="+mn-lt"/>
          <a:ea typeface="+mn-ea"/>
          <a:cs typeface="+mn-cs"/>
        </a:defRPr>
      </a:lvl2pPr>
      <a:lvl3pPr marL="813970" marR="0" indent="-229788" algn="l" defTabSz="932061" rtl="0" eaLnBrk="1" fontAlgn="auto" latinLnBrk="0" hangingPunct="1">
        <a:lnSpc>
          <a:spcPct val="90000"/>
        </a:lnSpc>
        <a:spcBef>
          <a:spcPct val="20000"/>
        </a:spcBef>
        <a:spcAft>
          <a:spcPts val="0"/>
        </a:spcAft>
        <a:buClrTx/>
        <a:buSzPct val="90000"/>
        <a:buFont typeface="Wingdings" pitchFamily="2" charset="2"/>
        <a:buChar char=""/>
        <a:tabLst>
          <a:tab pos="813970" algn="l"/>
        </a:tabLst>
        <a:defRPr sz="2447" kern="1200" spc="0" baseline="0">
          <a:gradFill>
            <a:gsLst>
              <a:gs pos="1250">
                <a:schemeClr val="bg2"/>
              </a:gs>
              <a:gs pos="100000">
                <a:schemeClr val="bg2"/>
              </a:gs>
            </a:gsLst>
            <a:lin ang="5400000" scaled="0"/>
          </a:gradFill>
          <a:latin typeface="+mn-lt"/>
          <a:ea typeface="+mn-ea"/>
          <a:cs typeface="+mn-cs"/>
        </a:defRPr>
      </a:lvl3pPr>
      <a:lvl4pPr marL="1050230" marR="0" indent="-236260" algn="l" defTabSz="932061" rtl="0" eaLnBrk="1" fontAlgn="auto" latinLnBrk="0" hangingPunct="1">
        <a:lnSpc>
          <a:spcPct val="90000"/>
        </a:lnSpc>
        <a:spcBef>
          <a:spcPct val="20000"/>
        </a:spcBef>
        <a:spcAft>
          <a:spcPts val="0"/>
        </a:spcAft>
        <a:buClrTx/>
        <a:buSzPct val="90000"/>
        <a:buFont typeface="Wingdings" pitchFamily="2" charset="2"/>
        <a:buChar char=""/>
        <a:tabLst/>
        <a:defRPr sz="2039" kern="1200" spc="0" baseline="0">
          <a:gradFill>
            <a:gsLst>
              <a:gs pos="1250">
                <a:schemeClr val="bg2"/>
              </a:gs>
              <a:gs pos="100000">
                <a:schemeClr val="bg2"/>
              </a:gs>
            </a:gsLst>
            <a:lin ang="5400000" scaled="0"/>
          </a:gradFill>
          <a:latin typeface="+mn-lt"/>
          <a:ea typeface="+mn-ea"/>
          <a:cs typeface="+mn-cs"/>
        </a:defRPr>
      </a:lvl4pPr>
      <a:lvl5pPr marL="1280017" marR="0" indent="-229788" algn="l" defTabSz="932061" rtl="0" eaLnBrk="1" fontAlgn="auto" latinLnBrk="0" hangingPunct="1">
        <a:lnSpc>
          <a:spcPct val="90000"/>
        </a:lnSpc>
        <a:spcBef>
          <a:spcPct val="20000"/>
        </a:spcBef>
        <a:spcAft>
          <a:spcPts val="0"/>
        </a:spcAft>
        <a:buClrTx/>
        <a:buSzPct val="90000"/>
        <a:buFont typeface="Wingdings" pitchFamily="2" charset="2"/>
        <a:buChar char=""/>
        <a:tabLst>
          <a:tab pos="1280017" algn="l"/>
        </a:tabLst>
        <a:defRPr sz="2039" kern="1200" spc="0" baseline="0">
          <a:gradFill>
            <a:gsLst>
              <a:gs pos="1250">
                <a:schemeClr val="bg2"/>
              </a:gs>
              <a:gs pos="100000">
                <a:schemeClr val="bg2"/>
              </a:gs>
            </a:gsLst>
            <a:lin ang="5400000" scaled="0"/>
          </a:gradFill>
          <a:latin typeface="+mn-lt"/>
          <a:ea typeface="+mn-ea"/>
          <a:cs typeface="+mn-cs"/>
        </a:defRPr>
      </a:lvl5pPr>
      <a:lvl6pPr marL="2563170" indent="-233015" algn="l" defTabSz="932061" rtl="0" eaLnBrk="1" latinLnBrk="0" hangingPunct="1">
        <a:spcBef>
          <a:spcPct val="20000"/>
        </a:spcBef>
        <a:buFont typeface="Arial" pitchFamily="34" charset="0"/>
        <a:buChar char="•"/>
        <a:defRPr sz="2039" kern="1200">
          <a:solidFill>
            <a:schemeClr val="tx1"/>
          </a:solidFill>
          <a:latin typeface="+mn-lt"/>
          <a:ea typeface="+mn-ea"/>
          <a:cs typeface="+mn-cs"/>
        </a:defRPr>
      </a:lvl6pPr>
      <a:lvl7pPr marL="3029200" indent="-233015" algn="l" defTabSz="932061" rtl="0" eaLnBrk="1" latinLnBrk="0" hangingPunct="1">
        <a:spcBef>
          <a:spcPct val="20000"/>
        </a:spcBef>
        <a:buFont typeface="Arial" pitchFamily="34" charset="0"/>
        <a:buChar char="•"/>
        <a:defRPr sz="2039" kern="1200">
          <a:solidFill>
            <a:schemeClr val="tx1"/>
          </a:solidFill>
          <a:latin typeface="+mn-lt"/>
          <a:ea typeface="+mn-ea"/>
          <a:cs typeface="+mn-cs"/>
        </a:defRPr>
      </a:lvl7pPr>
      <a:lvl8pPr marL="3495232" indent="-233015" algn="l" defTabSz="932061" rtl="0" eaLnBrk="1" latinLnBrk="0" hangingPunct="1">
        <a:spcBef>
          <a:spcPct val="20000"/>
        </a:spcBef>
        <a:buFont typeface="Arial" pitchFamily="34" charset="0"/>
        <a:buChar char="•"/>
        <a:defRPr sz="2039" kern="1200">
          <a:solidFill>
            <a:schemeClr val="tx1"/>
          </a:solidFill>
          <a:latin typeface="+mn-lt"/>
          <a:ea typeface="+mn-ea"/>
          <a:cs typeface="+mn-cs"/>
        </a:defRPr>
      </a:lvl8pPr>
      <a:lvl9pPr marL="3961262" indent="-233015" algn="l" defTabSz="932061" rtl="0" eaLnBrk="1" latinLnBrk="0" hangingPunct="1">
        <a:spcBef>
          <a:spcPct val="20000"/>
        </a:spcBef>
        <a:buFont typeface="Arial" pitchFamily="34" charset="0"/>
        <a:buChar char="•"/>
        <a:defRPr sz="2039" kern="1200">
          <a:solidFill>
            <a:schemeClr val="tx1"/>
          </a:solidFill>
          <a:latin typeface="+mn-lt"/>
          <a:ea typeface="+mn-ea"/>
          <a:cs typeface="+mn-cs"/>
        </a:defRPr>
      </a:lvl9pPr>
    </p:bodyStyle>
    <p:otherStyle>
      <a:defPPr>
        <a:defRPr lang="en-US"/>
      </a:defPPr>
      <a:lvl1pPr marL="0" algn="l" defTabSz="932061" rtl="0" eaLnBrk="1" latinLnBrk="0" hangingPunct="1">
        <a:defRPr sz="1937" kern="1200">
          <a:solidFill>
            <a:schemeClr val="tx1"/>
          </a:solidFill>
          <a:latin typeface="+mn-lt"/>
          <a:ea typeface="+mn-ea"/>
          <a:cs typeface="+mn-cs"/>
        </a:defRPr>
      </a:lvl1pPr>
      <a:lvl2pPr marL="466032" algn="l" defTabSz="932061" rtl="0" eaLnBrk="1" latinLnBrk="0" hangingPunct="1">
        <a:defRPr sz="1937" kern="1200">
          <a:solidFill>
            <a:schemeClr val="tx1"/>
          </a:solidFill>
          <a:latin typeface="+mn-lt"/>
          <a:ea typeface="+mn-ea"/>
          <a:cs typeface="+mn-cs"/>
        </a:defRPr>
      </a:lvl2pPr>
      <a:lvl3pPr marL="932061" algn="l" defTabSz="932061" rtl="0" eaLnBrk="1" latinLnBrk="0" hangingPunct="1">
        <a:defRPr sz="1937" kern="1200">
          <a:solidFill>
            <a:schemeClr val="tx1"/>
          </a:solidFill>
          <a:latin typeface="+mn-lt"/>
          <a:ea typeface="+mn-ea"/>
          <a:cs typeface="+mn-cs"/>
        </a:defRPr>
      </a:lvl3pPr>
      <a:lvl4pPr marL="1398093" algn="l" defTabSz="932061" rtl="0" eaLnBrk="1" latinLnBrk="0" hangingPunct="1">
        <a:defRPr sz="1937" kern="1200">
          <a:solidFill>
            <a:schemeClr val="tx1"/>
          </a:solidFill>
          <a:latin typeface="+mn-lt"/>
          <a:ea typeface="+mn-ea"/>
          <a:cs typeface="+mn-cs"/>
        </a:defRPr>
      </a:lvl4pPr>
      <a:lvl5pPr marL="1864124" algn="l" defTabSz="932061" rtl="0" eaLnBrk="1" latinLnBrk="0" hangingPunct="1">
        <a:defRPr sz="1937" kern="1200">
          <a:solidFill>
            <a:schemeClr val="tx1"/>
          </a:solidFill>
          <a:latin typeface="+mn-lt"/>
          <a:ea typeface="+mn-ea"/>
          <a:cs typeface="+mn-cs"/>
        </a:defRPr>
      </a:lvl5pPr>
      <a:lvl6pPr marL="2330153" algn="l" defTabSz="932061" rtl="0" eaLnBrk="1" latinLnBrk="0" hangingPunct="1">
        <a:defRPr sz="1937" kern="1200">
          <a:solidFill>
            <a:schemeClr val="tx1"/>
          </a:solidFill>
          <a:latin typeface="+mn-lt"/>
          <a:ea typeface="+mn-ea"/>
          <a:cs typeface="+mn-cs"/>
        </a:defRPr>
      </a:lvl6pPr>
      <a:lvl7pPr marL="2796184" algn="l" defTabSz="932061" rtl="0" eaLnBrk="1" latinLnBrk="0" hangingPunct="1">
        <a:defRPr sz="1937" kern="1200">
          <a:solidFill>
            <a:schemeClr val="tx1"/>
          </a:solidFill>
          <a:latin typeface="+mn-lt"/>
          <a:ea typeface="+mn-ea"/>
          <a:cs typeface="+mn-cs"/>
        </a:defRPr>
      </a:lvl7pPr>
      <a:lvl8pPr marL="3262216" algn="l" defTabSz="932061" rtl="0" eaLnBrk="1" latinLnBrk="0" hangingPunct="1">
        <a:defRPr sz="1937" kern="1200">
          <a:solidFill>
            <a:schemeClr val="tx1"/>
          </a:solidFill>
          <a:latin typeface="+mn-lt"/>
          <a:ea typeface="+mn-ea"/>
          <a:cs typeface="+mn-cs"/>
        </a:defRPr>
      </a:lvl8pPr>
      <a:lvl9pPr marL="3728245" algn="l" defTabSz="932061" rtl="0" eaLnBrk="1" latinLnBrk="0" hangingPunct="1">
        <a:defRPr sz="193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6" y="382454"/>
            <a:ext cx="2515877" cy="2713659"/>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chemeClr val="accent1">
              <a:alpha val="79000"/>
            </a:schemeClr>
          </a:solidFill>
        </p:spPr>
        <p:txBody>
          <a:bodyPr vert="horz" lIns="91440" tIns="108000" rIns="91440" bIns="108000" rtlCol="0" anchor="ctr">
            <a:sp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3" y="5991227"/>
            <a:ext cx="12436474" cy="1003299"/>
          </a:xfrm>
          <a:prstGeom prst="rect">
            <a:avLst/>
          </a:prstGeom>
          <a:solidFill>
            <a:srgbClr val="0493EB"/>
          </a:solidFill>
        </p:spPr>
        <p:txBody>
          <a:bodyPr vert="horz" lIns="91440" tIns="45720" rIns="91440" bIns="45720" rtlCol="0">
            <a:normAutofit/>
          </a:bodyPr>
          <a:lstStyle/>
          <a:p>
            <a:pPr lvl="0"/>
            <a:r>
              <a:rPr lang="en-GB" dirty="0" smtClean="0"/>
              <a:t>Click to edit Master text styles</a:t>
            </a:r>
          </a:p>
        </p:txBody>
      </p:sp>
    </p:spTree>
    <p:extLst>
      <p:ext uri="{BB962C8B-B14F-4D97-AF65-F5344CB8AC3E}">
        <p14:creationId xmlns:p14="http://schemas.microsoft.com/office/powerpoint/2010/main" val="3533447020"/>
      </p:ext>
    </p:extLst>
  </p:cSld>
  <p:clrMap bg1="lt1" tx1="dk1" bg2="lt2" tx2="dk2" accent1="accent1" accent2="accent2" accent3="accent3" accent4="accent4" accent5="accent5" accent6="accent6" hlink="hlink" folHlink="folHlink"/>
  <p:sldLayoutIdLst>
    <p:sldLayoutId id="2147484361" r:id="rId1"/>
    <p:sldLayoutId id="2147484362" r:id="rId2"/>
  </p:sldLayoutIdLst>
  <p:txStyles>
    <p:title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p:titleStyle>
    <p:body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p:bodyStyle>
    <p:otherStyle>
      <a:defPPr>
        <a:defRPr lang="en-US"/>
      </a:defPPr>
      <a:lvl1pPr marL="0" algn="l" defTabSz="466287" rtl="0" eaLnBrk="1" latinLnBrk="0" hangingPunct="1">
        <a:defRPr sz="1836" kern="1200">
          <a:solidFill>
            <a:schemeClr val="tx1"/>
          </a:solidFill>
          <a:latin typeface="+mn-lt"/>
          <a:ea typeface="+mn-ea"/>
          <a:cs typeface="+mn-cs"/>
        </a:defRPr>
      </a:lvl1pPr>
      <a:lvl2pPr marL="466287" algn="l" defTabSz="466287" rtl="0" eaLnBrk="1" latinLnBrk="0" hangingPunct="1">
        <a:defRPr sz="1836" kern="1200">
          <a:solidFill>
            <a:schemeClr val="tx1"/>
          </a:solidFill>
          <a:latin typeface="+mn-lt"/>
          <a:ea typeface="+mn-ea"/>
          <a:cs typeface="+mn-cs"/>
        </a:defRPr>
      </a:lvl2pPr>
      <a:lvl3pPr marL="932573" algn="l" defTabSz="466287" rtl="0" eaLnBrk="1" latinLnBrk="0" hangingPunct="1">
        <a:defRPr sz="1836" kern="1200">
          <a:solidFill>
            <a:schemeClr val="tx1"/>
          </a:solidFill>
          <a:latin typeface="+mn-lt"/>
          <a:ea typeface="+mn-ea"/>
          <a:cs typeface="+mn-cs"/>
        </a:defRPr>
      </a:lvl3pPr>
      <a:lvl4pPr marL="1398860" algn="l" defTabSz="466287" rtl="0" eaLnBrk="1" latinLnBrk="0" hangingPunct="1">
        <a:defRPr sz="1836" kern="1200">
          <a:solidFill>
            <a:schemeClr val="tx1"/>
          </a:solidFill>
          <a:latin typeface="+mn-lt"/>
          <a:ea typeface="+mn-ea"/>
          <a:cs typeface="+mn-cs"/>
        </a:defRPr>
      </a:lvl4pPr>
      <a:lvl5pPr marL="1865146" algn="l" defTabSz="466287" rtl="0" eaLnBrk="1" latinLnBrk="0" hangingPunct="1">
        <a:defRPr sz="1836" kern="1200">
          <a:solidFill>
            <a:schemeClr val="tx1"/>
          </a:solidFill>
          <a:latin typeface="+mn-lt"/>
          <a:ea typeface="+mn-ea"/>
          <a:cs typeface="+mn-cs"/>
        </a:defRPr>
      </a:lvl5pPr>
      <a:lvl6pPr marL="2331433" algn="l" defTabSz="466287" rtl="0" eaLnBrk="1" latinLnBrk="0" hangingPunct="1">
        <a:defRPr sz="1836" kern="1200">
          <a:solidFill>
            <a:schemeClr val="tx1"/>
          </a:solidFill>
          <a:latin typeface="+mn-lt"/>
          <a:ea typeface="+mn-ea"/>
          <a:cs typeface="+mn-cs"/>
        </a:defRPr>
      </a:lvl6pPr>
      <a:lvl7pPr marL="2797719" algn="l" defTabSz="466287" rtl="0" eaLnBrk="1" latinLnBrk="0" hangingPunct="1">
        <a:defRPr sz="1836" kern="1200">
          <a:solidFill>
            <a:schemeClr val="tx1"/>
          </a:solidFill>
          <a:latin typeface="+mn-lt"/>
          <a:ea typeface="+mn-ea"/>
          <a:cs typeface="+mn-cs"/>
        </a:defRPr>
      </a:lvl7pPr>
      <a:lvl8pPr marL="3264006" algn="l" defTabSz="466287" rtl="0" eaLnBrk="1" latinLnBrk="0" hangingPunct="1">
        <a:defRPr sz="1836" kern="1200">
          <a:solidFill>
            <a:schemeClr val="tx1"/>
          </a:solidFill>
          <a:latin typeface="+mn-lt"/>
          <a:ea typeface="+mn-ea"/>
          <a:cs typeface="+mn-cs"/>
        </a:defRPr>
      </a:lvl8pPr>
      <a:lvl9pPr marL="3730293" algn="l" defTabSz="466287" rtl="0" eaLnBrk="1" latinLnBrk="0" hangingPunct="1">
        <a:defRPr sz="1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2.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65.xml"/><Relationship Id="rId6" Type="http://schemas.openxmlformats.org/officeDocument/2006/relationships/image" Target="../media/image48.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6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32.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65.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image" Target="../media/image37.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65.xml"/><Relationship Id="rId5" Type="http://schemas.openxmlformats.org/officeDocument/2006/relationships/image" Target="../media/image32.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65.xml"/><Relationship Id="rId5" Type="http://schemas.openxmlformats.org/officeDocument/2006/relationships/image" Target="../media/image56.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65.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67.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99.xml"/><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65.xml"/><Relationship Id="rId6" Type="http://schemas.openxmlformats.org/officeDocument/2006/relationships/image" Target="../media/image63.png"/><Relationship Id="rId5" Type="http://schemas.openxmlformats.org/officeDocument/2006/relationships/image" Target="../media/image32.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65.xml"/><Relationship Id="rId5" Type="http://schemas.openxmlformats.org/officeDocument/2006/relationships/image" Target="../media/image32.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6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100.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65.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65.xml"/><Relationship Id="rId5" Type="http://schemas.openxmlformats.org/officeDocument/2006/relationships/image" Target="../media/image32.png"/><Relationship Id="rId4" Type="http://schemas.openxmlformats.org/officeDocument/2006/relationships/hyperlink" Target="http://whentousewhat.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5.xml"/><Relationship Id="rId6" Type="http://schemas.openxmlformats.org/officeDocument/2006/relationships/hyperlink" Target="http://improveit.how/book" TargetMode="External"/><Relationship Id="rId5" Type="http://schemas.openxmlformats.org/officeDocument/2006/relationships/image" Target="../media/image76.jp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60.xml"/><Relationship Id="rId5" Type="http://schemas.openxmlformats.org/officeDocument/2006/relationships/image" Target="../media/image32.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3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3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13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13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hyperlink" Target="http://rharbridge.com/" TargetMode="External"/><Relationship Id="rId4" Type="http://schemas.openxmlformats.org/officeDocument/2006/relationships/hyperlink" Target="http://www.twitter.com/RHarbridg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58.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58.xml"/><Relationship Id="rId5" Type="http://schemas.openxmlformats.org/officeDocument/2006/relationships/image" Target="../media/image77.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58.xml"/><Relationship Id="rId5" Type="http://schemas.openxmlformats.org/officeDocument/2006/relationships/image" Target="../media/image77.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58.xml"/><Relationship Id="rId5" Type="http://schemas.openxmlformats.org/officeDocument/2006/relationships/image" Target="../media/image77.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40.xml"/><Relationship Id="rId16" Type="http://schemas.openxmlformats.org/officeDocument/2006/relationships/image" Target="../media/image77.PNG"/><Relationship Id="rId1" Type="http://schemas.openxmlformats.org/officeDocument/2006/relationships/slideLayout" Target="../slideLayouts/slideLayout58.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32.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58.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58.xml"/><Relationship Id="rId5" Type="http://schemas.openxmlformats.org/officeDocument/2006/relationships/image" Target="../media/image77.PN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3.xml"/><Relationship Id="rId1" Type="http://schemas.openxmlformats.org/officeDocument/2006/relationships/slideLayout" Target="../slideLayouts/slideLayout58.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58.xml"/><Relationship Id="rId5" Type="http://schemas.openxmlformats.org/officeDocument/2006/relationships/image" Target="../media/image77.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36.jpg"/></Relationships>
</file>

<file path=ppt/slides/_rels/slide5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2.png"/><Relationship Id="rId7" Type="http://schemas.openxmlformats.org/officeDocument/2006/relationships/image" Target="../media/image112.png"/><Relationship Id="rId12"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58.xml"/><Relationship Id="rId6" Type="http://schemas.openxmlformats.org/officeDocument/2006/relationships/image" Target="../media/image111.png"/><Relationship Id="rId11" Type="http://schemas.openxmlformats.org/officeDocument/2006/relationships/image" Target="../media/image39.png"/><Relationship Id="rId5" Type="http://schemas.openxmlformats.org/officeDocument/2006/relationships/image" Target="../media/image110.png"/><Relationship Id="rId10" Type="http://schemas.openxmlformats.org/officeDocument/2006/relationships/image" Target="../media/image114.png"/><Relationship Id="rId4" Type="http://schemas.openxmlformats.org/officeDocument/2006/relationships/image" Target="../media/image109.png"/><Relationship Id="rId9"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7.xml"/><Relationship Id="rId1" Type="http://schemas.openxmlformats.org/officeDocument/2006/relationships/slideLayout" Target="../slideLayouts/slideLayout58.xml"/><Relationship Id="rId6" Type="http://schemas.openxmlformats.org/officeDocument/2006/relationships/image" Target="../media/image117.png"/><Relationship Id="rId5" Type="http://schemas.openxmlformats.org/officeDocument/2006/relationships/image" Target="../media/image77.PN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8.xml"/><Relationship Id="rId1" Type="http://schemas.openxmlformats.org/officeDocument/2006/relationships/slideLayout" Target="../slideLayouts/slideLayout58.xml"/><Relationship Id="rId5" Type="http://schemas.openxmlformats.org/officeDocument/2006/relationships/image" Target="../media/image77.PN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58.xml"/><Relationship Id="rId5" Type="http://schemas.openxmlformats.org/officeDocument/2006/relationships/image" Target="../media/image77.PNG"/><Relationship Id="rId4" Type="http://schemas.openxmlformats.org/officeDocument/2006/relationships/image" Target="../media/image119.png"/></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58.xm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1.xml"/><Relationship Id="rId1" Type="http://schemas.openxmlformats.org/officeDocument/2006/relationships/slideLayout" Target="../slideLayouts/slideLayout58.xm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58.xml"/><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4.xml"/><Relationship Id="rId1" Type="http://schemas.openxmlformats.org/officeDocument/2006/relationships/slideLayout" Target="../slideLayouts/slideLayout58.xml"/><Relationship Id="rId5" Type="http://schemas.openxmlformats.org/officeDocument/2006/relationships/image" Target="../media/image77.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5.xml"/><Relationship Id="rId1" Type="http://schemas.openxmlformats.org/officeDocument/2006/relationships/slideLayout" Target="../slideLayouts/slideLayout58.xml"/><Relationship Id="rId6" Type="http://schemas.openxmlformats.org/officeDocument/2006/relationships/image" Target="../media/image77.PNG"/><Relationship Id="rId5" Type="http://schemas.openxmlformats.org/officeDocument/2006/relationships/image" Target="../media/image125.jpg"/><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6.xml"/><Relationship Id="rId1" Type="http://schemas.openxmlformats.org/officeDocument/2006/relationships/slideLayout" Target="../slideLayouts/slideLayout58.xml"/><Relationship Id="rId5" Type="http://schemas.openxmlformats.org/officeDocument/2006/relationships/image" Target="../media/image77.PNG"/><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7.xml"/><Relationship Id="rId1" Type="http://schemas.openxmlformats.org/officeDocument/2006/relationships/slideLayout" Target="../slideLayouts/slideLayout58.xml"/><Relationship Id="rId5" Type="http://schemas.openxmlformats.org/officeDocument/2006/relationships/image" Target="../media/image77.PNG"/><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58.xml"/><Relationship Id="rId4" Type="http://schemas.openxmlformats.org/officeDocument/2006/relationships/image" Target="../media/image128.png"/></Relationships>
</file>

<file path=ppt/slides/_rels/slide64.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59.xml"/><Relationship Id="rId1" Type="http://schemas.openxmlformats.org/officeDocument/2006/relationships/slideLayout" Target="../slideLayouts/slideLayout58.xml"/><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1.xml"/><Relationship Id="rId1" Type="http://schemas.openxmlformats.org/officeDocument/2006/relationships/slideLayout" Target="../slideLayouts/slideLayout65.xml"/><Relationship Id="rId6" Type="http://schemas.openxmlformats.org/officeDocument/2006/relationships/image" Target="../media/image32.png"/><Relationship Id="rId5" Type="http://schemas.openxmlformats.org/officeDocument/2006/relationships/image" Target="../media/image132.png"/><Relationship Id="rId4" Type="http://schemas.openxmlformats.org/officeDocument/2006/relationships/image" Target="../media/image131.png"/></Relationships>
</file>

<file path=ppt/slides/_rels/slide69.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62.xml"/><Relationship Id="rId1" Type="http://schemas.openxmlformats.org/officeDocument/2006/relationships/slideLayout" Target="../slideLayouts/slideLayout102.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65.xml"/><Relationship Id="rId5" Type="http://schemas.openxmlformats.org/officeDocument/2006/relationships/image" Target="../media/image32.png"/><Relationship Id="rId4" Type="http://schemas.openxmlformats.org/officeDocument/2006/relationships/image" Target="../media/image38.png"/></Relationships>
</file>

<file path=ppt/slides/_rels/slide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3.xml"/><Relationship Id="rId1" Type="http://schemas.openxmlformats.org/officeDocument/2006/relationships/slideLayout" Target="../slideLayouts/slideLayout60.xml"/><Relationship Id="rId4" Type="http://schemas.openxmlformats.org/officeDocument/2006/relationships/image" Target="../media/image32.png"/></Relationships>
</file>

<file path=ppt/slides/_rels/slide7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4.xml"/><Relationship Id="rId1" Type="http://schemas.openxmlformats.org/officeDocument/2006/relationships/slideLayout" Target="../slideLayouts/slideLayout135.xml"/><Relationship Id="rId4" Type="http://schemas.openxmlformats.org/officeDocument/2006/relationships/image" Target="../media/image32.png"/></Relationships>
</file>

<file path=ppt/slides/_rels/slide72.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23.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notesSlide" Target="../notesSlides/notesSlide65.xml"/><Relationship Id="rId1" Type="http://schemas.openxmlformats.org/officeDocument/2006/relationships/slideLayout" Target="../slideLayouts/slideLayout122.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png"/><Relationship Id="rId4" Type="http://schemas.microsoft.com/office/2007/relationships/hdphoto" Target="../media/hdphoto1.wdp"/><Relationship Id="rId9" Type="http://schemas.openxmlformats.org/officeDocument/2006/relationships/image" Target="../media/image140.png"/></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6.xml"/><Relationship Id="rId1" Type="http://schemas.openxmlformats.org/officeDocument/2006/relationships/slideLayout" Target="../slideLayouts/slideLayout65.xml"/><Relationship Id="rId6" Type="http://schemas.openxmlformats.org/officeDocument/2006/relationships/image" Target="../media/image32.png"/><Relationship Id="rId5" Type="http://schemas.openxmlformats.org/officeDocument/2006/relationships/hyperlink" Target="http://improveit.how/book" TargetMode="External"/><Relationship Id="rId4" Type="http://schemas.openxmlformats.org/officeDocument/2006/relationships/image" Target="../media/image76.jpg"/></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6.jpeg"/><Relationship Id="rId1" Type="http://schemas.openxmlformats.org/officeDocument/2006/relationships/slideLayout" Target="../slideLayouts/slideLayout29.xml"/><Relationship Id="rId5" Type="http://schemas.openxmlformats.org/officeDocument/2006/relationships/image" Target="../media/image148.jpeg"/><Relationship Id="rId4" Type="http://schemas.openxmlformats.org/officeDocument/2006/relationships/image" Target="../media/image147.jpeg"/></Relationships>
</file>

<file path=ppt/slides/_rels/slide7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7.xml"/><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0.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5.xml"/><Relationship Id="rId5" Type="http://schemas.openxmlformats.org/officeDocument/2006/relationships/image" Target="../media/image38.png"/><Relationship Id="rId4" Type="http://schemas.openxmlformats.org/officeDocument/2006/relationships/image" Target="../media/image37.png"/></Relationships>
</file>

<file path=ppt/slides/_rels/slide8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8.xml"/><Relationship Id="rId1" Type="http://schemas.openxmlformats.org/officeDocument/2006/relationships/slideLayout" Target="../slideLayouts/slideLayout29.xml"/><Relationship Id="rId5" Type="http://schemas.openxmlformats.org/officeDocument/2006/relationships/image" Target="../media/image32.png"/><Relationship Id="rId4" Type="http://schemas.openxmlformats.org/officeDocument/2006/relationships/image" Target="../media/image152.png"/></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whentousewhat.com/" TargetMode="External"/><Relationship Id="rId2" Type="http://schemas.openxmlformats.org/officeDocument/2006/relationships/notesSlide" Target="../notesSlides/notesSlide69.xml"/><Relationship Id="rId1" Type="http://schemas.openxmlformats.org/officeDocument/2006/relationships/slideLayout" Target="../slideLayouts/slideLayout147.xml"/><Relationship Id="rId5" Type="http://schemas.openxmlformats.org/officeDocument/2006/relationships/hyperlink" Target="http://improveit.how/Book" TargetMode="External"/><Relationship Id="rId4" Type="http://schemas.openxmlformats.org/officeDocument/2006/relationships/hyperlink" Target="http://success.office.com/"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www.yammer.com/itpronetwork" TargetMode="External"/><Relationship Id="rId13" Type="http://schemas.openxmlformats.org/officeDocument/2006/relationships/hyperlink" Target="https://onramp.office365.com/onramp/" TargetMode="External"/><Relationship Id="rId3" Type="http://schemas.openxmlformats.org/officeDocument/2006/relationships/image" Target="../media/image32.png"/><Relationship Id="rId7" Type="http://schemas.openxmlformats.org/officeDocument/2006/relationships/hyperlink" Target="http://aka.ms/o365learning" TargetMode="External"/><Relationship Id="rId12" Type="http://schemas.openxmlformats.org/officeDocument/2006/relationships/hyperlink" Target="http://aka.ms/dspapp" TargetMode="External"/><Relationship Id="rId2" Type="http://schemas.openxmlformats.org/officeDocument/2006/relationships/notesSlide" Target="../notesSlides/notesSlide70.xml"/><Relationship Id="rId1" Type="http://schemas.openxmlformats.org/officeDocument/2006/relationships/slideLayout" Target="../slideLayouts/slideLayout65.xml"/><Relationship Id="rId6" Type="http://schemas.openxmlformats.org/officeDocument/2006/relationships/hyperlink" Target="http://aka.ms/officetraining" TargetMode="External"/><Relationship Id="rId11" Type="http://schemas.openxmlformats.org/officeDocument/2006/relationships/hyperlink" Target="http://www.discoversharepoint.com/" TargetMode="External"/><Relationship Id="rId5" Type="http://schemas.openxmlformats.org/officeDocument/2006/relationships/hyperlink" Target="http://success.office.com/" TargetMode="External"/><Relationship Id="rId10" Type="http://schemas.openxmlformats.org/officeDocument/2006/relationships/hyperlink" Target="http://www.co-store.com/iw" TargetMode="External"/><Relationship Id="rId4" Type="http://schemas.openxmlformats.org/officeDocument/2006/relationships/hyperlink" Target="http://aka.ms/getfasttrack" TargetMode="External"/><Relationship Id="rId9" Type="http://schemas.openxmlformats.org/officeDocument/2006/relationships/hyperlink" Target="https://about.yammer.com/success/" TargetMode="External"/><Relationship Id="rId14" Type="http://schemas.openxmlformats.org/officeDocument/2006/relationships/hyperlink" Target="http://office.com/roadmap"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s://deploy.office.com/onboarding-center" TargetMode="External"/><Relationship Id="rId3" Type="http://schemas.openxmlformats.org/officeDocument/2006/relationships/image" Target="../media/image32.png"/><Relationship Id="rId7" Type="http://schemas.openxmlformats.org/officeDocument/2006/relationships/hyperlink" Target="https://www.microsoft.com/learning/en-us/software-assurance-benefits.aspx" TargetMode="External"/><Relationship Id="rId2" Type="http://schemas.openxmlformats.org/officeDocument/2006/relationships/notesSlide" Target="../notesSlides/notesSlide71.xml"/><Relationship Id="rId1" Type="http://schemas.openxmlformats.org/officeDocument/2006/relationships/slideLayout" Target="../slideLayouts/slideLayout65.xml"/><Relationship Id="rId6" Type="http://schemas.openxmlformats.org/officeDocument/2006/relationships/hyperlink" Target="https://deploy.office.com/deployment-planning-services" TargetMode="External"/><Relationship Id="rId5" Type="http://schemas.openxmlformats.org/officeDocument/2006/relationships/hyperlink" Target="https://deploy.office.com/email-migration-offer" TargetMode="External"/><Relationship Id="rId4" Type="http://schemas.openxmlformats.org/officeDocument/2006/relationships/hyperlink" Target="http://aka.ms/TryImmersion" TargetMode="External"/><Relationship Id="rId9" Type="http://schemas.openxmlformats.org/officeDocument/2006/relationships/hyperlink" Target="http://www.slidesshare.net/RHarbridge"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2.xml"/><Relationship Id="rId1" Type="http://schemas.openxmlformats.org/officeDocument/2006/relationships/slideLayout" Target="../slideLayouts/slideLayout65.xml"/></Relationships>
</file>

<file path=ppt/slides/_rels/slide86.xml.rels><?xml version="1.0" encoding="UTF-8" standalone="yes"?>
<Relationships xmlns="http://schemas.openxmlformats.org/package/2006/relationships"><Relationship Id="rId3" Type="http://schemas.openxmlformats.org/officeDocument/2006/relationships/image" Target="../media/image154.emf"/><Relationship Id="rId7" Type="http://schemas.openxmlformats.org/officeDocument/2006/relationships/image" Target="../media/image158.emf"/><Relationship Id="rId2" Type="http://schemas.openxmlformats.org/officeDocument/2006/relationships/image" Target="../media/image153.emf"/><Relationship Id="rId1" Type="http://schemas.openxmlformats.org/officeDocument/2006/relationships/slideLayout" Target="../slideLayouts/slideLayout214.xml"/><Relationship Id="rId6" Type="http://schemas.openxmlformats.org/officeDocument/2006/relationships/image" Target="../media/image157.emf"/><Relationship Id="rId5" Type="http://schemas.openxmlformats.org/officeDocument/2006/relationships/image" Target="../media/image156.emf"/><Relationship Id="rId4" Type="http://schemas.openxmlformats.org/officeDocument/2006/relationships/image" Target="../media/image155.emf"/></Relationships>
</file>

<file path=ppt/slides/_rels/slide8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3.xml"/><Relationship Id="rId1" Type="http://schemas.openxmlformats.org/officeDocument/2006/relationships/slideLayout" Target="../slideLayouts/slideLayout185.xml"/><Relationship Id="rId5" Type="http://schemas.openxmlformats.org/officeDocument/2006/relationships/image" Target="../media/image160.png"/><Relationship Id="rId4" Type="http://schemas.openxmlformats.org/officeDocument/2006/relationships/hyperlink" Target="http://myignite.microsoft.com/"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5.xml"/><Relationship Id="rId1" Type="http://schemas.openxmlformats.org/officeDocument/2006/relationships/slideLayout" Target="../slideLayouts/slideLayout65.xml"/><Relationship Id="rId5" Type="http://schemas.openxmlformats.org/officeDocument/2006/relationships/image" Target="../media/image32.png"/><Relationship Id="rId4" Type="http://schemas.openxmlformats.org/officeDocument/2006/relationships/hyperlink" Target="http://www.whentousewhat.co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6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32.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9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6.xml"/><Relationship Id="rId1" Type="http://schemas.openxmlformats.org/officeDocument/2006/relationships/slideLayout" Target="../slideLayouts/slideLayout65.xml"/><Relationship Id="rId5" Type="http://schemas.openxmlformats.org/officeDocument/2006/relationships/image" Target="../media/image32.png"/><Relationship Id="rId4" Type="http://schemas.openxmlformats.org/officeDocument/2006/relationships/hyperlink" Target="http://www.2tolead.com/microsoft-cloud-solutions-and-strategy-insights/when-to-use-vide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3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solidFill>
            <a:srgbClr val="505050"/>
          </a:solidFill>
        </p:spPr>
        <p:txBody>
          <a:bodyPr>
            <a:normAutofit/>
          </a:bodyPr>
          <a:lstStyle/>
          <a:p>
            <a:r>
              <a:rPr lang="en-US" dirty="0" smtClean="0"/>
              <a:t>To maximize the value Office 365 provides we need to use as much of it as we can.</a:t>
            </a:r>
            <a:endParaRPr lang="en-CA" dirty="0">
              <a:solidFill>
                <a:srgbClr val="000000"/>
              </a:solidFill>
              <a:latin typeface="Calibri" panose="020F050202020403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25" name="TextBox 24"/>
          <p:cNvSpPr txBox="1"/>
          <p:nvPr/>
        </p:nvSpPr>
        <p:spPr>
          <a:xfrm>
            <a:off x="3267916" y="3089445"/>
            <a:ext cx="1222129" cy="849463"/>
          </a:xfrm>
          <a:prstGeom prst="rect">
            <a:avLst/>
          </a:prstGeom>
          <a:noFill/>
        </p:spPr>
        <p:txBody>
          <a:bodyPr wrap="none" lIns="182880" tIns="146304" rIns="182880" bIns="146304" rtlCol="0">
            <a:spAutoFit/>
          </a:bodyPr>
          <a:lstStyle/>
          <a:p>
            <a:pPr>
              <a:lnSpc>
                <a:spcPct val="90000"/>
              </a:lnSpc>
              <a:spcAft>
                <a:spcPts val="600"/>
              </a:spcAft>
            </a:pPr>
            <a:r>
              <a:rPr lang="en-CA" sz="40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and</a:t>
            </a: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38" y="2777182"/>
            <a:ext cx="2986271" cy="1013994"/>
          </a:xfrm>
          <a:prstGeom prst="rect">
            <a:avLst/>
          </a:prstGeom>
        </p:spPr>
      </p:pic>
      <p:pic>
        <p:nvPicPr>
          <p:cNvPr id="27" name="Picture 2" descr="http://upload.wikimedia.org/wikipedia/commons/1/1f/Yammer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312" y="2993206"/>
            <a:ext cx="3335093" cy="80557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7704637" y="3089445"/>
            <a:ext cx="4706288" cy="701731"/>
          </a:xfrm>
          <a:prstGeom prst="rect">
            <a:avLst/>
          </a:prstGeom>
        </p:spPr>
        <p:txBody>
          <a:bodyPr wrap="none">
            <a:spAutoFit/>
          </a:bodyPr>
          <a:lstStyle/>
          <a:p>
            <a:pPr>
              <a:lnSpc>
                <a:spcPct val="90000"/>
              </a:lnSpc>
              <a:spcAft>
                <a:spcPts val="600"/>
              </a:spcAft>
            </a:pPr>
            <a:r>
              <a:rPr lang="en-CA" sz="4400" dirty="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 </a:t>
            </a:r>
            <a:r>
              <a:rPr lang="en-CA" sz="44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Maximum Value</a:t>
            </a:r>
            <a:endParaRPr lang="en-CA" sz="4400" dirty="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p:txBody>
      </p:sp>
      <p:sp>
        <p:nvSpPr>
          <p:cNvPr id="16" name="Title 1"/>
          <p:cNvSpPr txBox="1">
            <a:spLocks/>
          </p:cNvSpPr>
          <p:nvPr/>
        </p:nvSpPr>
        <p:spPr>
          <a:xfrm>
            <a:off x="426903" y="433623"/>
            <a:ext cx="6544244" cy="1185041"/>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rgbClr val="505050">
              <a:alpha val="70000"/>
            </a:srgbClr>
          </a:solidFill>
        </p:spPr>
        <p:txBody>
          <a:bodyPr vert="horz"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Segoe UI Light" panose="020B0502040204020203" pitchFamily="34" charset="0"/>
                <a:ea typeface="+mj-ea"/>
                <a:cs typeface="Segoe UI Light" panose="020B0502040204020203" pitchFamily="34" charset="0"/>
              </a:defRPr>
            </a:lvl1pPr>
          </a:lstStyle>
          <a:p>
            <a:r>
              <a:rPr lang="en-US" dirty="0">
                <a:latin typeface="Segoe UI" panose="020B0502040204020203" pitchFamily="34" charset="0"/>
                <a:cs typeface="Segoe UI" panose="020B0502040204020203" pitchFamily="34" charset="0"/>
              </a:rPr>
              <a:t>1</a:t>
            </a:r>
            <a:r>
              <a:rPr lang="en-US" dirty="0" smtClean="0">
                <a:latin typeface="Segoe UI" panose="020B0502040204020203" pitchFamily="34" charset="0"/>
                <a:cs typeface="Segoe UI" panose="020B0502040204020203" pitchFamily="34" charset="0"/>
              </a:rPr>
              <a:t>. The Technology Works Best Together…</a:t>
            </a:r>
            <a:endParaRPr lang="en-GB" dirty="0">
              <a:latin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6029" y="2180362"/>
            <a:ext cx="3600000" cy="74083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3084" y="3471928"/>
            <a:ext cx="6056126" cy="1558485"/>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6029" y="4418952"/>
            <a:ext cx="4320000" cy="1688351"/>
          </a:xfrm>
          <a:prstGeom prst="rect">
            <a:avLst/>
          </a:prstGeom>
        </p:spPr>
      </p:pic>
    </p:spTree>
    <p:extLst>
      <p:ext uri="{BB962C8B-B14F-4D97-AF65-F5344CB8AC3E}">
        <p14:creationId xmlns:p14="http://schemas.microsoft.com/office/powerpoint/2010/main" val="2666285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317" y="290768"/>
            <a:ext cx="4904271" cy="1677996"/>
          </a:xfrm>
          <a:solidFill>
            <a:srgbClr val="505050">
              <a:alpha val="70000"/>
            </a:srgbClr>
          </a:solidFill>
        </p:spPr>
        <p:txBody>
          <a:bodyPr/>
          <a:lstStyle/>
          <a:p>
            <a:r>
              <a:rPr lang="en-US" dirty="0">
                <a:latin typeface="Segoe UI" panose="020B0502040204020203" pitchFamily="34" charset="0"/>
                <a:cs typeface="Segoe UI" panose="020B0502040204020203" pitchFamily="34" charset="0"/>
              </a:rPr>
              <a:t>2</a:t>
            </a:r>
            <a:r>
              <a:rPr lang="en-US" dirty="0" smtClean="0">
                <a:latin typeface="Segoe UI" panose="020B0502040204020203" pitchFamily="34" charset="0"/>
                <a:cs typeface="Segoe UI" panose="020B0502040204020203" pitchFamily="34" charset="0"/>
              </a:rPr>
              <a:t>. When To Use What Has Multiple Levels…</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rgbClr val="505050"/>
          </a:solidFill>
        </p:spPr>
        <p:txBody>
          <a:bodyPr>
            <a:normAutofit/>
          </a:bodyPr>
          <a:lstStyle/>
          <a:p>
            <a:r>
              <a:rPr lang="en-US" dirty="0" smtClean="0"/>
              <a:t>So you need to answer it in different ways.</a:t>
            </a:r>
            <a:endParaRPr lang="en-CA" dirty="0">
              <a:solidFill>
                <a:srgbClr val="000000"/>
              </a:solidFill>
              <a:latin typeface="Calibri" panose="020F050202020403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46" name="TextBox 45"/>
          <p:cNvSpPr txBox="1"/>
          <p:nvPr/>
        </p:nvSpPr>
        <p:spPr>
          <a:xfrm>
            <a:off x="673621" y="2070733"/>
            <a:ext cx="4608512" cy="849463"/>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en-CA" sz="40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Organizational</a:t>
            </a:r>
          </a:p>
        </p:txBody>
      </p:sp>
      <p:sp>
        <p:nvSpPr>
          <p:cNvPr id="47" name="TextBox 46"/>
          <p:cNvSpPr txBox="1"/>
          <p:nvPr/>
        </p:nvSpPr>
        <p:spPr>
          <a:xfrm>
            <a:off x="673621" y="2921198"/>
            <a:ext cx="4608512" cy="849463"/>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en-CA" sz="40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Group</a:t>
            </a:r>
          </a:p>
        </p:txBody>
      </p:sp>
      <p:sp>
        <p:nvSpPr>
          <p:cNvPr id="48" name="TextBox 47"/>
          <p:cNvSpPr txBox="1"/>
          <p:nvPr/>
        </p:nvSpPr>
        <p:spPr>
          <a:xfrm>
            <a:off x="673621" y="3785294"/>
            <a:ext cx="4608512" cy="849463"/>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en-CA" sz="40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Individual</a:t>
            </a:r>
          </a:p>
        </p:txBody>
      </p:sp>
    </p:spTree>
    <p:extLst>
      <p:ext uri="{BB962C8B-B14F-4D97-AF65-F5344CB8AC3E}">
        <p14:creationId xmlns:p14="http://schemas.microsoft.com/office/powerpoint/2010/main" val="2891134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673621" y="5384103"/>
            <a:ext cx="4608512" cy="849463"/>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en-CA" sz="40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Group</a:t>
            </a:r>
          </a:p>
        </p:txBody>
      </p:sp>
      <p:sp>
        <p:nvSpPr>
          <p:cNvPr id="9" name="TextBox 8"/>
          <p:cNvSpPr txBox="1"/>
          <p:nvPr/>
        </p:nvSpPr>
        <p:spPr>
          <a:xfrm>
            <a:off x="673621" y="1419749"/>
            <a:ext cx="10585176" cy="3949721"/>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endParaRPr lang="en-CA" sz="4000" dirty="0" smtClean="0">
              <a:gradFill>
                <a:gsLst>
                  <a:gs pos="2917">
                    <a:schemeClr val="tx1"/>
                  </a:gs>
                  <a:gs pos="30000">
                    <a:schemeClr val="tx1"/>
                  </a:gs>
                </a:gsLst>
                <a:lin ang="5400000" scaled="0"/>
              </a:gradFill>
            </a:endParaRPr>
          </a:p>
        </p:txBody>
      </p:sp>
      <p:sp>
        <p:nvSpPr>
          <p:cNvPr id="48" name="TextBox 47"/>
          <p:cNvSpPr txBox="1"/>
          <p:nvPr/>
        </p:nvSpPr>
        <p:spPr>
          <a:xfrm>
            <a:off x="673621" y="6248199"/>
            <a:ext cx="4608512" cy="849463"/>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en-CA" sz="40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Individual</a:t>
            </a:r>
          </a:p>
        </p:txBody>
      </p:sp>
      <p:sp>
        <p:nvSpPr>
          <p:cNvPr id="4" name="Content Placeholder 3"/>
          <p:cNvSpPr>
            <a:spLocks noGrp="1"/>
          </p:cNvSpPr>
          <p:nvPr>
            <p:ph idx="1"/>
          </p:nvPr>
        </p:nvSpPr>
        <p:spPr>
          <a:solidFill>
            <a:srgbClr val="505050"/>
          </a:solidFill>
        </p:spPr>
        <p:txBody>
          <a:bodyPr>
            <a:normAutofit/>
          </a:bodyPr>
          <a:lstStyle/>
          <a:p>
            <a:r>
              <a:rPr lang="en-US" dirty="0" smtClean="0"/>
              <a:t>Remember that your enterprise strategy should indicate purpose and guidance.</a:t>
            </a:r>
            <a:endParaRPr lang="en-CA" dirty="0">
              <a:solidFill>
                <a:srgbClr val="000000"/>
              </a:solidFill>
              <a:latin typeface="Calibri" panose="020F050202020403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3" name="Rectangle 2"/>
          <p:cNvSpPr/>
          <p:nvPr/>
        </p:nvSpPr>
        <p:spPr>
          <a:xfrm>
            <a:off x="773370" y="1997881"/>
            <a:ext cx="10441160" cy="3585597"/>
          </a:xfrm>
          <a:prstGeom prst="rect">
            <a:avLst/>
          </a:prstGeom>
        </p:spPr>
        <p:txBody>
          <a:bodyPr wrap="square">
            <a:spAutoFit/>
          </a:bodyPr>
          <a:lstStyle/>
          <a:p>
            <a:pPr>
              <a:spcBef>
                <a:spcPts val="200"/>
              </a:spcBef>
              <a:spcAft>
                <a:spcPts val="600"/>
              </a:spcAft>
            </a:pPr>
            <a:r>
              <a:rPr lang="en-US" sz="2400" b="1" dirty="0" smtClean="0">
                <a:solidFill>
                  <a:srgbClr val="2E74B5"/>
                </a:solidFill>
                <a:latin typeface="Segoe UI" panose="020B0502040204020203" pitchFamily="34" charset="0"/>
                <a:ea typeface="Times New Roman" panose="02020603050405020304" pitchFamily="18" charset="0"/>
                <a:cs typeface="Segoe UI" panose="020B0502040204020203" pitchFamily="34" charset="0"/>
              </a:rPr>
              <a:t>Messaging &amp; Calendaring Platform (Outlook </a:t>
            </a:r>
            <a:r>
              <a:rPr lang="en-US" sz="2400" b="1" dirty="0">
                <a:solidFill>
                  <a:srgbClr val="2E74B5"/>
                </a:solidFill>
                <a:latin typeface="Segoe UI" panose="020B0502040204020203" pitchFamily="34" charset="0"/>
                <a:ea typeface="Times New Roman" panose="02020603050405020304" pitchFamily="18" charset="0"/>
                <a:cs typeface="Segoe UI" panose="020B0502040204020203" pitchFamily="34" charset="0"/>
              </a:rPr>
              <a:t>&amp; </a:t>
            </a:r>
            <a:r>
              <a:rPr lang="en-US" sz="2400" b="1" dirty="0" smtClean="0">
                <a:solidFill>
                  <a:srgbClr val="2E74B5"/>
                </a:solidFill>
                <a:latin typeface="Segoe UI" panose="020B0502040204020203" pitchFamily="34" charset="0"/>
                <a:ea typeface="Times New Roman" panose="02020603050405020304" pitchFamily="18" charset="0"/>
                <a:cs typeface="Segoe UI" panose="020B0502040204020203" pitchFamily="34" charset="0"/>
              </a:rPr>
              <a:t>Exchange) </a:t>
            </a:r>
            <a:endParaRPr lang="en-CA" sz="2400" b="1" dirty="0">
              <a:solidFill>
                <a:srgbClr val="2E74B5"/>
              </a:solidFill>
              <a:latin typeface="Segoe UI" panose="020B0502040204020203" pitchFamily="34" charset="0"/>
              <a:ea typeface="Times New Roman" panose="02020603050405020304" pitchFamily="18" charset="0"/>
              <a:cs typeface="Segoe UI" panose="020B0502040204020203" pitchFamily="34" charset="0"/>
            </a:endParaRPr>
          </a:p>
          <a:p>
            <a:pPr>
              <a:lnSpc>
                <a:spcPts val="2400"/>
              </a:lnSpc>
            </a:pPr>
            <a:r>
              <a:rPr lang="en-US" b="1" dirty="0">
                <a:latin typeface="Segoe UI" panose="020B0502040204020203" pitchFamily="34" charset="0"/>
                <a:ea typeface="Times New Roman" panose="02020603050405020304" pitchFamily="18" charset="0"/>
                <a:cs typeface="Segoe UI" panose="020B0502040204020203" pitchFamily="34" charset="0"/>
              </a:rPr>
              <a:t>Purpose: </a:t>
            </a:r>
            <a:r>
              <a:rPr lang="en-US" dirty="0">
                <a:latin typeface="Segoe UI" panose="020B0502040204020203" pitchFamily="34" charset="0"/>
                <a:ea typeface="Times New Roman" panose="02020603050405020304" pitchFamily="18" charset="0"/>
                <a:cs typeface="Segoe UI" panose="020B0502040204020203" pitchFamily="34" charset="0"/>
              </a:rPr>
              <a:t>This is our corporate e-mail and calendaring solution. </a:t>
            </a:r>
            <a:endParaRPr lang="en-CA" dirty="0">
              <a:latin typeface="Segoe UI" panose="020B0502040204020203" pitchFamily="34" charset="0"/>
              <a:ea typeface="Times New Roman" panose="02020603050405020304" pitchFamily="18" charset="0"/>
              <a:cs typeface="Segoe UI" panose="020B0502040204020203" pitchFamily="34" charset="0"/>
            </a:endParaRPr>
          </a:p>
          <a:p>
            <a:pPr>
              <a:lnSpc>
                <a:spcPts val="2400"/>
              </a:lnSpc>
            </a:pPr>
            <a:r>
              <a:rPr lang="en-US" b="1" dirty="0">
                <a:latin typeface="Segoe UI" panose="020B0502040204020203" pitchFamily="34" charset="0"/>
                <a:ea typeface="Times New Roman" panose="02020603050405020304" pitchFamily="18" charset="0"/>
                <a:cs typeface="Segoe UI" panose="020B0502040204020203" pitchFamily="34" charset="0"/>
              </a:rPr>
              <a:t>Best for:</a:t>
            </a:r>
            <a:r>
              <a:rPr lang="en-US" dirty="0">
                <a:latin typeface="Segoe UI" panose="020B0502040204020203" pitchFamily="34" charset="0"/>
                <a:ea typeface="Times New Roman" panose="02020603050405020304" pitchFamily="18" charset="0"/>
                <a:cs typeface="Segoe UI" panose="020B0502040204020203" pitchFamily="34" charset="0"/>
              </a:rPr>
              <a:t> Corporate email communications (both internal and external) and to manage calendars. </a:t>
            </a:r>
            <a:endParaRPr lang="en-CA" dirty="0">
              <a:latin typeface="Segoe UI" panose="020B0502040204020203" pitchFamily="34" charset="0"/>
              <a:ea typeface="Times New Roman" panose="02020603050405020304" pitchFamily="18" charset="0"/>
              <a:cs typeface="Segoe UI" panose="020B0502040204020203" pitchFamily="34" charset="0"/>
            </a:endParaRPr>
          </a:p>
          <a:p>
            <a:pPr>
              <a:lnSpc>
                <a:spcPts val="2400"/>
              </a:lnSpc>
            </a:pPr>
            <a:r>
              <a:rPr lang="en-US" b="1" dirty="0" smtClean="0">
                <a:latin typeface="Segoe UI" panose="020B0502040204020203" pitchFamily="34" charset="0"/>
                <a:ea typeface="Times New Roman" panose="02020603050405020304" pitchFamily="18" charset="0"/>
                <a:cs typeface="Segoe UI" panose="020B0502040204020203" pitchFamily="34" charset="0"/>
              </a:rPr>
              <a:t>Example </a:t>
            </a:r>
            <a:r>
              <a:rPr lang="en-US" b="1" dirty="0">
                <a:latin typeface="Segoe UI" panose="020B0502040204020203" pitchFamily="34" charset="0"/>
                <a:ea typeface="Times New Roman" panose="02020603050405020304" pitchFamily="18" charset="0"/>
                <a:cs typeface="Segoe UI" panose="020B0502040204020203" pitchFamily="34" charset="0"/>
              </a:rPr>
              <a:t>of high level </a:t>
            </a:r>
            <a:r>
              <a:rPr lang="en-US" b="1" dirty="0" smtClean="0">
                <a:latin typeface="Segoe UI" panose="020B0502040204020203" pitchFamily="34" charset="0"/>
                <a:ea typeface="Times New Roman" panose="02020603050405020304" pitchFamily="18" charset="0"/>
                <a:cs typeface="Segoe UI" panose="020B0502040204020203" pitchFamily="34" charset="0"/>
              </a:rPr>
              <a:t>guidance</a:t>
            </a:r>
            <a:r>
              <a:rPr lang="en-US" b="1" dirty="0">
                <a:latin typeface="Segoe UI" panose="020B0502040204020203" pitchFamily="34" charset="0"/>
                <a:ea typeface="Times New Roman" panose="02020603050405020304" pitchFamily="18" charset="0"/>
                <a:cs typeface="Segoe UI" panose="020B0502040204020203" pitchFamily="34" charset="0"/>
              </a:rPr>
              <a:t>: </a:t>
            </a:r>
            <a:r>
              <a:rPr lang="en-US" dirty="0">
                <a:latin typeface="Segoe UI" panose="020B0502040204020203" pitchFamily="34" charset="0"/>
                <a:ea typeface="Times New Roman" panose="02020603050405020304" pitchFamily="18" charset="0"/>
                <a:cs typeface="Segoe UI" panose="020B0502040204020203" pitchFamily="34" charset="0"/>
              </a:rPr>
              <a:t>Dialogue and decision making with small groups, where information is sensitive and should not be shared broadly. </a:t>
            </a:r>
            <a:endParaRPr lang="en-CA" dirty="0">
              <a:latin typeface="Segoe UI" panose="020B0502040204020203" pitchFamily="34" charset="0"/>
              <a:ea typeface="Times New Roman" panose="02020603050405020304" pitchFamily="18" charset="0"/>
              <a:cs typeface="Segoe UI" panose="020B0502040204020203" pitchFamily="34" charset="0"/>
            </a:endParaRPr>
          </a:p>
          <a:p>
            <a:pPr marL="342900" lvl="0" indent="-342900">
              <a:lnSpc>
                <a:spcPts val="2400"/>
              </a:lnSpc>
              <a:buFont typeface="Symbol" panose="05050102010706020507" pitchFamily="18" charset="2"/>
              <a:buChar char=""/>
            </a:pPr>
            <a:r>
              <a:rPr lang="en-US" dirty="0">
                <a:latin typeface="Segoe UI" panose="020B0502040204020203" pitchFamily="34" charset="0"/>
                <a:ea typeface="Times New Roman" panose="02020603050405020304" pitchFamily="18" charset="0"/>
                <a:cs typeface="Segoe UI" panose="020B0502040204020203" pitchFamily="34" charset="0"/>
              </a:rPr>
              <a:t>Requests for approval or funding for an initiative </a:t>
            </a:r>
            <a:endParaRPr lang="en-CA" dirty="0">
              <a:latin typeface="Segoe UI" panose="020B0502040204020203" pitchFamily="34" charset="0"/>
              <a:ea typeface="Times New Roman" panose="02020603050405020304" pitchFamily="18" charset="0"/>
              <a:cs typeface="Segoe UI" panose="020B0502040204020203" pitchFamily="34" charset="0"/>
            </a:endParaRPr>
          </a:p>
          <a:p>
            <a:pPr marL="342900" lvl="0" indent="-342900">
              <a:lnSpc>
                <a:spcPts val="2400"/>
              </a:lnSpc>
              <a:buFont typeface="Symbol" panose="05050102010706020507" pitchFamily="18" charset="2"/>
              <a:buChar char=""/>
            </a:pPr>
            <a:r>
              <a:rPr lang="en-US" dirty="0">
                <a:latin typeface="Segoe UI" panose="020B0502040204020203" pitchFamily="34" charset="0"/>
                <a:ea typeface="Times New Roman" panose="02020603050405020304" pitchFamily="18" charset="0"/>
                <a:cs typeface="Segoe UI" panose="020B0502040204020203" pitchFamily="34" charset="0"/>
              </a:rPr>
              <a:t>Discussions about the direction of a project</a:t>
            </a:r>
            <a:endParaRPr lang="en-CA" dirty="0">
              <a:latin typeface="Segoe UI" panose="020B0502040204020203" pitchFamily="34" charset="0"/>
              <a:ea typeface="Times New Roman" panose="02020603050405020304" pitchFamily="18" charset="0"/>
              <a:cs typeface="Segoe UI" panose="020B0502040204020203" pitchFamily="34" charset="0"/>
            </a:endParaRPr>
          </a:p>
          <a:p>
            <a:pPr marL="342900" lvl="0" indent="-342900">
              <a:lnSpc>
                <a:spcPts val="2400"/>
              </a:lnSpc>
              <a:buFont typeface="Symbol" panose="05050102010706020507" pitchFamily="18" charset="2"/>
              <a:buChar char=""/>
            </a:pPr>
            <a:r>
              <a:rPr lang="en-US" dirty="0">
                <a:latin typeface="Segoe UI" panose="020B0502040204020203" pitchFamily="34" charset="0"/>
                <a:ea typeface="Times New Roman" panose="02020603050405020304" pitchFamily="18" charset="0"/>
                <a:cs typeface="Segoe UI" panose="020B0502040204020203" pitchFamily="34" charset="0"/>
              </a:rPr>
              <a:t>Reminders for deadlines </a:t>
            </a:r>
            <a:endParaRPr lang="en-CA" dirty="0">
              <a:latin typeface="Segoe UI" panose="020B0502040204020203" pitchFamily="34" charset="0"/>
              <a:ea typeface="Times New Roman" panose="02020603050405020304" pitchFamily="18" charset="0"/>
              <a:cs typeface="Segoe UI" panose="020B0502040204020203" pitchFamily="34" charset="0"/>
            </a:endParaRPr>
          </a:p>
          <a:p>
            <a:pPr marL="342900" lvl="0" indent="-342900">
              <a:lnSpc>
                <a:spcPts val="2400"/>
              </a:lnSpc>
              <a:buFont typeface="Symbol" panose="05050102010706020507" pitchFamily="18" charset="2"/>
              <a:buChar char=""/>
            </a:pPr>
            <a:r>
              <a:rPr lang="en-US" dirty="0">
                <a:latin typeface="Segoe UI" panose="020B0502040204020203" pitchFamily="34" charset="0"/>
                <a:ea typeface="Times New Roman" panose="02020603050405020304" pitchFamily="18" charset="0"/>
                <a:cs typeface="Segoe UI" panose="020B0502040204020203" pitchFamily="34" charset="0"/>
              </a:rPr>
              <a:t>Calendar management </a:t>
            </a:r>
            <a:endParaRPr lang="en-CA" dirty="0">
              <a:latin typeface="Segoe UI" panose="020B0502040204020203" pitchFamily="34" charset="0"/>
              <a:ea typeface="Times New Roman" panose="02020603050405020304" pitchFamily="18" charset="0"/>
              <a:cs typeface="Segoe UI" panose="020B0502040204020203" pitchFamily="34" charset="0"/>
            </a:endParaRPr>
          </a:p>
          <a:p>
            <a:pPr>
              <a:lnSpc>
                <a:spcPts val="2400"/>
              </a:lnSpc>
            </a:pPr>
            <a:r>
              <a:rPr lang="en-US" b="1" dirty="0" smtClean="0">
                <a:latin typeface="Segoe UI" panose="020B0502040204020203" pitchFamily="34" charset="0"/>
                <a:ea typeface="Times New Roman" panose="02020603050405020304" pitchFamily="18" charset="0"/>
                <a:cs typeface="Segoe UI" panose="020B0502040204020203" pitchFamily="34" charset="0"/>
              </a:rPr>
              <a:t>Think </a:t>
            </a:r>
            <a:r>
              <a:rPr lang="en-US" b="1" dirty="0">
                <a:latin typeface="Segoe UI" panose="020B0502040204020203" pitchFamily="34" charset="0"/>
                <a:ea typeface="Times New Roman" panose="02020603050405020304" pitchFamily="18" charset="0"/>
                <a:cs typeface="Segoe UI" panose="020B0502040204020203" pitchFamily="34" charset="0"/>
              </a:rPr>
              <a:t>twice before using for:</a:t>
            </a:r>
            <a:r>
              <a:rPr lang="en-US" dirty="0">
                <a:latin typeface="Segoe UI" panose="020B0502040204020203" pitchFamily="34" charset="0"/>
                <a:ea typeface="Times New Roman" panose="02020603050405020304" pitchFamily="18" charset="0"/>
                <a:cs typeface="Segoe UI" panose="020B0502040204020203" pitchFamily="34" charset="0"/>
              </a:rPr>
              <a:t> Personal email communication</a:t>
            </a:r>
            <a:endParaRPr lang="en-CA" dirty="0"/>
          </a:p>
          <a:p>
            <a:endParaRPr lang="en-CA" dirty="0">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13" name="TextBox 12"/>
          <p:cNvSpPr txBox="1"/>
          <p:nvPr/>
        </p:nvSpPr>
        <p:spPr>
          <a:xfrm>
            <a:off x="673621" y="1415512"/>
            <a:ext cx="10585176" cy="3949721"/>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endParaRPr lang="en-CA" sz="4000" dirty="0" smtClean="0">
              <a:gradFill>
                <a:gsLst>
                  <a:gs pos="2917">
                    <a:schemeClr val="tx1"/>
                  </a:gs>
                  <a:gs pos="30000">
                    <a:schemeClr val="tx1"/>
                  </a:gs>
                </a:gsLst>
                <a:lin ang="5400000" scaled="0"/>
              </a:gradFill>
            </a:endParaRPr>
          </a:p>
        </p:txBody>
      </p:sp>
      <p:sp>
        <p:nvSpPr>
          <p:cNvPr id="15" name="Rectangle 14"/>
          <p:cNvSpPr/>
          <p:nvPr/>
        </p:nvSpPr>
        <p:spPr>
          <a:xfrm>
            <a:off x="773370" y="1841078"/>
            <a:ext cx="10441160" cy="3616375"/>
          </a:xfrm>
          <a:prstGeom prst="rect">
            <a:avLst/>
          </a:prstGeom>
        </p:spPr>
        <p:txBody>
          <a:bodyPr wrap="square">
            <a:spAutoFit/>
          </a:bodyPr>
          <a:lstStyle/>
          <a:p>
            <a:pPr>
              <a:spcBef>
                <a:spcPts val="200"/>
              </a:spcBef>
              <a:spcAft>
                <a:spcPts val="600"/>
              </a:spcAft>
            </a:pPr>
            <a:r>
              <a:rPr lang="en-US" sz="2400" b="1" dirty="0" smtClean="0">
                <a:solidFill>
                  <a:srgbClr val="2E74B5"/>
                </a:solidFill>
                <a:latin typeface="Segoe UI" panose="020B0502040204020203" pitchFamily="34" charset="0"/>
                <a:ea typeface="Times New Roman" panose="02020603050405020304" pitchFamily="18" charset="0"/>
                <a:cs typeface="Segoe UI" panose="020B0502040204020203" pitchFamily="34" charset="0"/>
              </a:rPr>
              <a:t>Social Collaboration Platform (Yammer) </a:t>
            </a:r>
            <a:endParaRPr lang="en-CA" sz="2400" b="1" dirty="0">
              <a:solidFill>
                <a:srgbClr val="2E74B5"/>
              </a:solidFill>
              <a:latin typeface="Segoe UI" panose="020B0502040204020203" pitchFamily="34" charset="0"/>
              <a:ea typeface="Times New Roman" panose="02020603050405020304" pitchFamily="18" charset="0"/>
              <a:cs typeface="Segoe UI" panose="020B0502040204020203" pitchFamily="34" charset="0"/>
            </a:endParaRPr>
          </a:p>
          <a:p>
            <a:pPr>
              <a:lnSpc>
                <a:spcPts val="2400"/>
              </a:lnSpc>
            </a:pPr>
            <a:r>
              <a:rPr lang="en-US" b="1" dirty="0">
                <a:latin typeface="Segoe UI" panose="020B0502040204020203" pitchFamily="34" charset="0"/>
                <a:ea typeface="Times New Roman" panose="02020603050405020304" pitchFamily="18" charset="0"/>
                <a:cs typeface="Segoe UI" panose="020B0502040204020203" pitchFamily="34" charset="0"/>
              </a:rPr>
              <a:t>Purpose: </a:t>
            </a:r>
            <a:r>
              <a:rPr lang="en-US" dirty="0">
                <a:latin typeface="Segoe UI" panose="020B0502040204020203" pitchFamily="34" charset="0"/>
                <a:ea typeface="Times New Roman" panose="02020603050405020304" pitchFamily="18" charset="0"/>
                <a:cs typeface="Segoe UI" panose="020B0502040204020203" pitchFamily="34" charset="0"/>
              </a:rPr>
              <a:t>Corporate social networking and social collaboration solution</a:t>
            </a:r>
            <a:r>
              <a:rPr lang="en-US" dirty="0" smtClean="0">
                <a:latin typeface="Segoe UI" panose="020B0502040204020203" pitchFamily="34" charset="0"/>
                <a:ea typeface="Times New Roman" panose="02020603050405020304" pitchFamily="18" charset="0"/>
                <a:cs typeface="Segoe UI" panose="020B0502040204020203" pitchFamily="34" charset="0"/>
              </a:rPr>
              <a:t>.</a:t>
            </a:r>
          </a:p>
          <a:p>
            <a:pPr>
              <a:lnSpc>
                <a:spcPts val="2400"/>
              </a:lnSpc>
            </a:pPr>
            <a:r>
              <a:rPr lang="en-US" b="1" dirty="0" smtClean="0">
                <a:latin typeface="Segoe UI" panose="020B0502040204020203" pitchFamily="34" charset="0"/>
                <a:ea typeface="Times New Roman" panose="02020603050405020304" pitchFamily="18" charset="0"/>
                <a:cs typeface="Segoe UI" panose="020B0502040204020203" pitchFamily="34" charset="0"/>
              </a:rPr>
              <a:t>Best for:</a:t>
            </a:r>
            <a:r>
              <a:rPr lang="en-US" dirty="0">
                <a:latin typeface="Segoe UI" panose="020B0502040204020203" pitchFamily="34" charset="0"/>
                <a:ea typeface="Times New Roman" panose="02020603050405020304" pitchFamily="18" charset="0"/>
                <a:cs typeface="Segoe UI" panose="020B0502040204020203" pitchFamily="34" charset="0"/>
              </a:rPr>
              <a:t> Exchanging ideas, news and thoughts. It is also great at engaging others and sparking a conversation around a specific topic</a:t>
            </a:r>
            <a:r>
              <a:rPr lang="en-US" dirty="0" smtClean="0">
                <a:latin typeface="Segoe UI" panose="020B0502040204020203" pitchFamily="34" charset="0"/>
                <a:ea typeface="Times New Roman" panose="02020603050405020304" pitchFamily="18" charset="0"/>
                <a:cs typeface="Segoe UI" panose="020B0502040204020203" pitchFamily="34" charset="0"/>
              </a:rPr>
              <a:t>.</a:t>
            </a:r>
          </a:p>
          <a:p>
            <a:pPr>
              <a:lnSpc>
                <a:spcPts val="2400"/>
              </a:lnSpc>
            </a:pPr>
            <a:r>
              <a:rPr lang="en-US" b="1" dirty="0" smtClean="0">
                <a:latin typeface="Segoe UI" panose="020B0502040204020203" pitchFamily="34" charset="0"/>
                <a:ea typeface="Times New Roman" panose="02020603050405020304" pitchFamily="18" charset="0"/>
                <a:cs typeface="Segoe UI" panose="020B0502040204020203" pitchFamily="34" charset="0"/>
              </a:rPr>
              <a:t>Example </a:t>
            </a:r>
            <a:r>
              <a:rPr lang="en-US" b="1" dirty="0">
                <a:latin typeface="Segoe UI" panose="020B0502040204020203" pitchFamily="34" charset="0"/>
                <a:ea typeface="Times New Roman" panose="02020603050405020304" pitchFamily="18" charset="0"/>
                <a:cs typeface="Segoe UI" panose="020B0502040204020203" pitchFamily="34" charset="0"/>
              </a:rPr>
              <a:t>of high level </a:t>
            </a:r>
            <a:r>
              <a:rPr lang="en-US" b="1" dirty="0" smtClean="0">
                <a:latin typeface="Segoe UI" panose="020B0502040204020203" pitchFamily="34" charset="0"/>
                <a:ea typeface="Times New Roman" panose="02020603050405020304" pitchFamily="18" charset="0"/>
                <a:cs typeface="Segoe UI" panose="020B0502040204020203" pitchFamily="34" charset="0"/>
              </a:rPr>
              <a:t>guidance</a:t>
            </a:r>
            <a:r>
              <a:rPr lang="en-US" b="1" dirty="0">
                <a:latin typeface="Segoe UI" panose="020B0502040204020203" pitchFamily="34" charset="0"/>
                <a:ea typeface="Times New Roman" panose="02020603050405020304" pitchFamily="18" charset="0"/>
                <a:cs typeface="Segoe UI" panose="020B0502040204020203" pitchFamily="34" charset="0"/>
              </a:rPr>
              <a:t>: </a:t>
            </a:r>
            <a:r>
              <a:rPr lang="en-US" dirty="0" smtClean="0">
                <a:latin typeface="Segoe UI" panose="020B0502040204020203" pitchFamily="34" charset="0"/>
                <a:ea typeface="Times New Roman" panose="02020603050405020304" pitchFamily="18" charset="0"/>
                <a:cs typeface="Segoe UI" panose="020B0502040204020203" pitchFamily="34" charset="0"/>
              </a:rPr>
              <a:t>Dialogue, social collaboration </a:t>
            </a:r>
            <a:r>
              <a:rPr lang="en-US" dirty="0">
                <a:latin typeface="Segoe UI" panose="020B0502040204020203" pitchFamily="34" charset="0"/>
                <a:ea typeface="Times New Roman" panose="02020603050405020304" pitchFamily="18" charset="0"/>
                <a:cs typeface="Segoe UI" panose="020B0502040204020203" pitchFamily="34" charset="0"/>
              </a:rPr>
              <a:t>and networking </a:t>
            </a:r>
            <a:r>
              <a:rPr lang="en-US" dirty="0" smtClean="0">
                <a:latin typeface="Segoe UI" panose="020B0502040204020203" pitchFamily="34" charset="0"/>
                <a:ea typeface="Times New Roman" panose="02020603050405020304" pitchFamily="18" charset="0"/>
                <a:cs typeface="Segoe UI" panose="020B0502040204020203" pitchFamily="34" charset="0"/>
              </a:rPr>
              <a:t>take place on </a:t>
            </a:r>
            <a:r>
              <a:rPr lang="en-US" dirty="0">
                <a:latin typeface="Segoe UI" panose="020B0502040204020203" pitchFamily="34" charset="0"/>
                <a:ea typeface="Times New Roman" panose="02020603050405020304" pitchFamily="18" charset="0"/>
                <a:cs typeface="Segoe UI" panose="020B0502040204020203" pitchFamily="34" charset="0"/>
              </a:rPr>
              <a:t>Yammer. It is used to share </a:t>
            </a:r>
            <a:r>
              <a:rPr lang="en-US" dirty="0" smtClean="0">
                <a:latin typeface="Segoe UI" panose="020B0502040204020203" pitchFamily="34" charset="0"/>
                <a:ea typeface="Times New Roman" panose="02020603050405020304" pitchFamily="18" charset="0"/>
                <a:cs typeface="Segoe UI" panose="020B0502040204020203" pitchFamily="34" charset="0"/>
              </a:rPr>
              <a:t>network with colleagues to develop greater belonging and connection.</a:t>
            </a:r>
          </a:p>
          <a:p>
            <a:pPr>
              <a:lnSpc>
                <a:spcPts val="2400"/>
              </a:lnSpc>
            </a:pPr>
            <a:r>
              <a:rPr lang="en-US" dirty="0" smtClean="0">
                <a:latin typeface="Segoe UI" panose="020B0502040204020203" pitchFamily="34" charset="0"/>
                <a:ea typeface="Times New Roman" panose="02020603050405020304" pitchFamily="18" charset="0"/>
                <a:cs typeface="Segoe UI" panose="020B0502040204020203" pitchFamily="34" charset="0"/>
              </a:rPr>
              <a:t>•	Ask questions and exchange ideas 		•</a:t>
            </a:r>
            <a:r>
              <a:rPr lang="en-US" dirty="0">
                <a:latin typeface="Segoe UI" panose="020B0502040204020203" pitchFamily="34" charset="0"/>
                <a:ea typeface="Times New Roman" panose="02020603050405020304" pitchFamily="18" charset="0"/>
                <a:cs typeface="Segoe UI" panose="020B0502040204020203" pitchFamily="34" charset="0"/>
              </a:rPr>
              <a:t>	Internal contests </a:t>
            </a:r>
            <a:endParaRPr lang="en-US" dirty="0" smtClean="0">
              <a:latin typeface="Segoe UI" panose="020B0502040204020203" pitchFamily="34" charset="0"/>
              <a:ea typeface="Times New Roman" panose="02020603050405020304" pitchFamily="18" charset="0"/>
              <a:cs typeface="Segoe UI" panose="020B0502040204020203" pitchFamily="34" charset="0"/>
            </a:endParaRPr>
          </a:p>
          <a:p>
            <a:pPr>
              <a:lnSpc>
                <a:spcPts val="2400"/>
              </a:lnSpc>
            </a:pPr>
            <a:r>
              <a:rPr lang="en-US" dirty="0" smtClean="0">
                <a:latin typeface="Segoe UI" panose="020B0502040204020203" pitchFamily="34" charset="0"/>
                <a:ea typeface="Times New Roman" panose="02020603050405020304" pitchFamily="18" charset="0"/>
                <a:cs typeface="Segoe UI" panose="020B0502040204020203" pitchFamily="34" charset="0"/>
              </a:rPr>
              <a:t>•</a:t>
            </a:r>
            <a:r>
              <a:rPr lang="en-US" dirty="0">
                <a:latin typeface="Segoe UI" panose="020B0502040204020203" pitchFamily="34" charset="0"/>
                <a:ea typeface="Times New Roman" panose="02020603050405020304" pitchFamily="18" charset="0"/>
                <a:cs typeface="Segoe UI" panose="020B0502040204020203" pitchFamily="34" charset="0"/>
              </a:rPr>
              <a:t>	</a:t>
            </a:r>
            <a:r>
              <a:rPr lang="en-US" dirty="0" smtClean="0">
                <a:latin typeface="Segoe UI" panose="020B0502040204020203" pitchFamily="34" charset="0"/>
                <a:ea typeface="Times New Roman" panose="02020603050405020304" pitchFamily="18" charset="0"/>
                <a:cs typeface="Segoe UI" panose="020B0502040204020203" pitchFamily="34" charset="0"/>
              </a:rPr>
              <a:t>Brainstorm w/ virtual/cross-segment </a:t>
            </a:r>
            <a:r>
              <a:rPr lang="en-US" dirty="0">
                <a:latin typeface="Segoe UI" panose="020B0502040204020203" pitchFamily="34" charset="0"/>
                <a:ea typeface="Times New Roman" panose="02020603050405020304" pitchFamily="18" charset="0"/>
                <a:cs typeface="Segoe UI" panose="020B0502040204020203" pitchFamily="34" charset="0"/>
              </a:rPr>
              <a:t>teams </a:t>
            </a:r>
            <a:r>
              <a:rPr lang="en-US" dirty="0" smtClean="0">
                <a:latin typeface="Segoe UI" panose="020B0502040204020203" pitchFamily="34" charset="0"/>
                <a:ea typeface="Times New Roman" panose="02020603050405020304" pitchFamily="18" charset="0"/>
                <a:cs typeface="Segoe UI" panose="020B0502040204020203" pitchFamily="34" charset="0"/>
              </a:rPr>
              <a:t>	•</a:t>
            </a:r>
            <a:r>
              <a:rPr lang="en-US" dirty="0">
                <a:latin typeface="Segoe UI" panose="020B0502040204020203" pitchFamily="34" charset="0"/>
                <a:ea typeface="Times New Roman" panose="02020603050405020304" pitchFamily="18" charset="0"/>
                <a:cs typeface="Segoe UI" panose="020B0502040204020203" pitchFamily="34" charset="0"/>
              </a:rPr>
              <a:t>	Recognize </a:t>
            </a:r>
            <a:r>
              <a:rPr lang="en-US" dirty="0" smtClean="0">
                <a:latin typeface="Segoe UI" panose="020B0502040204020203" pitchFamily="34" charset="0"/>
                <a:ea typeface="Times New Roman" panose="02020603050405020304" pitchFamily="18" charset="0"/>
                <a:cs typeface="Segoe UI" panose="020B0502040204020203" pitchFamily="34" charset="0"/>
              </a:rPr>
              <a:t>performance w/ praise</a:t>
            </a:r>
          </a:p>
          <a:p>
            <a:pPr>
              <a:lnSpc>
                <a:spcPts val="2400"/>
              </a:lnSpc>
            </a:pPr>
            <a:r>
              <a:rPr lang="en-US" dirty="0" smtClean="0">
                <a:latin typeface="Segoe UI" panose="020B0502040204020203" pitchFamily="34" charset="0"/>
                <a:ea typeface="Times New Roman" panose="02020603050405020304" pitchFamily="18" charset="0"/>
                <a:cs typeface="Segoe UI" panose="020B0502040204020203" pitchFamily="34" charset="0"/>
              </a:rPr>
              <a:t>•</a:t>
            </a:r>
            <a:r>
              <a:rPr lang="en-US" dirty="0">
                <a:latin typeface="Segoe UI" panose="020B0502040204020203" pitchFamily="34" charset="0"/>
                <a:ea typeface="Times New Roman" panose="02020603050405020304" pitchFamily="18" charset="0"/>
                <a:cs typeface="Segoe UI" panose="020B0502040204020203" pitchFamily="34" charset="0"/>
              </a:rPr>
              <a:t>	</a:t>
            </a:r>
            <a:r>
              <a:rPr lang="en-US" dirty="0" smtClean="0">
                <a:latin typeface="Segoe UI" panose="020B0502040204020203" pitchFamily="34" charset="0"/>
                <a:ea typeface="Times New Roman" panose="02020603050405020304" pitchFamily="18" charset="0"/>
                <a:cs typeface="Segoe UI" panose="020B0502040204020203" pitchFamily="34" charset="0"/>
              </a:rPr>
              <a:t>Place </a:t>
            </a:r>
            <a:r>
              <a:rPr lang="en-US" dirty="0">
                <a:latin typeface="Segoe UI" panose="020B0502040204020203" pitchFamily="34" charset="0"/>
                <a:ea typeface="Times New Roman" panose="02020603050405020304" pitchFamily="18" charset="0"/>
                <a:cs typeface="Segoe UI" panose="020B0502040204020203" pitchFamily="34" charset="0"/>
              </a:rPr>
              <a:t>where employees can practice building online reputation with quality contributions </a:t>
            </a:r>
          </a:p>
          <a:p>
            <a:pPr>
              <a:lnSpc>
                <a:spcPts val="2400"/>
              </a:lnSpc>
            </a:pPr>
            <a:r>
              <a:rPr lang="en-US" b="1" dirty="0" smtClean="0">
                <a:latin typeface="Segoe UI" panose="020B0502040204020203" pitchFamily="34" charset="0"/>
                <a:ea typeface="Times New Roman" panose="02020603050405020304" pitchFamily="18" charset="0"/>
                <a:cs typeface="Segoe UI" panose="020B0502040204020203" pitchFamily="34" charset="0"/>
              </a:rPr>
              <a:t>Think </a:t>
            </a:r>
            <a:r>
              <a:rPr lang="en-US" b="1" dirty="0">
                <a:latin typeface="Segoe UI" panose="020B0502040204020203" pitchFamily="34" charset="0"/>
                <a:ea typeface="Times New Roman" panose="02020603050405020304" pitchFamily="18" charset="0"/>
                <a:cs typeface="Segoe UI" panose="020B0502040204020203" pitchFamily="34" charset="0"/>
              </a:rPr>
              <a:t>twice before using for:</a:t>
            </a:r>
            <a:r>
              <a:rPr lang="en-US" dirty="0">
                <a:latin typeface="Segoe UI" panose="020B0502040204020203" pitchFamily="34" charset="0"/>
                <a:ea typeface="Times New Roman" panose="02020603050405020304" pitchFamily="18" charset="0"/>
                <a:cs typeface="Segoe UI" panose="020B0502040204020203" pitchFamily="34" charset="0"/>
              </a:rPr>
              <a:t> Extremely confidential or private information (while you can </a:t>
            </a:r>
            <a:r>
              <a:rPr lang="en-US" dirty="0" smtClean="0">
                <a:latin typeface="Segoe UI" panose="020B0502040204020203" pitchFamily="34" charset="0"/>
                <a:ea typeface="Times New Roman" panose="02020603050405020304" pitchFamily="18" charset="0"/>
                <a:cs typeface="Segoe UI" panose="020B0502040204020203" pitchFamily="34" charset="0"/>
              </a:rPr>
              <a:t>	do </a:t>
            </a:r>
            <a:r>
              <a:rPr lang="en-US" dirty="0">
                <a:latin typeface="Segoe UI" panose="020B0502040204020203" pitchFamily="34" charset="0"/>
                <a:ea typeface="Times New Roman" panose="02020603050405020304" pitchFamily="18" charset="0"/>
                <a:cs typeface="Segoe UI" panose="020B0502040204020203" pitchFamily="34" charset="0"/>
              </a:rPr>
              <a:t>this within Yammer safely there may be better options for you to leverage).</a:t>
            </a:r>
            <a:endParaRPr lang="en-CA" dirty="0">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46" name="TextBox 45"/>
          <p:cNvSpPr txBox="1"/>
          <p:nvPr/>
        </p:nvSpPr>
        <p:spPr>
          <a:xfrm>
            <a:off x="673621" y="1055292"/>
            <a:ext cx="4608512" cy="849463"/>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en-CA" sz="40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Organizational</a:t>
            </a:r>
          </a:p>
        </p:txBody>
      </p:sp>
      <p:sp>
        <p:nvSpPr>
          <p:cNvPr id="14" name="Title 1"/>
          <p:cNvSpPr>
            <a:spLocks noGrp="1"/>
          </p:cNvSpPr>
          <p:nvPr>
            <p:ph type="title"/>
          </p:nvPr>
        </p:nvSpPr>
        <p:spPr>
          <a:xfrm>
            <a:off x="6938317" y="295513"/>
            <a:ext cx="4904271" cy="1668506"/>
          </a:xfrm>
          <a:solidFill>
            <a:srgbClr val="505050">
              <a:alpha val="70000"/>
            </a:srgbClr>
          </a:solidFill>
        </p:spPr>
        <p:txBody>
          <a:bodyPr/>
          <a:lstStyle/>
          <a:p>
            <a:r>
              <a:rPr lang="en-US" dirty="0">
                <a:latin typeface="Segoe UI" panose="020B0502040204020203" pitchFamily="34" charset="0"/>
                <a:cs typeface="Segoe UI" panose="020B0502040204020203" pitchFamily="34" charset="0"/>
              </a:rPr>
              <a:t>2</a:t>
            </a:r>
            <a:r>
              <a:rPr lang="en-US" dirty="0" smtClean="0">
                <a:latin typeface="Segoe UI" panose="020B0502040204020203" pitchFamily="34" charset="0"/>
                <a:cs typeface="Segoe UI" panose="020B0502040204020203" pitchFamily="34" charset="0"/>
              </a:rPr>
              <a:t>. When To Use What Has Multiple Levels…</a:t>
            </a:r>
            <a:endParaRPr lang="en-GB"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57173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73621" y="2633166"/>
            <a:ext cx="4608512" cy="849463"/>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en-CA" sz="40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Organizational</a:t>
            </a:r>
          </a:p>
        </p:txBody>
      </p:sp>
      <p:sp>
        <p:nvSpPr>
          <p:cNvPr id="10" name="TextBox 9"/>
          <p:cNvSpPr txBox="1"/>
          <p:nvPr/>
        </p:nvSpPr>
        <p:spPr>
          <a:xfrm>
            <a:off x="673621" y="3483631"/>
            <a:ext cx="4608512" cy="849463"/>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en-CA" sz="40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Group</a:t>
            </a:r>
          </a:p>
        </p:txBody>
      </p:sp>
      <p:sp>
        <p:nvSpPr>
          <p:cNvPr id="11" name="TextBox 10"/>
          <p:cNvSpPr txBox="1"/>
          <p:nvPr/>
        </p:nvSpPr>
        <p:spPr>
          <a:xfrm>
            <a:off x="673621" y="4347727"/>
            <a:ext cx="4608512" cy="849463"/>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en-CA" sz="40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Individual</a:t>
            </a:r>
          </a:p>
        </p:txBody>
      </p:sp>
      <p:sp>
        <p:nvSpPr>
          <p:cNvPr id="4" name="Content Placeholder 3"/>
          <p:cNvSpPr>
            <a:spLocks noGrp="1"/>
          </p:cNvSpPr>
          <p:nvPr>
            <p:ph idx="1"/>
          </p:nvPr>
        </p:nvSpPr>
        <p:spPr>
          <a:solidFill>
            <a:srgbClr val="505050"/>
          </a:solidFill>
        </p:spPr>
        <p:txBody>
          <a:bodyPr>
            <a:normAutofit/>
          </a:bodyPr>
          <a:lstStyle/>
          <a:p>
            <a:r>
              <a:rPr lang="en-US" dirty="0" smtClean="0"/>
              <a:t>If you don’t have clear organizational technology guidance, it will be much harder.</a:t>
            </a:r>
            <a:endParaRPr lang="en-CA" dirty="0">
              <a:solidFill>
                <a:srgbClr val="000000"/>
              </a:solidFill>
              <a:latin typeface="Calibri" panose="020F050202020403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graphicFrame>
        <p:nvGraphicFramePr>
          <p:cNvPr id="12" name="Diagram 11"/>
          <p:cNvGraphicFramePr/>
          <p:nvPr>
            <p:extLst>
              <p:ext uri="{D42A27DB-BD31-4B8C-83A1-F6EECF244321}">
                <p14:modId xmlns:p14="http://schemas.microsoft.com/office/powerpoint/2010/main" val="1455665327"/>
              </p:ext>
            </p:extLst>
          </p:nvPr>
        </p:nvGraphicFramePr>
        <p:xfrm>
          <a:off x="2401813" y="259441"/>
          <a:ext cx="7823322" cy="57317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4130005" y="917679"/>
            <a:ext cx="4320000" cy="70788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lvl="0" algn="ctr"/>
            <a:r>
              <a:rPr lang="en-CA" sz="4000" dirty="0">
                <a:solidFill>
                  <a:schemeClr val="tx1"/>
                </a:solidFill>
                <a:latin typeface="Segoe UI" panose="020B0502040204020203" pitchFamily="34" charset="0"/>
                <a:cs typeface="Segoe UI" panose="020B0502040204020203" pitchFamily="34" charset="0"/>
              </a:rPr>
              <a:t>Individual</a:t>
            </a:r>
          </a:p>
        </p:txBody>
      </p:sp>
      <p:sp>
        <p:nvSpPr>
          <p:cNvPr id="14" name="Rectangle 13"/>
          <p:cNvSpPr/>
          <p:nvPr/>
        </p:nvSpPr>
        <p:spPr>
          <a:xfrm>
            <a:off x="4130005" y="2660462"/>
            <a:ext cx="4320000" cy="70788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lvl="0" algn="ctr"/>
            <a:r>
              <a:rPr lang="en-CA" sz="4000" dirty="0" smtClean="0">
                <a:solidFill>
                  <a:schemeClr val="tx1"/>
                </a:solidFill>
                <a:latin typeface="Segoe UI" panose="020B0502040204020203" pitchFamily="34" charset="0"/>
                <a:cs typeface="Segoe UI" panose="020B0502040204020203" pitchFamily="34" charset="0"/>
              </a:rPr>
              <a:t>Group</a:t>
            </a:r>
            <a:endParaRPr lang="en-CA" sz="4000" dirty="0">
              <a:solidFill>
                <a:schemeClr val="tx1"/>
              </a:solidFill>
              <a:latin typeface="Segoe UI" panose="020B0502040204020203" pitchFamily="34" charset="0"/>
              <a:cs typeface="Segoe UI" panose="020B0502040204020203" pitchFamily="34" charset="0"/>
            </a:endParaRPr>
          </a:p>
        </p:txBody>
      </p:sp>
      <p:sp>
        <p:nvSpPr>
          <p:cNvPr id="15" name="Rectangle 14"/>
          <p:cNvSpPr/>
          <p:nvPr/>
        </p:nvSpPr>
        <p:spPr>
          <a:xfrm>
            <a:off x="4130005" y="4559278"/>
            <a:ext cx="4320000"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CA" sz="4000" dirty="0" smtClean="0">
                <a:solidFill>
                  <a:schemeClr val="tx1"/>
                </a:solidFill>
                <a:latin typeface="Segoe UI" panose="020B0502040204020203" pitchFamily="34" charset="0"/>
                <a:cs typeface="Segoe UI" panose="020B0502040204020203" pitchFamily="34" charset="0"/>
              </a:rPr>
              <a:t>Organizational</a:t>
            </a:r>
            <a:endParaRPr lang="en-CA" sz="4000" dirty="0">
              <a:solidFill>
                <a:schemeClr val="tx1"/>
              </a:solidFill>
              <a:latin typeface="Segoe UI" panose="020B0502040204020203" pitchFamily="34" charset="0"/>
              <a:cs typeface="Segoe UI" panose="020B0502040204020203" pitchFamily="34" charset="0"/>
            </a:endParaRPr>
          </a:p>
        </p:txBody>
      </p:sp>
      <p:sp>
        <p:nvSpPr>
          <p:cNvPr id="17" name="Title 1"/>
          <p:cNvSpPr txBox="1">
            <a:spLocks/>
          </p:cNvSpPr>
          <p:nvPr/>
        </p:nvSpPr>
        <p:spPr>
          <a:xfrm>
            <a:off x="6938317" y="290768"/>
            <a:ext cx="4904271" cy="167799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rgbClr val="505050">
              <a:alpha val="70000"/>
            </a:srgbClr>
          </a:solidFill>
        </p:spPr>
        <p:txBody>
          <a:bodyPr vert="horz"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Segoe UI Light" panose="020B0502040204020203" pitchFamily="34" charset="0"/>
                <a:ea typeface="+mj-ea"/>
                <a:cs typeface="Segoe UI Light" panose="020B0502040204020203" pitchFamily="34" charset="0"/>
              </a:defRPr>
            </a:lvl1pPr>
          </a:lstStyle>
          <a:p>
            <a:r>
              <a:rPr lang="en-US" dirty="0">
                <a:latin typeface="Segoe UI" panose="020B0502040204020203" pitchFamily="34" charset="0"/>
                <a:cs typeface="Segoe UI" panose="020B0502040204020203" pitchFamily="34" charset="0"/>
              </a:rPr>
              <a:t>2</a:t>
            </a:r>
            <a:r>
              <a:rPr lang="en-US" dirty="0" smtClean="0">
                <a:latin typeface="Segoe UI" panose="020B0502040204020203" pitchFamily="34" charset="0"/>
                <a:cs typeface="Segoe UI" panose="020B0502040204020203" pitchFamily="34" charset="0"/>
              </a:rPr>
              <a:t>. When To Use What Has Multiple Levels…</a:t>
            </a:r>
            <a:endParaRPr lang="en-GB"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03171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9"/>
                                        </p:tgtEl>
                                      </p:cBhvr>
                                    </p:animEffect>
                                    <p:anim calcmode="lin" valueType="num">
                                      <p:cBhvr>
                                        <p:cTn id="11" dur="1000"/>
                                        <p:tgtEl>
                                          <p:spTgt spid="9"/>
                                        </p:tgtEl>
                                        <p:attrNameLst>
                                          <p:attrName>ppt_x</p:attrName>
                                        </p:attrNameLst>
                                      </p:cBhvr>
                                      <p:tavLst>
                                        <p:tav tm="0">
                                          <p:val>
                                            <p:strVal val="ppt_x"/>
                                          </p:val>
                                        </p:tav>
                                        <p:tav tm="100000">
                                          <p:val>
                                            <p:strVal val="ppt_x"/>
                                          </p:val>
                                        </p:tav>
                                      </p:tavLst>
                                    </p:anim>
                                    <p:anim calcmode="lin" valueType="num">
                                      <p:cBhvr>
                                        <p:cTn id="12" dur="1000"/>
                                        <p:tgtEl>
                                          <p:spTgt spid="9"/>
                                        </p:tgtEl>
                                        <p:attrNameLst>
                                          <p:attrName>ppt_y</p:attrName>
                                        </p:attrNameLst>
                                      </p:cBhvr>
                                      <p:tavLst>
                                        <p:tav tm="0">
                                          <p:val>
                                            <p:strVal val="ppt_y"/>
                                          </p:val>
                                        </p:tav>
                                        <p:tav tm="100000">
                                          <p:val>
                                            <p:strVal val="ppt_y+.1"/>
                                          </p:val>
                                        </p:tav>
                                      </p:tavLst>
                                    </p:anim>
                                    <p:set>
                                      <p:cBhvr>
                                        <p:cTn id="13" dur="1" fill="hold">
                                          <p:stCondLst>
                                            <p:cond delay="999"/>
                                          </p:stCondLst>
                                        </p:cTn>
                                        <p:tgtEl>
                                          <p:spTgt spid="9"/>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10"/>
                                        </p:tgtEl>
                                      </p:cBhvr>
                                    </p:animEffect>
                                    <p:anim calcmode="lin" valueType="num">
                                      <p:cBhvr>
                                        <p:cTn id="23" dur="1000"/>
                                        <p:tgtEl>
                                          <p:spTgt spid="10"/>
                                        </p:tgtEl>
                                        <p:attrNameLst>
                                          <p:attrName>ppt_x</p:attrName>
                                        </p:attrNameLst>
                                      </p:cBhvr>
                                      <p:tavLst>
                                        <p:tav tm="0">
                                          <p:val>
                                            <p:strVal val="ppt_x"/>
                                          </p:val>
                                        </p:tav>
                                        <p:tav tm="100000">
                                          <p:val>
                                            <p:strVal val="ppt_x"/>
                                          </p:val>
                                        </p:tav>
                                      </p:tavLst>
                                    </p:anim>
                                    <p:anim calcmode="lin" valueType="num">
                                      <p:cBhvr>
                                        <p:cTn id="24" dur="1000"/>
                                        <p:tgtEl>
                                          <p:spTgt spid="10"/>
                                        </p:tgtEl>
                                        <p:attrNameLst>
                                          <p:attrName>ppt_y</p:attrName>
                                        </p:attrNameLst>
                                      </p:cBhvr>
                                      <p:tavLst>
                                        <p:tav tm="0">
                                          <p:val>
                                            <p:strVal val="ppt_y"/>
                                          </p:val>
                                        </p:tav>
                                        <p:tav tm="100000">
                                          <p:val>
                                            <p:strVal val="ppt_y+.1"/>
                                          </p:val>
                                        </p:tav>
                                      </p:tavLst>
                                    </p:anim>
                                    <p:set>
                                      <p:cBhvr>
                                        <p:cTn id="25" dur="1" fill="hold">
                                          <p:stCondLst>
                                            <p:cond delay="999"/>
                                          </p:stCondLst>
                                        </p:cTn>
                                        <p:tgtEl>
                                          <p:spTgt spid="10"/>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11"/>
                                        </p:tgtEl>
                                      </p:cBhvr>
                                    </p:animEffect>
                                    <p:anim calcmode="lin" valueType="num">
                                      <p:cBhvr>
                                        <p:cTn id="35" dur="1000"/>
                                        <p:tgtEl>
                                          <p:spTgt spid="11"/>
                                        </p:tgtEl>
                                        <p:attrNameLst>
                                          <p:attrName>ppt_x</p:attrName>
                                        </p:attrNameLst>
                                      </p:cBhvr>
                                      <p:tavLst>
                                        <p:tav tm="0">
                                          <p:val>
                                            <p:strVal val="ppt_x"/>
                                          </p:val>
                                        </p:tav>
                                        <p:tav tm="100000">
                                          <p:val>
                                            <p:strVal val="ppt_x"/>
                                          </p:val>
                                        </p:tav>
                                      </p:tavLst>
                                    </p:anim>
                                    <p:anim calcmode="lin" valueType="num">
                                      <p:cBhvr>
                                        <p:cTn id="36" dur="1000"/>
                                        <p:tgtEl>
                                          <p:spTgt spid="11"/>
                                        </p:tgtEl>
                                        <p:attrNameLst>
                                          <p:attrName>ppt_y</p:attrName>
                                        </p:attrNameLst>
                                      </p:cBhvr>
                                      <p:tavLst>
                                        <p:tav tm="0">
                                          <p:val>
                                            <p:strVal val="ppt_y"/>
                                          </p:val>
                                        </p:tav>
                                        <p:tav tm="100000">
                                          <p:val>
                                            <p:strVal val="ppt_y+.1"/>
                                          </p:val>
                                        </p:tav>
                                      </p:tavLst>
                                    </p:anim>
                                    <p:set>
                                      <p:cBhvr>
                                        <p:cTn id="37" dur="1" fill="hold">
                                          <p:stCondLst>
                                            <p:cond delay="999"/>
                                          </p:stCondLst>
                                        </p:cTn>
                                        <p:tgtEl>
                                          <p:spTgt spid="11"/>
                                        </p:tgtEl>
                                        <p:attrNameLst>
                                          <p:attrName>style.visibility</p:attrName>
                                        </p:attrNameLst>
                                      </p:cBhvr>
                                      <p:to>
                                        <p:strVal val="hidden"/>
                                      </p:to>
                                    </p:set>
                                  </p:childTnLst>
                                </p:cTn>
                              </p:par>
                              <p:par>
                                <p:cTn id="38" presetID="42"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Graphic spid="12" grpId="0">
        <p:bldAsOne/>
      </p:bldGraphic>
      <p:bldP spid="5"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solidFill>
            <a:srgbClr val="505050"/>
          </a:solidFill>
        </p:spPr>
        <p:txBody>
          <a:bodyPr>
            <a:normAutofit/>
          </a:bodyPr>
          <a:lstStyle/>
          <a:p>
            <a:r>
              <a:rPr lang="en-US" dirty="0" smtClean="0"/>
              <a:t>Spend the majority of your efforts providing individual and group guidance.</a:t>
            </a:r>
            <a:endParaRPr lang="en-CA" dirty="0">
              <a:solidFill>
                <a:srgbClr val="000000"/>
              </a:solidFill>
              <a:latin typeface="Calibri" panose="020F050202020403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grpSp>
        <p:nvGrpSpPr>
          <p:cNvPr id="3" name="Group 2"/>
          <p:cNvGrpSpPr/>
          <p:nvPr/>
        </p:nvGrpSpPr>
        <p:grpSpPr>
          <a:xfrm>
            <a:off x="411139" y="259441"/>
            <a:ext cx="7823322" cy="5731786"/>
            <a:chOff x="4057997" y="259441"/>
            <a:chExt cx="7823322" cy="5731786"/>
          </a:xfrm>
        </p:grpSpPr>
        <p:graphicFrame>
          <p:nvGraphicFramePr>
            <p:cNvPr id="12" name="Diagram 11"/>
            <p:cNvGraphicFramePr/>
            <p:nvPr>
              <p:extLst>
                <p:ext uri="{D42A27DB-BD31-4B8C-83A1-F6EECF244321}">
                  <p14:modId xmlns:p14="http://schemas.microsoft.com/office/powerpoint/2010/main" val="4112869393"/>
                </p:ext>
              </p:extLst>
            </p:nvPr>
          </p:nvGraphicFramePr>
          <p:xfrm>
            <a:off x="4057997" y="259441"/>
            <a:ext cx="7823322" cy="57317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5786189" y="917679"/>
              <a:ext cx="4320000" cy="70788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lvl="0" algn="ctr"/>
              <a:r>
                <a:rPr lang="en-CA" sz="4000" dirty="0">
                  <a:solidFill>
                    <a:schemeClr val="tx1"/>
                  </a:solidFill>
                  <a:latin typeface="Segoe UI" panose="020B0502040204020203" pitchFamily="34" charset="0"/>
                  <a:cs typeface="Segoe UI" panose="020B0502040204020203" pitchFamily="34" charset="0"/>
                </a:rPr>
                <a:t>Individual</a:t>
              </a:r>
            </a:p>
          </p:txBody>
        </p:sp>
        <p:sp>
          <p:nvSpPr>
            <p:cNvPr id="14" name="Rectangle 13"/>
            <p:cNvSpPr/>
            <p:nvPr/>
          </p:nvSpPr>
          <p:spPr>
            <a:xfrm>
              <a:off x="5786189" y="2660462"/>
              <a:ext cx="4320000" cy="70788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lvl="0" algn="ctr"/>
              <a:r>
                <a:rPr lang="en-CA" sz="4000" dirty="0" smtClean="0">
                  <a:solidFill>
                    <a:schemeClr val="tx1"/>
                  </a:solidFill>
                  <a:latin typeface="Segoe UI" panose="020B0502040204020203" pitchFamily="34" charset="0"/>
                  <a:cs typeface="Segoe UI" panose="020B0502040204020203" pitchFamily="34" charset="0"/>
                </a:rPr>
                <a:t>Group</a:t>
              </a:r>
              <a:endParaRPr lang="en-CA" sz="4000" dirty="0">
                <a:solidFill>
                  <a:schemeClr val="tx1"/>
                </a:solidFill>
                <a:latin typeface="Segoe UI" panose="020B0502040204020203" pitchFamily="34" charset="0"/>
                <a:cs typeface="Segoe UI" panose="020B0502040204020203" pitchFamily="34" charset="0"/>
              </a:endParaRPr>
            </a:p>
          </p:txBody>
        </p:sp>
        <p:sp>
          <p:nvSpPr>
            <p:cNvPr id="15" name="Rectangle 14"/>
            <p:cNvSpPr/>
            <p:nvPr/>
          </p:nvSpPr>
          <p:spPr>
            <a:xfrm>
              <a:off x="5786189" y="4559278"/>
              <a:ext cx="4320000"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CA" sz="4000" dirty="0" smtClean="0">
                  <a:solidFill>
                    <a:schemeClr val="tx1"/>
                  </a:solidFill>
                  <a:latin typeface="Segoe UI" panose="020B0502040204020203" pitchFamily="34" charset="0"/>
                  <a:cs typeface="Segoe UI" panose="020B0502040204020203" pitchFamily="34" charset="0"/>
                </a:rPr>
                <a:t>Organizational</a:t>
              </a:r>
              <a:endParaRPr lang="en-CA" sz="4000" dirty="0">
                <a:solidFill>
                  <a:schemeClr val="tx1"/>
                </a:solidFill>
                <a:latin typeface="Segoe UI" panose="020B0502040204020203" pitchFamily="34" charset="0"/>
                <a:cs typeface="Segoe UI" panose="020B0502040204020203" pitchFamily="34" charset="0"/>
              </a:endParaRPr>
            </a:p>
          </p:txBody>
        </p:sp>
      </p:grpSp>
      <p:grpSp>
        <p:nvGrpSpPr>
          <p:cNvPr id="7" name="Group 6"/>
          <p:cNvGrpSpPr/>
          <p:nvPr/>
        </p:nvGrpSpPr>
        <p:grpSpPr>
          <a:xfrm>
            <a:off x="385589" y="259441"/>
            <a:ext cx="7823322" cy="5731786"/>
            <a:chOff x="385589" y="259441"/>
            <a:chExt cx="7823322" cy="5731786"/>
          </a:xfrm>
        </p:grpSpPr>
        <p:graphicFrame>
          <p:nvGraphicFramePr>
            <p:cNvPr id="13" name="Diagram 12"/>
            <p:cNvGraphicFramePr/>
            <p:nvPr>
              <p:extLst>
                <p:ext uri="{D42A27DB-BD31-4B8C-83A1-F6EECF244321}">
                  <p14:modId xmlns:p14="http://schemas.microsoft.com/office/powerpoint/2010/main" val="461896198"/>
                </p:ext>
              </p:extLst>
            </p:nvPr>
          </p:nvGraphicFramePr>
          <p:xfrm>
            <a:off x="385589" y="259441"/>
            <a:ext cx="7823322" cy="573178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6" name="Rectangle 15"/>
            <p:cNvSpPr/>
            <p:nvPr/>
          </p:nvSpPr>
          <p:spPr>
            <a:xfrm>
              <a:off x="2113781" y="917679"/>
              <a:ext cx="4320000" cy="70788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lvl="0" algn="ctr"/>
              <a:r>
                <a:rPr lang="en-CA" sz="4000" dirty="0">
                  <a:solidFill>
                    <a:schemeClr val="tx1"/>
                  </a:solidFill>
                  <a:latin typeface="Segoe UI" panose="020B0502040204020203" pitchFamily="34" charset="0"/>
                  <a:cs typeface="Segoe UI" panose="020B0502040204020203" pitchFamily="34" charset="0"/>
                </a:rPr>
                <a:t>Individual</a:t>
              </a:r>
            </a:p>
          </p:txBody>
        </p:sp>
        <p:sp>
          <p:nvSpPr>
            <p:cNvPr id="17" name="Rectangle 16"/>
            <p:cNvSpPr/>
            <p:nvPr/>
          </p:nvSpPr>
          <p:spPr>
            <a:xfrm>
              <a:off x="2113781" y="2660462"/>
              <a:ext cx="4320000" cy="70788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lvl="0" algn="ctr"/>
              <a:r>
                <a:rPr lang="en-CA" sz="4000" dirty="0" smtClean="0">
                  <a:solidFill>
                    <a:schemeClr val="tx1"/>
                  </a:solidFill>
                  <a:latin typeface="Segoe UI" panose="020B0502040204020203" pitchFamily="34" charset="0"/>
                  <a:cs typeface="Segoe UI" panose="020B0502040204020203" pitchFamily="34" charset="0"/>
                </a:rPr>
                <a:t>Group</a:t>
              </a:r>
              <a:endParaRPr lang="en-CA" sz="4000" dirty="0">
                <a:solidFill>
                  <a:schemeClr val="tx1"/>
                </a:solidFill>
                <a:latin typeface="Segoe UI" panose="020B0502040204020203" pitchFamily="34" charset="0"/>
                <a:cs typeface="Segoe UI" panose="020B0502040204020203" pitchFamily="34" charset="0"/>
              </a:endParaRPr>
            </a:p>
          </p:txBody>
        </p:sp>
        <p:sp>
          <p:nvSpPr>
            <p:cNvPr id="18" name="Rectangle 17"/>
            <p:cNvSpPr/>
            <p:nvPr/>
          </p:nvSpPr>
          <p:spPr>
            <a:xfrm>
              <a:off x="2113781" y="4559278"/>
              <a:ext cx="4320000"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CA" sz="4000" dirty="0" smtClean="0">
                  <a:solidFill>
                    <a:schemeClr val="tx1"/>
                  </a:solidFill>
                  <a:latin typeface="Segoe UI" panose="020B0502040204020203" pitchFamily="34" charset="0"/>
                  <a:cs typeface="Segoe UI" panose="020B0502040204020203" pitchFamily="34" charset="0"/>
                </a:rPr>
                <a:t>Organizational</a:t>
              </a:r>
              <a:endParaRPr lang="en-CA" sz="4000" dirty="0">
                <a:solidFill>
                  <a:schemeClr val="tx1"/>
                </a:solidFill>
                <a:latin typeface="Segoe UI" panose="020B0502040204020203" pitchFamily="34" charset="0"/>
                <a:cs typeface="Segoe UI" panose="020B0502040204020203" pitchFamily="34" charset="0"/>
              </a:endParaRPr>
            </a:p>
          </p:txBody>
        </p:sp>
      </p:grpSp>
      <p:sp>
        <p:nvSpPr>
          <p:cNvPr id="20" name="Title 1"/>
          <p:cNvSpPr txBox="1">
            <a:spLocks/>
          </p:cNvSpPr>
          <p:nvPr/>
        </p:nvSpPr>
        <p:spPr>
          <a:xfrm>
            <a:off x="6938317" y="290768"/>
            <a:ext cx="4904271" cy="167799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rgbClr val="505050">
              <a:alpha val="70000"/>
            </a:srgbClr>
          </a:solidFill>
        </p:spPr>
        <p:txBody>
          <a:bodyPr vert="horz"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Segoe UI Light" panose="020B0502040204020203" pitchFamily="34" charset="0"/>
                <a:ea typeface="+mj-ea"/>
                <a:cs typeface="Segoe UI Light" panose="020B0502040204020203" pitchFamily="34" charset="0"/>
              </a:defRPr>
            </a:lvl1pPr>
          </a:lstStyle>
          <a:p>
            <a:r>
              <a:rPr lang="en-US" dirty="0">
                <a:latin typeface="Segoe UI" panose="020B0502040204020203" pitchFamily="34" charset="0"/>
                <a:cs typeface="Segoe UI" panose="020B0502040204020203" pitchFamily="34" charset="0"/>
              </a:rPr>
              <a:t>2</a:t>
            </a:r>
            <a:r>
              <a:rPr lang="en-US" dirty="0" smtClean="0">
                <a:latin typeface="Segoe UI" panose="020B0502040204020203" pitchFamily="34" charset="0"/>
                <a:cs typeface="Segoe UI" panose="020B0502040204020203" pitchFamily="34" charset="0"/>
              </a:rPr>
              <a:t>. When To Use What Has Multiple Levels…</a:t>
            </a:r>
            <a:endParaRPr lang="en-GB"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51103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solidFill>
            <a:srgbClr val="505050"/>
          </a:solidFill>
        </p:spPr>
        <p:txBody>
          <a:bodyPr>
            <a:normAutofit/>
          </a:bodyPr>
          <a:lstStyle/>
          <a:p>
            <a:r>
              <a:rPr lang="en-US" dirty="0"/>
              <a:t>Even if you have decided on </a:t>
            </a:r>
            <a:r>
              <a:rPr lang="en-US" dirty="0" smtClean="0"/>
              <a:t>the technology what about which features?</a:t>
            </a:r>
            <a:endParaRPr lang="en-CA" dirty="0">
              <a:solidFill>
                <a:srgbClr val="000000"/>
              </a:solidFill>
              <a:latin typeface="Calibri" panose="020F050202020403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16" name="Title 1"/>
          <p:cNvSpPr txBox="1">
            <a:spLocks/>
          </p:cNvSpPr>
          <p:nvPr/>
        </p:nvSpPr>
        <p:spPr>
          <a:xfrm>
            <a:off x="313581" y="4037848"/>
            <a:ext cx="5904656" cy="166850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rgbClr val="505050">
              <a:alpha val="70000"/>
            </a:srgb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Segoe UI Light" panose="020B0502040204020203" pitchFamily="34" charset="0"/>
                <a:ea typeface="+mj-ea"/>
                <a:cs typeface="Segoe UI Light" panose="020B0502040204020203" pitchFamily="34" charset="0"/>
              </a:defRPr>
            </a:lvl1pPr>
          </a:lstStyle>
          <a:p>
            <a:r>
              <a:rPr lang="en-US" dirty="0" smtClean="0">
                <a:latin typeface="Segoe UI" panose="020B0502040204020203" pitchFamily="34" charset="0"/>
                <a:cs typeface="Segoe UI" panose="020B0502040204020203" pitchFamily="34" charset="0"/>
              </a:rPr>
              <a:t>3. Knowing What product to use isn’t enough…</a:t>
            </a:r>
            <a:endParaRPr lang="en-GB" dirty="0">
              <a:latin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a:stretch>
            <a:fillRect/>
          </a:stretch>
        </p:blipFill>
        <p:spPr>
          <a:xfrm>
            <a:off x="8162453" y="1481038"/>
            <a:ext cx="2401713" cy="1990725"/>
          </a:xfrm>
          <a:prstGeom prst="rect">
            <a:avLst/>
          </a:prstGeom>
        </p:spPr>
      </p:pic>
      <p:pic>
        <p:nvPicPr>
          <p:cNvPr id="3" name="Picture 2"/>
          <p:cNvPicPr>
            <a:picLocks noChangeAspect="1"/>
          </p:cNvPicPr>
          <p:nvPr/>
        </p:nvPicPr>
        <p:blipFill>
          <a:blip r:embed="rId5"/>
          <a:stretch>
            <a:fillRect/>
          </a:stretch>
        </p:blipFill>
        <p:spPr>
          <a:xfrm>
            <a:off x="817637" y="1481038"/>
            <a:ext cx="5934075" cy="199072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37" y="347397"/>
            <a:ext cx="2583752" cy="877318"/>
          </a:xfrm>
          <a:prstGeom prst="rect">
            <a:avLst/>
          </a:prstGeom>
        </p:spPr>
      </p:pic>
      <p:sp>
        <p:nvSpPr>
          <p:cNvPr id="5" name="TextBox 4"/>
          <p:cNvSpPr txBox="1"/>
          <p:nvPr/>
        </p:nvSpPr>
        <p:spPr>
          <a:xfrm>
            <a:off x="7087430" y="2219225"/>
            <a:ext cx="739305" cy="584775"/>
          </a:xfrm>
          <a:prstGeom prst="rect">
            <a:avLst/>
          </a:prstGeom>
          <a:noFill/>
        </p:spPr>
        <p:txBody>
          <a:bodyPr wrap="none" rtlCol="0">
            <a:spAutoFit/>
          </a:bodyPr>
          <a:lstStyle/>
          <a:p>
            <a:r>
              <a:rPr lang="en-CA" sz="3200" dirty="0" smtClean="0">
                <a:latin typeface="Segoe UI" panose="020B0502040204020203" pitchFamily="34" charset="0"/>
                <a:cs typeface="Segoe UI" panose="020B0502040204020203" pitchFamily="34" charset="0"/>
              </a:rPr>
              <a:t>OR</a:t>
            </a:r>
            <a:endParaRPr lang="en-CA" sz="3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4410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737" y="472926"/>
            <a:ext cx="10001562" cy="5091100"/>
          </a:xfrm>
          <a:prstGeom prst="rect">
            <a:avLst/>
          </a:prstGeom>
          <a:noFill/>
          <a:ln w="9525">
            <a:noFill/>
            <a:miter lim="800000"/>
            <a:headEnd/>
            <a:tailEnd/>
          </a:ln>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581" y="-85739"/>
            <a:ext cx="10729192" cy="5904139"/>
          </a:xfrm>
          <a:prstGeom prst="rect">
            <a:avLst/>
          </a:prstGeom>
          <a:noFill/>
          <a:ln w="9525">
            <a:noFill/>
            <a:miter lim="800000"/>
            <a:headEnd/>
            <a:tailEnd/>
          </a:ln>
        </p:spPr>
      </p:pic>
      <p:sp>
        <p:nvSpPr>
          <p:cNvPr id="4" name="Content Placeholder 3"/>
          <p:cNvSpPr>
            <a:spLocks noGrp="1"/>
          </p:cNvSpPr>
          <p:nvPr>
            <p:ph idx="1"/>
          </p:nvPr>
        </p:nvSpPr>
        <p:spPr>
          <a:solidFill>
            <a:srgbClr val="505050"/>
          </a:solidFill>
        </p:spPr>
        <p:txBody>
          <a:bodyPr>
            <a:normAutofit/>
          </a:bodyPr>
          <a:lstStyle/>
          <a:p>
            <a:r>
              <a:rPr lang="en-US" dirty="0" smtClean="0"/>
              <a:t>Users often wont use a matrix. They</a:t>
            </a:r>
            <a:r>
              <a:rPr lang="en-CA" dirty="0" smtClean="0"/>
              <a:t> are </a:t>
            </a:r>
            <a:r>
              <a:rPr lang="en-CA" dirty="0"/>
              <a:t>trying to </a:t>
            </a:r>
            <a:r>
              <a:rPr lang="en-CA" dirty="0" smtClean="0"/>
              <a:t>do more than </a:t>
            </a:r>
            <a:r>
              <a:rPr lang="en-CA" dirty="0"/>
              <a:t>make a </a:t>
            </a:r>
            <a:r>
              <a:rPr lang="en-CA" dirty="0" smtClean="0"/>
              <a:t>decision</a:t>
            </a:r>
            <a:r>
              <a:rPr lang="en-CA" dirty="0"/>
              <a:t>. </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16" name="Title 1"/>
          <p:cNvSpPr txBox="1">
            <a:spLocks/>
          </p:cNvSpPr>
          <p:nvPr/>
        </p:nvSpPr>
        <p:spPr>
          <a:xfrm>
            <a:off x="7457082" y="3895520"/>
            <a:ext cx="4320480" cy="166850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rgbClr val="505050">
              <a:alpha val="70000"/>
            </a:srgb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Segoe UI Light" panose="020B0502040204020203" pitchFamily="34" charset="0"/>
                <a:ea typeface="+mj-ea"/>
                <a:cs typeface="Segoe UI Light" panose="020B0502040204020203" pitchFamily="34" charset="0"/>
              </a:defRPr>
            </a:lvl1pPr>
          </a:lstStyle>
          <a:p>
            <a:r>
              <a:rPr lang="en-US" dirty="0">
                <a:latin typeface="Segoe UI" panose="020B0502040204020203" pitchFamily="34" charset="0"/>
                <a:cs typeface="Segoe UI" panose="020B0502040204020203" pitchFamily="34" charset="0"/>
              </a:rPr>
              <a:t>4</a:t>
            </a:r>
            <a:r>
              <a:rPr lang="en-US" dirty="0" smtClean="0">
                <a:latin typeface="Segoe UI" panose="020B0502040204020203" pitchFamily="34" charset="0"/>
                <a:cs typeface="Segoe UI" panose="020B0502040204020203" pitchFamily="34" charset="0"/>
              </a:rPr>
              <a:t>. People Aren’t Making One Decision…</a:t>
            </a:r>
            <a:endParaRPr lang="en-GB"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58253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Program Files\Microsoft Office\MEDIA\CAGCAT10\j03028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807" y="172827"/>
            <a:ext cx="4030216" cy="5649836"/>
          </a:xfrm>
          <a:prstGeom prst="rect">
            <a:avLst/>
          </a:prstGeom>
          <a:solidFill>
            <a:srgbClr val="0493EB"/>
          </a:solidFill>
          <a:ln>
            <a:noFill/>
          </a:ln>
          <a:effectLst>
            <a:softEdge rad="112500"/>
          </a:effectLst>
          <a:extLst/>
        </p:spPr>
      </p:pic>
      <p:sp>
        <p:nvSpPr>
          <p:cNvPr id="4" name="Content Placeholder 3"/>
          <p:cNvSpPr>
            <a:spLocks noGrp="1"/>
          </p:cNvSpPr>
          <p:nvPr>
            <p:ph idx="1"/>
          </p:nvPr>
        </p:nvSpPr>
        <p:spPr>
          <a:solidFill>
            <a:srgbClr val="505050"/>
          </a:solidFill>
        </p:spPr>
        <p:txBody>
          <a:bodyPr>
            <a:normAutofit/>
          </a:bodyPr>
          <a:lstStyle/>
          <a:p>
            <a:pPr>
              <a:lnSpc>
                <a:spcPct val="90000"/>
              </a:lnSpc>
              <a:spcAft>
                <a:spcPts val="600"/>
              </a:spcAft>
            </a:pPr>
            <a:r>
              <a:rPr lang="en-US" dirty="0"/>
              <a:t>When users can't decide they use what they know</a:t>
            </a:r>
            <a:r>
              <a:rPr lang="en-US" dirty="0" smtClean="0"/>
              <a:t>,; </a:t>
            </a:r>
            <a:r>
              <a:rPr lang="en-US" dirty="0"/>
              <a:t>even if better options exist.</a:t>
            </a:r>
            <a:endParaRPr lang="en-CA" dirty="0"/>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16" name="Title 1"/>
          <p:cNvSpPr txBox="1">
            <a:spLocks/>
          </p:cNvSpPr>
          <p:nvPr/>
        </p:nvSpPr>
        <p:spPr>
          <a:xfrm>
            <a:off x="457597" y="400918"/>
            <a:ext cx="4392488" cy="166850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rgbClr val="505050">
              <a:alpha val="70000"/>
            </a:srgb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Segoe UI Light" panose="020B0502040204020203" pitchFamily="34" charset="0"/>
                <a:ea typeface="+mj-ea"/>
                <a:cs typeface="Segoe UI Light" panose="020B0502040204020203" pitchFamily="34" charset="0"/>
              </a:defRPr>
            </a:lvl1pPr>
          </a:lstStyle>
          <a:p>
            <a:r>
              <a:rPr lang="en-US" dirty="0" smtClean="0">
                <a:solidFill>
                  <a:prstClr val="white"/>
                </a:solidFill>
                <a:latin typeface="Segoe UI" panose="020B0502040204020203" pitchFamily="34" charset="0"/>
                <a:cs typeface="Segoe UI" panose="020B0502040204020203" pitchFamily="34" charset="0"/>
              </a:rPr>
              <a:t>5. Getting Sustained Commitment…</a:t>
            </a:r>
            <a:endParaRPr lang="en-GB" dirty="0">
              <a:solidFill>
                <a:prstClr val="white"/>
              </a:solidFill>
              <a:latin typeface="Segoe UI" panose="020B0502040204020203" pitchFamily="34" charset="0"/>
              <a:cs typeface="Segoe UI" panose="020B0502040204020203" pitchFamily="34" charset="0"/>
            </a:endParaRPr>
          </a:p>
        </p:txBody>
      </p:sp>
      <p:pic>
        <p:nvPicPr>
          <p:cNvPr id="9" name="Picture 2" descr="C:\Documents and Settings\rharbridge\Local Settings\Temporary Internet Files\Content.IE5\ILESXRR8\MP90030282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2023" y="172827"/>
            <a:ext cx="4066498" cy="57006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239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solidFill>
            <a:srgbClr val="505050"/>
          </a:solidFill>
        </p:spPr>
        <p:txBody>
          <a:bodyPr>
            <a:normAutofit/>
          </a:bodyPr>
          <a:lstStyle/>
          <a:p>
            <a:pPr>
              <a:lnSpc>
                <a:spcPct val="90000"/>
              </a:lnSpc>
              <a:spcAft>
                <a:spcPts val="600"/>
              </a:spcAft>
            </a:pPr>
            <a:r>
              <a:rPr lang="en-CA" sz="2400" dirty="0" smtClean="0"/>
              <a:t>So how can we help arm all of you to better achieve sustained commitment?</a:t>
            </a:r>
            <a:endParaRPr lang="en-CA" sz="24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16" name="Title 1"/>
          <p:cNvSpPr txBox="1">
            <a:spLocks/>
          </p:cNvSpPr>
          <p:nvPr/>
        </p:nvSpPr>
        <p:spPr>
          <a:xfrm>
            <a:off x="7370365" y="328910"/>
            <a:ext cx="4680520" cy="2151972"/>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rgbClr val="505050">
              <a:alpha val="70000"/>
            </a:srgb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Segoe UI Light" panose="020B0502040204020203" pitchFamily="34" charset="0"/>
                <a:ea typeface="+mj-ea"/>
                <a:cs typeface="Segoe UI Light" panose="020B0502040204020203" pitchFamily="34" charset="0"/>
              </a:defRPr>
            </a:lvl1pPr>
          </a:lstStyle>
          <a:p>
            <a:r>
              <a:rPr lang="en-US" dirty="0" smtClean="0">
                <a:solidFill>
                  <a:prstClr val="white"/>
                </a:solidFill>
                <a:latin typeface="Segoe UI" panose="020B0502040204020203" pitchFamily="34" charset="0"/>
                <a:cs typeface="Segoe UI" panose="020B0502040204020203" pitchFamily="34" charset="0"/>
              </a:rPr>
              <a:t>The five Reasons When to use what is a hard question…</a:t>
            </a:r>
            <a:endParaRPr lang="en-GB" dirty="0">
              <a:solidFill>
                <a:prstClr val="white"/>
              </a:solidFill>
              <a:latin typeface="Segoe UI" panose="020B0502040204020203" pitchFamily="34" charset="0"/>
              <a:cs typeface="Segoe UI" panose="020B0502040204020203" pitchFamily="34" charset="0"/>
            </a:endParaRPr>
          </a:p>
        </p:txBody>
      </p:sp>
      <p:sp>
        <p:nvSpPr>
          <p:cNvPr id="10" name="Text Placeholder 2"/>
          <p:cNvSpPr txBox="1">
            <a:spLocks/>
          </p:cNvSpPr>
          <p:nvPr/>
        </p:nvSpPr>
        <p:spPr>
          <a:xfrm>
            <a:off x="310988" y="544934"/>
            <a:ext cx="7275401" cy="3447098"/>
          </a:xfrm>
          <a:prstGeom prst="rect">
            <a:avLst/>
          </a:prstGeom>
        </p:spPr>
        <p:txBody>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pPr marL="742950" indent="-742950">
              <a:buFont typeface="Arial"/>
              <a:buAutoNum type="arabicPeriod"/>
            </a:pPr>
            <a:r>
              <a:rPr lang="en-CA" sz="4000" dirty="0" smtClean="0">
                <a:solidFill>
                  <a:schemeClr val="tx1">
                    <a:lumMod val="75000"/>
                    <a:lumOff val="25000"/>
                  </a:schemeClr>
                </a:solidFill>
                <a:latin typeface="Segoe UI" panose="020B0502040204020203" pitchFamily="34" charset="0"/>
                <a:cs typeface="Segoe UI" panose="020B0502040204020203" pitchFamily="34" charset="0"/>
              </a:rPr>
              <a:t>When To Use What Has </a:t>
            </a:r>
            <a:r>
              <a:rPr lang="en-CA" sz="4000" b="1" dirty="0" smtClean="0">
                <a:solidFill>
                  <a:schemeClr val="tx1">
                    <a:lumMod val="75000"/>
                    <a:lumOff val="25000"/>
                  </a:schemeClr>
                </a:solidFill>
                <a:latin typeface="Segoe UI" panose="020B0502040204020203" pitchFamily="34" charset="0"/>
                <a:cs typeface="Segoe UI" panose="020B0502040204020203" pitchFamily="34" charset="0"/>
              </a:rPr>
              <a:t>Multiple Levels</a:t>
            </a:r>
          </a:p>
          <a:p>
            <a:pPr marL="742950" indent="-742950">
              <a:buFont typeface="Arial"/>
              <a:buAutoNum type="arabicPeriod"/>
            </a:pPr>
            <a:r>
              <a:rPr lang="en-CA" sz="4000" dirty="0" smtClean="0">
                <a:solidFill>
                  <a:schemeClr val="tx1">
                    <a:lumMod val="75000"/>
                    <a:lumOff val="25000"/>
                  </a:schemeClr>
                </a:solidFill>
                <a:latin typeface="Segoe UI" panose="020B0502040204020203" pitchFamily="34" charset="0"/>
                <a:cs typeface="Segoe UI" panose="020B0502040204020203" pitchFamily="34" charset="0"/>
              </a:rPr>
              <a:t>Technology Works Best </a:t>
            </a:r>
            <a:r>
              <a:rPr lang="en-CA" sz="4000" b="1" dirty="0" smtClean="0">
                <a:solidFill>
                  <a:schemeClr val="tx1">
                    <a:lumMod val="75000"/>
                    <a:lumOff val="25000"/>
                  </a:schemeClr>
                </a:solidFill>
                <a:latin typeface="Segoe UI" panose="020B0502040204020203" pitchFamily="34" charset="0"/>
                <a:cs typeface="Segoe UI" panose="020B0502040204020203" pitchFamily="34" charset="0"/>
              </a:rPr>
              <a:t>Together</a:t>
            </a:r>
          </a:p>
        </p:txBody>
      </p:sp>
      <p:sp>
        <p:nvSpPr>
          <p:cNvPr id="3" name="Rectangle 2"/>
          <p:cNvSpPr/>
          <p:nvPr/>
        </p:nvSpPr>
        <p:spPr>
          <a:xfrm>
            <a:off x="310988" y="3206431"/>
            <a:ext cx="11017224" cy="1938992"/>
          </a:xfrm>
          <a:prstGeom prst="rect">
            <a:avLst/>
          </a:prstGeom>
        </p:spPr>
        <p:txBody>
          <a:bodyPr wrap="square">
            <a:spAutoFit/>
          </a:bodyPr>
          <a:lstStyle/>
          <a:p>
            <a:pPr marL="742950" indent="-742950">
              <a:buFont typeface="+mj-lt"/>
              <a:buAutoNum type="arabicPeriod" startAt="3"/>
            </a:pPr>
            <a:r>
              <a:rPr lang="en-CA" sz="4000" dirty="0">
                <a:solidFill>
                  <a:schemeClr val="tx1">
                    <a:lumMod val="75000"/>
                    <a:lumOff val="25000"/>
                  </a:schemeClr>
                </a:solidFill>
                <a:latin typeface="Segoe UI" panose="020B0502040204020203" pitchFamily="34" charset="0"/>
                <a:cs typeface="Segoe UI" panose="020B0502040204020203" pitchFamily="34" charset="0"/>
              </a:rPr>
              <a:t>Knowing Which Product </a:t>
            </a:r>
            <a:r>
              <a:rPr lang="en-CA" sz="4000" b="1" dirty="0">
                <a:solidFill>
                  <a:schemeClr val="tx1">
                    <a:lumMod val="75000"/>
                    <a:lumOff val="25000"/>
                  </a:schemeClr>
                </a:solidFill>
                <a:latin typeface="Segoe UI" panose="020B0502040204020203" pitchFamily="34" charset="0"/>
                <a:cs typeface="Segoe UI" panose="020B0502040204020203" pitchFamily="34" charset="0"/>
              </a:rPr>
              <a:t>Isn’t Enough</a:t>
            </a:r>
          </a:p>
          <a:p>
            <a:pPr marL="742950" indent="-742950">
              <a:buFont typeface="Arial"/>
              <a:buAutoNum type="arabicPeriod" startAt="3"/>
            </a:pPr>
            <a:r>
              <a:rPr lang="en-CA" sz="4000" dirty="0">
                <a:solidFill>
                  <a:schemeClr val="tx1">
                    <a:lumMod val="75000"/>
                    <a:lumOff val="25000"/>
                  </a:schemeClr>
                </a:solidFill>
                <a:latin typeface="Segoe UI" panose="020B0502040204020203" pitchFamily="34" charset="0"/>
                <a:cs typeface="Segoe UI" panose="020B0502040204020203" pitchFamily="34" charset="0"/>
              </a:rPr>
              <a:t>People Aren’t Making A </a:t>
            </a:r>
            <a:r>
              <a:rPr lang="en-CA" sz="4000" b="1" dirty="0">
                <a:solidFill>
                  <a:schemeClr val="tx1">
                    <a:lumMod val="75000"/>
                    <a:lumOff val="25000"/>
                  </a:schemeClr>
                </a:solidFill>
                <a:latin typeface="Segoe UI" panose="020B0502040204020203" pitchFamily="34" charset="0"/>
                <a:cs typeface="Segoe UI" panose="020B0502040204020203" pitchFamily="34" charset="0"/>
              </a:rPr>
              <a:t>One Time </a:t>
            </a:r>
            <a:r>
              <a:rPr lang="en-CA" sz="4000" dirty="0">
                <a:solidFill>
                  <a:schemeClr val="tx1">
                    <a:lumMod val="75000"/>
                    <a:lumOff val="25000"/>
                  </a:schemeClr>
                </a:solidFill>
                <a:latin typeface="Segoe UI" panose="020B0502040204020203" pitchFamily="34" charset="0"/>
                <a:cs typeface="Segoe UI" panose="020B0502040204020203" pitchFamily="34" charset="0"/>
              </a:rPr>
              <a:t>Decision</a:t>
            </a:r>
          </a:p>
          <a:p>
            <a:pPr marL="742950" indent="-742950">
              <a:buFont typeface="Arial"/>
              <a:buAutoNum type="arabicPeriod" startAt="3"/>
            </a:pPr>
            <a:r>
              <a:rPr lang="en-CA" sz="4000" b="1" dirty="0">
                <a:solidFill>
                  <a:schemeClr val="tx1">
                    <a:lumMod val="75000"/>
                    <a:lumOff val="25000"/>
                  </a:schemeClr>
                </a:solidFill>
                <a:latin typeface="Segoe UI" panose="020B0502040204020203" pitchFamily="34" charset="0"/>
                <a:cs typeface="Segoe UI" panose="020B0502040204020203" pitchFamily="34" charset="0"/>
              </a:rPr>
              <a:t>Sustained Commitment </a:t>
            </a:r>
            <a:r>
              <a:rPr lang="en-CA" sz="4000" dirty="0">
                <a:solidFill>
                  <a:schemeClr val="tx1">
                    <a:lumMod val="75000"/>
                    <a:lumOff val="25000"/>
                  </a:schemeClr>
                </a:solidFill>
                <a:latin typeface="Segoe UI" panose="020B0502040204020203" pitchFamily="34" charset="0"/>
                <a:cs typeface="Segoe UI" panose="020B0502040204020203" pitchFamily="34" charset="0"/>
              </a:rPr>
              <a:t>Is Critical</a:t>
            </a:r>
          </a:p>
        </p:txBody>
      </p:sp>
    </p:spTree>
    <p:extLst>
      <p:ext uri="{BB962C8B-B14F-4D97-AF65-F5344CB8AC3E}">
        <p14:creationId xmlns:p14="http://schemas.microsoft.com/office/powerpoint/2010/main" val="1935391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Formula For </a:t>
            </a:r>
            <a:r>
              <a:rPr lang="en-CA" b="1" dirty="0" smtClean="0"/>
              <a:t>Commitment</a:t>
            </a:r>
            <a:endParaRPr lang="en-CA" b="1" dirty="0"/>
          </a:p>
        </p:txBody>
      </p:sp>
      <p:graphicFrame>
        <p:nvGraphicFramePr>
          <p:cNvPr id="6" name="Diagram 5"/>
          <p:cNvGraphicFramePr/>
          <p:nvPr>
            <p:extLst>
              <p:ext uri="{D42A27DB-BD31-4B8C-83A1-F6EECF244321}">
                <p14:modId xmlns:p14="http://schemas.microsoft.com/office/powerpoint/2010/main" val="4190277949"/>
              </p:ext>
            </p:extLst>
          </p:nvPr>
        </p:nvGraphicFramePr>
        <p:xfrm>
          <a:off x="1033661" y="904974"/>
          <a:ext cx="9001000" cy="5946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6866308" y="1053606"/>
            <a:ext cx="2330547" cy="2330547"/>
            <a:chOff x="3632551" y="261889"/>
            <a:chExt cx="2330547" cy="2330547"/>
          </a:xfrm>
        </p:grpSpPr>
        <p:sp>
          <p:nvSpPr>
            <p:cNvPr id="9" name="Shape 8"/>
            <p:cNvSpPr/>
            <p:nvPr/>
          </p:nvSpPr>
          <p:spPr>
            <a:xfrm rot="20700000">
              <a:off x="3632551" y="261889"/>
              <a:ext cx="2330547" cy="2330547"/>
            </a:xfrm>
            <a:prstGeom prst="gear6">
              <a:avLst/>
            </a:prstGeom>
            <a:solidFill>
              <a:schemeClr val="accent1"/>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Shape 4"/>
            <p:cNvSpPr/>
            <p:nvPr/>
          </p:nvSpPr>
          <p:spPr>
            <a:xfrm>
              <a:off x="4143709" y="773046"/>
              <a:ext cx="1308232" cy="130823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CA" sz="3200" kern="1200" dirty="0"/>
            </a:p>
          </p:txBody>
        </p:sp>
      </p:grpSp>
      <p:sp>
        <p:nvSpPr>
          <p:cNvPr id="8" name="Circular Arrow 7"/>
          <p:cNvSpPr/>
          <p:nvPr/>
        </p:nvSpPr>
        <p:spPr>
          <a:xfrm rot="6953721">
            <a:off x="6546450" y="606255"/>
            <a:ext cx="3279501" cy="3279501"/>
          </a:xfrm>
          <a:prstGeom prst="circularArrow">
            <a:avLst>
              <a:gd name="adj1" fmla="val 5984"/>
              <a:gd name="adj2" fmla="val 394124"/>
              <a:gd name="adj3" fmla="val 13313824"/>
              <a:gd name="adj4" fmla="val 10508221"/>
              <a:gd name="adj5" fmla="val 6981"/>
            </a:avLst>
          </a:prstGeom>
          <a:solidFill>
            <a:schemeClr val="accent1"/>
          </a:solidFill>
          <a:ln>
            <a:noFill/>
          </a:ln>
          <a:effectLst>
            <a:outerShdw blurRad="50800" dist="38100" dir="5400000" algn="t" rotWithShape="0">
              <a:prstClr val="black">
                <a:alpha val="40000"/>
              </a:prstClr>
            </a:outerShdw>
          </a:effectLst>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Rectangle 10"/>
          <p:cNvSpPr/>
          <p:nvPr/>
        </p:nvSpPr>
        <p:spPr>
          <a:xfrm>
            <a:off x="5617869" y="4856703"/>
            <a:ext cx="2568332" cy="584775"/>
          </a:xfrm>
          <a:prstGeom prst="rect">
            <a:avLst/>
          </a:prstGeom>
        </p:spPr>
        <p:txBody>
          <a:bodyPr wrap="none">
            <a:spAutoFit/>
          </a:bodyPr>
          <a:lstStyle/>
          <a:p>
            <a:pPr lvl="0"/>
            <a:r>
              <a:rPr lang="en-CA" sz="3200" dirty="0"/>
              <a:t>Commitment</a:t>
            </a:r>
          </a:p>
        </p:txBody>
      </p:sp>
      <p:sp>
        <p:nvSpPr>
          <p:cNvPr id="12" name="Rectangle 11"/>
          <p:cNvSpPr/>
          <p:nvPr/>
        </p:nvSpPr>
        <p:spPr>
          <a:xfrm>
            <a:off x="4328545" y="1953619"/>
            <a:ext cx="2872518" cy="584775"/>
          </a:xfrm>
          <a:prstGeom prst="rect">
            <a:avLst/>
          </a:prstGeom>
        </p:spPr>
        <p:txBody>
          <a:bodyPr wrap="none">
            <a:spAutoFit/>
          </a:bodyPr>
          <a:lstStyle/>
          <a:p>
            <a:pPr lvl="0"/>
            <a:r>
              <a:rPr lang="en-CA" sz="3200" dirty="0"/>
              <a:t>Understanding</a:t>
            </a:r>
          </a:p>
        </p:txBody>
      </p:sp>
      <p:sp>
        <p:nvSpPr>
          <p:cNvPr id="13" name="Rectangle 12"/>
          <p:cNvSpPr/>
          <p:nvPr/>
        </p:nvSpPr>
        <p:spPr>
          <a:xfrm>
            <a:off x="7259864" y="1953619"/>
            <a:ext cx="1543436" cy="535531"/>
          </a:xfrm>
          <a:prstGeom prst="rect">
            <a:avLst/>
          </a:prstGeom>
        </p:spPr>
        <p:txBody>
          <a:bodyPr wrap="none">
            <a:spAutoFit/>
          </a:bodyPr>
          <a:lstStyle/>
          <a:p>
            <a:pPr lvl="0" algn="ctr" defTabSz="666750">
              <a:lnSpc>
                <a:spcPct val="90000"/>
              </a:lnSpc>
              <a:spcBef>
                <a:spcPct val="0"/>
              </a:spcBef>
              <a:spcAft>
                <a:spcPct val="35000"/>
              </a:spcAft>
            </a:pPr>
            <a:r>
              <a:rPr lang="en-CA" sz="3200" dirty="0"/>
              <a:t>Interest</a:t>
            </a:r>
          </a:p>
        </p:txBody>
      </p:sp>
    </p:spTree>
    <p:extLst>
      <p:ext uri="{BB962C8B-B14F-4D97-AF65-F5344CB8AC3E}">
        <p14:creationId xmlns:p14="http://schemas.microsoft.com/office/powerpoint/2010/main" val="322798765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2125677"/>
            <a:ext cx="10408031" cy="1828786"/>
          </a:xfrm>
        </p:spPr>
        <p:txBody>
          <a:bodyPr/>
          <a:lstStyle/>
          <a:p>
            <a:r>
              <a:rPr lang="en-US" sz="4800" dirty="0" smtClean="0"/>
              <a:t>How to Decide When to Use </a:t>
            </a:r>
            <a:br>
              <a:rPr lang="en-US" sz="4800" dirty="0" smtClean="0"/>
            </a:br>
            <a:r>
              <a:rPr lang="en-US" sz="4800" dirty="0" smtClean="0"/>
              <a:t>SharePoint and Yammer and Office 365 Groups and Outlook and Skype</a:t>
            </a:r>
            <a:endParaRPr lang="en-US" sz="4800" dirty="0"/>
          </a:p>
        </p:txBody>
      </p:sp>
      <p:sp>
        <p:nvSpPr>
          <p:cNvPr id="5" name="Text Placeholder 4"/>
          <p:cNvSpPr>
            <a:spLocks noGrp="1"/>
          </p:cNvSpPr>
          <p:nvPr>
            <p:ph type="body" sz="quarter" idx="12"/>
          </p:nvPr>
        </p:nvSpPr>
        <p:spPr>
          <a:xfrm>
            <a:off x="274702" y="4577382"/>
            <a:ext cx="7315137" cy="1828007"/>
          </a:xfrm>
        </p:spPr>
        <p:txBody>
          <a:bodyPr/>
          <a:lstStyle/>
          <a:p>
            <a:r>
              <a:rPr lang="en-US" dirty="0" smtClean="0"/>
              <a:t>Richard Harbridge 	</a:t>
            </a:r>
          </a:p>
          <a:p>
            <a:r>
              <a:rPr lang="en-US" dirty="0" smtClean="0"/>
              <a:t>Kanwal Khipple 		</a:t>
            </a:r>
            <a:endParaRPr lang="en-US" dirty="0"/>
          </a:p>
        </p:txBody>
      </p:sp>
      <p:sp>
        <p:nvSpPr>
          <p:cNvPr id="2" name="Text Placeholder 1"/>
          <p:cNvSpPr>
            <a:spLocks noGrp="1"/>
          </p:cNvSpPr>
          <p:nvPr>
            <p:ph type="body" sz="quarter" idx="13"/>
          </p:nvPr>
        </p:nvSpPr>
        <p:spPr/>
        <p:txBody>
          <a:bodyPr/>
          <a:lstStyle/>
          <a:p>
            <a:r>
              <a:rPr lang="en-US" dirty="0" smtClean="0"/>
              <a:t>BRK2102</a:t>
            </a:r>
            <a:endParaRPr lang="en-US" dirty="0"/>
          </a:p>
        </p:txBody>
      </p:sp>
    </p:spTree>
    <p:extLst>
      <p:ext uri="{BB962C8B-B14F-4D97-AF65-F5344CB8AC3E}">
        <p14:creationId xmlns:p14="http://schemas.microsoft.com/office/powerpoint/2010/main" val="342433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Formula For </a:t>
            </a:r>
            <a:r>
              <a:rPr lang="en-CA" b="1" dirty="0" smtClean="0"/>
              <a:t>Commitment</a:t>
            </a:r>
            <a:endParaRPr lang="en-CA" b="1" dirty="0"/>
          </a:p>
        </p:txBody>
      </p:sp>
      <p:graphicFrame>
        <p:nvGraphicFramePr>
          <p:cNvPr id="6" name="Diagram 5"/>
          <p:cNvGraphicFramePr/>
          <p:nvPr>
            <p:extLst>
              <p:ext uri="{D42A27DB-BD31-4B8C-83A1-F6EECF244321}">
                <p14:modId xmlns:p14="http://schemas.microsoft.com/office/powerpoint/2010/main" val="3005585112"/>
              </p:ext>
            </p:extLst>
          </p:nvPr>
        </p:nvGraphicFramePr>
        <p:xfrm>
          <a:off x="1033661" y="904974"/>
          <a:ext cx="9001000" cy="5946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p:cNvGrpSpPr/>
          <p:nvPr/>
        </p:nvGrpSpPr>
        <p:grpSpPr>
          <a:xfrm>
            <a:off x="6866308" y="1053606"/>
            <a:ext cx="2330547" cy="2330547"/>
            <a:chOff x="3632551" y="261889"/>
            <a:chExt cx="2330547" cy="2330547"/>
          </a:xfrm>
        </p:grpSpPr>
        <p:sp>
          <p:nvSpPr>
            <p:cNvPr id="9" name="Shape 8"/>
            <p:cNvSpPr/>
            <p:nvPr/>
          </p:nvSpPr>
          <p:spPr>
            <a:xfrm rot="20700000">
              <a:off x="3632551" y="261889"/>
              <a:ext cx="2330547" cy="2330547"/>
            </a:xfrm>
            <a:prstGeom prst="gear6">
              <a:avLst/>
            </a:prstGeom>
            <a:solidFill>
              <a:schemeClr val="accent1"/>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Shape 4"/>
            <p:cNvSpPr/>
            <p:nvPr/>
          </p:nvSpPr>
          <p:spPr>
            <a:xfrm>
              <a:off x="4143709" y="773046"/>
              <a:ext cx="1308232" cy="130823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CA" sz="3200" kern="1200" dirty="0"/>
            </a:p>
          </p:txBody>
        </p:sp>
      </p:grpSp>
      <p:sp>
        <p:nvSpPr>
          <p:cNvPr id="8" name="Circular Arrow 7"/>
          <p:cNvSpPr/>
          <p:nvPr/>
        </p:nvSpPr>
        <p:spPr>
          <a:xfrm rot="6953721">
            <a:off x="6546450" y="606255"/>
            <a:ext cx="3279501" cy="3279501"/>
          </a:xfrm>
          <a:prstGeom prst="circularArrow">
            <a:avLst>
              <a:gd name="adj1" fmla="val 5984"/>
              <a:gd name="adj2" fmla="val 394124"/>
              <a:gd name="adj3" fmla="val 13313824"/>
              <a:gd name="adj4" fmla="val 10508221"/>
              <a:gd name="adj5" fmla="val 6981"/>
            </a:avLst>
          </a:prstGeom>
          <a:solidFill>
            <a:schemeClr val="accent1"/>
          </a:solidFill>
          <a:ln>
            <a:noFill/>
          </a:ln>
          <a:effectLst>
            <a:outerShdw blurRad="50800" dist="38100" dir="5400000" algn="t" rotWithShape="0">
              <a:prstClr val="black">
                <a:alpha val="40000"/>
              </a:prstClr>
            </a:outerShdw>
          </a:effectLst>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Rectangle 10"/>
          <p:cNvSpPr/>
          <p:nvPr/>
        </p:nvSpPr>
        <p:spPr>
          <a:xfrm>
            <a:off x="5617869" y="4856703"/>
            <a:ext cx="2568332" cy="584775"/>
          </a:xfrm>
          <a:prstGeom prst="rect">
            <a:avLst/>
          </a:prstGeom>
        </p:spPr>
        <p:txBody>
          <a:bodyPr wrap="none">
            <a:spAutoFit/>
          </a:bodyPr>
          <a:lstStyle/>
          <a:p>
            <a:pPr lvl="0"/>
            <a:r>
              <a:rPr lang="en-CA" sz="3200" dirty="0"/>
              <a:t>Commitment</a:t>
            </a:r>
          </a:p>
        </p:txBody>
      </p:sp>
      <p:sp>
        <p:nvSpPr>
          <p:cNvPr id="12" name="Rectangle 11"/>
          <p:cNvSpPr/>
          <p:nvPr/>
        </p:nvSpPr>
        <p:spPr>
          <a:xfrm>
            <a:off x="4328545" y="1953619"/>
            <a:ext cx="2872518" cy="584775"/>
          </a:xfrm>
          <a:prstGeom prst="rect">
            <a:avLst/>
          </a:prstGeom>
        </p:spPr>
        <p:txBody>
          <a:bodyPr wrap="none">
            <a:spAutoFit/>
          </a:bodyPr>
          <a:lstStyle/>
          <a:p>
            <a:pPr lvl="0"/>
            <a:r>
              <a:rPr lang="en-CA" sz="3200" dirty="0"/>
              <a:t>Understanding</a:t>
            </a:r>
          </a:p>
        </p:txBody>
      </p:sp>
      <p:sp>
        <p:nvSpPr>
          <p:cNvPr id="13" name="Rectangle 12"/>
          <p:cNvSpPr/>
          <p:nvPr/>
        </p:nvSpPr>
        <p:spPr>
          <a:xfrm>
            <a:off x="7259864" y="1953619"/>
            <a:ext cx="1543436" cy="535531"/>
          </a:xfrm>
          <a:prstGeom prst="rect">
            <a:avLst/>
          </a:prstGeom>
        </p:spPr>
        <p:txBody>
          <a:bodyPr wrap="none">
            <a:spAutoFit/>
          </a:bodyPr>
          <a:lstStyle/>
          <a:p>
            <a:pPr lvl="0" algn="ctr" defTabSz="666750">
              <a:lnSpc>
                <a:spcPct val="90000"/>
              </a:lnSpc>
              <a:spcBef>
                <a:spcPct val="0"/>
              </a:spcBef>
              <a:spcAft>
                <a:spcPct val="35000"/>
              </a:spcAft>
            </a:pPr>
            <a:r>
              <a:rPr lang="en-CA" sz="3200" dirty="0"/>
              <a:t>Interest</a:t>
            </a:r>
          </a:p>
        </p:txBody>
      </p:sp>
    </p:spTree>
    <p:extLst>
      <p:ext uri="{BB962C8B-B14F-4D97-AF65-F5344CB8AC3E}">
        <p14:creationId xmlns:p14="http://schemas.microsoft.com/office/powerpoint/2010/main" val="69332380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1181734"/>
          </a:xfrm>
        </p:spPr>
        <p:txBody>
          <a:bodyPr/>
          <a:lstStyle/>
          <a:p>
            <a:r>
              <a:rPr lang="en-US" b="1" dirty="0" smtClean="0"/>
              <a:t>Drive </a:t>
            </a:r>
            <a:r>
              <a:rPr lang="en-US" dirty="0" smtClean="0"/>
              <a:t>User Interest</a:t>
            </a:r>
            <a:endParaRPr lang="en-US" dirty="0"/>
          </a:p>
        </p:txBody>
      </p:sp>
    </p:spTree>
    <p:extLst>
      <p:ext uri="{BB962C8B-B14F-4D97-AF65-F5344CB8AC3E}">
        <p14:creationId xmlns:p14="http://schemas.microsoft.com/office/powerpoint/2010/main" val="328154779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400"/>
          <a:stretch/>
        </p:blipFill>
        <p:spPr>
          <a:xfrm>
            <a:off x="882" y="-27929"/>
            <a:ext cx="12484363" cy="6815796"/>
          </a:xfrm>
          <a:prstGeom prst="rect">
            <a:avLst/>
          </a:prstGeom>
        </p:spPr>
      </p:pic>
      <p:sp>
        <p:nvSpPr>
          <p:cNvPr id="2" name="Title 1"/>
          <p:cNvSpPr>
            <a:spLocks noGrp="1"/>
          </p:cNvSpPr>
          <p:nvPr>
            <p:ph type="title"/>
          </p:nvPr>
        </p:nvSpPr>
        <p:spPr>
          <a:xfrm>
            <a:off x="831828" y="553294"/>
            <a:ext cx="3624825" cy="1185041"/>
          </a:xfrm>
          <a:solidFill>
            <a:schemeClr val="accent1">
              <a:alpha val="70000"/>
            </a:schemeClr>
          </a:solidFill>
        </p:spPr>
        <p:txBody>
          <a:bodyPr/>
          <a:lstStyle/>
          <a:p>
            <a:r>
              <a:rPr lang="en-US" dirty="0" smtClean="0">
                <a:latin typeface="Segoe UI" panose="020B0502040204020203" pitchFamily="34" charset="0"/>
                <a:cs typeface="Segoe UI" panose="020B0502040204020203" pitchFamily="34" charset="0"/>
              </a:rPr>
              <a:t>Users work Anywhere…</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chemeClr val="accent1"/>
          </a:solidFill>
        </p:spPr>
        <p:txBody>
          <a:bodyPr>
            <a:normAutofit/>
          </a:bodyPr>
          <a:lstStyle/>
          <a:p>
            <a:r>
              <a:rPr lang="en-US" dirty="0"/>
              <a:t>By </a:t>
            </a:r>
            <a:r>
              <a:rPr lang="en-US" dirty="0" smtClean="0"/>
              <a:t>2016 40</a:t>
            </a:r>
            <a:r>
              <a:rPr lang="en-US" dirty="0"/>
              <a:t>% of the workforce will be </a:t>
            </a:r>
            <a:r>
              <a:rPr lang="en-US" dirty="0" smtClean="0"/>
              <a:t>mobile - Gartner</a:t>
            </a:r>
            <a:endParaRPr lang="en-CA" dirty="0">
              <a:solidFill>
                <a:srgbClr val="000000"/>
              </a:solidFill>
              <a:latin typeface="Calibri" panose="020F0502020204030204" pitchFamily="34"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Tree>
    <p:extLst>
      <p:ext uri="{BB962C8B-B14F-4D97-AF65-F5344CB8AC3E}">
        <p14:creationId xmlns:p14="http://schemas.microsoft.com/office/powerpoint/2010/main" val="2550376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346255" y="104479"/>
            <a:ext cx="3746335" cy="6134131"/>
            <a:chOff x="2539308" y="-396744"/>
            <a:chExt cx="4065384" cy="6654800"/>
          </a:xfrm>
        </p:grpSpPr>
        <p:pic>
          <p:nvPicPr>
            <p:cNvPr id="5" name="Picture 4" descr="C:\Users\Dave\Desktop\Hybrid\WLB.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39308" y="-396744"/>
              <a:ext cx="4065384" cy="66548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688693" y="1673693"/>
              <a:ext cx="1531233" cy="796882"/>
            </a:xfrm>
            <a:prstGeom prst="rect">
              <a:avLst/>
            </a:prstGeom>
            <a:noFill/>
          </p:spPr>
          <p:txBody>
            <a:bodyPr wrap="none" rtlCol="0">
              <a:spAutoFit/>
            </a:bodyPr>
            <a:lstStyle/>
            <a:p>
              <a:pPr algn="ctr" defTabSz="466287" eaLnBrk="0" fontAlgn="base" hangingPunct="0">
                <a:spcBef>
                  <a:spcPct val="0"/>
                </a:spcBef>
                <a:spcAft>
                  <a:spcPct val="0"/>
                </a:spcAft>
              </a:pPr>
              <a:r>
                <a:rPr lang="en-GB" sz="4080" b="1" spc="52"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ea typeface="ＭＳ Ｐゴシック" pitchFamily="8" charset="-128"/>
                </a:rPr>
                <a:t>Work</a:t>
              </a:r>
            </a:p>
          </p:txBody>
        </p:sp>
        <p:sp>
          <p:nvSpPr>
            <p:cNvPr id="7" name="TextBox 6"/>
            <p:cNvSpPr txBox="1"/>
            <p:nvPr/>
          </p:nvSpPr>
          <p:spPr>
            <a:xfrm>
              <a:off x="3912198" y="3444435"/>
              <a:ext cx="1084219" cy="796882"/>
            </a:xfrm>
            <a:prstGeom prst="rect">
              <a:avLst/>
            </a:prstGeom>
            <a:noFill/>
          </p:spPr>
          <p:txBody>
            <a:bodyPr wrap="none" rtlCol="0">
              <a:spAutoFit/>
            </a:bodyPr>
            <a:lstStyle/>
            <a:p>
              <a:pPr algn="ctr" defTabSz="466287" eaLnBrk="0" fontAlgn="base" hangingPunct="0">
                <a:spcBef>
                  <a:spcPct val="0"/>
                </a:spcBef>
                <a:spcAft>
                  <a:spcPct val="0"/>
                </a:spcAft>
              </a:pPr>
              <a:r>
                <a:rPr lang="en-GB" sz="4080" b="1" spc="52"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ea typeface="ＭＳ Ｐゴシック" pitchFamily="8" charset="-128"/>
                </a:rPr>
                <a:t>Life</a:t>
              </a:r>
            </a:p>
          </p:txBody>
        </p:sp>
      </p:grpSp>
      <p:sp>
        <p:nvSpPr>
          <p:cNvPr id="10" name="Content Placeholder 9"/>
          <p:cNvSpPr>
            <a:spLocks noGrp="1"/>
          </p:cNvSpPr>
          <p:nvPr>
            <p:ph idx="1"/>
          </p:nvPr>
        </p:nvSpPr>
        <p:spPr>
          <a:solidFill>
            <a:schemeClr val="accent1"/>
          </a:solidFill>
        </p:spPr>
        <p:txBody>
          <a:bodyPr anchor="ctr" anchorCtr="0">
            <a:normAutofit/>
          </a:bodyPr>
          <a:lstStyle/>
          <a:p>
            <a:r>
              <a:rPr lang="en-US" dirty="0" smtClean="0">
                <a:latin typeface="Segoe UI Light" panose="020B0502040204020203" pitchFamily="34" charset="0"/>
                <a:cs typeface="Segoe UI Light" panose="020B0502040204020203" pitchFamily="34" charset="0"/>
              </a:rPr>
              <a:t>Flexible work is prevalent – rethink your definition of a mobile worker.</a:t>
            </a:r>
            <a:endParaRPr lang="en-US" dirty="0">
              <a:latin typeface="Segoe UI Light" panose="020B0502040204020203" pitchFamily="34" charset="0"/>
              <a:cs typeface="Segoe UI Light" panose="020B0502040204020203" pitchFamily="34" charset="0"/>
            </a:endParaRP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9" name="Title 1"/>
          <p:cNvSpPr txBox="1">
            <a:spLocks/>
          </p:cNvSpPr>
          <p:nvPr/>
        </p:nvSpPr>
        <p:spPr>
          <a:xfrm>
            <a:off x="8092590" y="373484"/>
            <a:ext cx="3624825" cy="1189383"/>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chemeClr val="accent1">
              <a:alpha val="70000"/>
            </a:schemeClr>
          </a:solidFill>
        </p:spPr>
        <p:txBody>
          <a:bodyPr vert="horz" lIns="93260" tIns="110150" rIns="93260" bIns="110150" rtlCol="0" anchor="ctr">
            <a:spAutoFit/>
          </a:bodyPr>
          <a:lstStyle>
            <a:lvl1pPr algn="l" defTabSz="457189" rtl="0" eaLnBrk="1" latinLnBrk="0" hangingPunct="1">
              <a:lnSpc>
                <a:spcPct val="70000"/>
              </a:lnSpc>
              <a:spcBef>
                <a:spcPct val="0"/>
              </a:spcBef>
              <a:buNone/>
              <a:defRPr sz="4400" kern="1200" cap="all" spc="-200">
                <a:solidFill>
                  <a:schemeClr val="bg1"/>
                </a:solidFill>
                <a:effectLst/>
                <a:latin typeface="Segoe UI Light" panose="020B0502040204020203" pitchFamily="34" charset="0"/>
                <a:ea typeface="+mj-ea"/>
                <a:cs typeface="Segoe UI Light" panose="020B0502040204020203" pitchFamily="34" charset="0"/>
              </a:defRPr>
            </a:lvl1pPr>
          </a:lstStyle>
          <a:p>
            <a:r>
              <a:rPr lang="en-US" sz="4488" dirty="0" smtClean="0">
                <a:solidFill>
                  <a:prstClr val="white"/>
                </a:solidFill>
                <a:latin typeface="Segoe UI" panose="020B0502040204020203" pitchFamily="34" charset="0"/>
                <a:cs typeface="Segoe UI" panose="020B0502040204020203" pitchFamily="34" charset="0"/>
              </a:rPr>
              <a:t>Users work Anytime</a:t>
            </a:r>
            <a:r>
              <a:rPr lang="en-US" sz="4488" dirty="0">
                <a:solidFill>
                  <a:prstClr val="white"/>
                </a:solidFill>
                <a:latin typeface="Segoe UI" panose="020B0502040204020203" pitchFamily="34" charset="0"/>
                <a:cs typeface="Segoe UI" panose="020B0502040204020203" pitchFamily="34" charset="0"/>
              </a:rPr>
              <a:t>…</a:t>
            </a:r>
            <a:endParaRPr lang="en-GB" sz="4488" dirty="0">
              <a:solidFill>
                <a:prstClr val="white"/>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51746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02" y="1409"/>
            <a:ext cx="12614677" cy="6991711"/>
          </a:xfrm>
          <a:prstGeom prst="rect">
            <a:avLst/>
          </a:prstGeom>
          <a:effectLst>
            <a:outerShdw blurRad="50800" dist="38100" dir="5400000" algn="t"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140" y="-731807"/>
            <a:ext cx="12680753" cy="8458138"/>
          </a:xfrm>
          <a:prstGeom prst="rect">
            <a:avLst/>
          </a:prstGeom>
          <a:effectLst>
            <a:outerShdw blurRad="50800" dist="38100" dir="5400000" algn="t" rotWithShape="0">
              <a:prstClr val="black">
                <a:alpha val="40000"/>
              </a:prstClr>
            </a:outerShdw>
          </a:effectLst>
        </p:spPr>
      </p:pic>
      <p:sp>
        <p:nvSpPr>
          <p:cNvPr id="8" name="Title 1"/>
          <p:cNvSpPr txBox="1">
            <a:spLocks/>
          </p:cNvSpPr>
          <p:nvPr/>
        </p:nvSpPr>
        <p:spPr>
          <a:xfrm>
            <a:off x="8090446" y="4047315"/>
            <a:ext cx="3600400" cy="1672848"/>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rgbClr val="0493EB">
              <a:alpha val="70000"/>
            </a:srgbClr>
          </a:solidFill>
        </p:spPr>
        <p:txBody>
          <a:bodyPr vert="horz" wrap="square" lIns="93260" tIns="110150" rIns="93260" bIns="110150" rtlCol="0" anchor="ctr">
            <a:spAutoFit/>
          </a:bodyPr>
          <a:lstStyle>
            <a:lvl1pPr algn="l" defTabSz="457189" rtl="0" eaLnBrk="1" latinLnBrk="0" hangingPunct="1">
              <a:lnSpc>
                <a:spcPct val="70000"/>
              </a:lnSpc>
              <a:spcBef>
                <a:spcPct val="0"/>
              </a:spcBef>
              <a:buNone/>
              <a:defRPr sz="4400" kern="1200" cap="all" spc="-200">
                <a:solidFill>
                  <a:schemeClr val="bg1"/>
                </a:solidFill>
                <a:effectLst/>
                <a:latin typeface="Segoe UI Light" panose="020B0502040204020203" pitchFamily="34" charset="0"/>
                <a:ea typeface="+mj-ea"/>
                <a:cs typeface="Segoe UI Light" panose="020B0502040204020203" pitchFamily="34" charset="0"/>
              </a:defRPr>
            </a:lvl1pPr>
          </a:lstStyle>
          <a:p>
            <a:pPr>
              <a:defRPr/>
            </a:pPr>
            <a:r>
              <a:rPr lang="en-US" sz="4488" dirty="0" smtClean="0">
                <a:solidFill>
                  <a:sysClr val="window" lastClr="FFFFFF"/>
                </a:solidFill>
                <a:latin typeface="Segoe UI" panose="020B0502040204020203" pitchFamily="34" charset="0"/>
                <a:cs typeface="Segoe UI" panose="020B0502040204020203" pitchFamily="34" charset="0"/>
              </a:rPr>
              <a:t>Users work On </a:t>
            </a:r>
            <a:r>
              <a:rPr lang="en-US" sz="4488" dirty="0">
                <a:solidFill>
                  <a:sysClr val="window" lastClr="FFFFFF"/>
                </a:solidFill>
                <a:latin typeface="Segoe UI" panose="020B0502040204020203" pitchFamily="34" charset="0"/>
                <a:cs typeface="Segoe UI" panose="020B0502040204020203" pitchFamily="34" charset="0"/>
              </a:rPr>
              <a:t>Any device…</a:t>
            </a:r>
            <a:endParaRPr lang="en-GB" sz="4488" dirty="0">
              <a:solidFill>
                <a:sysClr val="window" lastClr="FFFFFF"/>
              </a:solidFill>
              <a:latin typeface="Segoe UI" panose="020B0502040204020203" pitchFamily="34" charset="0"/>
              <a:cs typeface="Segoe UI" panose="020B0502040204020203" pitchFamily="34" charset="0"/>
            </a:endParaRPr>
          </a:p>
        </p:txBody>
      </p:sp>
      <p:sp>
        <p:nvSpPr>
          <p:cNvPr id="9" name="Content Placeholder 3"/>
          <p:cNvSpPr txBox="1">
            <a:spLocks/>
          </p:cNvSpPr>
          <p:nvPr/>
        </p:nvSpPr>
        <p:spPr>
          <a:xfrm>
            <a:off x="884" y="5991226"/>
            <a:ext cx="12434710" cy="1003299"/>
          </a:xfrm>
          <a:prstGeom prst="rect">
            <a:avLst/>
          </a:prstGeom>
          <a:solidFill>
            <a:srgbClr val="0493EB"/>
          </a:solidFill>
        </p:spPr>
        <p:txBody>
          <a:bodyPr vert="horz" lIns="93260" tIns="46630" rIns="93260" bIns="46630" rtlCol="0" anchor="ctr" anchorCtr="0">
            <a:normAutofit/>
          </a:bodyPr>
          <a:lstStyle>
            <a:lvl1pPr marL="0" indent="0" algn="l" defTabSz="457189" rtl="0" eaLnBrk="1" latinLnBrk="0" hangingPunct="1">
              <a:spcBef>
                <a:spcPts val="0"/>
              </a:spcBef>
              <a:buFont typeface="Arial"/>
              <a:buNone/>
              <a:defRPr sz="2600" kern="1200" spc="-100">
                <a:ln>
                  <a:noFill/>
                </a:ln>
                <a:solidFill>
                  <a:schemeClr val="bg1"/>
                </a:solidFill>
                <a:latin typeface="Segoe UI Light" panose="020B0502040204020203" pitchFamily="34" charset="0"/>
                <a:ea typeface="+mn-ea"/>
                <a:cs typeface="Segoe UI Light" panose="020B0502040204020203" pitchFamily="34" charset="0"/>
              </a:defRPr>
            </a:lvl1pPr>
            <a:lvl2pPr marL="742932" indent="-285744" algn="l" defTabSz="457189" rtl="0" eaLnBrk="1" latinLnBrk="0" hangingPunct="1">
              <a:spcBef>
                <a:spcPts val="0"/>
              </a:spcBef>
              <a:buFont typeface="Arial"/>
              <a:buChar char="–"/>
              <a:defRPr sz="2800" kern="1200" spc="-100">
                <a:solidFill>
                  <a:schemeClr val="bg1"/>
                </a:solidFill>
                <a:latin typeface="Segoe UI Light" panose="020B0502040204020203" pitchFamily="34" charset="0"/>
                <a:ea typeface="+mn-ea"/>
                <a:cs typeface="Segoe UI Light" panose="020B0502040204020203" pitchFamily="34" charset="0"/>
              </a:defRPr>
            </a:lvl2pPr>
            <a:lvl3pPr marL="914377" indent="0" algn="l" defTabSz="457189" rtl="0" eaLnBrk="1" latinLnBrk="0" hangingPunct="1">
              <a:spcBef>
                <a:spcPts val="600"/>
              </a:spcBef>
              <a:buFont typeface="Arial"/>
              <a:buNone/>
              <a:defRPr sz="2400" kern="1200" spc="-100">
                <a:solidFill>
                  <a:schemeClr val="bg1"/>
                </a:solidFill>
                <a:latin typeface="+mn-lt"/>
                <a:ea typeface="+mn-ea"/>
                <a:cs typeface="+mn-cs"/>
              </a:defRPr>
            </a:lvl3pPr>
            <a:lvl4pPr marL="1371566" indent="0" algn="l" defTabSz="457189" rtl="0" eaLnBrk="1" latinLnBrk="0" hangingPunct="1">
              <a:spcBef>
                <a:spcPts val="600"/>
              </a:spcBef>
              <a:buFont typeface="Arial"/>
              <a:buNone/>
              <a:defRPr sz="2000" kern="1200" spc="-100">
                <a:solidFill>
                  <a:schemeClr val="bg1"/>
                </a:solidFill>
                <a:latin typeface="+mn-lt"/>
                <a:ea typeface="+mn-ea"/>
                <a:cs typeface="+mn-cs"/>
              </a:defRPr>
            </a:lvl4pPr>
            <a:lvl5pPr marL="1828754" indent="0" algn="l" defTabSz="457189" rtl="0" eaLnBrk="1" latinLnBrk="0" hangingPunct="1">
              <a:spcBef>
                <a:spcPts val="600"/>
              </a:spcBef>
              <a:buFont typeface="Arial"/>
              <a:buNone/>
              <a:defRPr sz="2000" kern="1200" spc="-100">
                <a:solidFill>
                  <a:schemeClr val="bg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652">
                <a:solidFill>
                  <a:sysClr val="window" lastClr="FFFFFF"/>
                </a:solidFill>
              </a:rPr>
              <a:t>By 2015 at least 60% of information workers will interact with content applications </a:t>
            </a:r>
          </a:p>
          <a:p>
            <a:pPr>
              <a:defRPr/>
            </a:pPr>
            <a:r>
              <a:rPr lang="en-US" sz="2652">
                <a:solidFill>
                  <a:sysClr val="window" lastClr="FFFFFF"/>
                </a:solidFill>
              </a:rPr>
              <a:t>via a mobile device - Gartner</a:t>
            </a:r>
            <a:endParaRPr lang="en-GB" sz="2652" dirty="0">
              <a:solidFill>
                <a:sysClr val="window" lastClr="FFFFFF"/>
              </a:solidFill>
            </a:endParaRPr>
          </a:p>
        </p:txBody>
      </p:sp>
    </p:spTree>
    <p:extLst>
      <p:ext uri="{BB962C8B-B14F-4D97-AF65-F5344CB8AC3E}">
        <p14:creationId xmlns:p14="http://schemas.microsoft.com/office/powerpoint/2010/main" val="2866387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192323" y="247099"/>
            <a:ext cx="12040573" cy="5744127"/>
          </a:xfrm>
          <a:prstGeom prst="rect">
            <a:avLst/>
          </a:prstGeom>
        </p:spPr>
      </p:pic>
      <p:pic>
        <p:nvPicPr>
          <p:cNvPr id="12" name="Picture 11"/>
          <p:cNvPicPr>
            <a:picLocks noChangeAspect="1"/>
          </p:cNvPicPr>
          <p:nvPr/>
        </p:nvPicPr>
        <p:blipFill>
          <a:blip r:embed="rId4"/>
          <a:stretch>
            <a:fillRect/>
          </a:stretch>
        </p:blipFill>
        <p:spPr>
          <a:xfrm>
            <a:off x="201341" y="202150"/>
            <a:ext cx="12036412" cy="5751054"/>
          </a:xfrm>
          <a:prstGeom prst="rect">
            <a:avLst/>
          </a:prstGeom>
        </p:spPr>
      </p:pic>
      <p:sp>
        <p:nvSpPr>
          <p:cNvPr id="2" name="Title 1"/>
          <p:cNvSpPr>
            <a:spLocks noGrp="1"/>
          </p:cNvSpPr>
          <p:nvPr>
            <p:ph type="title"/>
          </p:nvPr>
        </p:nvSpPr>
        <p:spPr>
          <a:xfrm>
            <a:off x="601613" y="3713286"/>
            <a:ext cx="3705344" cy="2001575"/>
          </a:xfrm>
          <a:solidFill>
            <a:schemeClr val="accent1">
              <a:alpha val="70000"/>
            </a:schemeClr>
          </a:solidFill>
        </p:spPr>
        <p:txBody>
          <a:bodyPr/>
          <a:lstStyle/>
          <a:p>
            <a:r>
              <a:rPr lang="en-US" dirty="0" smtClean="0">
                <a:latin typeface="Segoe UI" panose="020B0502040204020203" pitchFamily="34" charset="0"/>
                <a:cs typeface="Segoe UI" panose="020B0502040204020203" pitchFamily="34" charset="0"/>
              </a:rPr>
              <a:t>Users Work With More people…</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chemeClr val="accent1"/>
          </a:solidFill>
        </p:spPr>
        <p:txBody>
          <a:bodyPr>
            <a:normAutofit/>
          </a:bodyPr>
          <a:lstStyle/>
          <a:p>
            <a:r>
              <a:rPr lang="en-CA" dirty="0" smtClean="0"/>
              <a:t>We work with more people on a day-to-day basis today than ever before.</a:t>
            </a:r>
            <a:endParaRPr lang="en-CA" dirty="0"/>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pic>
        <p:nvPicPr>
          <p:cNvPr id="5" name="Picture 4"/>
          <p:cNvPicPr>
            <a:picLocks noChangeAspect="1"/>
          </p:cNvPicPr>
          <p:nvPr/>
        </p:nvPicPr>
        <p:blipFill>
          <a:blip r:embed="rId6"/>
          <a:stretch>
            <a:fillRect/>
          </a:stretch>
        </p:blipFill>
        <p:spPr>
          <a:xfrm>
            <a:off x="192322" y="222598"/>
            <a:ext cx="6159068" cy="2768666"/>
          </a:xfrm>
          <a:prstGeom prst="rect">
            <a:avLst/>
          </a:prstGeom>
        </p:spPr>
      </p:pic>
      <p:pic>
        <p:nvPicPr>
          <p:cNvPr id="11" name="Picture 10"/>
          <p:cNvPicPr>
            <a:picLocks noChangeAspect="1"/>
          </p:cNvPicPr>
          <p:nvPr/>
        </p:nvPicPr>
        <p:blipFill rotWithShape="1">
          <a:blip r:embed="rId7"/>
          <a:srcRect b="967"/>
          <a:stretch/>
        </p:blipFill>
        <p:spPr>
          <a:xfrm>
            <a:off x="206198" y="231144"/>
            <a:ext cx="12026697" cy="2780388"/>
          </a:xfrm>
          <a:prstGeom prst="rect">
            <a:avLst/>
          </a:prstGeom>
        </p:spPr>
      </p:pic>
      <p:sp>
        <p:nvSpPr>
          <p:cNvPr id="13" name="TextBox 12"/>
          <p:cNvSpPr txBox="1"/>
          <p:nvPr/>
        </p:nvSpPr>
        <p:spPr>
          <a:xfrm>
            <a:off x="4579088" y="1353405"/>
            <a:ext cx="7653807" cy="1118805"/>
          </a:xfrm>
          <a:prstGeom prst="rect">
            <a:avLst/>
          </a:prstGeom>
          <a:solidFill>
            <a:schemeClr val="accent1"/>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defTabSz="932597"/>
            <a:r>
              <a:rPr lang="en-CA" sz="3264" dirty="0">
                <a:solidFill>
                  <a:prstClr val="white"/>
                </a:solidFill>
                <a:latin typeface="Segoe UI Light" panose="020B0502040204020203" pitchFamily="34" charset="0"/>
                <a:cs typeface="Segoe UI Light" panose="020B0502040204020203" pitchFamily="34" charset="0"/>
              </a:rPr>
              <a:t>60% of employees report working with 10 or more people on a day-to-day basis.</a:t>
            </a:r>
            <a:endParaRPr lang="en-US" sz="3264" dirty="0">
              <a:solidFill>
                <a:prstClr val="white"/>
              </a:solidFill>
              <a:latin typeface="Segoe UI Light" panose="020B0502040204020203" pitchFamily="34" charset="0"/>
              <a:cs typeface="Segoe UI Light" panose="020B0502040204020203" pitchFamily="34" charset="0"/>
            </a:endParaRPr>
          </a:p>
        </p:txBody>
      </p:sp>
      <p:sp>
        <p:nvSpPr>
          <p:cNvPr id="15" name="TextBox 14"/>
          <p:cNvSpPr txBox="1"/>
          <p:nvPr/>
        </p:nvSpPr>
        <p:spPr>
          <a:xfrm>
            <a:off x="7619913" y="3849274"/>
            <a:ext cx="4622000" cy="1118805"/>
          </a:xfrm>
          <a:prstGeom prst="rect">
            <a:avLst/>
          </a:prstGeom>
          <a:solidFill>
            <a:schemeClr val="accent1"/>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defTabSz="932597"/>
            <a:r>
              <a:rPr lang="en-CA" sz="3264" dirty="0">
                <a:solidFill>
                  <a:prstClr val="white"/>
                </a:solidFill>
                <a:latin typeface="Segoe UI Light" panose="020B0502040204020203" pitchFamily="34" charset="0"/>
                <a:cs typeface="Segoe UI Light" panose="020B0502040204020203" pitchFamily="34" charset="0"/>
              </a:rPr>
              <a:t>Half of these employees work with more than 20.</a:t>
            </a:r>
            <a:endParaRPr lang="en-US" sz="3264" dirty="0">
              <a:solidFill>
                <a:prstClr val="white"/>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600852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 y="0"/>
            <a:ext cx="9548079" cy="5912801"/>
          </a:xfrm>
          <a:prstGeom prst="rect">
            <a:avLst/>
          </a:prstGeom>
        </p:spPr>
      </p:pic>
      <p:pic>
        <p:nvPicPr>
          <p:cNvPr id="7" name="Picture 6"/>
          <p:cNvPicPr>
            <a:picLocks noChangeAspect="1"/>
          </p:cNvPicPr>
          <p:nvPr/>
        </p:nvPicPr>
        <p:blipFill rotWithShape="1">
          <a:blip r:embed="rId4"/>
          <a:srcRect l="20095" t="21606" r="19810" b="47564"/>
          <a:stretch/>
        </p:blipFill>
        <p:spPr>
          <a:xfrm>
            <a:off x="2895816" y="3291774"/>
            <a:ext cx="9340837" cy="257576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049413" y="350004"/>
            <a:ext cx="5281392" cy="1668506"/>
          </a:xfrm>
          <a:solidFill>
            <a:schemeClr val="accent1">
              <a:alpha val="70000"/>
            </a:schemeClr>
          </a:solidFill>
        </p:spPr>
        <p:txBody>
          <a:bodyPr/>
          <a:lstStyle/>
          <a:p>
            <a:r>
              <a:rPr lang="en-US" dirty="0" smtClean="0">
                <a:latin typeface="Segoe UI" panose="020B0502040204020203" pitchFamily="34" charset="0"/>
                <a:cs typeface="Segoe UI" panose="020B0502040204020203" pitchFamily="34" charset="0"/>
              </a:rPr>
              <a:t>Users Work Inside &amp; Outside of the organization…</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rgbClr val="0493EB"/>
          </a:solidFill>
        </p:spPr>
        <p:txBody>
          <a:bodyPr>
            <a:normAutofit/>
          </a:bodyPr>
          <a:lstStyle/>
          <a:p>
            <a:r>
              <a:rPr lang="en-CA" dirty="0" smtClean="0"/>
              <a:t>We also work with contractors, customers or partners more…</a:t>
            </a:r>
            <a:endParaRPr lang="en-CA" dirty="0"/>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Tree>
    <p:extLst>
      <p:ext uri="{BB962C8B-B14F-4D97-AF65-F5344CB8AC3E}">
        <p14:creationId xmlns:p14="http://schemas.microsoft.com/office/powerpoint/2010/main" val="407017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v3.co.uk/IMG/423/315423/new-office-delve-people-experiences-in-office-365-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9" y="97049"/>
            <a:ext cx="12706350" cy="6724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45629" y="505142"/>
            <a:ext cx="4176464" cy="1668506"/>
          </a:xfrm>
          <a:solidFill>
            <a:schemeClr val="accent1">
              <a:alpha val="70000"/>
            </a:schemeClr>
          </a:solidFill>
        </p:spPr>
        <p:txBody>
          <a:bodyPr/>
          <a:lstStyle/>
          <a:p>
            <a:r>
              <a:rPr lang="en-US" dirty="0" smtClean="0">
                <a:latin typeface="Segoe UI" panose="020B0502040204020203" pitchFamily="34" charset="0"/>
                <a:cs typeface="Segoe UI" panose="020B0502040204020203" pitchFamily="34" charset="0"/>
              </a:rPr>
              <a:t>Are users aware of app experiences?</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chemeClr val="accent1"/>
          </a:solidFill>
        </p:spPr>
        <p:txBody>
          <a:bodyPr>
            <a:normAutofit/>
          </a:bodyPr>
          <a:lstStyle/>
          <a:p>
            <a:r>
              <a:rPr lang="en-US" dirty="0" smtClean="0"/>
              <a:t>Are you actively providing awareness of ways people can work at on any device?</a:t>
            </a:r>
            <a:endParaRPr lang="en-CA" dirty="0">
              <a:solidFill>
                <a:srgbClr val="000000"/>
              </a:solidFill>
              <a:latin typeface="Calibri" panose="020F0502020204030204" pitchFamily="34"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Tree>
    <p:extLst>
      <p:ext uri="{BB962C8B-B14F-4D97-AF65-F5344CB8AC3E}">
        <p14:creationId xmlns:p14="http://schemas.microsoft.com/office/powerpoint/2010/main" val="1112407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903" y="0"/>
            <a:ext cx="4222089" cy="319934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544" y="2026137"/>
            <a:ext cx="5181130" cy="379517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78023" y="-88424"/>
            <a:ext cx="6475603" cy="450702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92211" y="2561314"/>
            <a:ext cx="6083817" cy="4433212"/>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59913" y="-15227"/>
            <a:ext cx="5037208" cy="653983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8862131" y="4420344"/>
            <a:ext cx="3231426" cy="1189274"/>
          </a:xfrm>
          <a:solidFill>
            <a:schemeClr val="accent1">
              <a:alpha val="70000"/>
            </a:schemeClr>
          </a:solidFill>
        </p:spPr>
        <p:txBody>
          <a:bodyPr/>
          <a:lstStyle/>
          <a:p>
            <a:r>
              <a:rPr lang="en-US" dirty="0" smtClean="0">
                <a:latin typeface="Segoe UI" panose="020B0502040204020203" pitchFamily="34" charset="0"/>
                <a:cs typeface="Segoe UI" panose="020B0502040204020203" pitchFamily="34" charset="0"/>
              </a:rPr>
              <a:t>Don’t fall behind…</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chemeClr val="accent1"/>
          </a:solidFill>
        </p:spPr>
        <p:txBody>
          <a:bodyPr>
            <a:normAutofit/>
          </a:bodyPr>
          <a:lstStyle/>
          <a:p>
            <a:r>
              <a:rPr lang="en-GB" dirty="0" smtClean="0"/>
              <a:t>It will be more and more challenging to meet expectations on legacy technology.</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0559" y="6226542"/>
            <a:ext cx="1584736" cy="583088"/>
          </a:xfrm>
          <a:prstGeom prst="rect">
            <a:avLst/>
          </a:prstGeom>
        </p:spPr>
      </p:pic>
    </p:spTree>
    <p:extLst>
      <p:ext uri="{BB962C8B-B14F-4D97-AF65-F5344CB8AC3E}">
        <p14:creationId xmlns:p14="http://schemas.microsoft.com/office/powerpoint/2010/main" val="1045196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1469" b="28381"/>
          <a:stretch/>
        </p:blipFill>
        <p:spPr>
          <a:xfrm>
            <a:off x="571" y="2201119"/>
            <a:ext cx="12435333" cy="2808312"/>
          </a:xfrm>
          <a:prstGeom prst="rect">
            <a:avLst/>
          </a:prstGeom>
        </p:spPr>
      </p:pic>
      <p:sp>
        <p:nvSpPr>
          <p:cNvPr id="2" name="Title 1"/>
          <p:cNvSpPr>
            <a:spLocks noGrp="1"/>
          </p:cNvSpPr>
          <p:nvPr>
            <p:ph type="title"/>
          </p:nvPr>
        </p:nvSpPr>
        <p:spPr>
          <a:xfrm>
            <a:off x="5066109" y="342620"/>
            <a:ext cx="6552728" cy="1683112"/>
          </a:xfrm>
          <a:solidFill>
            <a:schemeClr val="accent1">
              <a:alpha val="70000"/>
            </a:schemeClr>
          </a:solidFill>
        </p:spPr>
        <p:txBody>
          <a:bodyPr/>
          <a:lstStyle/>
          <a:p>
            <a:r>
              <a:rPr lang="en-US" dirty="0" smtClean="0">
                <a:latin typeface="Segoe UI" panose="020B0502040204020203" pitchFamily="34" charset="0"/>
                <a:cs typeface="Segoe UI" panose="020B0502040204020203" pitchFamily="34" charset="0"/>
              </a:rPr>
              <a:t>Getting more people to use the technology is important…</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chemeClr val="accent1"/>
          </a:solidFill>
        </p:spPr>
        <p:txBody>
          <a:bodyPr>
            <a:normAutofit/>
          </a:bodyPr>
          <a:lstStyle/>
          <a:p>
            <a:r>
              <a:rPr lang="en-CA" dirty="0"/>
              <a:t>Often getting people to use </a:t>
            </a:r>
            <a:r>
              <a:rPr lang="en-CA" b="1" dirty="0"/>
              <a:t>more of</a:t>
            </a:r>
            <a:r>
              <a:rPr lang="en-CA" dirty="0"/>
              <a:t> the technology is just as </a:t>
            </a:r>
            <a:r>
              <a:rPr lang="en-CA" dirty="0" smtClean="0"/>
              <a:t>important.</a:t>
            </a:r>
            <a:endParaRPr lang="en-US" dirty="0"/>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Tree>
    <p:extLst>
      <p:ext uri="{BB962C8B-B14F-4D97-AF65-F5344CB8AC3E}">
        <p14:creationId xmlns:p14="http://schemas.microsoft.com/office/powerpoint/2010/main" val="2629875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539" y="-1111250"/>
            <a:ext cx="14150046" cy="7961759"/>
          </a:xfrm>
          <a:prstGeom prst="rect">
            <a:avLst/>
          </a:prstGeom>
        </p:spPr>
      </p:pic>
      <p:sp>
        <p:nvSpPr>
          <p:cNvPr id="2" name="Title 1"/>
          <p:cNvSpPr>
            <a:spLocks noGrp="1"/>
          </p:cNvSpPr>
          <p:nvPr>
            <p:ph type="title"/>
          </p:nvPr>
        </p:nvSpPr>
        <p:spPr>
          <a:xfrm>
            <a:off x="529605" y="549068"/>
            <a:ext cx="7239716" cy="2151972"/>
          </a:xfrm>
          <a:solidFill>
            <a:srgbClr val="505050">
              <a:alpha val="70000"/>
            </a:srgbClr>
          </a:solidFill>
        </p:spPr>
        <p:txBody>
          <a:bodyPr/>
          <a:lstStyle/>
          <a:p>
            <a:r>
              <a:rPr lang="en-US" b="1">
                <a:latin typeface="Segoe UI" panose="020B0502040204020203" pitchFamily="34" charset="0"/>
                <a:cs typeface="Segoe UI" panose="020B0502040204020203" pitchFamily="34" charset="0"/>
              </a:rPr>
              <a:t>Download</a:t>
            </a:r>
            <a:r>
              <a:rPr lang="en-US">
                <a:latin typeface="Segoe UI" panose="020B0502040204020203" pitchFamily="34" charset="0"/>
                <a:cs typeface="Segoe UI" panose="020B0502040204020203" pitchFamily="34" charset="0"/>
              </a:rPr>
              <a:t> </a:t>
            </a:r>
            <a:r>
              <a:rPr lang="en-US" smtClean="0">
                <a:latin typeface="Segoe UI" panose="020B0502040204020203" pitchFamily="34" charset="0"/>
                <a:cs typeface="Segoe UI" panose="020B0502040204020203" pitchFamily="34" charset="0"/>
              </a:rPr>
              <a:t>the </a:t>
            </a:r>
            <a:r>
              <a:rPr lang="en-US" dirty="0">
                <a:latin typeface="Segoe UI" panose="020B0502040204020203" pitchFamily="34" charset="0"/>
                <a:cs typeface="Segoe UI" panose="020B0502040204020203" pitchFamily="34" charset="0"/>
              </a:rPr>
              <a:t>when to use what In Office 365 Enterprise User Guidance Whitepaper!</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rgbClr val="505050"/>
          </a:solidFill>
        </p:spPr>
        <p:txBody>
          <a:bodyPr>
            <a:normAutofit/>
          </a:bodyPr>
          <a:lstStyle/>
          <a:p>
            <a:r>
              <a:rPr lang="en-US" dirty="0" smtClean="0"/>
              <a:t>It goes into much greater depth and can be found at </a:t>
            </a:r>
            <a:r>
              <a:rPr lang="en-US" b="1" u="sng" dirty="0" smtClean="0">
                <a:hlinkClick r:id="rId4"/>
              </a:rPr>
              <a:t>WhenToUseWhat.com</a:t>
            </a:r>
            <a:endParaRPr lang="en-US" b="1" u="sng" dirty="0"/>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Tree>
    <p:extLst>
      <p:ext uri="{BB962C8B-B14F-4D97-AF65-F5344CB8AC3E}">
        <p14:creationId xmlns:p14="http://schemas.microsoft.com/office/powerpoint/2010/main" val="3202497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6144" y="3407808"/>
            <a:ext cx="6229350" cy="4267200"/>
          </a:xfrm>
          <a:prstGeom prst="rect">
            <a:avLst/>
          </a:prstGeom>
        </p:spPr>
      </p:pic>
      <p:pic>
        <p:nvPicPr>
          <p:cNvPr id="3" name="Picture 2"/>
          <p:cNvPicPr>
            <a:picLocks noChangeAspect="1"/>
          </p:cNvPicPr>
          <p:nvPr/>
        </p:nvPicPr>
        <p:blipFill>
          <a:blip r:embed="rId4"/>
          <a:stretch>
            <a:fillRect/>
          </a:stretch>
        </p:blipFill>
        <p:spPr>
          <a:xfrm>
            <a:off x="97557" y="-40242"/>
            <a:ext cx="6486525" cy="3448050"/>
          </a:xfrm>
          <a:prstGeom prst="rect">
            <a:avLst/>
          </a:prstGeom>
        </p:spPr>
      </p:pic>
      <p:pic>
        <p:nvPicPr>
          <p:cNvPr id="7" name="Picture 9"/>
          <p:cNvPicPr>
            <a:picLocks noChangeAspect="1"/>
          </p:cNvPicPr>
          <p:nvPr/>
        </p:nvPicPr>
        <p:blipFill rotWithShape="1">
          <a:blip r:embed="rId5">
            <a:extLst>
              <a:ext uri="{28A0092B-C50C-407E-A947-70E740481C1C}">
                <a14:useLocalDpi xmlns:a14="http://schemas.microsoft.com/office/drawing/2010/main" val="0"/>
              </a:ext>
            </a:extLst>
          </a:blip>
          <a:srcRect l="28853" t="11909" r="31769" b="11909"/>
          <a:stretch/>
        </p:blipFill>
        <p:spPr>
          <a:xfrm>
            <a:off x="7678324" y="-32107"/>
            <a:ext cx="4485667" cy="6147026"/>
          </a:xfrm>
          <a:prstGeom prst="rect">
            <a:avLst/>
          </a:prstGeom>
        </p:spPr>
      </p:pic>
      <p:sp>
        <p:nvSpPr>
          <p:cNvPr id="2" name="Title 1"/>
          <p:cNvSpPr>
            <a:spLocks noGrp="1"/>
          </p:cNvSpPr>
          <p:nvPr>
            <p:ph type="title"/>
          </p:nvPr>
        </p:nvSpPr>
        <p:spPr>
          <a:xfrm>
            <a:off x="601613" y="163930"/>
            <a:ext cx="5256584" cy="1605140"/>
          </a:xfrm>
          <a:solidFill>
            <a:schemeClr val="accent1">
              <a:alpha val="70000"/>
            </a:schemeClr>
          </a:solidFill>
        </p:spPr>
        <p:txBody>
          <a:bodyPr/>
          <a:lstStyle/>
          <a:p>
            <a:r>
              <a:rPr lang="en-US" dirty="0" smtClean="0">
                <a:latin typeface="Segoe UI" panose="020B0502040204020203" pitchFamily="34" charset="0"/>
                <a:cs typeface="Segoe UI" panose="020B0502040204020203" pitchFamily="34" charset="0"/>
              </a:rPr>
              <a:t>Real World Adoption Activities &amp; More…</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chemeClr val="accent1"/>
          </a:solidFill>
        </p:spPr>
        <p:txBody>
          <a:bodyPr>
            <a:normAutofit/>
          </a:bodyPr>
          <a:lstStyle/>
          <a:p>
            <a:r>
              <a:rPr lang="en-US" dirty="0" smtClean="0"/>
              <a:t>Find great ideas for driving adoption in our latest book </a:t>
            </a:r>
            <a:r>
              <a:rPr lang="en-US" dirty="0" smtClean="0">
                <a:hlinkClick r:id="rId6"/>
              </a:rPr>
              <a:t>http://improveit.how/book</a:t>
            </a:r>
            <a:r>
              <a:rPr lang="en-US" dirty="0" smtClean="0"/>
              <a:t>  </a:t>
            </a:r>
            <a:endParaRPr lang="en-CA" dirty="0">
              <a:solidFill>
                <a:srgbClr val="000000"/>
              </a:solidFill>
              <a:latin typeface="Calibri" panose="020F0502020204030204" pitchFamily="34" charset="0"/>
            </a:endParaRPr>
          </a:p>
        </p:txBody>
      </p:sp>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Tree>
    <p:extLst>
      <p:ext uri="{BB962C8B-B14F-4D97-AF65-F5344CB8AC3E}">
        <p14:creationId xmlns:p14="http://schemas.microsoft.com/office/powerpoint/2010/main" val="827657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Formula For </a:t>
            </a:r>
            <a:r>
              <a:rPr lang="en-CA" b="1" dirty="0" smtClean="0"/>
              <a:t>Commitment</a:t>
            </a:r>
            <a:endParaRPr lang="en-CA" b="1" dirty="0"/>
          </a:p>
        </p:txBody>
      </p:sp>
      <p:grpSp>
        <p:nvGrpSpPr>
          <p:cNvPr id="3" name="Group 2"/>
          <p:cNvGrpSpPr/>
          <p:nvPr/>
        </p:nvGrpSpPr>
        <p:grpSpPr>
          <a:xfrm>
            <a:off x="2912704" y="648867"/>
            <a:ext cx="6278681" cy="6613577"/>
            <a:chOff x="2912704" y="648867"/>
            <a:chExt cx="6278681" cy="6613577"/>
          </a:xfrm>
        </p:grpSpPr>
        <p:sp>
          <p:nvSpPr>
            <p:cNvPr id="4" name="Freeform 3"/>
            <p:cNvSpPr/>
            <p:nvPr/>
          </p:nvSpPr>
          <p:spPr>
            <a:xfrm>
              <a:off x="5236835" y="3580904"/>
              <a:ext cx="3270582" cy="3270582"/>
            </a:xfrm>
            <a:custGeom>
              <a:avLst/>
              <a:gdLst>
                <a:gd name="connsiteX0" fmla="*/ 2321473 w 3270582"/>
                <a:gd name="connsiteY0" fmla="*/ 521457 h 3270582"/>
                <a:gd name="connsiteX1" fmla="*/ 2575872 w 3270582"/>
                <a:gd name="connsiteY1" fmla="*/ 307979 h 3270582"/>
                <a:gd name="connsiteX2" fmla="*/ 2779108 w 3270582"/>
                <a:gd name="connsiteY2" fmla="*/ 478514 h 3270582"/>
                <a:gd name="connsiteX3" fmla="*/ 2613050 w 3270582"/>
                <a:gd name="connsiteY3" fmla="*/ 766118 h 3270582"/>
                <a:gd name="connsiteX4" fmla="*/ 2876897 w 3270582"/>
                <a:gd name="connsiteY4" fmla="*/ 1223113 h 3270582"/>
                <a:gd name="connsiteX5" fmla="*/ 3208998 w 3270582"/>
                <a:gd name="connsiteY5" fmla="*/ 1223105 h 3270582"/>
                <a:gd name="connsiteX6" fmla="*/ 3255068 w 3270582"/>
                <a:gd name="connsiteY6" fmla="*/ 1484380 h 3270582"/>
                <a:gd name="connsiteX7" fmla="*/ 2942991 w 3270582"/>
                <a:gd name="connsiteY7" fmla="*/ 1597957 h 3270582"/>
                <a:gd name="connsiteX8" fmla="*/ 2851358 w 3270582"/>
                <a:gd name="connsiteY8" fmla="*/ 2117633 h 3270582"/>
                <a:gd name="connsiteX9" fmla="*/ 3105769 w 3270582"/>
                <a:gd name="connsiteY9" fmla="*/ 2331098 h 3270582"/>
                <a:gd name="connsiteX10" fmla="*/ 2973116 w 3270582"/>
                <a:gd name="connsiteY10" fmla="*/ 2560859 h 3270582"/>
                <a:gd name="connsiteX11" fmla="*/ 2661045 w 3270582"/>
                <a:gd name="connsiteY11" fmla="*/ 2447265 h 3270582"/>
                <a:gd name="connsiteX12" fmla="*/ 2256809 w 3270582"/>
                <a:gd name="connsiteY12" fmla="*/ 2786460 h 3270582"/>
                <a:gd name="connsiteX13" fmla="*/ 2314486 w 3270582"/>
                <a:gd name="connsiteY13" fmla="*/ 3113515 h 3270582"/>
                <a:gd name="connsiteX14" fmla="*/ 2065181 w 3270582"/>
                <a:gd name="connsiteY14" fmla="*/ 3204254 h 3270582"/>
                <a:gd name="connsiteX15" fmla="*/ 1899137 w 3270582"/>
                <a:gd name="connsiteY15" fmla="*/ 2916641 h 3270582"/>
                <a:gd name="connsiteX16" fmla="*/ 1371444 w 3270582"/>
                <a:gd name="connsiteY16" fmla="*/ 2916641 h 3270582"/>
                <a:gd name="connsiteX17" fmla="*/ 1205401 w 3270582"/>
                <a:gd name="connsiteY17" fmla="*/ 3204254 h 3270582"/>
                <a:gd name="connsiteX18" fmla="*/ 956096 w 3270582"/>
                <a:gd name="connsiteY18" fmla="*/ 3113515 h 3270582"/>
                <a:gd name="connsiteX19" fmla="*/ 1013773 w 3270582"/>
                <a:gd name="connsiteY19" fmla="*/ 2786459 h 3270582"/>
                <a:gd name="connsiteX20" fmla="*/ 609537 w 3270582"/>
                <a:gd name="connsiteY20" fmla="*/ 2447265 h 3270582"/>
                <a:gd name="connsiteX21" fmla="*/ 297466 w 3270582"/>
                <a:gd name="connsiteY21" fmla="*/ 2560859 h 3270582"/>
                <a:gd name="connsiteX22" fmla="*/ 164813 w 3270582"/>
                <a:gd name="connsiteY22" fmla="*/ 2331098 h 3270582"/>
                <a:gd name="connsiteX23" fmla="*/ 419224 w 3270582"/>
                <a:gd name="connsiteY23" fmla="*/ 2117633 h 3270582"/>
                <a:gd name="connsiteX24" fmla="*/ 327591 w 3270582"/>
                <a:gd name="connsiteY24" fmla="*/ 1597957 h 3270582"/>
                <a:gd name="connsiteX25" fmla="*/ 15514 w 3270582"/>
                <a:gd name="connsiteY25" fmla="*/ 1484380 h 3270582"/>
                <a:gd name="connsiteX26" fmla="*/ 61584 w 3270582"/>
                <a:gd name="connsiteY26" fmla="*/ 1223105 h 3270582"/>
                <a:gd name="connsiteX27" fmla="*/ 393686 w 3270582"/>
                <a:gd name="connsiteY27" fmla="*/ 1223114 h 3270582"/>
                <a:gd name="connsiteX28" fmla="*/ 657532 w 3270582"/>
                <a:gd name="connsiteY28" fmla="*/ 766119 h 3270582"/>
                <a:gd name="connsiteX29" fmla="*/ 491474 w 3270582"/>
                <a:gd name="connsiteY29" fmla="*/ 478514 h 3270582"/>
                <a:gd name="connsiteX30" fmla="*/ 694710 w 3270582"/>
                <a:gd name="connsiteY30" fmla="*/ 307979 h 3270582"/>
                <a:gd name="connsiteX31" fmla="*/ 949109 w 3270582"/>
                <a:gd name="connsiteY31" fmla="*/ 521457 h 3270582"/>
                <a:gd name="connsiteX32" fmla="*/ 1444978 w 3270582"/>
                <a:gd name="connsiteY32" fmla="*/ 340975 h 3270582"/>
                <a:gd name="connsiteX33" fmla="*/ 1502638 w 3270582"/>
                <a:gd name="connsiteY33" fmla="*/ 13917 h 3270582"/>
                <a:gd name="connsiteX34" fmla="*/ 1767944 w 3270582"/>
                <a:gd name="connsiteY34" fmla="*/ 13917 h 3270582"/>
                <a:gd name="connsiteX35" fmla="*/ 1825604 w 3270582"/>
                <a:gd name="connsiteY35" fmla="*/ 340975 h 3270582"/>
                <a:gd name="connsiteX36" fmla="*/ 2321473 w 3270582"/>
                <a:gd name="connsiteY36" fmla="*/ 521457 h 32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70582" h="3270582">
                  <a:moveTo>
                    <a:pt x="2321473" y="521457"/>
                  </a:moveTo>
                  <a:lnTo>
                    <a:pt x="2575872" y="307979"/>
                  </a:lnTo>
                  <a:lnTo>
                    <a:pt x="2779108" y="478514"/>
                  </a:lnTo>
                  <a:lnTo>
                    <a:pt x="2613050" y="766118"/>
                  </a:lnTo>
                  <a:cubicBezTo>
                    <a:pt x="2731127" y="898947"/>
                    <a:pt x="2820902" y="1054441"/>
                    <a:pt x="2876897" y="1223113"/>
                  </a:cubicBezTo>
                  <a:lnTo>
                    <a:pt x="3208998" y="1223105"/>
                  </a:lnTo>
                  <a:lnTo>
                    <a:pt x="3255068" y="1484380"/>
                  </a:lnTo>
                  <a:lnTo>
                    <a:pt x="2942991" y="1597957"/>
                  </a:lnTo>
                  <a:cubicBezTo>
                    <a:pt x="2948063" y="1775608"/>
                    <a:pt x="2916884" y="1952430"/>
                    <a:pt x="2851358" y="2117633"/>
                  </a:cubicBezTo>
                  <a:lnTo>
                    <a:pt x="3105769" y="2331098"/>
                  </a:lnTo>
                  <a:lnTo>
                    <a:pt x="2973116" y="2560859"/>
                  </a:lnTo>
                  <a:lnTo>
                    <a:pt x="2661045" y="2447265"/>
                  </a:lnTo>
                  <a:cubicBezTo>
                    <a:pt x="2550738" y="2586614"/>
                    <a:pt x="2413195" y="2702026"/>
                    <a:pt x="2256809" y="2786460"/>
                  </a:cubicBezTo>
                  <a:lnTo>
                    <a:pt x="2314486" y="3113515"/>
                  </a:lnTo>
                  <a:lnTo>
                    <a:pt x="2065181" y="3204254"/>
                  </a:lnTo>
                  <a:lnTo>
                    <a:pt x="1899137" y="2916641"/>
                  </a:lnTo>
                  <a:cubicBezTo>
                    <a:pt x="1725065" y="2952485"/>
                    <a:pt x="1545516" y="2952485"/>
                    <a:pt x="1371444" y="2916641"/>
                  </a:cubicBezTo>
                  <a:lnTo>
                    <a:pt x="1205401" y="3204254"/>
                  </a:lnTo>
                  <a:lnTo>
                    <a:pt x="956096" y="3113515"/>
                  </a:lnTo>
                  <a:lnTo>
                    <a:pt x="1013773" y="2786459"/>
                  </a:lnTo>
                  <a:cubicBezTo>
                    <a:pt x="857387" y="2702026"/>
                    <a:pt x="719844" y="2586613"/>
                    <a:pt x="609537" y="2447265"/>
                  </a:cubicBezTo>
                  <a:lnTo>
                    <a:pt x="297466" y="2560859"/>
                  </a:lnTo>
                  <a:lnTo>
                    <a:pt x="164813" y="2331098"/>
                  </a:lnTo>
                  <a:lnTo>
                    <a:pt x="419224" y="2117633"/>
                  </a:lnTo>
                  <a:cubicBezTo>
                    <a:pt x="353698" y="1952430"/>
                    <a:pt x="322519" y="1775608"/>
                    <a:pt x="327591" y="1597957"/>
                  </a:cubicBezTo>
                  <a:lnTo>
                    <a:pt x="15514" y="1484380"/>
                  </a:lnTo>
                  <a:lnTo>
                    <a:pt x="61584" y="1223105"/>
                  </a:lnTo>
                  <a:lnTo>
                    <a:pt x="393686" y="1223114"/>
                  </a:lnTo>
                  <a:cubicBezTo>
                    <a:pt x="449680" y="1054442"/>
                    <a:pt x="539455" y="898947"/>
                    <a:pt x="657532" y="766119"/>
                  </a:cubicBezTo>
                  <a:lnTo>
                    <a:pt x="491474" y="478514"/>
                  </a:lnTo>
                  <a:lnTo>
                    <a:pt x="694710" y="307979"/>
                  </a:lnTo>
                  <a:lnTo>
                    <a:pt x="949109" y="521457"/>
                  </a:lnTo>
                  <a:cubicBezTo>
                    <a:pt x="1100424" y="428239"/>
                    <a:pt x="1269145" y="366829"/>
                    <a:pt x="1444978" y="340975"/>
                  </a:cubicBezTo>
                  <a:lnTo>
                    <a:pt x="1502638" y="13917"/>
                  </a:lnTo>
                  <a:lnTo>
                    <a:pt x="1767944" y="13917"/>
                  </a:lnTo>
                  <a:lnTo>
                    <a:pt x="1825604" y="340975"/>
                  </a:lnTo>
                  <a:cubicBezTo>
                    <a:pt x="2001437" y="366829"/>
                    <a:pt x="2170159" y="428239"/>
                    <a:pt x="2321473" y="521457"/>
                  </a:cubicBezTo>
                  <a:close/>
                </a:path>
              </a:pathLst>
            </a:custGeom>
            <a:solidFill>
              <a:schemeClr val="bg2">
                <a:lumMod val="60000"/>
                <a:lumOff val="40000"/>
              </a:schemeClr>
            </a:solidFill>
            <a:ln>
              <a:noFill/>
            </a:ln>
          </p:spPr>
          <p:style>
            <a:lnRef idx="0">
              <a:scrgbClr r="0" g="0" b="0"/>
            </a:lnRef>
            <a:fillRef idx="3">
              <a:scrgbClr r="0" g="0" b="0"/>
            </a:fillRef>
            <a:effectRef idx="3">
              <a:schemeClr val="accent2">
                <a:hueOff val="0"/>
                <a:satOff val="0"/>
                <a:lumOff val="0"/>
                <a:alphaOff val="0"/>
              </a:schemeClr>
            </a:effectRef>
            <a:fontRef idx="minor">
              <a:schemeClr val="lt1"/>
            </a:fontRef>
          </p:style>
          <p:txBody>
            <a:bodyPr spcFirstLastPara="0" vert="horz" wrap="square" lIns="688012" tIns="796598" rIns="688012" bIns="853797" numCol="1" spcCol="1270" anchor="ctr" anchorCtr="0">
              <a:noAutofit/>
            </a:bodyPr>
            <a:lstStyle/>
            <a:p>
              <a:pPr lvl="0" algn="ctr" defTabSz="1066800">
                <a:lnSpc>
                  <a:spcPct val="90000"/>
                </a:lnSpc>
                <a:spcBef>
                  <a:spcPct val="0"/>
                </a:spcBef>
                <a:spcAft>
                  <a:spcPct val="35000"/>
                </a:spcAft>
              </a:pPr>
              <a:endParaRPr lang="en-CA" sz="2400" kern="1200" dirty="0"/>
            </a:p>
          </p:txBody>
        </p:sp>
        <p:sp>
          <p:nvSpPr>
            <p:cNvPr id="5" name="Freeform 4"/>
            <p:cNvSpPr/>
            <p:nvPr/>
          </p:nvSpPr>
          <p:spPr>
            <a:xfrm>
              <a:off x="3333951" y="2807858"/>
              <a:ext cx="2378605" cy="2378605"/>
            </a:xfrm>
            <a:custGeom>
              <a:avLst/>
              <a:gdLst>
                <a:gd name="connsiteX0" fmla="*/ 1779784 w 2378605"/>
                <a:gd name="connsiteY0" fmla="*/ 602440 h 2378605"/>
                <a:gd name="connsiteX1" fmla="*/ 2130709 w 2378605"/>
                <a:gd name="connsiteY1" fmla="*/ 496678 h 2378605"/>
                <a:gd name="connsiteX2" fmla="*/ 2259836 w 2378605"/>
                <a:gd name="connsiteY2" fmla="*/ 720333 h 2378605"/>
                <a:gd name="connsiteX3" fmla="*/ 1992781 w 2378605"/>
                <a:gd name="connsiteY3" fmla="*/ 971362 h 2378605"/>
                <a:gd name="connsiteX4" fmla="*/ 1992781 w 2378605"/>
                <a:gd name="connsiteY4" fmla="*/ 1407244 h 2378605"/>
                <a:gd name="connsiteX5" fmla="*/ 2259836 w 2378605"/>
                <a:gd name="connsiteY5" fmla="*/ 1658272 h 2378605"/>
                <a:gd name="connsiteX6" fmla="*/ 2130709 w 2378605"/>
                <a:gd name="connsiteY6" fmla="*/ 1881927 h 2378605"/>
                <a:gd name="connsiteX7" fmla="*/ 1779784 w 2378605"/>
                <a:gd name="connsiteY7" fmla="*/ 1776165 h 2378605"/>
                <a:gd name="connsiteX8" fmla="*/ 1402299 w 2378605"/>
                <a:gd name="connsiteY8" fmla="*/ 1994106 h 2378605"/>
                <a:gd name="connsiteX9" fmla="*/ 1318430 w 2378605"/>
                <a:gd name="connsiteY9" fmla="*/ 2350896 h 2378605"/>
                <a:gd name="connsiteX10" fmla="*/ 1060175 w 2378605"/>
                <a:gd name="connsiteY10" fmla="*/ 2350896 h 2378605"/>
                <a:gd name="connsiteX11" fmla="*/ 976306 w 2378605"/>
                <a:gd name="connsiteY11" fmla="*/ 1994106 h 2378605"/>
                <a:gd name="connsiteX12" fmla="*/ 598821 w 2378605"/>
                <a:gd name="connsiteY12" fmla="*/ 1776165 h 2378605"/>
                <a:gd name="connsiteX13" fmla="*/ 247896 w 2378605"/>
                <a:gd name="connsiteY13" fmla="*/ 1881927 h 2378605"/>
                <a:gd name="connsiteX14" fmla="*/ 118769 w 2378605"/>
                <a:gd name="connsiteY14" fmla="*/ 1658272 h 2378605"/>
                <a:gd name="connsiteX15" fmla="*/ 385824 w 2378605"/>
                <a:gd name="connsiteY15" fmla="*/ 1407243 h 2378605"/>
                <a:gd name="connsiteX16" fmla="*/ 385824 w 2378605"/>
                <a:gd name="connsiteY16" fmla="*/ 971361 h 2378605"/>
                <a:gd name="connsiteX17" fmla="*/ 118769 w 2378605"/>
                <a:gd name="connsiteY17" fmla="*/ 720333 h 2378605"/>
                <a:gd name="connsiteX18" fmla="*/ 247896 w 2378605"/>
                <a:gd name="connsiteY18" fmla="*/ 496678 h 2378605"/>
                <a:gd name="connsiteX19" fmla="*/ 598821 w 2378605"/>
                <a:gd name="connsiteY19" fmla="*/ 602440 h 2378605"/>
                <a:gd name="connsiteX20" fmla="*/ 976306 w 2378605"/>
                <a:gd name="connsiteY20" fmla="*/ 384499 h 2378605"/>
                <a:gd name="connsiteX21" fmla="*/ 1060175 w 2378605"/>
                <a:gd name="connsiteY21" fmla="*/ 27709 h 2378605"/>
                <a:gd name="connsiteX22" fmla="*/ 1318430 w 2378605"/>
                <a:gd name="connsiteY22" fmla="*/ 27709 h 2378605"/>
                <a:gd name="connsiteX23" fmla="*/ 1402299 w 2378605"/>
                <a:gd name="connsiteY23" fmla="*/ 384499 h 2378605"/>
                <a:gd name="connsiteX24" fmla="*/ 1779784 w 2378605"/>
                <a:gd name="connsiteY24" fmla="*/ 602440 h 237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78605" h="2378605">
                  <a:moveTo>
                    <a:pt x="1779784" y="602440"/>
                  </a:moveTo>
                  <a:lnTo>
                    <a:pt x="2130709" y="496678"/>
                  </a:lnTo>
                  <a:lnTo>
                    <a:pt x="2259836" y="720333"/>
                  </a:lnTo>
                  <a:lnTo>
                    <a:pt x="1992781" y="971362"/>
                  </a:lnTo>
                  <a:cubicBezTo>
                    <a:pt x="2031492" y="1114077"/>
                    <a:pt x="2031492" y="1264528"/>
                    <a:pt x="1992781" y="1407244"/>
                  </a:cubicBezTo>
                  <a:lnTo>
                    <a:pt x="2259836" y="1658272"/>
                  </a:lnTo>
                  <a:lnTo>
                    <a:pt x="2130709" y="1881927"/>
                  </a:lnTo>
                  <a:lnTo>
                    <a:pt x="1779784" y="1776165"/>
                  </a:lnTo>
                  <a:cubicBezTo>
                    <a:pt x="1675544" y="1881048"/>
                    <a:pt x="1545250" y="1956273"/>
                    <a:pt x="1402299" y="1994106"/>
                  </a:cubicBezTo>
                  <a:lnTo>
                    <a:pt x="1318430" y="2350896"/>
                  </a:lnTo>
                  <a:lnTo>
                    <a:pt x="1060175" y="2350896"/>
                  </a:lnTo>
                  <a:lnTo>
                    <a:pt x="976306" y="1994106"/>
                  </a:lnTo>
                  <a:cubicBezTo>
                    <a:pt x="833355" y="1956273"/>
                    <a:pt x="703061" y="1881048"/>
                    <a:pt x="598821" y="1776165"/>
                  </a:cubicBezTo>
                  <a:lnTo>
                    <a:pt x="247896" y="1881927"/>
                  </a:lnTo>
                  <a:lnTo>
                    <a:pt x="118769" y="1658272"/>
                  </a:lnTo>
                  <a:lnTo>
                    <a:pt x="385824" y="1407243"/>
                  </a:lnTo>
                  <a:cubicBezTo>
                    <a:pt x="347113" y="1264528"/>
                    <a:pt x="347113" y="1114077"/>
                    <a:pt x="385824" y="971361"/>
                  </a:cubicBezTo>
                  <a:lnTo>
                    <a:pt x="118769" y="720333"/>
                  </a:lnTo>
                  <a:lnTo>
                    <a:pt x="247896" y="496678"/>
                  </a:lnTo>
                  <a:lnTo>
                    <a:pt x="598821" y="602440"/>
                  </a:lnTo>
                  <a:cubicBezTo>
                    <a:pt x="703061" y="497557"/>
                    <a:pt x="833355" y="422332"/>
                    <a:pt x="976306" y="384499"/>
                  </a:cubicBezTo>
                  <a:lnTo>
                    <a:pt x="1060175" y="27709"/>
                  </a:lnTo>
                  <a:lnTo>
                    <a:pt x="1318430" y="27709"/>
                  </a:lnTo>
                  <a:lnTo>
                    <a:pt x="1402299" y="384499"/>
                  </a:lnTo>
                  <a:cubicBezTo>
                    <a:pt x="1545250" y="422332"/>
                    <a:pt x="1675544" y="497557"/>
                    <a:pt x="1779784" y="602440"/>
                  </a:cubicBezTo>
                  <a:close/>
                </a:path>
              </a:pathLst>
            </a:custGeom>
            <a:solidFill>
              <a:schemeClr val="bg2">
                <a:lumMod val="60000"/>
                <a:lumOff val="40000"/>
              </a:schemeClr>
            </a:solidFill>
            <a:ln>
              <a:noFill/>
            </a:ln>
          </p:spPr>
          <p:style>
            <a:lnRef idx="0">
              <a:scrgbClr r="0" g="0" b="0"/>
            </a:lnRef>
            <a:fillRef idx="3">
              <a:scrgbClr r="0" g="0" b="0"/>
            </a:fillRef>
            <a:effectRef idx="3">
              <a:schemeClr val="accent2">
                <a:hueOff val="1174022"/>
                <a:satOff val="23684"/>
                <a:lumOff val="-981"/>
                <a:alphaOff val="0"/>
              </a:schemeClr>
            </a:effectRef>
            <a:fontRef idx="minor">
              <a:schemeClr val="lt1"/>
            </a:fontRef>
          </p:style>
          <p:txBody>
            <a:bodyPr spcFirstLastPara="0" vert="horz" wrap="square" lIns="639461" tIns="643080" rIns="639461" bIns="643080" numCol="1" spcCol="1270" anchor="ctr" anchorCtr="0">
              <a:noAutofit/>
            </a:bodyPr>
            <a:lstStyle/>
            <a:p>
              <a:pPr lvl="0" algn="ctr" defTabSz="1422400">
                <a:lnSpc>
                  <a:spcPct val="90000"/>
                </a:lnSpc>
                <a:spcBef>
                  <a:spcPct val="0"/>
                </a:spcBef>
                <a:spcAft>
                  <a:spcPct val="35000"/>
                </a:spcAft>
              </a:pPr>
              <a:r>
                <a:rPr lang="en-CA" sz="3200" kern="1200" dirty="0" smtClean="0"/>
                <a:t>Value</a:t>
              </a:r>
              <a:endParaRPr lang="en-CA" sz="3200" kern="1200" dirty="0"/>
            </a:p>
          </p:txBody>
        </p:sp>
        <p:sp>
          <p:nvSpPr>
            <p:cNvPr id="15" name="Freeform 14"/>
            <p:cNvSpPr/>
            <p:nvPr/>
          </p:nvSpPr>
          <p:spPr>
            <a:xfrm>
              <a:off x="4404322" y="904973"/>
              <a:ext cx="2854327" cy="2854327"/>
            </a:xfrm>
            <a:custGeom>
              <a:avLst/>
              <a:gdLst>
                <a:gd name="connsiteX0" fmla="*/ 1743825 w 2330547"/>
                <a:gd name="connsiteY0" fmla="*/ 590268 h 2330547"/>
                <a:gd name="connsiteX1" fmla="*/ 2087659 w 2330547"/>
                <a:gd name="connsiteY1" fmla="*/ 486643 h 2330547"/>
                <a:gd name="connsiteX2" fmla="*/ 2214178 w 2330547"/>
                <a:gd name="connsiteY2" fmla="*/ 705779 h 2330547"/>
                <a:gd name="connsiteX3" fmla="*/ 1952518 w 2330547"/>
                <a:gd name="connsiteY3" fmla="*/ 951736 h 2330547"/>
                <a:gd name="connsiteX4" fmla="*/ 1952518 w 2330547"/>
                <a:gd name="connsiteY4" fmla="*/ 1378811 h 2330547"/>
                <a:gd name="connsiteX5" fmla="*/ 2214178 w 2330547"/>
                <a:gd name="connsiteY5" fmla="*/ 1624768 h 2330547"/>
                <a:gd name="connsiteX6" fmla="*/ 2087659 w 2330547"/>
                <a:gd name="connsiteY6" fmla="*/ 1843904 h 2330547"/>
                <a:gd name="connsiteX7" fmla="*/ 1743825 w 2330547"/>
                <a:gd name="connsiteY7" fmla="*/ 1740279 h 2330547"/>
                <a:gd name="connsiteX8" fmla="*/ 1373967 w 2330547"/>
                <a:gd name="connsiteY8" fmla="*/ 1953816 h 2330547"/>
                <a:gd name="connsiteX9" fmla="*/ 1291792 w 2330547"/>
                <a:gd name="connsiteY9" fmla="*/ 2303398 h 2330547"/>
                <a:gd name="connsiteX10" fmla="*/ 1038755 w 2330547"/>
                <a:gd name="connsiteY10" fmla="*/ 2303398 h 2330547"/>
                <a:gd name="connsiteX11" fmla="*/ 956580 w 2330547"/>
                <a:gd name="connsiteY11" fmla="*/ 1953816 h 2330547"/>
                <a:gd name="connsiteX12" fmla="*/ 586722 w 2330547"/>
                <a:gd name="connsiteY12" fmla="*/ 1740279 h 2330547"/>
                <a:gd name="connsiteX13" fmla="*/ 242888 w 2330547"/>
                <a:gd name="connsiteY13" fmla="*/ 1843904 h 2330547"/>
                <a:gd name="connsiteX14" fmla="*/ 116369 w 2330547"/>
                <a:gd name="connsiteY14" fmla="*/ 1624768 h 2330547"/>
                <a:gd name="connsiteX15" fmla="*/ 378029 w 2330547"/>
                <a:gd name="connsiteY15" fmla="*/ 1378811 h 2330547"/>
                <a:gd name="connsiteX16" fmla="*/ 378029 w 2330547"/>
                <a:gd name="connsiteY16" fmla="*/ 951736 h 2330547"/>
                <a:gd name="connsiteX17" fmla="*/ 116369 w 2330547"/>
                <a:gd name="connsiteY17" fmla="*/ 705779 h 2330547"/>
                <a:gd name="connsiteX18" fmla="*/ 242888 w 2330547"/>
                <a:gd name="connsiteY18" fmla="*/ 486643 h 2330547"/>
                <a:gd name="connsiteX19" fmla="*/ 586722 w 2330547"/>
                <a:gd name="connsiteY19" fmla="*/ 590268 h 2330547"/>
                <a:gd name="connsiteX20" fmla="*/ 956580 w 2330547"/>
                <a:gd name="connsiteY20" fmla="*/ 376731 h 2330547"/>
                <a:gd name="connsiteX21" fmla="*/ 1038755 w 2330547"/>
                <a:gd name="connsiteY21" fmla="*/ 27149 h 2330547"/>
                <a:gd name="connsiteX22" fmla="*/ 1291792 w 2330547"/>
                <a:gd name="connsiteY22" fmla="*/ 27149 h 2330547"/>
                <a:gd name="connsiteX23" fmla="*/ 1373967 w 2330547"/>
                <a:gd name="connsiteY23" fmla="*/ 376731 h 2330547"/>
                <a:gd name="connsiteX24" fmla="*/ 1743825 w 2330547"/>
                <a:gd name="connsiteY24" fmla="*/ 590268 h 233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0547" h="2330547">
                  <a:moveTo>
                    <a:pt x="1500050" y="589519"/>
                  </a:moveTo>
                  <a:lnTo>
                    <a:pt x="1749324" y="435132"/>
                  </a:lnTo>
                  <a:lnTo>
                    <a:pt x="1895415" y="581222"/>
                  </a:lnTo>
                  <a:lnTo>
                    <a:pt x="1741028" y="830498"/>
                  </a:lnTo>
                  <a:cubicBezTo>
                    <a:pt x="1800491" y="932764"/>
                    <a:pt x="1831643" y="1049024"/>
                    <a:pt x="1831279" y="1167321"/>
                  </a:cubicBezTo>
                  <a:lnTo>
                    <a:pt x="2089621" y="1306006"/>
                  </a:lnTo>
                  <a:lnTo>
                    <a:pt x="2036147" y="1505569"/>
                  </a:lnTo>
                  <a:lnTo>
                    <a:pt x="1743075" y="1496504"/>
                  </a:lnTo>
                  <a:cubicBezTo>
                    <a:pt x="1684241" y="1599134"/>
                    <a:pt x="1599134" y="1684242"/>
                    <a:pt x="1496503" y="1743075"/>
                  </a:cubicBezTo>
                  <a:lnTo>
                    <a:pt x="1505569" y="2036147"/>
                  </a:lnTo>
                  <a:lnTo>
                    <a:pt x="1306005" y="2089620"/>
                  </a:lnTo>
                  <a:lnTo>
                    <a:pt x="1167321" y="1831279"/>
                  </a:lnTo>
                  <a:cubicBezTo>
                    <a:pt x="1049024" y="1831642"/>
                    <a:pt x="932764" y="1800491"/>
                    <a:pt x="830497" y="1741028"/>
                  </a:cubicBezTo>
                  <a:lnTo>
                    <a:pt x="581223" y="1895415"/>
                  </a:lnTo>
                  <a:lnTo>
                    <a:pt x="435132" y="1749325"/>
                  </a:lnTo>
                  <a:lnTo>
                    <a:pt x="589519" y="1500049"/>
                  </a:lnTo>
                  <a:cubicBezTo>
                    <a:pt x="530056" y="1397783"/>
                    <a:pt x="498904" y="1281523"/>
                    <a:pt x="499268" y="1163226"/>
                  </a:cubicBezTo>
                  <a:lnTo>
                    <a:pt x="240926" y="1024541"/>
                  </a:lnTo>
                  <a:lnTo>
                    <a:pt x="294400" y="824978"/>
                  </a:lnTo>
                  <a:lnTo>
                    <a:pt x="587472" y="834043"/>
                  </a:lnTo>
                  <a:cubicBezTo>
                    <a:pt x="646306" y="731413"/>
                    <a:pt x="731413" y="646305"/>
                    <a:pt x="834044" y="587472"/>
                  </a:cubicBezTo>
                  <a:lnTo>
                    <a:pt x="824978" y="294400"/>
                  </a:lnTo>
                  <a:lnTo>
                    <a:pt x="1024542" y="240927"/>
                  </a:lnTo>
                  <a:lnTo>
                    <a:pt x="1163226" y="499268"/>
                  </a:lnTo>
                  <a:cubicBezTo>
                    <a:pt x="1281523" y="498905"/>
                    <a:pt x="1397783" y="530056"/>
                    <a:pt x="1500050" y="589519"/>
                  </a:cubicBezTo>
                  <a:close/>
                </a:path>
              </a:pathLst>
            </a:custGeom>
            <a:solidFill>
              <a:schemeClr val="bg2">
                <a:lumMod val="60000"/>
                <a:lumOff val="40000"/>
              </a:schemeClr>
            </a:solidFill>
            <a:ln>
              <a:noFill/>
            </a:ln>
          </p:spPr>
          <p:style>
            <a:lnRef idx="0">
              <a:scrgbClr r="0" g="0" b="0"/>
            </a:lnRef>
            <a:fillRef idx="3">
              <a:scrgbClr r="0" g="0" b="0"/>
            </a:fillRef>
            <a:effectRef idx="3">
              <a:schemeClr val="accent2">
                <a:hueOff val="2348044"/>
                <a:satOff val="47367"/>
                <a:lumOff val="-1961"/>
                <a:alphaOff val="0"/>
              </a:schemeClr>
            </a:effectRef>
            <a:fontRef idx="minor">
              <a:schemeClr val="lt1"/>
            </a:fontRef>
          </p:style>
          <p:txBody>
            <a:bodyPr spcFirstLastPara="0" vert="horz" wrap="square" lIns="855598" tIns="855597" rIns="855597" bIns="855598" numCol="1" spcCol="1270" anchor="ctr" anchorCtr="0">
              <a:noAutofit/>
            </a:bodyPr>
            <a:lstStyle/>
            <a:p>
              <a:pPr lvl="0" algn="ctr" defTabSz="2889250">
                <a:lnSpc>
                  <a:spcPct val="90000"/>
                </a:lnSpc>
                <a:spcBef>
                  <a:spcPct val="0"/>
                </a:spcBef>
                <a:spcAft>
                  <a:spcPct val="35000"/>
                </a:spcAft>
              </a:pPr>
              <a:endParaRPr lang="en-CA" sz="6500" kern="1200" dirty="0"/>
            </a:p>
          </p:txBody>
        </p:sp>
        <p:sp>
          <p:nvSpPr>
            <p:cNvPr id="16" name="Circular Arrow 15"/>
            <p:cNvSpPr/>
            <p:nvPr/>
          </p:nvSpPr>
          <p:spPr>
            <a:xfrm>
              <a:off x="5005040" y="3076099"/>
              <a:ext cx="4186345" cy="4186345"/>
            </a:xfrm>
            <a:prstGeom prst="circularArrow">
              <a:avLst>
                <a:gd name="adj1" fmla="val 4687"/>
                <a:gd name="adj2" fmla="val 299029"/>
                <a:gd name="adj3" fmla="val 2546581"/>
                <a:gd name="adj4" fmla="val 15797246"/>
                <a:gd name="adj5" fmla="val 5469"/>
              </a:avLst>
            </a:prstGeom>
            <a:solidFill>
              <a:schemeClr val="bg2">
                <a:lumMod val="60000"/>
                <a:lumOff val="40000"/>
              </a:schemeClr>
            </a:solidFill>
            <a:ln>
              <a:noFill/>
            </a:ln>
          </p:spPr>
          <p:style>
            <a:lnRef idx="0">
              <a:scrgbClr r="0" g="0" b="0"/>
            </a:lnRef>
            <a:fillRef idx="3">
              <a:scrgbClr r="0" g="0" b="0"/>
            </a:fillRef>
            <a:effectRef idx="3">
              <a:schemeClr val="accent2">
                <a:hueOff val="0"/>
                <a:satOff val="0"/>
                <a:lumOff val="0"/>
                <a:alphaOff val="0"/>
              </a:schemeClr>
            </a:effectRef>
            <a:fontRef idx="minor">
              <a:schemeClr val="lt1"/>
            </a:fontRef>
          </p:style>
        </p:sp>
        <p:sp>
          <p:nvSpPr>
            <p:cNvPr id="17" name="Shape 16"/>
            <p:cNvSpPr/>
            <p:nvPr/>
          </p:nvSpPr>
          <p:spPr>
            <a:xfrm>
              <a:off x="2912704" y="2274043"/>
              <a:ext cx="3041641" cy="3041641"/>
            </a:xfrm>
            <a:prstGeom prst="leftCircularArrow">
              <a:avLst>
                <a:gd name="adj1" fmla="val 6452"/>
                <a:gd name="adj2" fmla="val 429999"/>
                <a:gd name="adj3" fmla="val 10489124"/>
                <a:gd name="adj4" fmla="val 14837806"/>
                <a:gd name="adj5" fmla="val 7527"/>
              </a:avLst>
            </a:prstGeom>
            <a:solidFill>
              <a:schemeClr val="bg2">
                <a:lumMod val="60000"/>
                <a:lumOff val="40000"/>
              </a:schemeClr>
            </a:solidFill>
            <a:ln>
              <a:noFill/>
            </a:ln>
          </p:spPr>
          <p:style>
            <a:lnRef idx="0">
              <a:scrgbClr r="0" g="0" b="0"/>
            </a:lnRef>
            <a:fillRef idx="3">
              <a:scrgbClr r="0" g="0" b="0"/>
            </a:fillRef>
            <a:effectRef idx="3">
              <a:schemeClr val="accent2">
                <a:hueOff val="1174022"/>
                <a:satOff val="23684"/>
                <a:lumOff val="-981"/>
                <a:alphaOff val="0"/>
              </a:schemeClr>
            </a:effectRef>
            <a:fontRef idx="minor">
              <a:schemeClr val="lt1"/>
            </a:fontRef>
          </p:style>
        </p:sp>
        <p:sp>
          <p:nvSpPr>
            <p:cNvPr id="18" name="Circular Arrow 17"/>
            <p:cNvSpPr/>
            <p:nvPr/>
          </p:nvSpPr>
          <p:spPr>
            <a:xfrm>
              <a:off x="4127133" y="648867"/>
              <a:ext cx="3279501" cy="3279501"/>
            </a:xfrm>
            <a:prstGeom prst="circularArrow">
              <a:avLst>
                <a:gd name="adj1" fmla="val 5984"/>
                <a:gd name="adj2" fmla="val 394124"/>
                <a:gd name="adj3" fmla="val 13313824"/>
                <a:gd name="adj4" fmla="val 10508221"/>
                <a:gd name="adj5" fmla="val 6981"/>
              </a:avLst>
            </a:prstGeom>
            <a:solidFill>
              <a:schemeClr val="bg2">
                <a:lumMod val="60000"/>
                <a:lumOff val="40000"/>
              </a:schemeClr>
            </a:solidFill>
            <a:ln>
              <a:noFill/>
            </a:ln>
          </p:spPr>
          <p:style>
            <a:lnRef idx="0">
              <a:scrgbClr r="0" g="0" b="0"/>
            </a:lnRef>
            <a:fillRef idx="3">
              <a:scrgbClr r="0" g="0" b="0"/>
            </a:fillRef>
            <a:effectRef idx="3">
              <a:schemeClr val="accent2">
                <a:hueOff val="2348044"/>
                <a:satOff val="47367"/>
                <a:lumOff val="-1961"/>
                <a:alphaOff val="0"/>
              </a:schemeClr>
            </a:effectRef>
            <a:fontRef idx="minor">
              <a:schemeClr val="lt1"/>
            </a:fontRef>
          </p:style>
        </p:sp>
      </p:grpSp>
      <p:grpSp>
        <p:nvGrpSpPr>
          <p:cNvPr id="7" name="Group 6"/>
          <p:cNvGrpSpPr/>
          <p:nvPr/>
        </p:nvGrpSpPr>
        <p:grpSpPr>
          <a:xfrm>
            <a:off x="6866308" y="1053606"/>
            <a:ext cx="2330547" cy="2330547"/>
            <a:chOff x="3632551" y="261889"/>
            <a:chExt cx="2330547" cy="2330547"/>
          </a:xfrm>
        </p:grpSpPr>
        <p:sp>
          <p:nvSpPr>
            <p:cNvPr id="9" name="Shape 8"/>
            <p:cNvSpPr/>
            <p:nvPr/>
          </p:nvSpPr>
          <p:spPr>
            <a:xfrm rot="20700000">
              <a:off x="3632551" y="261889"/>
              <a:ext cx="2330547" cy="2330547"/>
            </a:xfrm>
            <a:prstGeom prst="gear6">
              <a:avLst/>
            </a:prstGeom>
            <a:solidFill>
              <a:schemeClr val="accent1"/>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Shape 4"/>
            <p:cNvSpPr/>
            <p:nvPr/>
          </p:nvSpPr>
          <p:spPr>
            <a:xfrm>
              <a:off x="4143709" y="773046"/>
              <a:ext cx="1308232" cy="130823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CA" sz="3200" kern="1200" dirty="0"/>
            </a:p>
          </p:txBody>
        </p:sp>
      </p:grpSp>
      <p:sp>
        <p:nvSpPr>
          <p:cNvPr id="8" name="Circular Arrow 7"/>
          <p:cNvSpPr/>
          <p:nvPr/>
        </p:nvSpPr>
        <p:spPr>
          <a:xfrm rot="6953721">
            <a:off x="6546450" y="606255"/>
            <a:ext cx="3279501" cy="3279501"/>
          </a:xfrm>
          <a:prstGeom prst="circularArrow">
            <a:avLst>
              <a:gd name="adj1" fmla="val 5984"/>
              <a:gd name="adj2" fmla="val 394124"/>
              <a:gd name="adj3" fmla="val 13313824"/>
              <a:gd name="adj4" fmla="val 10508221"/>
              <a:gd name="adj5" fmla="val 6981"/>
            </a:avLst>
          </a:prstGeom>
          <a:solidFill>
            <a:schemeClr val="accent1"/>
          </a:solidFill>
          <a:ln>
            <a:noFill/>
          </a:ln>
          <a:effectLst>
            <a:outerShdw blurRad="50800" dist="38100" dir="5400000" algn="t" rotWithShape="0">
              <a:prstClr val="black">
                <a:alpha val="40000"/>
              </a:prstClr>
            </a:outerShdw>
          </a:effectLst>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Rectangle 10"/>
          <p:cNvSpPr/>
          <p:nvPr/>
        </p:nvSpPr>
        <p:spPr>
          <a:xfrm>
            <a:off x="5617869" y="4856703"/>
            <a:ext cx="2568332" cy="584775"/>
          </a:xfrm>
          <a:prstGeom prst="rect">
            <a:avLst/>
          </a:prstGeom>
          <a:ln>
            <a:noFill/>
          </a:ln>
        </p:spPr>
        <p:txBody>
          <a:bodyPr wrap="none">
            <a:spAutoFit/>
          </a:bodyPr>
          <a:lstStyle/>
          <a:p>
            <a:pPr lvl="0"/>
            <a:r>
              <a:rPr lang="en-CA" sz="3200" dirty="0"/>
              <a:t>Commitment</a:t>
            </a:r>
          </a:p>
        </p:txBody>
      </p:sp>
      <p:sp>
        <p:nvSpPr>
          <p:cNvPr id="12" name="Rectangle 11"/>
          <p:cNvSpPr/>
          <p:nvPr/>
        </p:nvSpPr>
        <p:spPr>
          <a:xfrm>
            <a:off x="4328545" y="1953619"/>
            <a:ext cx="2872518" cy="584775"/>
          </a:xfrm>
          <a:prstGeom prst="rect">
            <a:avLst/>
          </a:prstGeom>
          <a:ln>
            <a:noFill/>
          </a:ln>
        </p:spPr>
        <p:txBody>
          <a:bodyPr wrap="none">
            <a:spAutoFit/>
          </a:bodyPr>
          <a:lstStyle/>
          <a:p>
            <a:pPr lvl="0"/>
            <a:r>
              <a:rPr lang="en-CA" sz="3200" dirty="0"/>
              <a:t>Understanding</a:t>
            </a:r>
          </a:p>
        </p:txBody>
      </p:sp>
      <p:sp>
        <p:nvSpPr>
          <p:cNvPr id="13" name="Rectangle 12"/>
          <p:cNvSpPr/>
          <p:nvPr/>
        </p:nvSpPr>
        <p:spPr>
          <a:xfrm>
            <a:off x="7259864" y="1953619"/>
            <a:ext cx="1543436" cy="535531"/>
          </a:xfrm>
          <a:prstGeom prst="rect">
            <a:avLst/>
          </a:prstGeom>
          <a:ln>
            <a:noFill/>
          </a:ln>
        </p:spPr>
        <p:txBody>
          <a:bodyPr wrap="none">
            <a:spAutoFit/>
          </a:bodyPr>
          <a:lstStyle/>
          <a:p>
            <a:pPr lvl="0" algn="ctr" defTabSz="666750">
              <a:lnSpc>
                <a:spcPct val="90000"/>
              </a:lnSpc>
              <a:spcBef>
                <a:spcPct val="0"/>
              </a:spcBef>
              <a:spcAft>
                <a:spcPct val="35000"/>
              </a:spcAft>
            </a:pPr>
            <a:r>
              <a:rPr lang="en-CA" sz="3200" dirty="0"/>
              <a:t>Interest</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b="16658"/>
          <a:stretch/>
        </p:blipFill>
        <p:spPr>
          <a:xfrm>
            <a:off x="8266814" y="2172405"/>
            <a:ext cx="1263416" cy="1052952"/>
          </a:xfrm>
          <a:prstGeom prst="rect">
            <a:avLst/>
          </a:prstGeom>
          <a:ln>
            <a:noFill/>
          </a:ln>
        </p:spPr>
      </p:pic>
    </p:spTree>
    <p:extLst>
      <p:ext uri="{BB962C8B-B14F-4D97-AF65-F5344CB8AC3E}">
        <p14:creationId xmlns:p14="http://schemas.microsoft.com/office/powerpoint/2010/main" val="1681734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Formula For </a:t>
            </a:r>
            <a:r>
              <a:rPr lang="en-CA" b="1" dirty="0" smtClean="0"/>
              <a:t>Commitment</a:t>
            </a:r>
            <a:endParaRPr lang="en-CA" b="1" dirty="0"/>
          </a:p>
        </p:txBody>
      </p:sp>
      <p:grpSp>
        <p:nvGrpSpPr>
          <p:cNvPr id="3" name="Group 2"/>
          <p:cNvGrpSpPr/>
          <p:nvPr/>
        </p:nvGrpSpPr>
        <p:grpSpPr>
          <a:xfrm>
            <a:off x="2912704" y="648867"/>
            <a:ext cx="6278681" cy="6613577"/>
            <a:chOff x="2912704" y="648867"/>
            <a:chExt cx="6278681" cy="6613577"/>
          </a:xfrm>
        </p:grpSpPr>
        <p:sp>
          <p:nvSpPr>
            <p:cNvPr id="4" name="Freeform 3"/>
            <p:cNvSpPr/>
            <p:nvPr/>
          </p:nvSpPr>
          <p:spPr>
            <a:xfrm>
              <a:off x="5236835" y="3580904"/>
              <a:ext cx="3270582" cy="3270582"/>
            </a:xfrm>
            <a:custGeom>
              <a:avLst/>
              <a:gdLst>
                <a:gd name="connsiteX0" fmla="*/ 2321473 w 3270582"/>
                <a:gd name="connsiteY0" fmla="*/ 521457 h 3270582"/>
                <a:gd name="connsiteX1" fmla="*/ 2575872 w 3270582"/>
                <a:gd name="connsiteY1" fmla="*/ 307979 h 3270582"/>
                <a:gd name="connsiteX2" fmla="*/ 2779108 w 3270582"/>
                <a:gd name="connsiteY2" fmla="*/ 478514 h 3270582"/>
                <a:gd name="connsiteX3" fmla="*/ 2613050 w 3270582"/>
                <a:gd name="connsiteY3" fmla="*/ 766118 h 3270582"/>
                <a:gd name="connsiteX4" fmla="*/ 2876897 w 3270582"/>
                <a:gd name="connsiteY4" fmla="*/ 1223113 h 3270582"/>
                <a:gd name="connsiteX5" fmla="*/ 3208998 w 3270582"/>
                <a:gd name="connsiteY5" fmla="*/ 1223105 h 3270582"/>
                <a:gd name="connsiteX6" fmla="*/ 3255068 w 3270582"/>
                <a:gd name="connsiteY6" fmla="*/ 1484380 h 3270582"/>
                <a:gd name="connsiteX7" fmla="*/ 2942991 w 3270582"/>
                <a:gd name="connsiteY7" fmla="*/ 1597957 h 3270582"/>
                <a:gd name="connsiteX8" fmla="*/ 2851358 w 3270582"/>
                <a:gd name="connsiteY8" fmla="*/ 2117633 h 3270582"/>
                <a:gd name="connsiteX9" fmla="*/ 3105769 w 3270582"/>
                <a:gd name="connsiteY9" fmla="*/ 2331098 h 3270582"/>
                <a:gd name="connsiteX10" fmla="*/ 2973116 w 3270582"/>
                <a:gd name="connsiteY10" fmla="*/ 2560859 h 3270582"/>
                <a:gd name="connsiteX11" fmla="*/ 2661045 w 3270582"/>
                <a:gd name="connsiteY11" fmla="*/ 2447265 h 3270582"/>
                <a:gd name="connsiteX12" fmla="*/ 2256809 w 3270582"/>
                <a:gd name="connsiteY12" fmla="*/ 2786460 h 3270582"/>
                <a:gd name="connsiteX13" fmla="*/ 2314486 w 3270582"/>
                <a:gd name="connsiteY13" fmla="*/ 3113515 h 3270582"/>
                <a:gd name="connsiteX14" fmla="*/ 2065181 w 3270582"/>
                <a:gd name="connsiteY14" fmla="*/ 3204254 h 3270582"/>
                <a:gd name="connsiteX15" fmla="*/ 1899137 w 3270582"/>
                <a:gd name="connsiteY15" fmla="*/ 2916641 h 3270582"/>
                <a:gd name="connsiteX16" fmla="*/ 1371444 w 3270582"/>
                <a:gd name="connsiteY16" fmla="*/ 2916641 h 3270582"/>
                <a:gd name="connsiteX17" fmla="*/ 1205401 w 3270582"/>
                <a:gd name="connsiteY17" fmla="*/ 3204254 h 3270582"/>
                <a:gd name="connsiteX18" fmla="*/ 956096 w 3270582"/>
                <a:gd name="connsiteY18" fmla="*/ 3113515 h 3270582"/>
                <a:gd name="connsiteX19" fmla="*/ 1013773 w 3270582"/>
                <a:gd name="connsiteY19" fmla="*/ 2786459 h 3270582"/>
                <a:gd name="connsiteX20" fmla="*/ 609537 w 3270582"/>
                <a:gd name="connsiteY20" fmla="*/ 2447265 h 3270582"/>
                <a:gd name="connsiteX21" fmla="*/ 297466 w 3270582"/>
                <a:gd name="connsiteY21" fmla="*/ 2560859 h 3270582"/>
                <a:gd name="connsiteX22" fmla="*/ 164813 w 3270582"/>
                <a:gd name="connsiteY22" fmla="*/ 2331098 h 3270582"/>
                <a:gd name="connsiteX23" fmla="*/ 419224 w 3270582"/>
                <a:gd name="connsiteY23" fmla="*/ 2117633 h 3270582"/>
                <a:gd name="connsiteX24" fmla="*/ 327591 w 3270582"/>
                <a:gd name="connsiteY24" fmla="*/ 1597957 h 3270582"/>
                <a:gd name="connsiteX25" fmla="*/ 15514 w 3270582"/>
                <a:gd name="connsiteY25" fmla="*/ 1484380 h 3270582"/>
                <a:gd name="connsiteX26" fmla="*/ 61584 w 3270582"/>
                <a:gd name="connsiteY26" fmla="*/ 1223105 h 3270582"/>
                <a:gd name="connsiteX27" fmla="*/ 393686 w 3270582"/>
                <a:gd name="connsiteY27" fmla="*/ 1223114 h 3270582"/>
                <a:gd name="connsiteX28" fmla="*/ 657532 w 3270582"/>
                <a:gd name="connsiteY28" fmla="*/ 766119 h 3270582"/>
                <a:gd name="connsiteX29" fmla="*/ 491474 w 3270582"/>
                <a:gd name="connsiteY29" fmla="*/ 478514 h 3270582"/>
                <a:gd name="connsiteX30" fmla="*/ 694710 w 3270582"/>
                <a:gd name="connsiteY30" fmla="*/ 307979 h 3270582"/>
                <a:gd name="connsiteX31" fmla="*/ 949109 w 3270582"/>
                <a:gd name="connsiteY31" fmla="*/ 521457 h 3270582"/>
                <a:gd name="connsiteX32" fmla="*/ 1444978 w 3270582"/>
                <a:gd name="connsiteY32" fmla="*/ 340975 h 3270582"/>
                <a:gd name="connsiteX33" fmla="*/ 1502638 w 3270582"/>
                <a:gd name="connsiteY33" fmla="*/ 13917 h 3270582"/>
                <a:gd name="connsiteX34" fmla="*/ 1767944 w 3270582"/>
                <a:gd name="connsiteY34" fmla="*/ 13917 h 3270582"/>
                <a:gd name="connsiteX35" fmla="*/ 1825604 w 3270582"/>
                <a:gd name="connsiteY35" fmla="*/ 340975 h 3270582"/>
                <a:gd name="connsiteX36" fmla="*/ 2321473 w 3270582"/>
                <a:gd name="connsiteY36" fmla="*/ 521457 h 32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70582" h="3270582">
                  <a:moveTo>
                    <a:pt x="2321473" y="521457"/>
                  </a:moveTo>
                  <a:lnTo>
                    <a:pt x="2575872" y="307979"/>
                  </a:lnTo>
                  <a:lnTo>
                    <a:pt x="2779108" y="478514"/>
                  </a:lnTo>
                  <a:lnTo>
                    <a:pt x="2613050" y="766118"/>
                  </a:lnTo>
                  <a:cubicBezTo>
                    <a:pt x="2731127" y="898947"/>
                    <a:pt x="2820902" y="1054441"/>
                    <a:pt x="2876897" y="1223113"/>
                  </a:cubicBezTo>
                  <a:lnTo>
                    <a:pt x="3208998" y="1223105"/>
                  </a:lnTo>
                  <a:lnTo>
                    <a:pt x="3255068" y="1484380"/>
                  </a:lnTo>
                  <a:lnTo>
                    <a:pt x="2942991" y="1597957"/>
                  </a:lnTo>
                  <a:cubicBezTo>
                    <a:pt x="2948063" y="1775608"/>
                    <a:pt x="2916884" y="1952430"/>
                    <a:pt x="2851358" y="2117633"/>
                  </a:cubicBezTo>
                  <a:lnTo>
                    <a:pt x="3105769" y="2331098"/>
                  </a:lnTo>
                  <a:lnTo>
                    <a:pt x="2973116" y="2560859"/>
                  </a:lnTo>
                  <a:lnTo>
                    <a:pt x="2661045" y="2447265"/>
                  </a:lnTo>
                  <a:cubicBezTo>
                    <a:pt x="2550738" y="2586614"/>
                    <a:pt x="2413195" y="2702026"/>
                    <a:pt x="2256809" y="2786460"/>
                  </a:cubicBezTo>
                  <a:lnTo>
                    <a:pt x="2314486" y="3113515"/>
                  </a:lnTo>
                  <a:lnTo>
                    <a:pt x="2065181" y="3204254"/>
                  </a:lnTo>
                  <a:lnTo>
                    <a:pt x="1899137" y="2916641"/>
                  </a:lnTo>
                  <a:cubicBezTo>
                    <a:pt x="1725065" y="2952485"/>
                    <a:pt x="1545516" y="2952485"/>
                    <a:pt x="1371444" y="2916641"/>
                  </a:cubicBezTo>
                  <a:lnTo>
                    <a:pt x="1205401" y="3204254"/>
                  </a:lnTo>
                  <a:lnTo>
                    <a:pt x="956096" y="3113515"/>
                  </a:lnTo>
                  <a:lnTo>
                    <a:pt x="1013773" y="2786459"/>
                  </a:lnTo>
                  <a:cubicBezTo>
                    <a:pt x="857387" y="2702026"/>
                    <a:pt x="719844" y="2586613"/>
                    <a:pt x="609537" y="2447265"/>
                  </a:cubicBezTo>
                  <a:lnTo>
                    <a:pt x="297466" y="2560859"/>
                  </a:lnTo>
                  <a:lnTo>
                    <a:pt x="164813" y="2331098"/>
                  </a:lnTo>
                  <a:lnTo>
                    <a:pt x="419224" y="2117633"/>
                  </a:lnTo>
                  <a:cubicBezTo>
                    <a:pt x="353698" y="1952430"/>
                    <a:pt x="322519" y="1775608"/>
                    <a:pt x="327591" y="1597957"/>
                  </a:cubicBezTo>
                  <a:lnTo>
                    <a:pt x="15514" y="1484380"/>
                  </a:lnTo>
                  <a:lnTo>
                    <a:pt x="61584" y="1223105"/>
                  </a:lnTo>
                  <a:lnTo>
                    <a:pt x="393686" y="1223114"/>
                  </a:lnTo>
                  <a:cubicBezTo>
                    <a:pt x="449680" y="1054442"/>
                    <a:pt x="539455" y="898947"/>
                    <a:pt x="657532" y="766119"/>
                  </a:cubicBezTo>
                  <a:lnTo>
                    <a:pt x="491474" y="478514"/>
                  </a:lnTo>
                  <a:lnTo>
                    <a:pt x="694710" y="307979"/>
                  </a:lnTo>
                  <a:lnTo>
                    <a:pt x="949109" y="521457"/>
                  </a:lnTo>
                  <a:cubicBezTo>
                    <a:pt x="1100424" y="428239"/>
                    <a:pt x="1269145" y="366829"/>
                    <a:pt x="1444978" y="340975"/>
                  </a:cubicBezTo>
                  <a:lnTo>
                    <a:pt x="1502638" y="13917"/>
                  </a:lnTo>
                  <a:lnTo>
                    <a:pt x="1767944" y="13917"/>
                  </a:lnTo>
                  <a:lnTo>
                    <a:pt x="1825604" y="340975"/>
                  </a:lnTo>
                  <a:cubicBezTo>
                    <a:pt x="2001437" y="366829"/>
                    <a:pt x="2170159" y="428239"/>
                    <a:pt x="2321473" y="521457"/>
                  </a:cubicBezTo>
                  <a:close/>
                </a:path>
              </a:pathLst>
            </a:custGeom>
            <a:solidFill>
              <a:schemeClr val="bg2">
                <a:lumMod val="60000"/>
                <a:lumOff val="40000"/>
              </a:schemeClr>
            </a:solidFill>
            <a:ln>
              <a:noFill/>
            </a:ln>
          </p:spPr>
          <p:style>
            <a:lnRef idx="0">
              <a:scrgbClr r="0" g="0" b="0"/>
            </a:lnRef>
            <a:fillRef idx="3">
              <a:scrgbClr r="0" g="0" b="0"/>
            </a:fillRef>
            <a:effectRef idx="3">
              <a:schemeClr val="accent2">
                <a:hueOff val="0"/>
                <a:satOff val="0"/>
                <a:lumOff val="0"/>
                <a:alphaOff val="0"/>
              </a:schemeClr>
            </a:effectRef>
            <a:fontRef idx="minor">
              <a:schemeClr val="lt1"/>
            </a:fontRef>
          </p:style>
          <p:txBody>
            <a:bodyPr spcFirstLastPara="0" vert="horz" wrap="square" lIns="688012" tIns="796598" rIns="688012" bIns="853797" numCol="1" spcCol="1270" anchor="ctr" anchorCtr="0">
              <a:noAutofit/>
            </a:bodyPr>
            <a:lstStyle/>
            <a:p>
              <a:pPr lvl="0" algn="ctr" defTabSz="1066800">
                <a:lnSpc>
                  <a:spcPct val="90000"/>
                </a:lnSpc>
                <a:spcBef>
                  <a:spcPct val="0"/>
                </a:spcBef>
                <a:spcAft>
                  <a:spcPct val="35000"/>
                </a:spcAft>
              </a:pPr>
              <a:endParaRPr lang="en-CA" sz="2400" kern="1200" dirty="0"/>
            </a:p>
          </p:txBody>
        </p:sp>
        <p:sp>
          <p:nvSpPr>
            <p:cNvPr id="5" name="Freeform 4"/>
            <p:cNvSpPr/>
            <p:nvPr/>
          </p:nvSpPr>
          <p:spPr>
            <a:xfrm>
              <a:off x="3333951" y="2807858"/>
              <a:ext cx="2378605" cy="2378605"/>
            </a:xfrm>
            <a:custGeom>
              <a:avLst/>
              <a:gdLst>
                <a:gd name="connsiteX0" fmla="*/ 1779784 w 2378605"/>
                <a:gd name="connsiteY0" fmla="*/ 602440 h 2378605"/>
                <a:gd name="connsiteX1" fmla="*/ 2130709 w 2378605"/>
                <a:gd name="connsiteY1" fmla="*/ 496678 h 2378605"/>
                <a:gd name="connsiteX2" fmla="*/ 2259836 w 2378605"/>
                <a:gd name="connsiteY2" fmla="*/ 720333 h 2378605"/>
                <a:gd name="connsiteX3" fmla="*/ 1992781 w 2378605"/>
                <a:gd name="connsiteY3" fmla="*/ 971362 h 2378605"/>
                <a:gd name="connsiteX4" fmla="*/ 1992781 w 2378605"/>
                <a:gd name="connsiteY4" fmla="*/ 1407244 h 2378605"/>
                <a:gd name="connsiteX5" fmla="*/ 2259836 w 2378605"/>
                <a:gd name="connsiteY5" fmla="*/ 1658272 h 2378605"/>
                <a:gd name="connsiteX6" fmla="*/ 2130709 w 2378605"/>
                <a:gd name="connsiteY6" fmla="*/ 1881927 h 2378605"/>
                <a:gd name="connsiteX7" fmla="*/ 1779784 w 2378605"/>
                <a:gd name="connsiteY7" fmla="*/ 1776165 h 2378605"/>
                <a:gd name="connsiteX8" fmla="*/ 1402299 w 2378605"/>
                <a:gd name="connsiteY8" fmla="*/ 1994106 h 2378605"/>
                <a:gd name="connsiteX9" fmla="*/ 1318430 w 2378605"/>
                <a:gd name="connsiteY9" fmla="*/ 2350896 h 2378605"/>
                <a:gd name="connsiteX10" fmla="*/ 1060175 w 2378605"/>
                <a:gd name="connsiteY10" fmla="*/ 2350896 h 2378605"/>
                <a:gd name="connsiteX11" fmla="*/ 976306 w 2378605"/>
                <a:gd name="connsiteY11" fmla="*/ 1994106 h 2378605"/>
                <a:gd name="connsiteX12" fmla="*/ 598821 w 2378605"/>
                <a:gd name="connsiteY12" fmla="*/ 1776165 h 2378605"/>
                <a:gd name="connsiteX13" fmla="*/ 247896 w 2378605"/>
                <a:gd name="connsiteY13" fmla="*/ 1881927 h 2378605"/>
                <a:gd name="connsiteX14" fmla="*/ 118769 w 2378605"/>
                <a:gd name="connsiteY14" fmla="*/ 1658272 h 2378605"/>
                <a:gd name="connsiteX15" fmla="*/ 385824 w 2378605"/>
                <a:gd name="connsiteY15" fmla="*/ 1407243 h 2378605"/>
                <a:gd name="connsiteX16" fmla="*/ 385824 w 2378605"/>
                <a:gd name="connsiteY16" fmla="*/ 971361 h 2378605"/>
                <a:gd name="connsiteX17" fmla="*/ 118769 w 2378605"/>
                <a:gd name="connsiteY17" fmla="*/ 720333 h 2378605"/>
                <a:gd name="connsiteX18" fmla="*/ 247896 w 2378605"/>
                <a:gd name="connsiteY18" fmla="*/ 496678 h 2378605"/>
                <a:gd name="connsiteX19" fmla="*/ 598821 w 2378605"/>
                <a:gd name="connsiteY19" fmla="*/ 602440 h 2378605"/>
                <a:gd name="connsiteX20" fmla="*/ 976306 w 2378605"/>
                <a:gd name="connsiteY20" fmla="*/ 384499 h 2378605"/>
                <a:gd name="connsiteX21" fmla="*/ 1060175 w 2378605"/>
                <a:gd name="connsiteY21" fmla="*/ 27709 h 2378605"/>
                <a:gd name="connsiteX22" fmla="*/ 1318430 w 2378605"/>
                <a:gd name="connsiteY22" fmla="*/ 27709 h 2378605"/>
                <a:gd name="connsiteX23" fmla="*/ 1402299 w 2378605"/>
                <a:gd name="connsiteY23" fmla="*/ 384499 h 2378605"/>
                <a:gd name="connsiteX24" fmla="*/ 1779784 w 2378605"/>
                <a:gd name="connsiteY24" fmla="*/ 602440 h 237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78605" h="2378605">
                  <a:moveTo>
                    <a:pt x="1779784" y="602440"/>
                  </a:moveTo>
                  <a:lnTo>
                    <a:pt x="2130709" y="496678"/>
                  </a:lnTo>
                  <a:lnTo>
                    <a:pt x="2259836" y="720333"/>
                  </a:lnTo>
                  <a:lnTo>
                    <a:pt x="1992781" y="971362"/>
                  </a:lnTo>
                  <a:cubicBezTo>
                    <a:pt x="2031492" y="1114077"/>
                    <a:pt x="2031492" y="1264528"/>
                    <a:pt x="1992781" y="1407244"/>
                  </a:cubicBezTo>
                  <a:lnTo>
                    <a:pt x="2259836" y="1658272"/>
                  </a:lnTo>
                  <a:lnTo>
                    <a:pt x="2130709" y="1881927"/>
                  </a:lnTo>
                  <a:lnTo>
                    <a:pt x="1779784" y="1776165"/>
                  </a:lnTo>
                  <a:cubicBezTo>
                    <a:pt x="1675544" y="1881048"/>
                    <a:pt x="1545250" y="1956273"/>
                    <a:pt x="1402299" y="1994106"/>
                  </a:cubicBezTo>
                  <a:lnTo>
                    <a:pt x="1318430" y="2350896"/>
                  </a:lnTo>
                  <a:lnTo>
                    <a:pt x="1060175" y="2350896"/>
                  </a:lnTo>
                  <a:lnTo>
                    <a:pt x="976306" y="1994106"/>
                  </a:lnTo>
                  <a:cubicBezTo>
                    <a:pt x="833355" y="1956273"/>
                    <a:pt x="703061" y="1881048"/>
                    <a:pt x="598821" y="1776165"/>
                  </a:cubicBezTo>
                  <a:lnTo>
                    <a:pt x="247896" y="1881927"/>
                  </a:lnTo>
                  <a:lnTo>
                    <a:pt x="118769" y="1658272"/>
                  </a:lnTo>
                  <a:lnTo>
                    <a:pt x="385824" y="1407243"/>
                  </a:lnTo>
                  <a:cubicBezTo>
                    <a:pt x="347113" y="1264528"/>
                    <a:pt x="347113" y="1114077"/>
                    <a:pt x="385824" y="971361"/>
                  </a:cubicBezTo>
                  <a:lnTo>
                    <a:pt x="118769" y="720333"/>
                  </a:lnTo>
                  <a:lnTo>
                    <a:pt x="247896" y="496678"/>
                  </a:lnTo>
                  <a:lnTo>
                    <a:pt x="598821" y="602440"/>
                  </a:lnTo>
                  <a:cubicBezTo>
                    <a:pt x="703061" y="497557"/>
                    <a:pt x="833355" y="422332"/>
                    <a:pt x="976306" y="384499"/>
                  </a:cubicBezTo>
                  <a:lnTo>
                    <a:pt x="1060175" y="27709"/>
                  </a:lnTo>
                  <a:lnTo>
                    <a:pt x="1318430" y="27709"/>
                  </a:lnTo>
                  <a:lnTo>
                    <a:pt x="1402299" y="384499"/>
                  </a:lnTo>
                  <a:cubicBezTo>
                    <a:pt x="1545250" y="422332"/>
                    <a:pt x="1675544" y="497557"/>
                    <a:pt x="1779784" y="602440"/>
                  </a:cubicBezTo>
                  <a:close/>
                </a:path>
              </a:pathLst>
            </a:custGeom>
            <a:solidFill>
              <a:schemeClr val="bg2">
                <a:lumMod val="60000"/>
                <a:lumOff val="40000"/>
              </a:schemeClr>
            </a:solidFill>
            <a:ln>
              <a:noFill/>
            </a:ln>
          </p:spPr>
          <p:style>
            <a:lnRef idx="0">
              <a:scrgbClr r="0" g="0" b="0"/>
            </a:lnRef>
            <a:fillRef idx="3">
              <a:scrgbClr r="0" g="0" b="0"/>
            </a:fillRef>
            <a:effectRef idx="3">
              <a:schemeClr val="accent2">
                <a:hueOff val="1174022"/>
                <a:satOff val="23684"/>
                <a:lumOff val="-981"/>
                <a:alphaOff val="0"/>
              </a:schemeClr>
            </a:effectRef>
            <a:fontRef idx="minor">
              <a:schemeClr val="lt1"/>
            </a:fontRef>
          </p:style>
          <p:txBody>
            <a:bodyPr spcFirstLastPara="0" vert="horz" wrap="square" lIns="639461" tIns="643080" rIns="639461" bIns="643080" numCol="1" spcCol="1270" anchor="ctr" anchorCtr="0">
              <a:noAutofit/>
            </a:bodyPr>
            <a:lstStyle/>
            <a:p>
              <a:pPr lvl="0" algn="ctr" defTabSz="1422400">
                <a:lnSpc>
                  <a:spcPct val="90000"/>
                </a:lnSpc>
                <a:spcBef>
                  <a:spcPct val="0"/>
                </a:spcBef>
                <a:spcAft>
                  <a:spcPct val="35000"/>
                </a:spcAft>
              </a:pPr>
              <a:r>
                <a:rPr lang="en-CA" sz="3200" kern="1200" dirty="0" smtClean="0"/>
                <a:t>Value</a:t>
              </a:r>
              <a:endParaRPr lang="en-CA" sz="3200" kern="1200" dirty="0"/>
            </a:p>
          </p:txBody>
        </p:sp>
        <p:sp>
          <p:nvSpPr>
            <p:cNvPr id="15" name="Freeform 14"/>
            <p:cNvSpPr/>
            <p:nvPr/>
          </p:nvSpPr>
          <p:spPr>
            <a:xfrm>
              <a:off x="4404322" y="904973"/>
              <a:ext cx="2854327" cy="2854327"/>
            </a:xfrm>
            <a:custGeom>
              <a:avLst/>
              <a:gdLst>
                <a:gd name="connsiteX0" fmla="*/ 1743825 w 2330547"/>
                <a:gd name="connsiteY0" fmla="*/ 590268 h 2330547"/>
                <a:gd name="connsiteX1" fmla="*/ 2087659 w 2330547"/>
                <a:gd name="connsiteY1" fmla="*/ 486643 h 2330547"/>
                <a:gd name="connsiteX2" fmla="*/ 2214178 w 2330547"/>
                <a:gd name="connsiteY2" fmla="*/ 705779 h 2330547"/>
                <a:gd name="connsiteX3" fmla="*/ 1952518 w 2330547"/>
                <a:gd name="connsiteY3" fmla="*/ 951736 h 2330547"/>
                <a:gd name="connsiteX4" fmla="*/ 1952518 w 2330547"/>
                <a:gd name="connsiteY4" fmla="*/ 1378811 h 2330547"/>
                <a:gd name="connsiteX5" fmla="*/ 2214178 w 2330547"/>
                <a:gd name="connsiteY5" fmla="*/ 1624768 h 2330547"/>
                <a:gd name="connsiteX6" fmla="*/ 2087659 w 2330547"/>
                <a:gd name="connsiteY6" fmla="*/ 1843904 h 2330547"/>
                <a:gd name="connsiteX7" fmla="*/ 1743825 w 2330547"/>
                <a:gd name="connsiteY7" fmla="*/ 1740279 h 2330547"/>
                <a:gd name="connsiteX8" fmla="*/ 1373967 w 2330547"/>
                <a:gd name="connsiteY8" fmla="*/ 1953816 h 2330547"/>
                <a:gd name="connsiteX9" fmla="*/ 1291792 w 2330547"/>
                <a:gd name="connsiteY9" fmla="*/ 2303398 h 2330547"/>
                <a:gd name="connsiteX10" fmla="*/ 1038755 w 2330547"/>
                <a:gd name="connsiteY10" fmla="*/ 2303398 h 2330547"/>
                <a:gd name="connsiteX11" fmla="*/ 956580 w 2330547"/>
                <a:gd name="connsiteY11" fmla="*/ 1953816 h 2330547"/>
                <a:gd name="connsiteX12" fmla="*/ 586722 w 2330547"/>
                <a:gd name="connsiteY12" fmla="*/ 1740279 h 2330547"/>
                <a:gd name="connsiteX13" fmla="*/ 242888 w 2330547"/>
                <a:gd name="connsiteY13" fmla="*/ 1843904 h 2330547"/>
                <a:gd name="connsiteX14" fmla="*/ 116369 w 2330547"/>
                <a:gd name="connsiteY14" fmla="*/ 1624768 h 2330547"/>
                <a:gd name="connsiteX15" fmla="*/ 378029 w 2330547"/>
                <a:gd name="connsiteY15" fmla="*/ 1378811 h 2330547"/>
                <a:gd name="connsiteX16" fmla="*/ 378029 w 2330547"/>
                <a:gd name="connsiteY16" fmla="*/ 951736 h 2330547"/>
                <a:gd name="connsiteX17" fmla="*/ 116369 w 2330547"/>
                <a:gd name="connsiteY17" fmla="*/ 705779 h 2330547"/>
                <a:gd name="connsiteX18" fmla="*/ 242888 w 2330547"/>
                <a:gd name="connsiteY18" fmla="*/ 486643 h 2330547"/>
                <a:gd name="connsiteX19" fmla="*/ 586722 w 2330547"/>
                <a:gd name="connsiteY19" fmla="*/ 590268 h 2330547"/>
                <a:gd name="connsiteX20" fmla="*/ 956580 w 2330547"/>
                <a:gd name="connsiteY20" fmla="*/ 376731 h 2330547"/>
                <a:gd name="connsiteX21" fmla="*/ 1038755 w 2330547"/>
                <a:gd name="connsiteY21" fmla="*/ 27149 h 2330547"/>
                <a:gd name="connsiteX22" fmla="*/ 1291792 w 2330547"/>
                <a:gd name="connsiteY22" fmla="*/ 27149 h 2330547"/>
                <a:gd name="connsiteX23" fmla="*/ 1373967 w 2330547"/>
                <a:gd name="connsiteY23" fmla="*/ 376731 h 2330547"/>
                <a:gd name="connsiteX24" fmla="*/ 1743825 w 2330547"/>
                <a:gd name="connsiteY24" fmla="*/ 590268 h 233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0547" h="2330547">
                  <a:moveTo>
                    <a:pt x="1500050" y="589519"/>
                  </a:moveTo>
                  <a:lnTo>
                    <a:pt x="1749324" y="435132"/>
                  </a:lnTo>
                  <a:lnTo>
                    <a:pt x="1895415" y="581222"/>
                  </a:lnTo>
                  <a:lnTo>
                    <a:pt x="1741028" y="830498"/>
                  </a:lnTo>
                  <a:cubicBezTo>
                    <a:pt x="1800491" y="932764"/>
                    <a:pt x="1831643" y="1049024"/>
                    <a:pt x="1831279" y="1167321"/>
                  </a:cubicBezTo>
                  <a:lnTo>
                    <a:pt x="2089621" y="1306006"/>
                  </a:lnTo>
                  <a:lnTo>
                    <a:pt x="2036147" y="1505569"/>
                  </a:lnTo>
                  <a:lnTo>
                    <a:pt x="1743075" y="1496504"/>
                  </a:lnTo>
                  <a:cubicBezTo>
                    <a:pt x="1684241" y="1599134"/>
                    <a:pt x="1599134" y="1684242"/>
                    <a:pt x="1496503" y="1743075"/>
                  </a:cubicBezTo>
                  <a:lnTo>
                    <a:pt x="1505569" y="2036147"/>
                  </a:lnTo>
                  <a:lnTo>
                    <a:pt x="1306005" y="2089620"/>
                  </a:lnTo>
                  <a:lnTo>
                    <a:pt x="1167321" y="1831279"/>
                  </a:lnTo>
                  <a:cubicBezTo>
                    <a:pt x="1049024" y="1831642"/>
                    <a:pt x="932764" y="1800491"/>
                    <a:pt x="830497" y="1741028"/>
                  </a:cubicBezTo>
                  <a:lnTo>
                    <a:pt x="581223" y="1895415"/>
                  </a:lnTo>
                  <a:lnTo>
                    <a:pt x="435132" y="1749325"/>
                  </a:lnTo>
                  <a:lnTo>
                    <a:pt x="589519" y="1500049"/>
                  </a:lnTo>
                  <a:cubicBezTo>
                    <a:pt x="530056" y="1397783"/>
                    <a:pt x="498904" y="1281523"/>
                    <a:pt x="499268" y="1163226"/>
                  </a:cubicBezTo>
                  <a:lnTo>
                    <a:pt x="240926" y="1024541"/>
                  </a:lnTo>
                  <a:lnTo>
                    <a:pt x="294400" y="824978"/>
                  </a:lnTo>
                  <a:lnTo>
                    <a:pt x="587472" y="834043"/>
                  </a:lnTo>
                  <a:cubicBezTo>
                    <a:pt x="646306" y="731413"/>
                    <a:pt x="731413" y="646305"/>
                    <a:pt x="834044" y="587472"/>
                  </a:cubicBezTo>
                  <a:lnTo>
                    <a:pt x="824978" y="294400"/>
                  </a:lnTo>
                  <a:lnTo>
                    <a:pt x="1024542" y="240927"/>
                  </a:lnTo>
                  <a:lnTo>
                    <a:pt x="1163226" y="499268"/>
                  </a:lnTo>
                  <a:cubicBezTo>
                    <a:pt x="1281523" y="498905"/>
                    <a:pt x="1397783" y="530056"/>
                    <a:pt x="1500050" y="589519"/>
                  </a:cubicBezTo>
                  <a:close/>
                </a:path>
              </a:pathLst>
            </a:custGeom>
            <a:solidFill>
              <a:schemeClr val="accent3"/>
            </a:solidFill>
            <a:ln>
              <a:noFill/>
            </a:ln>
          </p:spPr>
          <p:style>
            <a:lnRef idx="0">
              <a:scrgbClr r="0" g="0" b="0"/>
            </a:lnRef>
            <a:fillRef idx="3">
              <a:scrgbClr r="0" g="0" b="0"/>
            </a:fillRef>
            <a:effectRef idx="3">
              <a:schemeClr val="accent2">
                <a:hueOff val="2348044"/>
                <a:satOff val="47367"/>
                <a:lumOff val="-1961"/>
                <a:alphaOff val="0"/>
              </a:schemeClr>
            </a:effectRef>
            <a:fontRef idx="minor">
              <a:schemeClr val="lt1"/>
            </a:fontRef>
          </p:style>
          <p:txBody>
            <a:bodyPr spcFirstLastPara="0" vert="horz" wrap="square" lIns="855598" tIns="855597" rIns="855597" bIns="855598" numCol="1" spcCol="1270" anchor="ctr" anchorCtr="0">
              <a:noAutofit/>
            </a:bodyPr>
            <a:lstStyle/>
            <a:p>
              <a:pPr lvl="0" algn="ctr" defTabSz="2889250">
                <a:lnSpc>
                  <a:spcPct val="90000"/>
                </a:lnSpc>
                <a:spcBef>
                  <a:spcPct val="0"/>
                </a:spcBef>
                <a:spcAft>
                  <a:spcPct val="35000"/>
                </a:spcAft>
              </a:pPr>
              <a:endParaRPr lang="en-CA" sz="6500" kern="1200" dirty="0"/>
            </a:p>
          </p:txBody>
        </p:sp>
        <p:sp>
          <p:nvSpPr>
            <p:cNvPr id="16" name="Circular Arrow 15"/>
            <p:cNvSpPr/>
            <p:nvPr/>
          </p:nvSpPr>
          <p:spPr>
            <a:xfrm>
              <a:off x="5005040" y="3076099"/>
              <a:ext cx="4186345" cy="4186345"/>
            </a:xfrm>
            <a:prstGeom prst="circularArrow">
              <a:avLst>
                <a:gd name="adj1" fmla="val 4687"/>
                <a:gd name="adj2" fmla="val 299029"/>
                <a:gd name="adj3" fmla="val 2546581"/>
                <a:gd name="adj4" fmla="val 15797246"/>
                <a:gd name="adj5" fmla="val 5469"/>
              </a:avLst>
            </a:prstGeom>
            <a:solidFill>
              <a:schemeClr val="bg2">
                <a:lumMod val="60000"/>
                <a:lumOff val="40000"/>
              </a:schemeClr>
            </a:solidFill>
            <a:ln>
              <a:noFill/>
            </a:ln>
          </p:spPr>
          <p:style>
            <a:lnRef idx="0">
              <a:scrgbClr r="0" g="0" b="0"/>
            </a:lnRef>
            <a:fillRef idx="3">
              <a:scrgbClr r="0" g="0" b="0"/>
            </a:fillRef>
            <a:effectRef idx="3">
              <a:schemeClr val="accent2">
                <a:hueOff val="0"/>
                <a:satOff val="0"/>
                <a:lumOff val="0"/>
                <a:alphaOff val="0"/>
              </a:schemeClr>
            </a:effectRef>
            <a:fontRef idx="minor">
              <a:schemeClr val="lt1"/>
            </a:fontRef>
          </p:style>
        </p:sp>
        <p:sp>
          <p:nvSpPr>
            <p:cNvPr id="17" name="Shape 16"/>
            <p:cNvSpPr/>
            <p:nvPr/>
          </p:nvSpPr>
          <p:spPr>
            <a:xfrm>
              <a:off x="2912704" y="2274043"/>
              <a:ext cx="3041641" cy="3041641"/>
            </a:xfrm>
            <a:prstGeom prst="leftCircularArrow">
              <a:avLst>
                <a:gd name="adj1" fmla="val 6452"/>
                <a:gd name="adj2" fmla="val 429999"/>
                <a:gd name="adj3" fmla="val 10489124"/>
                <a:gd name="adj4" fmla="val 14837806"/>
                <a:gd name="adj5" fmla="val 7527"/>
              </a:avLst>
            </a:prstGeom>
            <a:solidFill>
              <a:schemeClr val="bg2">
                <a:lumMod val="60000"/>
                <a:lumOff val="40000"/>
              </a:schemeClr>
            </a:solidFill>
            <a:ln>
              <a:noFill/>
            </a:ln>
          </p:spPr>
          <p:style>
            <a:lnRef idx="0">
              <a:scrgbClr r="0" g="0" b="0"/>
            </a:lnRef>
            <a:fillRef idx="3">
              <a:scrgbClr r="0" g="0" b="0"/>
            </a:fillRef>
            <a:effectRef idx="3">
              <a:schemeClr val="accent2">
                <a:hueOff val="1174022"/>
                <a:satOff val="23684"/>
                <a:lumOff val="-981"/>
                <a:alphaOff val="0"/>
              </a:schemeClr>
            </a:effectRef>
            <a:fontRef idx="minor">
              <a:schemeClr val="lt1"/>
            </a:fontRef>
          </p:style>
        </p:sp>
        <p:sp>
          <p:nvSpPr>
            <p:cNvPr id="18" name="Circular Arrow 17"/>
            <p:cNvSpPr/>
            <p:nvPr/>
          </p:nvSpPr>
          <p:spPr>
            <a:xfrm>
              <a:off x="4127133" y="648867"/>
              <a:ext cx="3279501" cy="3279501"/>
            </a:xfrm>
            <a:prstGeom prst="circularArrow">
              <a:avLst>
                <a:gd name="adj1" fmla="val 5984"/>
                <a:gd name="adj2" fmla="val 394124"/>
                <a:gd name="adj3" fmla="val 13313824"/>
                <a:gd name="adj4" fmla="val 10508221"/>
                <a:gd name="adj5" fmla="val 6981"/>
              </a:avLst>
            </a:prstGeom>
            <a:solidFill>
              <a:schemeClr val="accent3"/>
            </a:solidFill>
            <a:ln>
              <a:noFill/>
            </a:ln>
          </p:spPr>
          <p:style>
            <a:lnRef idx="0">
              <a:scrgbClr r="0" g="0" b="0"/>
            </a:lnRef>
            <a:fillRef idx="3">
              <a:scrgbClr r="0" g="0" b="0"/>
            </a:fillRef>
            <a:effectRef idx="3">
              <a:schemeClr val="accent2">
                <a:hueOff val="2348044"/>
                <a:satOff val="47367"/>
                <a:lumOff val="-1961"/>
                <a:alphaOff val="0"/>
              </a:schemeClr>
            </a:effectRef>
            <a:fontRef idx="minor">
              <a:schemeClr val="lt1"/>
            </a:fontRef>
          </p:style>
        </p:sp>
      </p:grpSp>
      <p:grpSp>
        <p:nvGrpSpPr>
          <p:cNvPr id="7" name="Group 6"/>
          <p:cNvGrpSpPr/>
          <p:nvPr/>
        </p:nvGrpSpPr>
        <p:grpSpPr>
          <a:xfrm>
            <a:off x="6866308" y="1053606"/>
            <a:ext cx="2330547" cy="2330547"/>
            <a:chOff x="3632551" y="261889"/>
            <a:chExt cx="2330547" cy="2330547"/>
          </a:xfrm>
        </p:grpSpPr>
        <p:sp>
          <p:nvSpPr>
            <p:cNvPr id="9" name="Shape 8"/>
            <p:cNvSpPr/>
            <p:nvPr/>
          </p:nvSpPr>
          <p:spPr>
            <a:xfrm rot="20700000">
              <a:off x="3632551" y="261889"/>
              <a:ext cx="2330547" cy="2330547"/>
            </a:xfrm>
            <a:prstGeom prst="gear6">
              <a:avLst/>
            </a:prstGeom>
            <a:solidFill>
              <a:schemeClr val="accent1"/>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Shape 4"/>
            <p:cNvSpPr/>
            <p:nvPr/>
          </p:nvSpPr>
          <p:spPr>
            <a:xfrm>
              <a:off x="4143709" y="773046"/>
              <a:ext cx="1308232" cy="130823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CA" sz="3200" kern="1200" dirty="0"/>
            </a:p>
          </p:txBody>
        </p:sp>
      </p:grpSp>
      <p:sp>
        <p:nvSpPr>
          <p:cNvPr id="8" name="Circular Arrow 7"/>
          <p:cNvSpPr/>
          <p:nvPr/>
        </p:nvSpPr>
        <p:spPr>
          <a:xfrm rot="6953721">
            <a:off x="6546450" y="606255"/>
            <a:ext cx="3279501" cy="3279501"/>
          </a:xfrm>
          <a:prstGeom prst="circularArrow">
            <a:avLst>
              <a:gd name="adj1" fmla="val 5984"/>
              <a:gd name="adj2" fmla="val 394124"/>
              <a:gd name="adj3" fmla="val 13313824"/>
              <a:gd name="adj4" fmla="val 10508221"/>
              <a:gd name="adj5" fmla="val 6981"/>
            </a:avLst>
          </a:prstGeom>
          <a:solidFill>
            <a:schemeClr val="accent1"/>
          </a:solidFill>
          <a:ln>
            <a:noFill/>
          </a:ln>
          <a:effectLst>
            <a:outerShdw blurRad="50800" dist="38100" dir="5400000" algn="t" rotWithShape="0">
              <a:prstClr val="black">
                <a:alpha val="40000"/>
              </a:prstClr>
            </a:outerShdw>
          </a:effectLst>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Rectangle 10"/>
          <p:cNvSpPr/>
          <p:nvPr/>
        </p:nvSpPr>
        <p:spPr>
          <a:xfrm>
            <a:off x="5617869" y="4856703"/>
            <a:ext cx="2568332" cy="584775"/>
          </a:xfrm>
          <a:prstGeom prst="rect">
            <a:avLst/>
          </a:prstGeom>
          <a:ln>
            <a:noFill/>
          </a:ln>
        </p:spPr>
        <p:txBody>
          <a:bodyPr wrap="none">
            <a:spAutoFit/>
          </a:bodyPr>
          <a:lstStyle/>
          <a:p>
            <a:pPr lvl="0"/>
            <a:r>
              <a:rPr lang="en-CA" sz="3200" dirty="0"/>
              <a:t>Commitment</a:t>
            </a:r>
          </a:p>
        </p:txBody>
      </p:sp>
      <p:sp>
        <p:nvSpPr>
          <p:cNvPr id="12" name="Rectangle 11"/>
          <p:cNvSpPr/>
          <p:nvPr/>
        </p:nvSpPr>
        <p:spPr>
          <a:xfrm>
            <a:off x="4328545" y="1953619"/>
            <a:ext cx="2872518" cy="584775"/>
          </a:xfrm>
          <a:prstGeom prst="rect">
            <a:avLst/>
          </a:prstGeom>
          <a:ln>
            <a:noFill/>
          </a:ln>
        </p:spPr>
        <p:txBody>
          <a:bodyPr wrap="none">
            <a:spAutoFit/>
          </a:bodyPr>
          <a:lstStyle/>
          <a:p>
            <a:pPr lvl="0"/>
            <a:r>
              <a:rPr lang="en-CA" sz="3200" dirty="0"/>
              <a:t>Understanding</a:t>
            </a:r>
          </a:p>
        </p:txBody>
      </p:sp>
      <p:sp>
        <p:nvSpPr>
          <p:cNvPr id="13" name="Rectangle 12"/>
          <p:cNvSpPr/>
          <p:nvPr/>
        </p:nvSpPr>
        <p:spPr>
          <a:xfrm>
            <a:off x="7259864" y="1953619"/>
            <a:ext cx="1543436" cy="535531"/>
          </a:xfrm>
          <a:prstGeom prst="rect">
            <a:avLst/>
          </a:prstGeom>
          <a:ln>
            <a:noFill/>
          </a:ln>
        </p:spPr>
        <p:txBody>
          <a:bodyPr wrap="none">
            <a:spAutoFit/>
          </a:bodyPr>
          <a:lstStyle/>
          <a:p>
            <a:pPr lvl="0" algn="ctr" defTabSz="666750">
              <a:lnSpc>
                <a:spcPct val="90000"/>
              </a:lnSpc>
              <a:spcBef>
                <a:spcPct val="0"/>
              </a:spcBef>
              <a:spcAft>
                <a:spcPct val="35000"/>
              </a:spcAft>
            </a:pPr>
            <a:r>
              <a:rPr lang="en-CA" sz="3200" dirty="0"/>
              <a:t>Interest</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b="16658"/>
          <a:stretch/>
        </p:blipFill>
        <p:spPr>
          <a:xfrm>
            <a:off x="8266814" y="2172405"/>
            <a:ext cx="1263416" cy="1052952"/>
          </a:xfrm>
          <a:prstGeom prst="rect">
            <a:avLst/>
          </a:prstGeom>
          <a:ln>
            <a:noFill/>
          </a:ln>
        </p:spPr>
      </p:pic>
    </p:spTree>
    <p:extLst>
      <p:ext uri="{BB962C8B-B14F-4D97-AF65-F5344CB8AC3E}">
        <p14:creationId xmlns:p14="http://schemas.microsoft.com/office/powerpoint/2010/main" val="1794458835"/>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Guiding</a:t>
            </a:r>
            <a:r>
              <a:rPr lang="en-US" dirty="0" smtClean="0"/>
              <a:t> Understanding</a:t>
            </a:r>
            <a:endParaRPr lang="en-US" dirty="0"/>
          </a:p>
        </p:txBody>
      </p:sp>
    </p:spTree>
    <p:extLst>
      <p:ext uri="{BB962C8B-B14F-4D97-AF65-F5344CB8AC3E}">
        <p14:creationId xmlns:p14="http://schemas.microsoft.com/office/powerpoint/2010/main" val="335579130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0879"/>
          <a:stretch/>
        </p:blipFill>
        <p:spPr>
          <a:xfrm>
            <a:off x="416074" y="0"/>
            <a:ext cx="11719572" cy="587477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870" y="106123"/>
            <a:ext cx="10186307" cy="5729511"/>
          </a:xfrm>
          <a:prstGeom prst="rect">
            <a:avLst/>
          </a:prstGeom>
        </p:spPr>
      </p:pic>
      <p:sp>
        <p:nvSpPr>
          <p:cNvPr id="2" name="Title 1"/>
          <p:cNvSpPr>
            <a:spLocks noGrp="1"/>
          </p:cNvSpPr>
          <p:nvPr>
            <p:ph type="title"/>
          </p:nvPr>
        </p:nvSpPr>
        <p:spPr>
          <a:xfrm>
            <a:off x="385589" y="400918"/>
            <a:ext cx="4558621" cy="1677996"/>
          </a:xfrm>
          <a:solidFill>
            <a:schemeClr val="accent5">
              <a:alpha val="70000"/>
            </a:schemeClr>
          </a:solidFill>
        </p:spPr>
        <p:txBody>
          <a:bodyPr/>
          <a:lstStyle/>
          <a:p>
            <a:r>
              <a:rPr lang="en-GB" dirty="0" smtClean="0">
                <a:latin typeface="Segoe UI" panose="020B0502040204020203" pitchFamily="34" charset="0"/>
                <a:cs typeface="Segoe UI" panose="020B0502040204020203" pitchFamily="34" charset="0"/>
              </a:rPr>
              <a:t>At the organizational level…</a:t>
            </a:r>
          </a:p>
        </p:txBody>
      </p:sp>
      <p:sp>
        <p:nvSpPr>
          <p:cNvPr id="4" name="Content Placeholder 3"/>
          <p:cNvSpPr>
            <a:spLocks noGrp="1"/>
          </p:cNvSpPr>
          <p:nvPr>
            <p:ph idx="1"/>
          </p:nvPr>
        </p:nvSpPr>
        <p:spPr>
          <a:solidFill>
            <a:schemeClr val="accent5"/>
          </a:solidFill>
        </p:spPr>
        <p:txBody>
          <a:bodyPr>
            <a:normAutofit/>
          </a:bodyPr>
          <a:lstStyle/>
          <a:p>
            <a:r>
              <a:rPr lang="en-US" dirty="0" smtClean="0"/>
              <a:t>Always an impact to productivity. We can accelerate to get positive results sooner.</a:t>
            </a:r>
            <a:endParaRPr lang="en-US" dirty="0"/>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Tree>
    <p:extLst>
      <p:ext uri="{BB962C8B-B14F-4D97-AF65-F5344CB8AC3E}">
        <p14:creationId xmlns:p14="http://schemas.microsoft.com/office/powerpoint/2010/main" val="2552662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745629" y="328910"/>
            <a:ext cx="5635263" cy="5449472"/>
            <a:chOff x="3904727" y="501852"/>
            <a:chExt cx="5635263" cy="5449472"/>
          </a:xfrm>
        </p:grpSpPr>
        <p:sp>
          <p:nvSpPr>
            <p:cNvPr id="78" name="Rectangle 77"/>
            <p:cNvSpPr/>
            <p:nvPr/>
          </p:nvSpPr>
          <p:spPr>
            <a:xfrm>
              <a:off x="7962898" y="4568173"/>
              <a:ext cx="1418914" cy="530936"/>
            </a:xfrm>
            <a:prstGeom prst="rect">
              <a:avLst/>
            </a:prstGeom>
            <a:solidFill>
              <a:srgbClr val="E14B7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Office Video</a:t>
              </a:r>
              <a:endParaRPr lang="en-CA" sz="1600" dirty="0">
                <a:latin typeface="Segoe UI" panose="020B0502040204020203" pitchFamily="34" charset="0"/>
                <a:cs typeface="Segoe UI" panose="020B0502040204020203" pitchFamily="34" charset="0"/>
              </a:endParaRPr>
            </a:p>
          </p:txBody>
        </p:sp>
        <p:sp>
          <p:nvSpPr>
            <p:cNvPr id="79" name="TextBox 78"/>
            <p:cNvSpPr txBox="1"/>
            <p:nvPr/>
          </p:nvSpPr>
          <p:spPr>
            <a:xfrm rot="16200000">
              <a:off x="2680097" y="2636107"/>
              <a:ext cx="2818592"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Urgency / Time Sensitivity</a:t>
              </a:r>
              <a:endParaRPr lang="en-CA" dirty="0">
                <a:latin typeface="Segoe UI" panose="020B0502040204020203" pitchFamily="34" charset="0"/>
                <a:cs typeface="Segoe UI" panose="020B0502040204020203" pitchFamily="34" charset="0"/>
              </a:endParaRPr>
            </a:p>
          </p:txBody>
        </p:sp>
        <p:sp>
          <p:nvSpPr>
            <p:cNvPr id="80" name="TextBox 79"/>
            <p:cNvSpPr txBox="1"/>
            <p:nvPr/>
          </p:nvSpPr>
          <p:spPr>
            <a:xfrm>
              <a:off x="5598038" y="5581992"/>
              <a:ext cx="3246723"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Audience (Internal or External)</a:t>
              </a:r>
              <a:endParaRPr lang="en-CA" dirty="0">
                <a:latin typeface="Segoe UI" panose="020B0502040204020203" pitchFamily="34" charset="0"/>
                <a:cs typeface="Segoe UI" panose="020B0502040204020203" pitchFamily="34" charset="0"/>
              </a:endParaRPr>
            </a:p>
          </p:txBody>
        </p:sp>
        <p:sp>
          <p:nvSpPr>
            <p:cNvPr id="81" name="Rectangle 80"/>
            <p:cNvSpPr/>
            <p:nvPr/>
          </p:nvSpPr>
          <p:spPr>
            <a:xfrm>
              <a:off x="4727139" y="544934"/>
              <a:ext cx="1198880" cy="1137920"/>
            </a:xfrm>
            <a:prstGeom prst="rect">
              <a:avLst/>
            </a:prstGeom>
            <a:solidFill>
              <a:schemeClr val="accent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Skype For Business Call</a:t>
              </a:r>
              <a:endParaRPr lang="en-CA" sz="1600" dirty="0">
                <a:latin typeface="Segoe UI" panose="020B0502040204020203" pitchFamily="34" charset="0"/>
                <a:cs typeface="Segoe UI" panose="020B0502040204020203" pitchFamily="34" charset="0"/>
              </a:endParaRPr>
            </a:p>
          </p:txBody>
        </p:sp>
        <p:sp>
          <p:nvSpPr>
            <p:cNvPr id="82" name="Rectangle 81"/>
            <p:cNvSpPr/>
            <p:nvPr/>
          </p:nvSpPr>
          <p:spPr>
            <a:xfrm>
              <a:off x="4727139" y="1682854"/>
              <a:ext cx="1198880" cy="1137920"/>
            </a:xfrm>
            <a:prstGeom prst="rect">
              <a:avLst/>
            </a:prstGeom>
            <a:solidFill>
              <a:schemeClr val="accent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IM</a:t>
              </a:r>
              <a:br>
                <a:rPr lang="en-CA" sz="1600" dirty="0" smtClean="0">
                  <a:latin typeface="Segoe UI" panose="020B0502040204020203" pitchFamily="34" charset="0"/>
                  <a:cs typeface="Segoe UI" panose="020B0502040204020203" pitchFamily="34" charset="0"/>
                </a:rPr>
              </a:br>
              <a:r>
                <a:rPr lang="en-CA" sz="1600" dirty="0" smtClean="0">
                  <a:latin typeface="Segoe UI" panose="020B0502040204020203" pitchFamily="34" charset="0"/>
                  <a:cs typeface="Segoe UI" panose="020B0502040204020203" pitchFamily="34" charset="0"/>
                </a:rPr>
                <a:t>Skype Presence</a:t>
              </a:r>
              <a:endParaRPr lang="en-CA" sz="1600" dirty="0">
                <a:latin typeface="Segoe UI" panose="020B0502040204020203" pitchFamily="34" charset="0"/>
                <a:cs typeface="Segoe UI" panose="020B0502040204020203" pitchFamily="34" charset="0"/>
              </a:endParaRPr>
            </a:p>
          </p:txBody>
        </p:sp>
        <p:sp>
          <p:nvSpPr>
            <p:cNvPr id="83" name="Rectangle 82"/>
            <p:cNvSpPr/>
            <p:nvPr/>
          </p:nvSpPr>
          <p:spPr>
            <a:xfrm>
              <a:off x="5930205" y="544934"/>
              <a:ext cx="1479173" cy="2275840"/>
            </a:xfrm>
            <a:prstGeom prst="rect">
              <a:avLst/>
            </a:prstGeom>
            <a:solidFill>
              <a:srgbClr val="CD05B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Skype for Business Online Meetings</a:t>
              </a:r>
              <a:endParaRPr lang="en-CA" sz="1600" dirty="0">
                <a:latin typeface="Segoe UI" panose="020B0502040204020203" pitchFamily="34" charset="0"/>
                <a:cs typeface="Segoe UI" panose="020B0502040204020203" pitchFamily="34" charset="0"/>
              </a:endParaRPr>
            </a:p>
          </p:txBody>
        </p:sp>
        <p:sp>
          <p:nvSpPr>
            <p:cNvPr id="84" name="Rectangle 83"/>
            <p:cNvSpPr/>
            <p:nvPr/>
          </p:nvSpPr>
          <p:spPr>
            <a:xfrm>
              <a:off x="4727139" y="2820774"/>
              <a:ext cx="1198880" cy="1137920"/>
            </a:xfrm>
            <a:prstGeom prst="rect">
              <a:avLst/>
            </a:prstGeom>
            <a:solidFill>
              <a:srgbClr val="B61EE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Outlook </a:t>
              </a:r>
            </a:p>
            <a:p>
              <a:pPr algn="ctr"/>
              <a:r>
                <a:rPr lang="en-CA" sz="1600" dirty="0" smtClean="0">
                  <a:latin typeface="Segoe UI" panose="020B0502040204020203" pitchFamily="34" charset="0"/>
                  <a:cs typeface="Segoe UI" panose="020B0502040204020203" pitchFamily="34" charset="0"/>
                </a:rPr>
                <a:t>E-Mail</a:t>
              </a:r>
              <a:endParaRPr lang="en-CA" sz="1600" dirty="0">
                <a:latin typeface="Segoe UI" panose="020B0502040204020203" pitchFamily="34" charset="0"/>
                <a:cs typeface="Segoe UI" panose="020B0502040204020203" pitchFamily="34" charset="0"/>
              </a:endParaRPr>
            </a:p>
          </p:txBody>
        </p:sp>
        <p:sp>
          <p:nvSpPr>
            <p:cNvPr id="85" name="Rectangle 84"/>
            <p:cNvSpPr/>
            <p:nvPr/>
          </p:nvSpPr>
          <p:spPr>
            <a:xfrm>
              <a:off x="4728033" y="3958694"/>
              <a:ext cx="1198880" cy="1137920"/>
            </a:xfrm>
            <a:prstGeom prst="rect">
              <a:avLst/>
            </a:prstGeom>
            <a:solidFill>
              <a:srgbClr val="B41E4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OneDrive for Business</a:t>
              </a:r>
              <a:endParaRPr lang="en-CA" sz="1600" dirty="0">
                <a:latin typeface="Segoe UI" panose="020B0502040204020203" pitchFamily="34" charset="0"/>
                <a:cs typeface="Segoe UI" panose="020B0502040204020203" pitchFamily="34" charset="0"/>
              </a:endParaRPr>
            </a:p>
          </p:txBody>
        </p:sp>
        <p:sp>
          <p:nvSpPr>
            <p:cNvPr id="86" name="Rectangle 85"/>
            <p:cNvSpPr/>
            <p:nvPr/>
          </p:nvSpPr>
          <p:spPr>
            <a:xfrm>
              <a:off x="6776729" y="3959964"/>
              <a:ext cx="1192265" cy="626009"/>
            </a:xfrm>
            <a:prstGeom prst="rect">
              <a:avLst/>
            </a:prstGeom>
            <a:solidFill>
              <a:srgbClr val="DC2C5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SharePoint Team Sites</a:t>
              </a:r>
              <a:endParaRPr lang="en-CA" sz="1600" dirty="0">
                <a:latin typeface="Segoe UI" panose="020B0502040204020203" pitchFamily="34" charset="0"/>
                <a:cs typeface="Segoe UI" panose="020B0502040204020203" pitchFamily="34" charset="0"/>
              </a:endParaRPr>
            </a:p>
          </p:txBody>
        </p:sp>
        <p:sp>
          <p:nvSpPr>
            <p:cNvPr id="87" name="Rectangle 86"/>
            <p:cNvSpPr/>
            <p:nvPr/>
          </p:nvSpPr>
          <p:spPr>
            <a:xfrm>
              <a:off x="7968994" y="3958694"/>
              <a:ext cx="1412435" cy="609479"/>
            </a:xfrm>
            <a:prstGeom prst="rect">
              <a:avLst/>
            </a:prstGeom>
            <a:solidFill>
              <a:srgbClr val="C9214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SharePoint Intranet</a:t>
              </a:r>
              <a:endParaRPr lang="en-CA" sz="1600" dirty="0">
                <a:latin typeface="Segoe UI" panose="020B0502040204020203" pitchFamily="34" charset="0"/>
                <a:cs typeface="Segoe UI" panose="020B0502040204020203" pitchFamily="34" charset="0"/>
              </a:endParaRPr>
            </a:p>
          </p:txBody>
        </p:sp>
        <p:sp>
          <p:nvSpPr>
            <p:cNvPr id="88" name="Rectangle 87"/>
            <p:cNvSpPr/>
            <p:nvPr/>
          </p:nvSpPr>
          <p:spPr>
            <a:xfrm>
              <a:off x="7408112" y="544934"/>
              <a:ext cx="1974481" cy="2275839"/>
            </a:xfrm>
            <a:prstGeom prst="rect">
              <a:avLst/>
            </a:prstGeom>
            <a:solidFill>
              <a:srgbClr val="1668B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Yammer Company Communications</a:t>
              </a:r>
              <a:endParaRPr lang="en-CA" sz="1600" dirty="0">
                <a:latin typeface="Segoe UI" panose="020B0502040204020203" pitchFamily="34" charset="0"/>
                <a:cs typeface="Segoe UI" panose="020B0502040204020203" pitchFamily="34" charset="0"/>
              </a:endParaRPr>
            </a:p>
          </p:txBody>
        </p:sp>
        <p:sp>
          <p:nvSpPr>
            <p:cNvPr id="89" name="Rectangle 88"/>
            <p:cNvSpPr/>
            <p:nvPr/>
          </p:nvSpPr>
          <p:spPr>
            <a:xfrm>
              <a:off x="6780916" y="2820772"/>
              <a:ext cx="2600514" cy="1137922"/>
            </a:xfrm>
            <a:prstGeom prst="rect">
              <a:avLst/>
            </a:prstGeom>
            <a:solidFill>
              <a:srgbClr val="3692E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Yammer Groups</a:t>
              </a:r>
              <a:endParaRPr lang="en-CA" sz="1600" dirty="0">
                <a:latin typeface="Segoe UI" panose="020B0502040204020203" pitchFamily="34" charset="0"/>
                <a:cs typeface="Segoe UI" panose="020B0502040204020203" pitchFamily="34" charset="0"/>
              </a:endParaRPr>
            </a:p>
          </p:txBody>
        </p:sp>
        <p:sp>
          <p:nvSpPr>
            <p:cNvPr id="90" name="Rectangle 89"/>
            <p:cNvSpPr/>
            <p:nvPr/>
          </p:nvSpPr>
          <p:spPr>
            <a:xfrm>
              <a:off x="5915219" y="2820773"/>
              <a:ext cx="865696" cy="2275841"/>
            </a:xfrm>
            <a:prstGeom prst="rect">
              <a:avLst/>
            </a:prstGeom>
            <a:solidFill>
              <a:srgbClr val="8616A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Office 365 Groups</a:t>
              </a:r>
              <a:endParaRPr lang="en-CA" sz="1600" dirty="0">
                <a:latin typeface="Segoe UI" panose="020B0502040204020203" pitchFamily="34" charset="0"/>
                <a:cs typeface="Segoe UI" panose="020B0502040204020203" pitchFamily="34" charset="0"/>
              </a:endParaRPr>
            </a:p>
          </p:txBody>
        </p:sp>
        <p:cxnSp>
          <p:nvCxnSpPr>
            <p:cNvPr id="91" name="Straight Arrow Connector 90"/>
            <p:cNvCxnSpPr/>
            <p:nvPr/>
          </p:nvCxnSpPr>
          <p:spPr>
            <a:xfrm flipH="1" flipV="1">
              <a:off x="4317132" y="563785"/>
              <a:ext cx="23277" cy="45516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 name="Straight Arrow Connector 91"/>
            <p:cNvCxnSpPr/>
            <p:nvPr/>
          </p:nvCxnSpPr>
          <p:spPr>
            <a:xfrm>
              <a:off x="4722953" y="5523969"/>
              <a:ext cx="481703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3" name="TextBox 92"/>
            <p:cNvSpPr txBox="1"/>
            <p:nvPr/>
          </p:nvSpPr>
          <p:spPr>
            <a:xfrm>
              <a:off x="4797742" y="5154637"/>
              <a:ext cx="1173719"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Individual</a:t>
              </a:r>
              <a:endParaRPr lang="en-CA" dirty="0">
                <a:latin typeface="Segoe UI" panose="020B0502040204020203" pitchFamily="34" charset="0"/>
                <a:cs typeface="Segoe UI" panose="020B0502040204020203" pitchFamily="34" charset="0"/>
              </a:endParaRPr>
            </a:p>
          </p:txBody>
        </p:sp>
        <p:sp>
          <p:nvSpPr>
            <p:cNvPr id="94" name="TextBox 93"/>
            <p:cNvSpPr txBox="1"/>
            <p:nvPr/>
          </p:nvSpPr>
          <p:spPr>
            <a:xfrm>
              <a:off x="7626840" y="5125625"/>
              <a:ext cx="1669240"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Organizational</a:t>
              </a:r>
              <a:endParaRPr lang="en-CA" dirty="0">
                <a:latin typeface="Segoe UI" panose="020B0502040204020203" pitchFamily="34" charset="0"/>
                <a:cs typeface="Segoe UI" panose="020B0502040204020203" pitchFamily="34" charset="0"/>
              </a:endParaRPr>
            </a:p>
          </p:txBody>
        </p:sp>
        <p:sp>
          <p:nvSpPr>
            <p:cNvPr id="95" name="TextBox 94"/>
            <p:cNvSpPr txBox="1"/>
            <p:nvPr/>
          </p:nvSpPr>
          <p:spPr>
            <a:xfrm>
              <a:off x="6311226" y="5135052"/>
              <a:ext cx="821250"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Group</a:t>
              </a:r>
              <a:endParaRPr lang="en-CA" dirty="0">
                <a:latin typeface="Segoe UI" panose="020B0502040204020203" pitchFamily="34" charset="0"/>
                <a:cs typeface="Segoe UI" panose="020B0502040204020203" pitchFamily="34" charset="0"/>
              </a:endParaRPr>
            </a:p>
          </p:txBody>
        </p:sp>
        <p:sp>
          <p:nvSpPr>
            <p:cNvPr id="96" name="TextBox 95"/>
            <p:cNvSpPr txBox="1"/>
            <p:nvPr/>
          </p:nvSpPr>
          <p:spPr>
            <a:xfrm rot="16200000">
              <a:off x="3745055" y="4410172"/>
              <a:ext cx="1560042"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Ad-hoc / Low</a:t>
              </a:r>
              <a:endParaRPr lang="en-CA" dirty="0">
                <a:latin typeface="Segoe UI" panose="020B0502040204020203" pitchFamily="34" charset="0"/>
                <a:cs typeface="Segoe UI" panose="020B0502040204020203" pitchFamily="34" charset="0"/>
              </a:endParaRPr>
            </a:p>
          </p:txBody>
        </p:sp>
        <p:sp>
          <p:nvSpPr>
            <p:cNvPr id="97" name="TextBox 96"/>
            <p:cNvSpPr txBox="1"/>
            <p:nvPr/>
          </p:nvSpPr>
          <p:spPr>
            <a:xfrm rot="16200000">
              <a:off x="3698762" y="1110128"/>
              <a:ext cx="1585883"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Urgent / High</a:t>
              </a:r>
              <a:endParaRPr lang="en-CA" dirty="0">
                <a:latin typeface="Segoe UI" panose="020B0502040204020203" pitchFamily="34" charset="0"/>
                <a:cs typeface="Segoe UI" panose="020B0502040204020203" pitchFamily="34" charset="0"/>
              </a:endParaRPr>
            </a:p>
          </p:txBody>
        </p:sp>
        <p:sp>
          <p:nvSpPr>
            <p:cNvPr id="98" name="Rectangle 97"/>
            <p:cNvSpPr/>
            <p:nvPr/>
          </p:nvSpPr>
          <p:spPr>
            <a:xfrm>
              <a:off x="6782079" y="4571685"/>
              <a:ext cx="1186915" cy="524928"/>
            </a:xfrm>
            <a:prstGeom prst="rect">
              <a:avLst/>
            </a:prstGeom>
            <a:solidFill>
              <a:srgbClr val="E8789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Delve Boards</a:t>
              </a:r>
              <a:endParaRPr lang="en-CA" sz="1600" dirty="0">
                <a:latin typeface="Segoe UI" panose="020B0502040204020203" pitchFamily="34" charset="0"/>
                <a:cs typeface="Segoe UI" panose="020B0502040204020203" pitchFamily="34" charset="0"/>
              </a:endParaRPr>
            </a:p>
          </p:txBody>
        </p:sp>
      </p:grpSp>
      <p:sp>
        <p:nvSpPr>
          <p:cNvPr id="2" name="Title 1"/>
          <p:cNvSpPr>
            <a:spLocks noGrp="1"/>
          </p:cNvSpPr>
          <p:nvPr>
            <p:ph type="title"/>
          </p:nvPr>
        </p:nvSpPr>
        <p:spPr>
          <a:xfrm>
            <a:off x="7874421" y="406186"/>
            <a:ext cx="3699312" cy="1672686"/>
          </a:xfrm>
          <a:solidFill>
            <a:schemeClr val="accent5">
              <a:alpha val="70000"/>
            </a:schemeClr>
          </a:solidFill>
        </p:spPr>
        <p:txBody>
          <a:bodyPr/>
          <a:lstStyle/>
          <a:p>
            <a:r>
              <a:rPr lang="en-GB" dirty="0" smtClean="0">
                <a:latin typeface="Segoe UI" panose="020B0502040204020203" pitchFamily="34" charset="0"/>
                <a:cs typeface="Segoe UI" panose="020B0502040204020203" pitchFamily="34" charset="0"/>
              </a:rPr>
              <a:t>Use The Best Tool For The Job…</a:t>
            </a:r>
          </a:p>
        </p:txBody>
      </p:sp>
      <p:sp>
        <p:nvSpPr>
          <p:cNvPr id="4" name="Content Placeholder 3"/>
          <p:cNvSpPr>
            <a:spLocks noGrp="1"/>
          </p:cNvSpPr>
          <p:nvPr>
            <p:ph idx="1"/>
          </p:nvPr>
        </p:nvSpPr>
        <p:spPr>
          <a:solidFill>
            <a:schemeClr val="accent5"/>
          </a:solidFill>
        </p:spPr>
        <p:txBody>
          <a:bodyPr>
            <a:normAutofit/>
          </a:bodyPr>
          <a:lstStyle/>
          <a:p>
            <a:r>
              <a:rPr lang="en-US" dirty="0" smtClean="0"/>
              <a:t>How can you optimize how you work? Would Yammer or Lync be better?</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3" name="Rounded Rectangle 2"/>
          <p:cNvSpPr/>
          <p:nvPr/>
        </p:nvSpPr>
        <p:spPr>
          <a:xfrm>
            <a:off x="457597" y="142024"/>
            <a:ext cx="1224136" cy="5237136"/>
          </a:xfrm>
          <a:prstGeom prst="round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Rounded Rectangle 6"/>
          <p:cNvSpPr/>
          <p:nvPr/>
        </p:nvSpPr>
        <p:spPr>
          <a:xfrm rot="5400000">
            <a:off x="3328193" y="2760592"/>
            <a:ext cx="1224136" cy="5237136"/>
          </a:xfrm>
          <a:prstGeom prst="round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88713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9629" y="3468843"/>
            <a:ext cx="4536504" cy="1668506"/>
          </a:xfrm>
          <a:solidFill>
            <a:schemeClr val="accent5">
              <a:alpha val="70000"/>
            </a:schemeClr>
          </a:solidFill>
        </p:spPr>
        <p:txBody>
          <a:bodyPr/>
          <a:lstStyle/>
          <a:p>
            <a:r>
              <a:rPr lang="en-GB" dirty="0" smtClean="0">
                <a:latin typeface="Segoe UI" panose="020B0502040204020203" pitchFamily="34" charset="0"/>
                <a:cs typeface="Segoe UI" panose="020B0502040204020203" pitchFamily="34" charset="0"/>
              </a:rPr>
              <a:t>What about more targeted purposes?</a:t>
            </a:r>
          </a:p>
        </p:txBody>
      </p:sp>
      <p:sp>
        <p:nvSpPr>
          <p:cNvPr id="4" name="Content Placeholder 3"/>
          <p:cNvSpPr>
            <a:spLocks noGrp="1"/>
          </p:cNvSpPr>
          <p:nvPr>
            <p:ph idx="1"/>
          </p:nvPr>
        </p:nvSpPr>
        <p:spPr>
          <a:solidFill>
            <a:schemeClr val="accent5"/>
          </a:solidFill>
        </p:spPr>
        <p:txBody>
          <a:bodyPr>
            <a:normAutofit/>
          </a:bodyPr>
          <a:lstStyle/>
          <a:p>
            <a:r>
              <a:rPr lang="en-US" dirty="0" smtClean="0"/>
              <a:t>Think of the matrix as something that dynamically should adjust. Not static.</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grpSp>
        <p:nvGrpSpPr>
          <p:cNvPr id="118" name="Group 117"/>
          <p:cNvGrpSpPr/>
          <p:nvPr/>
        </p:nvGrpSpPr>
        <p:grpSpPr>
          <a:xfrm>
            <a:off x="745629" y="328910"/>
            <a:ext cx="5635263" cy="5449472"/>
            <a:chOff x="745629" y="328910"/>
            <a:chExt cx="5635263" cy="5449472"/>
          </a:xfrm>
        </p:grpSpPr>
        <p:sp>
          <p:nvSpPr>
            <p:cNvPr id="119" name="Rectangle 118"/>
            <p:cNvSpPr/>
            <p:nvPr/>
          </p:nvSpPr>
          <p:spPr>
            <a:xfrm>
              <a:off x="4803800" y="4395231"/>
              <a:ext cx="1418914" cy="530936"/>
            </a:xfrm>
            <a:prstGeom prst="rect">
              <a:avLst/>
            </a:prstGeom>
            <a:solidFill>
              <a:srgbClr val="E14B72"/>
            </a:solidFill>
            <a:ln w="28575" cap="flat" cmpd="sng" algn="ctr">
              <a:solidFill>
                <a:sysClr val="windowText" lastClr="000000"/>
              </a:solidFill>
              <a:prstDash val="solid"/>
            </a:ln>
            <a:effectLst/>
          </p:spPr>
          <p:txBody>
            <a:bodyPr rtlCol="0" anchor="ctr"/>
            <a:lstStyle/>
            <a:p>
              <a:pPr algn="ctr"/>
              <a:r>
                <a:rPr lang="en-CA" sz="1600" kern="0" dirty="0" smtClean="0">
                  <a:solidFill>
                    <a:prstClr val="white"/>
                  </a:solidFill>
                  <a:latin typeface="Segoe UI" panose="020B0502040204020203" pitchFamily="34" charset="0"/>
                  <a:cs typeface="Segoe UI" panose="020B0502040204020203" pitchFamily="34" charset="0"/>
                </a:rPr>
                <a:t>Office Video</a:t>
              </a:r>
              <a:endParaRPr lang="en-CA" sz="1600" kern="0" dirty="0">
                <a:solidFill>
                  <a:prstClr val="white"/>
                </a:solidFill>
                <a:latin typeface="Segoe UI" panose="020B0502040204020203" pitchFamily="34" charset="0"/>
                <a:cs typeface="Segoe UI" panose="020B0502040204020203" pitchFamily="34" charset="0"/>
              </a:endParaRPr>
            </a:p>
          </p:txBody>
        </p:sp>
        <p:sp>
          <p:nvSpPr>
            <p:cNvPr id="120" name="TextBox 119"/>
            <p:cNvSpPr txBox="1"/>
            <p:nvPr/>
          </p:nvSpPr>
          <p:spPr>
            <a:xfrm rot="16200000">
              <a:off x="-479001" y="2463165"/>
              <a:ext cx="2818592" cy="369332"/>
            </a:xfrm>
            <a:prstGeom prst="rect">
              <a:avLst/>
            </a:prstGeom>
            <a:noFill/>
          </p:spPr>
          <p:txBody>
            <a:bodyPr wrap="none" rtlCol="0">
              <a:spAutoFit/>
            </a:bodyPr>
            <a:lstStyle/>
            <a:p>
              <a:r>
                <a:rPr lang="en-CA" kern="0" dirty="0" smtClean="0">
                  <a:solidFill>
                    <a:prstClr val="black"/>
                  </a:solidFill>
                  <a:latin typeface="Segoe UI" panose="020B0502040204020203" pitchFamily="34" charset="0"/>
                  <a:cs typeface="Segoe UI" panose="020B0502040204020203" pitchFamily="34" charset="0"/>
                </a:rPr>
                <a:t>Urgency / Time Sensitivity</a:t>
              </a:r>
              <a:endParaRPr lang="en-CA" kern="0" dirty="0">
                <a:solidFill>
                  <a:prstClr val="black"/>
                </a:solidFill>
                <a:latin typeface="Segoe UI" panose="020B0502040204020203" pitchFamily="34" charset="0"/>
                <a:cs typeface="Segoe UI" panose="020B0502040204020203" pitchFamily="34" charset="0"/>
              </a:endParaRPr>
            </a:p>
          </p:txBody>
        </p:sp>
        <p:sp>
          <p:nvSpPr>
            <p:cNvPr id="121" name="TextBox 120"/>
            <p:cNvSpPr txBox="1"/>
            <p:nvPr/>
          </p:nvSpPr>
          <p:spPr>
            <a:xfrm>
              <a:off x="2438940" y="5409050"/>
              <a:ext cx="3246723" cy="369332"/>
            </a:xfrm>
            <a:prstGeom prst="rect">
              <a:avLst/>
            </a:prstGeom>
            <a:noFill/>
          </p:spPr>
          <p:txBody>
            <a:bodyPr wrap="none" rtlCol="0">
              <a:spAutoFit/>
            </a:bodyPr>
            <a:lstStyle/>
            <a:p>
              <a:r>
                <a:rPr lang="en-CA" kern="0" dirty="0" smtClean="0">
                  <a:solidFill>
                    <a:prstClr val="black"/>
                  </a:solidFill>
                  <a:latin typeface="Segoe UI" panose="020B0502040204020203" pitchFamily="34" charset="0"/>
                  <a:cs typeface="Segoe UI" panose="020B0502040204020203" pitchFamily="34" charset="0"/>
                </a:rPr>
                <a:t>Audience (Internal or External)</a:t>
              </a:r>
              <a:endParaRPr lang="en-CA" kern="0" dirty="0">
                <a:solidFill>
                  <a:prstClr val="black"/>
                </a:solidFill>
                <a:latin typeface="Segoe UI" panose="020B0502040204020203" pitchFamily="34" charset="0"/>
                <a:cs typeface="Segoe UI" panose="020B0502040204020203" pitchFamily="34" charset="0"/>
              </a:endParaRPr>
            </a:p>
          </p:txBody>
        </p:sp>
        <p:sp>
          <p:nvSpPr>
            <p:cNvPr id="122" name="Rectangle 121"/>
            <p:cNvSpPr/>
            <p:nvPr/>
          </p:nvSpPr>
          <p:spPr>
            <a:xfrm>
              <a:off x="1568041" y="371992"/>
              <a:ext cx="1198880" cy="1137920"/>
            </a:xfrm>
            <a:prstGeom prst="rect">
              <a:avLst/>
            </a:prstGeom>
            <a:solidFill>
              <a:srgbClr val="A80492"/>
            </a:solidFill>
            <a:ln w="28575" cap="flat" cmpd="sng" algn="ctr">
              <a:solidFill>
                <a:sysClr val="windowText" lastClr="000000"/>
              </a:solidFill>
              <a:prstDash val="solid"/>
            </a:ln>
            <a:effectLst/>
          </p:spPr>
          <p:txBody>
            <a:bodyPr rtlCol="0" anchor="ctr"/>
            <a:lstStyle/>
            <a:p>
              <a:pPr algn="ctr"/>
              <a:r>
                <a:rPr lang="en-CA" sz="1600" kern="0" dirty="0" smtClean="0">
                  <a:solidFill>
                    <a:prstClr val="white"/>
                  </a:solidFill>
                  <a:latin typeface="Segoe UI" panose="020B0502040204020203" pitchFamily="34" charset="0"/>
                  <a:cs typeface="Segoe UI" panose="020B0502040204020203" pitchFamily="34" charset="0"/>
                </a:rPr>
                <a:t>Skype For Business Call</a:t>
              </a:r>
              <a:endParaRPr lang="en-CA" sz="1600" kern="0" dirty="0">
                <a:solidFill>
                  <a:prstClr val="white"/>
                </a:solidFill>
                <a:latin typeface="Segoe UI" panose="020B0502040204020203" pitchFamily="34" charset="0"/>
                <a:cs typeface="Segoe UI" panose="020B0502040204020203" pitchFamily="34" charset="0"/>
              </a:endParaRPr>
            </a:p>
          </p:txBody>
        </p:sp>
        <p:sp>
          <p:nvSpPr>
            <p:cNvPr id="123" name="Rectangle 122"/>
            <p:cNvSpPr/>
            <p:nvPr/>
          </p:nvSpPr>
          <p:spPr>
            <a:xfrm>
              <a:off x="1568041" y="1509912"/>
              <a:ext cx="1198880" cy="1137920"/>
            </a:xfrm>
            <a:prstGeom prst="rect">
              <a:avLst/>
            </a:prstGeom>
            <a:solidFill>
              <a:srgbClr val="A80492"/>
            </a:solidFill>
            <a:ln w="28575" cap="flat" cmpd="sng" algn="ctr">
              <a:solidFill>
                <a:sysClr val="windowText" lastClr="000000"/>
              </a:solidFill>
              <a:prstDash val="solid"/>
            </a:ln>
            <a:effectLst/>
          </p:spPr>
          <p:txBody>
            <a:bodyPr rtlCol="0" anchor="ctr"/>
            <a:lstStyle/>
            <a:p>
              <a:pPr algn="ctr"/>
              <a:r>
                <a:rPr lang="en-CA" sz="1600" kern="0" dirty="0" smtClean="0">
                  <a:solidFill>
                    <a:prstClr val="white"/>
                  </a:solidFill>
                  <a:latin typeface="Segoe UI" panose="020B0502040204020203" pitchFamily="34" charset="0"/>
                  <a:cs typeface="Segoe UI" panose="020B0502040204020203" pitchFamily="34" charset="0"/>
                </a:rPr>
                <a:t>IM</a:t>
              </a:r>
              <a:br>
                <a:rPr lang="en-CA" sz="1600" kern="0" dirty="0" smtClean="0">
                  <a:solidFill>
                    <a:prstClr val="white"/>
                  </a:solidFill>
                  <a:latin typeface="Segoe UI" panose="020B0502040204020203" pitchFamily="34" charset="0"/>
                  <a:cs typeface="Segoe UI" panose="020B0502040204020203" pitchFamily="34" charset="0"/>
                </a:rPr>
              </a:br>
              <a:r>
                <a:rPr lang="en-CA" sz="1600" kern="0" dirty="0" smtClean="0">
                  <a:solidFill>
                    <a:prstClr val="white"/>
                  </a:solidFill>
                  <a:latin typeface="Segoe UI" panose="020B0502040204020203" pitchFamily="34" charset="0"/>
                  <a:cs typeface="Segoe UI" panose="020B0502040204020203" pitchFamily="34" charset="0"/>
                </a:rPr>
                <a:t>Skype Presence</a:t>
              </a:r>
              <a:endParaRPr lang="en-CA" sz="1600" kern="0" dirty="0">
                <a:solidFill>
                  <a:prstClr val="white"/>
                </a:solidFill>
                <a:latin typeface="Segoe UI" panose="020B0502040204020203" pitchFamily="34" charset="0"/>
                <a:cs typeface="Segoe UI" panose="020B0502040204020203" pitchFamily="34" charset="0"/>
              </a:endParaRPr>
            </a:p>
          </p:txBody>
        </p:sp>
        <p:sp>
          <p:nvSpPr>
            <p:cNvPr id="124" name="Rectangle 123"/>
            <p:cNvSpPr/>
            <p:nvPr/>
          </p:nvSpPr>
          <p:spPr>
            <a:xfrm>
              <a:off x="2771107" y="371992"/>
              <a:ext cx="1479173" cy="2275840"/>
            </a:xfrm>
            <a:prstGeom prst="rect">
              <a:avLst/>
            </a:prstGeom>
            <a:solidFill>
              <a:srgbClr val="CD05B0"/>
            </a:solidFill>
            <a:ln w="28575" cap="flat" cmpd="sng" algn="ctr">
              <a:solidFill>
                <a:sysClr val="windowText" lastClr="000000"/>
              </a:solidFill>
              <a:prstDash val="solid"/>
            </a:ln>
            <a:effectLst/>
          </p:spPr>
          <p:txBody>
            <a:bodyPr rtlCol="0" anchor="ctr"/>
            <a:lstStyle/>
            <a:p>
              <a:pPr algn="ctr"/>
              <a:r>
                <a:rPr lang="en-CA" sz="1600" kern="0" dirty="0" smtClean="0">
                  <a:solidFill>
                    <a:prstClr val="white"/>
                  </a:solidFill>
                  <a:latin typeface="Segoe UI" panose="020B0502040204020203" pitchFamily="34" charset="0"/>
                  <a:cs typeface="Segoe UI" panose="020B0502040204020203" pitchFamily="34" charset="0"/>
                </a:rPr>
                <a:t>Skype for Business Online Meetings</a:t>
              </a:r>
              <a:endParaRPr lang="en-CA" sz="1600" kern="0" dirty="0">
                <a:solidFill>
                  <a:prstClr val="white"/>
                </a:solidFill>
                <a:latin typeface="Segoe UI" panose="020B0502040204020203" pitchFamily="34" charset="0"/>
                <a:cs typeface="Segoe UI" panose="020B0502040204020203" pitchFamily="34" charset="0"/>
              </a:endParaRPr>
            </a:p>
          </p:txBody>
        </p:sp>
        <p:sp>
          <p:nvSpPr>
            <p:cNvPr id="125" name="Rectangle 124"/>
            <p:cNvSpPr/>
            <p:nvPr/>
          </p:nvSpPr>
          <p:spPr>
            <a:xfrm>
              <a:off x="1568041" y="2647832"/>
              <a:ext cx="1198880" cy="1137920"/>
            </a:xfrm>
            <a:prstGeom prst="rect">
              <a:avLst/>
            </a:prstGeom>
            <a:solidFill>
              <a:srgbClr val="B61EE0"/>
            </a:solidFill>
            <a:ln w="28575" cap="flat" cmpd="sng" algn="ctr">
              <a:solidFill>
                <a:sysClr val="windowText" lastClr="000000"/>
              </a:solidFill>
              <a:prstDash val="solid"/>
            </a:ln>
            <a:effectLst/>
          </p:spPr>
          <p:txBody>
            <a:bodyPr rtlCol="0" anchor="ctr"/>
            <a:lstStyle/>
            <a:p>
              <a:pPr algn="ctr"/>
              <a:r>
                <a:rPr lang="en-CA" sz="1600" kern="0" dirty="0" smtClean="0">
                  <a:solidFill>
                    <a:prstClr val="white"/>
                  </a:solidFill>
                  <a:latin typeface="Segoe UI" panose="020B0502040204020203" pitchFamily="34" charset="0"/>
                  <a:cs typeface="Segoe UI" panose="020B0502040204020203" pitchFamily="34" charset="0"/>
                </a:rPr>
                <a:t>Outlook </a:t>
              </a:r>
            </a:p>
            <a:p>
              <a:pPr algn="ctr"/>
              <a:r>
                <a:rPr lang="en-CA" sz="1600" kern="0" dirty="0" smtClean="0">
                  <a:solidFill>
                    <a:prstClr val="white"/>
                  </a:solidFill>
                  <a:latin typeface="Segoe UI" panose="020B0502040204020203" pitchFamily="34" charset="0"/>
                  <a:cs typeface="Segoe UI" panose="020B0502040204020203" pitchFamily="34" charset="0"/>
                </a:rPr>
                <a:t>E-Mail</a:t>
              </a:r>
              <a:endParaRPr lang="en-CA" sz="1600" kern="0" dirty="0">
                <a:solidFill>
                  <a:prstClr val="white"/>
                </a:solidFill>
                <a:latin typeface="Segoe UI" panose="020B0502040204020203" pitchFamily="34" charset="0"/>
                <a:cs typeface="Segoe UI" panose="020B0502040204020203" pitchFamily="34" charset="0"/>
              </a:endParaRPr>
            </a:p>
          </p:txBody>
        </p:sp>
        <p:sp>
          <p:nvSpPr>
            <p:cNvPr id="126" name="Rectangle 125"/>
            <p:cNvSpPr/>
            <p:nvPr/>
          </p:nvSpPr>
          <p:spPr>
            <a:xfrm>
              <a:off x="1568935" y="3785752"/>
              <a:ext cx="1198880" cy="1137920"/>
            </a:xfrm>
            <a:prstGeom prst="rect">
              <a:avLst/>
            </a:prstGeom>
            <a:solidFill>
              <a:srgbClr val="B41E45"/>
            </a:solidFill>
            <a:ln w="28575" cap="flat" cmpd="sng" algn="ctr">
              <a:solidFill>
                <a:sysClr val="windowText" lastClr="000000"/>
              </a:solidFill>
              <a:prstDash val="solid"/>
            </a:ln>
            <a:effectLst/>
          </p:spPr>
          <p:txBody>
            <a:bodyPr rtlCol="0" anchor="ctr"/>
            <a:lstStyle/>
            <a:p>
              <a:pPr algn="ctr"/>
              <a:r>
                <a:rPr lang="en-CA" sz="1600" kern="0" dirty="0" smtClean="0">
                  <a:solidFill>
                    <a:prstClr val="white"/>
                  </a:solidFill>
                  <a:latin typeface="Segoe UI" panose="020B0502040204020203" pitchFamily="34" charset="0"/>
                  <a:cs typeface="Segoe UI" panose="020B0502040204020203" pitchFamily="34" charset="0"/>
                </a:rPr>
                <a:t>OneDrive for Business</a:t>
              </a:r>
              <a:endParaRPr lang="en-CA" sz="1600" kern="0" dirty="0">
                <a:solidFill>
                  <a:prstClr val="white"/>
                </a:solidFill>
                <a:latin typeface="Segoe UI" panose="020B0502040204020203" pitchFamily="34" charset="0"/>
                <a:cs typeface="Segoe UI" panose="020B0502040204020203" pitchFamily="34" charset="0"/>
              </a:endParaRPr>
            </a:p>
          </p:txBody>
        </p:sp>
        <p:sp>
          <p:nvSpPr>
            <p:cNvPr id="127" name="Rectangle 126"/>
            <p:cNvSpPr/>
            <p:nvPr/>
          </p:nvSpPr>
          <p:spPr>
            <a:xfrm>
              <a:off x="3617631" y="3787022"/>
              <a:ext cx="1192265" cy="626009"/>
            </a:xfrm>
            <a:prstGeom prst="rect">
              <a:avLst/>
            </a:prstGeom>
            <a:solidFill>
              <a:srgbClr val="DC2C5B"/>
            </a:solidFill>
            <a:ln w="28575" cap="flat" cmpd="sng" algn="ctr">
              <a:solidFill>
                <a:sysClr val="windowText" lastClr="000000"/>
              </a:solidFill>
              <a:prstDash val="solid"/>
            </a:ln>
            <a:effectLst/>
          </p:spPr>
          <p:txBody>
            <a:bodyPr rtlCol="0" anchor="ctr"/>
            <a:lstStyle/>
            <a:p>
              <a:pPr algn="ctr"/>
              <a:r>
                <a:rPr lang="en-CA" sz="1600" kern="0" dirty="0" smtClean="0">
                  <a:solidFill>
                    <a:prstClr val="white"/>
                  </a:solidFill>
                  <a:latin typeface="Segoe UI" panose="020B0502040204020203" pitchFamily="34" charset="0"/>
                  <a:cs typeface="Segoe UI" panose="020B0502040204020203" pitchFamily="34" charset="0"/>
                </a:rPr>
                <a:t>SharePoint Team Sites</a:t>
              </a:r>
              <a:endParaRPr lang="en-CA" sz="1600" kern="0" dirty="0">
                <a:solidFill>
                  <a:prstClr val="white"/>
                </a:solidFill>
                <a:latin typeface="Segoe UI" panose="020B0502040204020203" pitchFamily="34" charset="0"/>
                <a:cs typeface="Segoe UI" panose="020B0502040204020203" pitchFamily="34" charset="0"/>
              </a:endParaRPr>
            </a:p>
          </p:txBody>
        </p:sp>
        <p:sp>
          <p:nvSpPr>
            <p:cNvPr id="128" name="Rectangle 127"/>
            <p:cNvSpPr/>
            <p:nvPr/>
          </p:nvSpPr>
          <p:spPr>
            <a:xfrm>
              <a:off x="4809896" y="3785752"/>
              <a:ext cx="1412435" cy="609479"/>
            </a:xfrm>
            <a:prstGeom prst="rect">
              <a:avLst/>
            </a:prstGeom>
            <a:solidFill>
              <a:srgbClr val="C9214D"/>
            </a:solidFill>
            <a:ln w="28575" cap="flat" cmpd="sng" algn="ctr">
              <a:solidFill>
                <a:sysClr val="windowText" lastClr="000000"/>
              </a:solidFill>
              <a:prstDash val="solid"/>
            </a:ln>
            <a:effectLst/>
          </p:spPr>
          <p:txBody>
            <a:bodyPr rtlCol="0" anchor="ctr"/>
            <a:lstStyle/>
            <a:p>
              <a:pPr algn="ctr"/>
              <a:r>
                <a:rPr lang="en-CA" sz="1600" kern="0" dirty="0" smtClean="0">
                  <a:solidFill>
                    <a:prstClr val="white"/>
                  </a:solidFill>
                  <a:latin typeface="Segoe UI" panose="020B0502040204020203" pitchFamily="34" charset="0"/>
                  <a:cs typeface="Segoe UI" panose="020B0502040204020203" pitchFamily="34" charset="0"/>
                </a:rPr>
                <a:t>SharePoint Intranet</a:t>
              </a:r>
              <a:endParaRPr lang="en-CA" sz="1600" kern="0" dirty="0">
                <a:solidFill>
                  <a:prstClr val="white"/>
                </a:solidFill>
                <a:latin typeface="Segoe UI" panose="020B0502040204020203" pitchFamily="34" charset="0"/>
                <a:cs typeface="Segoe UI" panose="020B0502040204020203" pitchFamily="34" charset="0"/>
              </a:endParaRPr>
            </a:p>
          </p:txBody>
        </p:sp>
        <p:sp>
          <p:nvSpPr>
            <p:cNvPr id="129" name="Rectangle 128"/>
            <p:cNvSpPr/>
            <p:nvPr/>
          </p:nvSpPr>
          <p:spPr>
            <a:xfrm>
              <a:off x="4249014" y="371992"/>
              <a:ext cx="1974481" cy="2275839"/>
            </a:xfrm>
            <a:prstGeom prst="rect">
              <a:avLst/>
            </a:prstGeom>
            <a:solidFill>
              <a:srgbClr val="1668B2"/>
            </a:solidFill>
            <a:ln w="28575" cap="flat" cmpd="sng" algn="ctr">
              <a:solidFill>
                <a:sysClr val="windowText" lastClr="000000"/>
              </a:solidFill>
              <a:prstDash val="solid"/>
            </a:ln>
            <a:effectLst/>
          </p:spPr>
          <p:txBody>
            <a:bodyPr rtlCol="0" anchor="ctr"/>
            <a:lstStyle/>
            <a:p>
              <a:pPr algn="ctr"/>
              <a:r>
                <a:rPr lang="en-CA" sz="1600" kern="0" dirty="0" smtClean="0">
                  <a:solidFill>
                    <a:prstClr val="white"/>
                  </a:solidFill>
                  <a:latin typeface="Segoe UI" panose="020B0502040204020203" pitchFamily="34" charset="0"/>
                  <a:cs typeface="Segoe UI" panose="020B0502040204020203" pitchFamily="34" charset="0"/>
                </a:rPr>
                <a:t>Yammer Company Communications</a:t>
              </a:r>
              <a:endParaRPr lang="en-CA" sz="1600" kern="0" dirty="0">
                <a:solidFill>
                  <a:prstClr val="white"/>
                </a:solidFill>
                <a:latin typeface="Segoe UI" panose="020B0502040204020203" pitchFamily="34" charset="0"/>
                <a:cs typeface="Segoe UI" panose="020B0502040204020203" pitchFamily="34" charset="0"/>
              </a:endParaRPr>
            </a:p>
          </p:txBody>
        </p:sp>
        <p:sp>
          <p:nvSpPr>
            <p:cNvPr id="130" name="Rectangle 129"/>
            <p:cNvSpPr/>
            <p:nvPr/>
          </p:nvSpPr>
          <p:spPr>
            <a:xfrm>
              <a:off x="3621818" y="2647830"/>
              <a:ext cx="2600514" cy="1137922"/>
            </a:xfrm>
            <a:prstGeom prst="rect">
              <a:avLst/>
            </a:prstGeom>
            <a:solidFill>
              <a:srgbClr val="3692E6"/>
            </a:solidFill>
            <a:ln w="28575" cap="flat" cmpd="sng" algn="ctr">
              <a:solidFill>
                <a:sysClr val="windowText" lastClr="000000"/>
              </a:solidFill>
              <a:prstDash val="solid"/>
            </a:ln>
            <a:effectLst/>
          </p:spPr>
          <p:txBody>
            <a:bodyPr rtlCol="0" anchor="ctr"/>
            <a:lstStyle/>
            <a:p>
              <a:pPr algn="ctr"/>
              <a:r>
                <a:rPr lang="en-CA" sz="1600" kern="0" dirty="0" smtClean="0">
                  <a:solidFill>
                    <a:prstClr val="white"/>
                  </a:solidFill>
                  <a:latin typeface="Segoe UI" panose="020B0502040204020203" pitchFamily="34" charset="0"/>
                  <a:cs typeface="Segoe UI" panose="020B0502040204020203" pitchFamily="34" charset="0"/>
                </a:rPr>
                <a:t>Yammer Groups</a:t>
              </a:r>
              <a:endParaRPr lang="en-CA" sz="1600" kern="0" dirty="0">
                <a:solidFill>
                  <a:prstClr val="white"/>
                </a:solidFill>
                <a:latin typeface="Segoe UI" panose="020B0502040204020203" pitchFamily="34" charset="0"/>
                <a:cs typeface="Segoe UI" panose="020B0502040204020203" pitchFamily="34" charset="0"/>
              </a:endParaRPr>
            </a:p>
          </p:txBody>
        </p:sp>
        <p:sp>
          <p:nvSpPr>
            <p:cNvPr id="131" name="Rectangle 130"/>
            <p:cNvSpPr/>
            <p:nvPr/>
          </p:nvSpPr>
          <p:spPr>
            <a:xfrm>
              <a:off x="2756121" y="2647831"/>
              <a:ext cx="865696" cy="2275841"/>
            </a:xfrm>
            <a:prstGeom prst="rect">
              <a:avLst/>
            </a:prstGeom>
            <a:solidFill>
              <a:srgbClr val="8616A3"/>
            </a:solidFill>
            <a:ln w="28575" cap="flat" cmpd="sng" algn="ctr">
              <a:solidFill>
                <a:sysClr val="windowText" lastClr="000000"/>
              </a:solidFill>
              <a:prstDash val="solid"/>
            </a:ln>
            <a:effectLst/>
          </p:spPr>
          <p:txBody>
            <a:bodyPr rtlCol="0" anchor="ctr"/>
            <a:lstStyle/>
            <a:p>
              <a:pPr algn="ctr"/>
              <a:r>
                <a:rPr lang="en-CA" sz="1600" kern="0" dirty="0" smtClean="0">
                  <a:solidFill>
                    <a:prstClr val="white"/>
                  </a:solidFill>
                  <a:latin typeface="Segoe UI" panose="020B0502040204020203" pitchFamily="34" charset="0"/>
                  <a:cs typeface="Segoe UI" panose="020B0502040204020203" pitchFamily="34" charset="0"/>
                </a:rPr>
                <a:t>Office 365 Groups</a:t>
              </a:r>
              <a:endParaRPr lang="en-CA" sz="1600" kern="0" dirty="0">
                <a:solidFill>
                  <a:prstClr val="white"/>
                </a:solidFill>
                <a:latin typeface="Segoe UI" panose="020B0502040204020203" pitchFamily="34" charset="0"/>
                <a:cs typeface="Segoe UI" panose="020B0502040204020203" pitchFamily="34" charset="0"/>
              </a:endParaRPr>
            </a:p>
          </p:txBody>
        </p:sp>
        <p:cxnSp>
          <p:nvCxnSpPr>
            <p:cNvPr id="132" name="Straight Arrow Connector 131"/>
            <p:cNvCxnSpPr/>
            <p:nvPr/>
          </p:nvCxnSpPr>
          <p:spPr>
            <a:xfrm flipH="1" flipV="1">
              <a:off x="1158034" y="390843"/>
              <a:ext cx="23277" cy="455168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133" name="Straight Arrow Connector 132"/>
            <p:cNvCxnSpPr/>
            <p:nvPr/>
          </p:nvCxnSpPr>
          <p:spPr>
            <a:xfrm>
              <a:off x="1563855" y="5351027"/>
              <a:ext cx="4817037"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134" name="TextBox 133"/>
            <p:cNvSpPr txBox="1"/>
            <p:nvPr/>
          </p:nvSpPr>
          <p:spPr>
            <a:xfrm>
              <a:off x="1638644" y="4981695"/>
              <a:ext cx="1173719" cy="369332"/>
            </a:xfrm>
            <a:prstGeom prst="rect">
              <a:avLst/>
            </a:prstGeom>
            <a:noFill/>
          </p:spPr>
          <p:txBody>
            <a:bodyPr wrap="none" rtlCol="0">
              <a:spAutoFit/>
            </a:bodyPr>
            <a:lstStyle/>
            <a:p>
              <a:r>
                <a:rPr lang="en-CA" kern="0" dirty="0" smtClean="0">
                  <a:solidFill>
                    <a:prstClr val="black"/>
                  </a:solidFill>
                  <a:latin typeface="Segoe UI" panose="020B0502040204020203" pitchFamily="34" charset="0"/>
                  <a:cs typeface="Segoe UI" panose="020B0502040204020203" pitchFamily="34" charset="0"/>
                </a:rPr>
                <a:t>Individual</a:t>
              </a:r>
              <a:endParaRPr lang="en-CA" kern="0" dirty="0">
                <a:solidFill>
                  <a:prstClr val="black"/>
                </a:solidFill>
                <a:latin typeface="Segoe UI" panose="020B0502040204020203" pitchFamily="34" charset="0"/>
                <a:cs typeface="Segoe UI" panose="020B0502040204020203" pitchFamily="34" charset="0"/>
              </a:endParaRPr>
            </a:p>
          </p:txBody>
        </p:sp>
        <p:sp>
          <p:nvSpPr>
            <p:cNvPr id="135" name="TextBox 134"/>
            <p:cNvSpPr txBox="1"/>
            <p:nvPr/>
          </p:nvSpPr>
          <p:spPr>
            <a:xfrm>
              <a:off x="4467742" y="4952683"/>
              <a:ext cx="1669240" cy="369332"/>
            </a:xfrm>
            <a:prstGeom prst="rect">
              <a:avLst/>
            </a:prstGeom>
            <a:noFill/>
          </p:spPr>
          <p:txBody>
            <a:bodyPr wrap="none" rtlCol="0">
              <a:spAutoFit/>
            </a:bodyPr>
            <a:lstStyle/>
            <a:p>
              <a:r>
                <a:rPr lang="en-CA" kern="0" dirty="0" smtClean="0">
                  <a:solidFill>
                    <a:prstClr val="black"/>
                  </a:solidFill>
                  <a:latin typeface="Segoe UI" panose="020B0502040204020203" pitchFamily="34" charset="0"/>
                  <a:cs typeface="Segoe UI" panose="020B0502040204020203" pitchFamily="34" charset="0"/>
                </a:rPr>
                <a:t>Organizational</a:t>
              </a:r>
              <a:endParaRPr lang="en-CA" kern="0" dirty="0">
                <a:solidFill>
                  <a:prstClr val="black"/>
                </a:solidFill>
                <a:latin typeface="Segoe UI" panose="020B0502040204020203" pitchFamily="34" charset="0"/>
                <a:cs typeface="Segoe UI" panose="020B0502040204020203" pitchFamily="34" charset="0"/>
              </a:endParaRPr>
            </a:p>
          </p:txBody>
        </p:sp>
        <p:sp>
          <p:nvSpPr>
            <p:cNvPr id="136" name="TextBox 135"/>
            <p:cNvSpPr txBox="1"/>
            <p:nvPr/>
          </p:nvSpPr>
          <p:spPr>
            <a:xfrm>
              <a:off x="3152128" y="4962110"/>
              <a:ext cx="821250" cy="369332"/>
            </a:xfrm>
            <a:prstGeom prst="rect">
              <a:avLst/>
            </a:prstGeom>
            <a:noFill/>
          </p:spPr>
          <p:txBody>
            <a:bodyPr wrap="none" rtlCol="0">
              <a:spAutoFit/>
            </a:bodyPr>
            <a:lstStyle/>
            <a:p>
              <a:r>
                <a:rPr lang="en-CA" kern="0" dirty="0" smtClean="0">
                  <a:solidFill>
                    <a:prstClr val="black"/>
                  </a:solidFill>
                  <a:latin typeface="Segoe UI" panose="020B0502040204020203" pitchFamily="34" charset="0"/>
                  <a:cs typeface="Segoe UI" panose="020B0502040204020203" pitchFamily="34" charset="0"/>
                </a:rPr>
                <a:t>Group</a:t>
              </a:r>
              <a:endParaRPr lang="en-CA" kern="0" dirty="0">
                <a:solidFill>
                  <a:prstClr val="black"/>
                </a:solidFill>
                <a:latin typeface="Segoe UI" panose="020B0502040204020203" pitchFamily="34" charset="0"/>
                <a:cs typeface="Segoe UI" panose="020B0502040204020203" pitchFamily="34" charset="0"/>
              </a:endParaRPr>
            </a:p>
          </p:txBody>
        </p:sp>
        <p:sp>
          <p:nvSpPr>
            <p:cNvPr id="137" name="TextBox 136"/>
            <p:cNvSpPr txBox="1"/>
            <p:nvPr/>
          </p:nvSpPr>
          <p:spPr>
            <a:xfrm rot="16200000">
              <a:off x="585957" y="4237230"/>
              <a:ext cx="1560042" cy="369332"/>
            </a:xfrm>
            <a:prstGeom prst="rect">
              <a:avLst/>
            </a:prstGeom>
            <a:noFill/>
          </p:spPr>
          <p:txBody>
            <a:bodyPr wrap="none" rtlCol="0">
              <a:spAutoFit/>
            </a:bodyPr>
            <a:lstStyle/>
            <a:p>
              <a:r>
                <a:rPr lang="en-CA" kern="0" dirty="0" smtClean="0">
                  <a:solidFill>
                    <a:prstClr val="black"/>
                  </a:solidFill>
                  <a:latin typeface="Segoe UI" panose="020B0502040204020203" pitchFamily="34" charset="0"/>
                  <a:cs typeface="Segoe UI" panose="020B0502040204020203" pitchFamily="34" charset="0"/>
                </a:rPr>
                <a:t>Ad-hoc / Low</a:t>
              </a:r>
              <a:endParaRPr lang="en-CA" kern="0" dirty="0">
                <a:solidFill>
                  <a:prstClr val="black"/>
                </a:solidFill>
                <a:latin typeface="Segoe UI" panose="020B0502040204020203" pitchFamily="34" charset="0"/>
                <a:cs typeface="Segoe UI" panose="020B0502040204020203" pitchFamily="34" charset="0"/>
              </a:endParaRPr>
            </a:p>
          </p:txBody>
        </p:sp>
        <p:sp>
          <p:nvSpPr>
            <p:cNvPr id="138" name="TextBox 137"/>
            <p:cNvSpPr txBox="1"/>
            <p:nvPr/>
          </p:nvSpPr>
          <p:spPr>
            <a:xfrm rot="16200000">
              <a:off x="539664" y="937186"/>
              <a:ext cx="1585883" cy="369332"/>
            </a:xfrm>
            <a:prstGeom prst="rect">
              <a:avLst/>
            </a:prstGeom>
            <a:noFill/>
          </p:spPr>
          <p:txBody>
            <a:bodyPr wrap="none" rtlCol="0">
              <a:spAutoFit/>
            </a:bodyPr>
            <a:lstStyle/>
            <a:p>
              <a:r>
                <a:rPr lang="en-CA" kern="0" dirty="0" smtClean="0">
                  <a:solidFill>
                    <a:prstClr val="black"/>
                  </a:solidFill>
                  <a:latin typeface="Segoe UI" panose="020B0502040204020203" pitchFamily="34" charset="0"/>
                  <a:cs typeface="Segoe UI" panose="020B0502040204020203" pitchFamily="34" charset="0"/>
                </a:rPr>
                <a:t>Urgent / High</a:t>
              </a:r>
              <a:endParaRPr lang="en-CA" kern="0" dirty="0">
                <a:solidFill>
                  <a:prstClr val="black"/>
                </a:solidFill>
                <a:latin typeface="Segoe UI" panose="020B0502040204020203" pitchFamily="34" charset="0"/>
                <a:cs typeface="Segoe UI" panose="020B0502040204020203" pitchFamily="34" charset="0"/>
              </a:endParaRPr>
            </a:p>
          </p:txBody>
        </p:sp>
        <p:sp>
          <p:nvSpPr>
            <p:cNvPr id="139" name="Rectangle 138"/>
            <p:cNvSpPr/>
            <p:nvPr/>
          </p:nvSpPr>
          <p:spPr>
            <a:xfrm>
              <a:off x="3622981" y="4398743"/>
              <a:ext cx="1186915" cy="524928"/>
            </a:xfrm>
            <a:prstGeom prst="rect">
              <a:avLst/>
            </a:prstGeom>
            <a:solidFill>
              <a:srgbClr val="E87895"/>
            </a:solidFill>
            <a:ln w="28575" cap="flat" cmpd="sng" algn="ctr">
              <a:solidFill>
                <a:sysClr val="windowText" lastClr="000000"/>
              </a:solidFill>
              <a:prstDash val="solid"/>
            </a:ln>
            <a:effectLst/>
          </p:spPr>
          <p:txBody>
            <a:bodyPr rtlCol="0" anchor="ctr"/>
            <a:lstStyle/>
            <a:p>
              <a:pPr algn="ctr"/>
              <a:r>
                <a:rPr lang="en-CA" sz="1600" kern="0" dirty="0" smtClean="0">
                  <a:solidFill>
                    <a:prstClr val="white"/>
                  </a:solidFill>
                  <a:latin typeface="Segoe UI" panose="020B0502040204020203" pitchFamily="34" charset="0"/>
                  <a:cs typeface="Segoe UI" panose="020B0502040204020203" pitchFamily="34" charset="0"/>
                </a:rPr>
                <a:t>Delve Boards</a:t>
              </a:r>
              <a:endParaRPr lang="en-CA" sz="1600" kern="0" dirty="0">
                <a:solidFill>
                  <a:prstClr val="white"/>
                </a:solidFill>
                <a:latin typeface="Segoe UI" panose="020B0502040204020203" pitchFamily="34" charset="0"/>
                <a:cs typeface="Segoe UI" panose="020B0502040204020203" pitchFamily="34" charset="0"/>
              </a:endParaRPr>
            </a:p>
          </p:txBody>
        </p:sp>
      </p:grpSp>
      <p:grpSp>
        <p:nvGrpSpPr>
          <p:cNvPr id="96" name="Group 95"/>
          <p:cNvGrpSpPr/>
          <p:nvPr/>
        </p:nvGrpSpPr>
        <p:grpSpPr>
          <a:xfrm>
            <a:off x="745629" y="328910"/>
            <a:ext cx="5635263" cy="5449472"/>
            <a:chOff x="6871317" y="295373"/>
            <a:chExt cx="5635263" cy="5449472"/>
          </a:xfrm>
        </p:grpSpPr>
        <p:sp>
          <p:nvSpPr>
            <p:cNvPr id="97" name="Rectangle 96"/>
            <p:cNvSpPr/>
            <p:nvPr/>
          </p:nvSpPr>
          <p:spPr>
            <a:xfrm>
              <a:off x="10930504" y="4374414"/>
              <a:ext cx="1418914" cy="514152"/>
            </a:xfrm>
            <a:prstGeom prst="rect">
              <a:avLst/>
            </a:prstGeom>
            <a:solidFill>
              <a:srgbClr val="E14B7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Office Video</a:t>
              </a:r>
              <a:endParaRPr lang="en-CA" sz="1600" dirty="0">
                <a:latin typeface="Segoe UI" panose="020B0502040204020203" pitchFamily="34" charset="0"/>
                <a:cs typeface="Segoe UI" panose="020B0502040204020203" pitchFamily="34" charset="0"/>
              </a:endParaRPr>
            </a:p>
          </p:txBody>
        </p:sp>
        <p:sp>
          <p:nvSpPr>
            <p:cNvPr id="98" name="TextBox 97"/>
            <p:cNvSpPr txBox="1"/>
            <p:nvPr/>
          </p:nvSpPr>
          <p:spPr>
            <a:xfrm rot="16200000">
              <a:off x="5646687" y="2429628"/>
              <a:ext cx="2818592"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Urgency / Time Sensitivity</a:t>
              </a:r>
              <a:endParaRPr lang="en-CA" dirty="0">
                <a:latin typeface="Segoe UI" panose="020B0502040204020203" pitchFamily="34" charset="0"/>
                <a:cs typeface="Segoe UI" panose="020B0502040204020203" pitchFamily="34" charset="0"/>
              </a:endParaRPr>
            </a:p>
          </p:txBody>
        </p:sp>
        <p:sp>
          <p:nvSpPr>
            <p:cNvPr id="99" name="TextBox 98"/>
            <p:cNvSpPr txBox="1"/>
            <p:nvPr/>
          </p:nvSpPr>
          <p:spPr>
            <a:xfrm>
              <a:off x="8564628" y="5375513"/>
              <a:ext cx="3246723"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Audience (Internal or External)</a:t>
              </a:r>
              <a:endParaRPr lang="en-CA" dirty="0">
                <a:latin typeface="Segoe UI" panose="020B0502040204020203" pitchFamily="34" charset="0"/>
                <a:cs typeface="Segoe UI" panose="020B0502040204020203" pitchFamily="34" charset="0"/>
              </a:endParaRPr>
            </a:p>
          </p:txBody>
        </p:sp>
        <p:sp>
          <p:nvSpPr>
            <p:cNvPr id="100" name="Rectangle 99"/>
            <p:cNvSpPr/>
            <p:nvPr/>
          </p:nvSpPr>
          <p:spPr>
            <a:xfrm>
              <a:off x="7693729" y="338455"/>
              <a:ext cx="1198880" cy="1137920"/>
            </a:xfrm>
            <a:prstGeom prst="rect">
              <a:avLst/>
            </a:prstGeom>
            <a:solidFill>
              <a:srgbClr val="A80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Skype For Business Call</a:t>
              </a:r>
              <a:endParaRPr lang="en-CA" sz="1600" dirty="0">
                <a:latin typeface="Segoe UI" panose="020B0502040204020203" pitchFamily="34" charset="0"/>
                <a:cs typeface="Segoe UI" panose="020B0502040204020203" pitchFamily="34" charset="0"/>
              </a:endParaRPr>
            </a:p>
          </p:txBody>
        </p:sp>
        <p:sp>
          <p:nvSpPr>
            <p:cNvPr id="101" name="Rectangle 100"/>
            <p:cNvSpPr/>
            <p:nvPr/>
          </p:nvSpPr>
          <p:spPr>
            <a:xfrm>
              <a:off x="7693729" y="1476375"/>
              <a:ext cx="1198880" cy="1137920"/>
            </a:xfrm>
            <a:prstGeom prst="rect">
              <a:avLst/>
            </a:prstGeom>
            <a:solidFill>
              <a:srgbClr val="A80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IM</a:t>
              </a:r>
              <a:br>
                <a:rPr lang="en-CA" sz="1600" dirty="0" smtClean="0">
                  <a:latin typeface="Segoe UI" panose="020B0502040204020203" pitchFamily="34" charset="0"/>
                  <a:cs typeface="Segoe UI" panose="020B0502040204020203" pitchFamily="34" charset="0"/>
                </a:rPr>
              </a:br>
              <a:r>
                <a:rPr lang="en-CA" sz="1600" dirty="0" smtClean="0">
                  <a:latin typeface="Segoe UI" panose="020B0502040204020203" pitchFamily="34" charset="0"/>
                  <a:cs typeface="Segoe UI" panose="020B0502040204020203" pitchFamily="34" charset="0"/>
                </a:rPr>
                <a:t>Skype Presence</a:t>
              </a:r>
              <a:endParaRPr lang="en-CA" sz="1600" dirty="0">
                <a:latin typeface="Segoe UI" panose="020B0502040204020203" pitchFamily="34" charset="0"/>
                <a:cs typeface="Segoe UI" panose="020B0502040204020203" pitchFamily="34" charset="0"/>
              </a:endParaRPr>
            </a:p>
          </p:txBody>
        </p:sp>
        <p:sp>
          <p:nvSpPr>
            <p:cNvPr id="102" name="Rectangle 101"/>
            <p:cNvSpPr/>
            <p:nvPr/>
          </p:nvSpPr>
          <p:spPr>
            <a:xfrm>
              <a:off x="8896795" y="338455"/>
              <a:ext cx="1479173" cy="2275840"/>
            </a:xfrm>
            <a:prstGeom prst="rect">
              <a:avLst/>
            </a:prstGeom>
            <a:solidFill>
              <a:srgbClr val="CD05B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Skype for Business Online Meeting</a:t>
              </a:r>
              <a:endParaRPr lang="en-CA" sz="1600" dirty="0">
                <a:latin typeface="Segoe UI" panose="020B0502040204020203" pitchFamily="34" charset="0"/>
                <a:cs typeface="Segoe UI" panose="020B0502040204020203" pitchFamily="34" charset="0"/>
              </a:endParaRPr>
            </a:p>
          </p:txBody>
        </p:sp>
        <p:sp>
          <p:nvSpPr>
            <p:cNvPr id="103" name="Rectangle 102"/>
            <p:cNvSpPr/>
            <p:nvPr/>
          </p:nvSpPr>
          <p:spPr>
            <a:xfrm>
              <a:off x="7693729" y="2614295"/>
              <a:ext cx="1198880" cy="1137920"/>
            </a:xfrm>
            <a:prstGeom prst="rect">
              <a:avLst/>
            </a:prstGeom>
            <a:solidFill>
              <a:srgbClr val="B61EE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Outlook </a:t>
              </a:r>
            </a:p>
            <a:p>
              <a:pPr algn="ctr"/>
              <a:r>
                <a:rPr lang="en-CA" sz="1600" dirty="0" smtClean="0">
                  <a:latin typeface="Segoe UI" panose="020B0502040204020203" pitchFamily="34" charset="0"/>
                  <a:cs typeface="Segoe UI" panose="020B0502040204020203" pitchFamily="34" charset="0"/>
                </a:rPr>
                <a:t>E-Mail</a:t>
              </a:r>
              <a:endParaRPr lang="en-CA" sz="1600" dirty="0">
                <a:latin typeface="Segoe UI" panose="020B0502040204020203" pitchFamily="34" charset="0"/>
                <a:cs typeface="Segoe UI" panose="020B0502040204020203" pitchFamily="34" charset="0"/>
              </a:endParaRPr>
            </a:p>
          </p:txBody>
        </p:sp>
        <p:sp>
          <p:nvSpPr>
            <p:cNvPr id="104" name="Rectangle 103"/>
            <p:cNvSpPr/>
            <p:nvPr/>
          </p:nvSpPr>
          <p:spPr>
            <a:xfrm>
              <a:off x="7694623" y="3752215"/>
              <a:ext cx="1198880" cy="1137920"/>
            </a:xfrm>
            <a:prstGeom prst="rect">
              <a:avLst/>
            </a:prstGeom>
            <a:solidFill>
              <a:srgbClr val="B41E4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OneDrive for Business</a:t>
              </a:r>
              <a:endParaRPr lang="en-CA" sz="1600" dirty="0">
                <a:latin typeface="Segoe UI" panose="020B0502040204020203" pitchFamily="34" charset="0"/>
                <a:cs typeface="Segoe UI" panose="020B0502040204020203" pitchFamily="34" charset="0"/>
              </a:endParaRPr>
            </a:p>
          </p:txBody>
        </p:sp>
        <p:sp>
          <p:nvSpPr>
            <p:cNvPr id="105" name="Rectangle 104"/>
            <p:cNvSpPr/>
            <p:nvPr/>
          </p:nvSpPr>
          <p:spPr>
            <a:xfrm>
              <a:off x="9743319" y="3743325"/>
              <a:ext cx="1192265" cy="1145342"/>
            </a:xfrm>
            <a:prstGeom prst="rect">
              <a:avLst/>
            </a:prstGeom>
            <a:solidFill>
              <a:srgbClr val="DC2C5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SharePoint Publishing Sites</a:t>
              </a:r>
              <a:endParaRPr lang="en-CA" sz="1600" dirty="0">
                <a:latin typeface="Segoe UI" panose="020B0502040204020203" pitchFamily="34" charset="0"/>
                <a:cs typeface="Segoe UI" panose="020B0502040204020203" pitchFamily="34" charset="0"/>
              </a:endParaRPr>
            </a:p>
          </p:txBody>
        </p:sp>
        <p:sp>
          <p:nvSpPr>
            <p:cNvPr id="106" name="Rectangle 105"/>
            <p:cNvSpPr/>
            <p:nvPr/>
          </p:nvSpPr>
          <p:spPr>
            <a:xfrm>
              <a:off x="10935584" y="3752215"/>
              <a:ext cx="1412612" cy="629919"/>
            </a:xfrm>
            <a:prstGeom prst="rect">
              <a:avLst/>
            </a:prstGeom>
            <a:solidFill>
              <a:srgbClr val="C9214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latin typeface="Segoe UI" panose="020B0502040204020203" pitchFamily="34" charset="0"/>
                  <a:cs typeface="Segoe UI" panose="020B0502040204020203" pitchFamily="34" charset="0"/>
                </a:rPr>
                <a:t>SharePoint</a:t>
              </a:r>
              <a:r>
                <a:rPr lang="en-CA" sz="1600" dirty="0" smtClean="0">
                  <a:latin typeface="Segoe UI" panose="020B0502040204020203" pitchFamily="34" charset="0"/>
                  <a:cs typeface="Segoe UI" panose="020B0502040204020203" pitchFamily="34" charset="0"/>
                </a:rPr>
                <a:t> </a:t>
              </a:r>
              <a:r>
                <a:rPr lang="en-CA" sz="1600" dirty="0">
                  <a:latin typeface="Segoe UI" panose="020B0502040204020203" pitchFamily="34" charset="0"/>
                  <a:cs typeface="Segoe UI" panose="020B0502040204020203" pitchFamily="34" charset="0"/>
                </a:rPr>
                <a:t>Intranet</a:t>
              </a:r>
            </a:p>
          </p:txBody>
        </p:sp>
        <p:sp>
          <p:nvSpPr>
            <p:cNvPr id="107" name="Rectangle 106"/>
            <p:cNvSpPr/>
            <p:nvPr/>
          </p:nvSpPr>
          <p:spPr>
            <a:xfrm>
              <a:off x="10374702" y="338455"/>
              <a:ext cx="1974481" cy="1137920"/>
            </a:xfrm>
            <a:prstGeom prst="rect">
              <a:avLst/>
            </a:prstGeom>
            <a:solidFill>
              <a:srgbClr val="1668B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Yammer Company Communications</a:t>
              </a:r>
              <a:endParaRPr lang="en-CA" sz="1600" dirty="0">
                <a:latin typeface="Segoe UI" panose="020B0502040204020203" pitchFamily="34" charset="0"/>
                <a:cs typeface="Segoe UI" panose="020B0502040204020203" pitchFamily="34" charset="0"/>
              </a:endParaRPr>
            </a:p>
          </p:txBody>
        </p:sp>
        <p:sp>
          <p:nvSpPr>
            <p:cNvPr id="108" name="Rectangle 107"/>
            <p:cNvSpPr/>
            <p:nvPr/>
          </p:nvSpPr>
          <p:spPr>
            <a:xfrm>
              <a:off x="9732265" y="2612826"/>
              <a:ext cx="2615931" cy="1139389"/>
            </a:xfrm>
            <a:prstGeom prst="rect">
              <a:avLst/>
            </a:prstGeom>
            <a:solidFill>
              <a:srgbClr val="3692E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CA" sz="1600" dirty="0">
                  <a:latin typeface="Segoe UI" panose="020B0502040204020203" pitchFamily="34" charset="0"/>
                  <a:cs typeface="Segoe UI" panose="020B0502040204020203" pitchFamily="34" charset="0"/>
                </a:rPr>
                <a:t>Yammer Groups</a:t>
              </a:r>
            </a:p>
          </p:txBody>
        </p:sp>
        <p:sp>
          <p:nvSpPr>
            <p:cNvPr id="109" name="Rectangle 108"/>
            <p:cNvSpPr/>
            <p:nvPr/>
          </p:nvSpPr>
          <p:spPr>
            <a:xfrm>
              <a:off x="8881809" y="2614294"/>
              <a:ext cx="865696" cy="2275841"/>
            </a:xfrm>
            <a:prstGeom prst="rect">
              <a:avLst/>
            </a:prstGeom>
            <a:solidFill>
              <a:srgbClr val="8616A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Office 365 Groups</a:t>
              </a:r>
              <a:endParaRPr lang="en-CA" sz="1600" dirty="0">
                <a:latin typeface="Segoe UI" panose="020B0502040204020203" pitchFamily="34" charset="0"/>
                <a:cs typeface="Segoe UI" panose="020B0502040204020203" pitchFamily="34" charset="0"/>
              </a:endParaRPr>
            </a:p>
          </p:txBody>
        </p:sp>
        <p:cxnSp>
          <p:nvCxnSpPr>
            <p:cNvPr id="110" name="Straight Arrow Connector 109"/>
            <p:cNvCxnSpPr/>
            <p:nvPr/>
          </p:nvCxnSpPr>
          <p:spPr>
            <a:xfrm flipH="1" flipV="1">
              <a:off x="7283722" y="357306"/>
              <a:ext cx="23277" cy="45516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p:cNvCxnSpPr/>
            <p:nvPr/>
          </p:nvCxnSpPr>
          <p:spPr>
            <a:xfrm>
              <a:off x="7689543" y="5317490"/>
              <a:ext cx="481703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2" name="TextBox 111"/>
            <p:cNvSpPr txBox="1"/>
            <p:nvPr/>
          </p:nvSpPr>
          <p:spPr>
            <a:xfrm>
              <a:off x="7764332" y="4948158"/>
              <a:ext cx="1173719"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Individual</a:t>
              </a:r>
              <a:endParaRPr lang="en-CA" dirty="0">
                <a:latin typeface="Segoe UI" panose="020B0502040204020203" pitchFamily="34" charset="0"/>
                <a:cs typeface="Segoe UI" panose="020B0502040204020203" pitchFamily="34" charset="0"/>
              </a:endParaRPr>
            </a:p>
          </p:txBody>
        </p:sp>
        <p:sp>
          <p:nvSpPr>
            <p:cNvPr id="113" name="TextBox 112"/>
            <p:cNvSpPr txBox="1"/>
            <p:nvPr/>
          </p:nvSpPr>
          <p:spPr>
            <a:xfrm>
              <a:off x="10593430" y="4919146"/>
              <a:ext cx="1669240"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Organizational</a:t>
              </a:r>
              <a:endParaRPr lang="en-CA" dirty="0">
                <a:latin typeface="Segoe UI" panose="020B0502040204020203" pitchFamily="34" charset="0"/>
                <a:cs typeface="Segoe UI" panose="020B0502040204020203" pitchFamily="34" charset="0"/>
              </a:endParaRPr>
            </a:p>
          </p:txBody>
        </p:sp>
        <p:sp>
          <p:nvSpPr>
            <p:cNvPr id="114" name="TextBox 113"/>
            <p:cNvSpPr txBox="1"/>
            <p:nvPr/>
          </p:nvSpPr>
          <p:spPr>
            <a:xfrm>
              <a:off x="9277816" y="4928573"/>
              <a:ext cx="821250"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Group</a:t>
              </a:r>
              <a:endParaRPr lang="en-CA" dirty="0">
                <a:latin typeface="Segoe UI" panose="020B0502040204020203" pitchFamily="34" charset="0"/>
                <a:cs typeface="Segoe UI" panose="020B0502040204020203" pitchFamily="34" charset="0"/>
              </a:endParaRPr>
            </a:p>
          </p:txBody>
        </p:sp>
        <p:sp>
          <p:nvSpPr>
            <p:cNvPr id="115" name="TextBox 114"/>
            <p:cNvSpPr txBox="1"/>
            <p:nvPr/>
          </p:nvSpPr>
          <p:spPr>
            <a:xfrm rot="16200000">
              <a:off x="6711645" y="4203693"/>
              <a:ext cx="1560042"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Ad-hoc / Low</a:t>
              </a:r>
              <a:endParaRPr lang="en-CA" dirty="0">
                <a:latin typeface="Segoe UI" panose="020B0502040204020203" pitchFamily="34" charset="0"/>
                <a:cs typeface="Segoe UI" panose="020B0502040204020203" pitchFamily="34" charset="0"/>
              </a:endParaRPr>
            </a:p>
          </p:txBody>
        </p:sp>
        <p:sp>
          <p:nvSpPr>
            <p:cNvPr id="116" name="TextBox 115"/>
            <p:cNvSpPr txBox="1"/>
            <p:nvPr/>
          </p:nvSpPr>
          <p:spPr>
            <a:xfrm rot="16200000">
              <a:off x="6665352" y="903649"/>
              <a:ext cx="1585883"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Urgent / High</a:t>
              </a:r>
              <a:endParaRPr lang="en-CA" dirty="0">
                <a:latin typeface="Segoe UI" panose="020B0502040204020203" pitchFamily="34" charset="0"/>
                <a:cs typeface="Segoe UI" panose="020B0502040204020203" pitchFamily="34" charset="0"/>
              </a:endParaRPr>
            </a:p>
          </p:txBody>
        </p:sp>
        <p:sp>
          <p:nvSpPr>
            <p:cNvPr id="117" name="Rectangle 116"/>
            <p:cNvSpPr/>
            <p:nvPr/>
          </p:nvSpPr>
          <p:spPr>
            <a:xfrm>
              <a:off x="10381129" y="1477010"/>
              <a:ext cx="1966890" cy="1137920"/>
            </a:xfrm>
            <a:prstGeom prst="rect">
              <a:avLst/>
            </a:prstGeom>
            <a:solidFill>
              <a:srgbClr val="FA38D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Skype Broadcast</a:t>
              </a:r>
              <a:endParaRPr lang="en-CA" sz="1600" dirty="0">
                <a:latin typeface="Segoe UI" panose="020B0502040204020203" pitchFamily="34" charset="0"/>
                <a:cs typeface="Segoe UI" panose="020B0502040204020203" pitchFamily="34" charset="0"/>
              </a:endParaRPr>
            </a:p>
          </p:txBody>
        </p:sp>
      </p:grpSp>
      <p:sp>
        <p:nvSpPr>
          <p:cNvPr id="140" name="Rectangle 139"/>
          <p:cNvSpPr/>
          <p:nvPr/>
        </p:nvSpPr>
        <p:spPr>
          <a:xfrm>
            <a:off x="4062301" y="1409030"/>
            <a:ext cx="2318591" cy="1368152"/>
          </a:xfrm>
          <a:prstGeom prst="rect">
            <a:avLst/>
          </a:prstGeom>
          <a:noFill/>
          <a:ln w="76200">
            <a:solidFill>
              <a:srgbClr val="B400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1" name="Rectangle 140"/>
          <p:cNvSpPr/>
          <p:nvPr/>
        </p:nvSpPr>
        <p:spPr>
          <a:xfrm>
            <a:off x="3463434" y="3613541"/>
            <a:ext cx="1458660" cy="1438011"/>
          </a:xfrm>
          <a:prstGeom prst="rect">
            <a:avLst/>
          </a:prstGeom>
          <a:noFill/>
          <a:ln w="76200">
            <a:solidFill>
              <a:srgbClr val="B400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34112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heel(1)">
                                      <p:cBhvr>
                                        <p:cTn id="7" dur="20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wipe(down)">
                                      <p:cBhvr>
                                        <p:cTn id="12" dur="500"/>
                                        <p:tgtEl>
                                          <p:spTgt spid="14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1"/>
                                        </p:tgtEl>
                                        <p:attrNameLst>
                                          <p:attrName>style.visibility</p:attrName>
                                        </p:attrNameLst>
                                      </p:cBhvr>
                                      <p:to>
                                        <p:strVal val="visible"/>
                                      </p:to>
                                    </p:set>
                                    <p:animEffect transition="in" filter="wipe(down)">
                                      <p:cBhvr>
                                        <p:cTn id="15"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362253" y="368928"/>
            <a:ext cx="5635263" cy="5449472"/>
            <a:chOff x="3904727" y="501852"/>
            <a:chExt cx="5635263" cy="5449472"/>
          </a:xfrm>
        </p:grpSpPr>
        <p:sp>
          <p:nvSpPr>
            <p:cNvPr id="13" name="Rectangle 12"/>
            <p:cNvSpPr/>
            <p:nvPr/>
          </p:nvSpPr>
          <p:spPr>
            <a:xfrm>
              <a:off x="7962898" y="4568173"/>
              <a:ext cx="1418914" cy="530936"/>
            </a:xfrm>
            <a:prstGeom prst="rect">
              <a:avLst/>
            </a:prstGeom>
            <a:solidFill>
              <a:srgbClr val="E14B7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Office Video</a:t>
              </a:r>
              <a:endParaRPr lang="en-CA" sz="1600" dirty="0">
                <a:latin typeface="Segoe UI" panose="020B0502040204020203" pitchFamily="34" charset="0"/>
                <a:cs typeface="Segoe UI" panose="020B0502040204020203" pitchFamily="34" charset="0"/>
              </a:endParaRPr>
            </a:p>
          </p:txBody>
        </p:sp>
        <p:sp>
          <p:nvSpPr>
            <p:cNvPr id="14" name="TextBox 13"/>
            <p:cNvSpPr txBox="1"/>
            <p:nvPr/>
          </p:nvSpPr>
          <p:spPr>
            <a:xfrm rot="16200000">
              <a:off x="2680097" y="2636107"/>
              <a:ext cx="2818592"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Urgency / Time Sensitivity</a:t>
              </a:r>
              <a:endParaRPr lang="en-CA" dirty="0">
                <a:latin typeface="Segoe UI" panose="020B0502040204020203" pitchFamily="34" charset="0"/>
                <a:cs typeface="Segoe UI" panose="020B0502040204020203" pitchFamily="34" charset="0"/>
              </a:endParaRPr>
            </a:p>
          </p:txBody>
        </p:sp>
        <p:sp>
          <p:nvSpPr>
            <p:cNvPr id="15" name="TextBox 14"/>
            <p:cNvSpPr txBox="1"/>
            <p:nvPr/>
          </p:nvSpPr>
          <p:spPr>
            <a:xfrm>
              <a:off x="5598038" y="5581992"/>
              <a:ext cx="3246723"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Audience (Internal or External)</a:t>
              </a:r>
              <a:endParaRPr lang="en-CA" dirty="0">
                <a:latin typeface="Segoe UI" panose="020B0502040204020203" pitchFamily="34" charset="0"/>
                <a:cs typeface="Segoe UI" panose="020B0502040204020203" pitchFamily="34" charset="0"/>
              </a:endParaRPr>
            </a:p>
          </p:txBody>
        </p:sp>
        <p:sp>
          <p:nvSpPr>
            <p:cNvPr id="16" name="Rectangle 15"/>
            <p:cNvSpPr/>
            <p:nvPr/>
          </p:nvSpPr>
          <p:spPr>
            <a:xfrm>
              <a:off x="4727139" y="544934"/>
              <a:ext cx="1198880" cy="1137920"/>
            </a:xfrm>
            <a:prstGeom prst="rect">
              <a:avLst/>
            </a:prstGeom>
            <a:solidFill>
              <a:schemeClr val="accent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Skype For Business Call</a:t>
              </a:r>
              <a:endParaRPr lang="en-CA" sz="1600" dirty="0">
                <a:latin typeface="Segoe UI" panose="020B0502040204020203" pitchFamily="34" charset="0"/>
                <a:cs typeface="Segoe UI" panose="020B0502040204020203" pitchFamily="34" charset="0"/>
              </a:endParaRPr>
            </a:p>
          </p:txBody>
        </p:sp>
        <p:sp>
          <p:nvSpPr>
            <p:cNvPr id="17" name="Rectangle 16"/>
            <p:cNvSpPr/>
            <p:nvPr/>
          </p:nvSpPr>
          <p:spPr>
            <a:xfrm>
              <a:off x="4727139" y="1682854"/>
              <a:ext cx="1198880" cy="1137920"/>
            </a:xfrm>
            <a:prstGeom prst="rect">
              <a:avLst/>
            </a:prstGeom>
            <a:solidFill>
              <a:schemeClr val="accent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IM</a:t>
              </a:r>
              <a:br>
                <a:rPr lang="en-CA" sz="1600" dirty="0" smtClean="0">
                  <a:latin typeface="Segoe UI" panose="020B0502040204020203" pitchFamily="34" charset="0"/>
                  <a:cs typeface="Segoe UI" panose="020B0502040204020203" pitchFamily="34" charset="0"/>
                </a:rPr>
              </a:br>
              <a:r>
                <a:rPr lang="en-CA" sz="1600" dirty="0" smtClean="0">
                  <a:latin typeface="Segoe UI" panose="020B0502040204020203" pitchFamily="34" charset="0"/>
                  <a:cs typeface="Segoe UI" panose="020B0502040204020203" pitchFamily="34" charset="0"/>
                </a:rPr>
                <a:t>Skype Presence</a:t>
              </a:r>
              <a:endParaRPr lang="en-CA" sz="1600" dirty="0">
                <a:latin typeface="Segoe UI" panose="020B0502040204020203" pitchFamily="34" charset="0"/>
                <a:cs typeface="Segoe UI" panose="020B0502040204020203" pitchFamily="34" charset="0"/>
              </a:endParaRPr>
            </a:p>
          </p:txBody>
        </p:sp>
        <p:sp>
          <p:nvSpPr>
            <p:cNvPr id="18" name="Rectangle 17"/>
            <p:cNvSpPr/>
            <p:nvPr/>
          </p:nvSpPr>
          <p:spPr>
            <a:xfrm>
              <a:off x="5930205" y="544934"/>
              <a:ext cx="1479173" cy="2275840"/>
            </a:xfrm>
            <a:prstGeom prst="rect">
              <a:avLst/>
            </a:prstGeom>
            <a:solidFill>
              <a:srgbClr val="CD05B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Skype for Business Online Meetings</a:t>
              </a:r>
              <a:endParaRPr lang="en-CA" sz="1600" dirty="0">
                <a:latin typeface="Segoe UI" panose="020B0502040204020203" pitchFamily="34" charset="0"/>
                <a:cs typeface="Segoe UI" panose="020B0502040204020203" pitchFamily="34" charset="0"/>
              </a:endParaRPr>
            </a:p>
          </p:txBody>
        </p:sp>
        <p:sp>
          <p:nvSpPr>
            <p:cNvPr id="19" name="Rectangle 18"/>
            <p:cNvSpPr/>
            <p:nvPr/>
          </p:nvSpPr>
          <p:spPr>
            <a:xfrm>
              <a:off x="4727139" y="2820774"/>
              <a:ext cx="1198880" cy="1137920"/>
            </a:xfrm>
            <a:prstGeom prst="rect">
              <a:avLst/>
            </a:prstGeom>
            <a:solidFill>
              <a:srgbClr val="B61EE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Outlook </a:t>
              </a:r>
            </a:p>
            <a:p>
              <a:pPr algn="ctr"/>
              <a:r>
                <a:rPr lang="en-CA" sz="1600" dirty="0" smtClean="0">
                  <a:latin typeface="Segoe UI" panose="020B0502040204020203" pitchFamily="34" charset="0"/>
                  <a:cs typeface="Segoe UI" panose="020B0502040204020203" pitchFamily="34" charset="0"/>
                </a:rPr>
                <a:t>E-Mail</a:t>
              </a:r>
              <a:endParaRPr lang="en-CA" sz="1600" dirty="0">
                <a:latin typeface="Segoe UI" panose="020B0502040204020203" pitchFamily="34" charset="0"/>
                <a:cs typeface="Segoe UI" panose="020B0502040204020203" pitchFamily="34" charset="0"/>
              </a:endParaRPr>
            </a:p>
          </p:txBody>
        </p:sp>
        <p:sp>
          <p:nvSpPr>
            <p:cNvPr id="20" name="Rectangle 19"/>
            <p:cNvSpPr/>
            <p:nvPr/>
          </p:nvSpPr>
          <p:spPr>
            <a:xfrm>
              <a:off x="4728033" y="3958694"/>
              <a:ext cx="1198880" cy="1137920"/>
            </a:xfrm>
            <a:prstGeom prst="rect">
              <a:avLst/>
            </a:prstGeom>
            <a:solidFill>
              <a:srgbClr val="B41E4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OneDrive for Business</a:t>
              </a:r>
              <a:endParaRPr lang="en-CA" sz="1600" dirty="0">
                <a:latin typeface="Segoe UI" panose="020B0502040204020203" pitchFamily="34" charset="0"/>
                <a:cs typeface="Segoe UI" panose="020B0502040204020203" pitchFamily="34" charset="0"/>
              </a:endParaRPr>
            </a:p>
          </p:txBody>
        </p:sp>
        <p:sp>
          <p:nvSpPr>
            <p:cNvPr id="21" name="Rectangle 20"/>
            <p:cNvSpPr/>
            <p:nvPr/>
          </p:nvSpPr>
          <p:spPr>
            <a:xfrm>
              <a:off x="6776729" y="3959964"/>
              <a:ext cx="1192265" cy="626009"/>
            </a:xfrm>
            <a:prstGeom prst="rect">
              <a:avLst/>
            </a:prstGeom>
            <a:solidFill>
              <a:srgbClr val="DC2C5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SharePoint Team Sites</a:t>
              </a:r>
              <a:endParaRPr lang="en-CA" sz="1600" dirty="0">
                <a:latin typeface="Segoe UI" panose="020B0502040204020203" pitchFamily="34" charset="0"/>
                <a:cs typeface="Segoe UI" panose="020B0502040204020203" pitchFamily="34" charset="0"/>
              </a:endParaRPr>
            </a:p>
          </p:txBody>
        </p:sp>
        <p:sp>
          <p:nvSpPr>
            <p:cNvPr id="22" name="Rectangle 21"/>
            <p:cNvSpPr/>
            <p:nvPr/>
          </p:nvSpPr>
          <p:spPr>
            <a:xfrm>
              <a:off x="7968994" y="3958694"/>
              <a:ext cx="1412435" cy="609479"/>
            </a:xfrm>
            <a:prstGeom prst="rect">
              <a:avLst/>
            </a:prstGeom>
            <a:solidFill>
              <a:srgbClr val="C9214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SharePoint Intranet</a:t>
              </a:r>
              <a:endParaRPr lang="en-CA" sz="1600" dirty="0">
                <a:latin typeface="Segoe UI" panose="020B0502040204020203" pitchFamily="34" charset="0"/>
                <a:cs typeface="Segoe UI" panose="020B0502040204020203" pitchFamily="34" charset="0"/>
              </a:endParaRPr>
            </a:p>
          </p:txBody>
        </p:sp>
        <p:sp>
          <p:nvSpPr>
            <p:cNvPr id="23" name="Rectangle 22"/>
            <p:cNvSpPr/>
            <p:nvPr/>
          </p:nvSpPr>
          <p:spPr>
            <a:xfrm>
              <a:off x="7408112" y="544934"/>
              <a:ext cx="1974481" cy="2275839"/>
            </a:xfrm>
            <a:prstGeom prst="rect">
              <a:avLst/>
            </a:prstGeom>
            <a:solidFill>
              <a:srgbClr val="1668B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Yammer Company Communications</a:t>
              </a:r>
              <a:endParaRPr lang="en-CA" sz="1600" dirty="0">
                <a:latin typeface="Segoe UI" panose="020B0502040204020203" pitchFamily="34" charset="0"/>
                <a:cs typeface="Segoe UI" panose="020B0502040204020203" pitchFamily="34" charset="0"/>
              </a:endParaRPr>
            </a:p>
          </p:txBody>
        </p:sp>
        <p:sp>
          <p:nvSpPr>
            <p:cNvPr id="24" name="Rectangle 23"/>
            <p:cNvSpPr/>
            <p:nvPr/>
          </p:nvSpPr>
          <p:spPr>
            <a:xfrm>
              <a:off x="6780916" y="2820772"/>
              <a:ext cx="2600514" cy="1137922"/>
            </a:xfrm>
            <a:prstGeom prst="rect">
              <a:avLst/>
            </a:prstGeom>
            <a:solidFill>
              <a:srgbClr val="3692E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Yammer Groups</a:t>
              </a:r>
              <a:endParaRPr lang="en-CA" sz="1600" dirty="0">
                <a:latin typeface="Segoe UI" panose="020B0502040204020203" pitchFamily="34" charset="0"/>
                <a:cs typeface="Segoe UI" panose="020B0502040204020203" pitchFamily="34" charset="0"/>
              </a:endParaRPr>
            </a:p>
          </p:txBody>
        </p:sp>
        <p:sp>
          <p:nvSpPr>
            <p:cNvPr id="25" name="Rectangle 24"/>
            <p:cNvSpPr/>
            <p:nvPr/>
          </p:nvSpPr>
          <p:spPr>
            <a:xfrm>
              <a:off x="5915219" y="2820773"/>
              <a:ext cx="865696" cy="2275841"/>
            </a:xfrm>
            <a:prstGeom prst="rect">
              <a:avLst/>
            </a:prstGeom>
            <a:solidFill>
              <a:srgbClr val="8616A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Office 365 Groups</a:t>
              </a:r>
              <a:endParaRPr lang="en-CA" sz="1600" dirty="0">
                <a:latin typeface="Segoe UI" panose="020B0502040204020203" pitchFamily="34" charset="0"/>
                <a:cs typeface="Segoe UI" panose="020B0502040204020203" pitchFamily="34" charset="0"/>
              </a:endParaRPr>
            </a:p>
          </p:txBody>
        </p:sp>
        <p:cxnSp>
          <p:nvCxnSpPr>
            <p:cNvPr id="26" name="Straight Arrow Connector 25"/>
            <p:cNvCxnSpPr/>
            <p:nvPr/>
          </p:nvCxnSpPr>
          <p:spPr>
            <a:xfrm flipH="1" flipV="1">
              <a:off x="4317132" y="563785"/>
              <a:ext cx="23277" cy="45516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4722953" y="5523969"/>
              <a:ext cx="481703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4797742" y="5154637"/>
              <a:ext cx="1173719"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Individual</a:t>
              </a:r>
              <a:endParaRPr lang="en-CA" dirty="0">
                <a:latin typeface="Segoe UI" panose="020B0502040204020203" pitchFamily="34" charset="0"/>
                <a:cs typeface="Segoe UI" panose="020B0502040204020203" pitchFamily="34" charset="0"/>
              </a:endParaRPr>
            </a:p>
          </p:txBody>
        </p:sp>
        <p:sp>
          <p:nvSpPr>
            <p:cNvPr id="30" name="TextBox 29"/>
            <p:cNvSpPr txBox="1"/>
            <p:nvPr/>
          </p:nvSpPr>
          <p:spPr>
            <a:xfrm>
              <a:off x="7626840" y="5125625"/>
              <a:ext cx="1669240"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Organizational</a:t>
              </a:r>
              <a:endParaRPr lang="en-CA" dirty="0">
                <a:latin typeface="Segoe UI" panose="020B0502040204020203" pitchFamily="34" charset="0"/>
                <a:cs typeface="Segoe UI" panose="020B0502040204020203" pitchFamily="34" charset="0"/>
              </a:endParaRPr>
            </a:p>
          </p:txBody>
        </p:sp>
        <p:sp>
          <p:nvSpPr>
            <p:cNvPr id="31" name="TextBox 30"/>
            <p:cNvSpPr txBox="1"/>
            <p:nvPr/>
          </p:nvSpPr>
          <p:spPr>
            <a:xfrm>
              <a:off x="6311226" y="5135052"/>
              <a:ext cx="821250"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Group</a:t>
              </a:r>
              <a:endParaRPr lang="en-CA" dirty="0">
                <a:latin typeface="Segoe UI" panose="020B0502040204020203" pitchFamily="34" charset="0"/>
                <a:cs typeface="Segoe UI" panose="020B0502040204020203" pitchFamily="34" charset="0"/>
              </a:endParaRPr>
            </a:p>
          </p:txBody>
        </p:sp>
        <p:sp>
          <p:nvSpPr>
            <p:cNvPr id="32" name="TextBox 31"/>
            <p:cNvSpPr txBox="1"/>
            <p:nvPr/>
          </p:nvSpPr>
          <p:spPr>
            <a:xfrm rot="16200000">
              <a:off x="3745055" y="4410172"/>
              <a:ext cx="1560042"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Ad-hoc / Low</a:t>
              </a:r>
              <a:endParaRPr lang="en-CA" dirty="0">
                <a:latin typeface="Segoe UI" panose="020B0502040204020203" pitchFamily="34" charset="0"/>
                <a:cs typeface="Segoe UI" panose="020B0502040204020203" pitchFamily="34" charset="0"/>
              </a:endParaRPr>
            </a:p>
          </p:txBody>
        </p:sp>
        <p:sp>
          <p:nvSpPr>
            <p:cNvPr id="33" name="TextBox 32"/>
            <p:cNvSpPr txBox="1"/>
            <p:nvPr/>
          </p:nvSpPr>
          <p:spPr>
            <a:xfrm rot="16200000">
              <a:off x="3698762" y="1110128"/>
              <a:ext cx="1585883"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Urgent / High</a:t>
              </a:r>
              <a:endParaRPr lang="en-CA" dirty="0">
                <a:latin typeface="Segoe UI" panose="020B0502040204020203" pitchFamily="34" charset="0"/>
                <a:cs typeface="Segoe UI" panose="020B0502040204020203" pitchFamily="34" charset="0"/>
              </a:endParaRPr>
            </a:p>
          </p:txBody>
        </p:sp>
        <p:sp>
          <p:nvSpPr>
            <p:cNvPr id="34" name="Rectangle 33"/>
            <p:cNvSpPr/>
            <p:nvPr/>
          </p:nvSpPr>
          <p:spPr>
            <a:xfrm>
              <a:off x="6782079" y="4571685"/>
              <a:ext cx="1186915" cy="524928"/>
            </a:xfrm>
            <a:prstGeom prst="rect">
              <a:avLst/>
            </a:prstGeom>
            <a:solidFill>
              <a:srgbClr val="E8789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Delve Boards</a:t>
              </a:r>
              <a:endParaRPr lang="en-CA" sz="1600" dirty="0">
                <a:latin typeface="Segoe UI" panose="020B0502040204020203" pitchFamily="34" charset="0"/>
                <a:cs typeface="Segoe UI" panose="020B0502040204020203" pitchFamily="34" charset="0"/>
              </a:endParaRPr>
            </a:p>
          </p:txBody>
        </p:sp>
      </p:grpSp>
      <p:sp>
        <p:nvSpPr>
          <p:cNvPr id="2" name="Title 1"/>
          <p:cNvSpPr>
            <a:spLocks noGrp="1"/>
          </p:cNvSpPr>
          <p:nvPr>
            <p:ph type="title"/>
          </p:nvPr>
        </p:nvSpPr>
        <p:spPr>
          <a:xfrm>
            <a:off x="695454" y="368928"/>
            <a:ext cx="4069716" cy="1668506"/>
          </a:xfrm>
          <a:solidFill>
            <a:schemeClr val="accent5">
              <a:alpha val="70000"/>
            </a:schemeClr>
          </a:solidFill>
        </p:spPr>
        <p:txBody>
          <a:bodyPr/>
          <a:lstStyle/>
          <a:p>
            <a:r>
              <a:rPr lang="en-GB" dirty="0" smtClean="0">
                <a:latin typeface="Segoe UI" panose="020B0502040204020203" pitchFamily="34" charset="0"/>
                <a:cs typeface="Segoe UI" panose="020B0502040204020203" pitchFamily="34" charset="0"/>
              </a:rPr>
              <a:t>Transparency, Visibility &amp; Openness…</a:t>
            </a:r>
          </a:p>
        </p:txBody>
      </p:sp>
      <p:sp>
        <p:nvSpPr>
          <p:cNvPr id="4" name="Content Placeholder 3"/>
          <p:cNvSpPr>
            <a:spLocks noGrp="1"/>
          </p:cNvSpPr>
          <p:nvPr>
            <p:ph idx="1"/>
          </p:nvPr>
        </p:nvSpPr>
        <p:spPr>
          <a:solidFill>
            <a:schemeClr val="accent5"/>
          </a:solidFill>
        </p:spPr>
        <p:txBody>
          <a:bodyPr>
            <a:normAutofit/>
          </a:bodyPr>
          <a:lstStyle/>
          <a:p>
            <a:r>
              <a:rPr lang="en-US" dirty="0" smtClean="0"/>
              <a:t>How can we help users change behavior and understanding?</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pic>
        <p:nvPicPr>
          <p:cNvPr id="8" name="Picture 7"/>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78840" y="4097145"/>
            <a:ext cx="545674" cy="833062"/>
          </a:xfrm>
          <a:prstGeom prst="rect">
            <a:avLst/>
          </a:prstGeom>
        </p:spPr>
      </p:pic>
      <p:pic>
        <p:nvPicPr>
          <p:cNvPr id="35" name="Picture 34"/>
          <p:cNvPicPr>
            <a:picLocks noChangeAspect="1"/>
          </p:cNvPicPr>
          <p:nvPr/>
        </p:nvPicPr>
        <p:blipFill>
          <a:blip r:embed="rId5"/>
          <a:stretch>
            <a:fillRect/>
          </a:stretch>
        </p:blipFill>
        <p:spPr>
          <a:xfrm>
            <a:off x="554399" y="2272732"/>
            <a:ext cx="4886325" cy="2657475"/>
          </a:xfrm>
          <a:prstGeom prst="rect">
            <a:avLst/>
          </a:prstGeom>
          <a:ln>
            <a:noFill/>
          </a:ln>
          <a:effectLst>
            <a:outerShdw blurRad="292100" dist="139700" dir="2700000" algn="tl" rotWithShape="0">
              <a:srgbClr val="333333">
                <a:alpha val="65000"/>
              </a:srgbClr>
            </a:outerShdw>
          </a:effectLst>
        </p:spPr>
      </p:pic>
      <p:sp>
        <p:nvSpPr>
          <p:cNvPr id="36" name="Rectangle 35"/>
          <p:cNvSpPr/>
          <p:nvPr/>
        </p:nvSpPr>
        <p:spPr>
          <a:xfrm>
            <a:off x="828695" y="4123372"/>
            <a:ext cx="3096344" cy="443357"/>
          </a:xfrm>
          <a:prstGeom prst="rect">
            <a:avLst/>
          </a:prstGeom>
          <a:noFill/>
          <a:ln w="38100">
            <a:solidFill>
              <a:srgbClr val="B400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37" name="Picture 36"/>
          <p:cNvPicPr>
            <a:picLocks noChangeAspect="1"/>
          </p:cNvPicPr>
          <p:nvPr/>
        </p:nvPicPr>
        <p:blipFill>
          <a:blip r:embed="rId6"/>
          <a:stretch>
            <a:fillRect/>
          </a:stretch>
        </p:blipFill>
        <p:spPr>
          <a:xfrm>
            <a:off x="1922196" y="2258819"/>
            <a:ext cx="3303890" cy="3475403"/>
          </a:xfrm>
          <a:prstGeom prst="rect">
            <a:avLst/>
          </a:prstGeom>
          <a:ln>
            <a:noFill/>
          </a:ln>
          <a:effectLst>
            <a:outerShdw blurRad="292100" dist="139700" dir="2700000" algn="tl" rotWithShape="0">
              <a:srgbClr val="333333">
                <a:alpha val="65000"/>
              </a:srgbClr>
            </a:outerShdw>
          </a:effectLst>
        </p:spPr>
      </p:pic>
      <p:pic>
        <p:nvPicPr>
          <p:cNvPr id="39" name="Picture 38"/>
          <p:cNvPicPr>
            <a:picLocks noChangeAspect="1"/>
          </p:cNvPicPr>
          <p:nvPr/>
        </p:nvPicPr>
        <p:blipFill rotWithShape="1">
          <a:blip r:embed="rId7"/>
          <a:srcRect l="668" t="1258"/>
          <a:stretch/>
        </p:blipFill>
        <p:spPr>
          <a:xfrm>
            <a:off x="1593278" y="3518307"/>
            <a:ext cx="4559435" cy="18139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4969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4.26091E-6 3.53155E-6 L -4.26091E-6 0.00022 C 0.00141 -0.00182 0.00268 -0.00386 0.00422 -0.00545 C 0.00498 -0.00636 0.00588 -0.00681 0.00664 -0.00772 C 0.00741 -0.00863 0.00779 -0.01022 0.00856 -0.0109 C 0.00971 -0.01203 0.01111 -0.01181 0.01226 -0.01317 C 0.02183 -0.02474 0.03102 -0.03723 0.04034 -0.04903 C 0.04098 -0.04994 0.04175 -0.05039 0.04226 -0.0513 C 0.04774 -0.06106 0.03804 -0.04358 0.04838 -0.06537 C 0.04877 -0.0665 0.04966 -0.06673 0.05017 -0.06764 C 0.05081 -0.06855 0.05132 -0.06991 0.05208 -0.07082 C 0.05323 -0.07263 0.05451 -0.07354 0.05566 -0.07536 C 0.05681 -0.07694 0.0577 -0.07921 0.05872 -0.0808 C 0.05987 -0.08239 0.0614 -0.0833 0.06242 -0.08511 C 0.06842 -0.09578 0.06574 -0.09238 0.06983 -0.09714 C 0.07021 -0.10009 0.07162 -0.1119 0.07289 -0.1178 C 0.07327 -0.11961 0.07366 -0.12143 0.07404 -0.12324 C 0.07519 -0.13459 0.0757 -0.13732 0.07404 -0.15252 C 0.07391 -0.15366 0.07276 -0.1532 0.07225 -0.15366 C 0.07162 -0.15434 0.07098 -0.15525 0.07047 -0.15593 C 0.06715 -0.15547 0.06383 -0.15411 0.06064 -0.15479 C 0.05987 -0.15502 0.05962 -0.15684 0.05936 -0.15797 C 0.05898 -0.16024 0.05898 -0.16251 0.05872 -0.16455 C 0.0586 -0.16569 0.05834 -0.16682 0.05821 -0.16796 C 0.05923 -0.18634 0.05745 -0.18407 0.06128 -0.19406 C 0.06204 -0.19633 0.06319 -0.19973 0.06485 -0.20064 C 0.06625 -0.20132 0.06779 -0.20132 0.06919 -0.20155 L 0.13289 -0.1995 C 0.13761 -0.19928 0.14706 -0.19837 0.14706 -0.19814 " pathEditMode="relative" rAng="0" ptsTypes="AAAAAAAAAAAAAAAAAAAAAAAAAAAAA">
                                      <p:cBhvr>
                                        <p:cTn id="27" dur="2000" fill="hold"/>
                                        <p:tgtEl>
                                          <p:spTgt spid="8"/>
                                        </p:tgtEl>
                                        <p:attrNameLst>
                                          <p:attrName>ppt_x</p:attrName>
                                          <p:attrName>ppt_y</p:attrName>
                                        </p:attrNameLst>
                                      </p:cBhvr>
                                      <p:rCtr x="7353" y="-100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5589" y="400711"/>
            <a:ext cx="5742930" cy="5590517"/>
          </a:xfrm>
          <a:prstGeom prst="rect">
            <a:avLst/>
          </a:prstGeom>
        </p:spPr>
      </p:pic>
      <p:sp>
        <p:nvSpPr>
          <p:cNvPr id="4" name="Content Placeholder 3"/>
          <p:cNvSpPr>
            <a:spLocks noGrp="1"/>
          </p:cNvSpPr>
          <p:nvPr>
            <p:ph idx="1"/>
          </p:nvPr>
        </p:nvSpPr>
        <p:spPr>
          <a:solidFill>
            <a:schemeClr val="accent5"/>
          </a:solidFill>
        </p:spPr>
        <p:txBody>
          <a:bodyPr>
            <a:normAutofit/>
          </a:bodyPr>
          <a:lstStyle/>
          <a:p>
            <a:r>
              <a:rPr lang="en-US" dirty="0" smtClean="0"/>
              <a:t>Personalize or base the matrixes you leverage on personas that change over time.</a:t>
            </a:r>
            <a:endParaRPr lang="en-US" dirty="0"/>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pic>
        <p:nvPicPr>
          <p:cNvPr id="7" name="Picture 6"/>
          <p:cNvPicPr>
            <a:picLocks noChangeAspect="1"/>
          </p:cNvPicPr>
          <p:nvPr/>
        </p:nvPicPr>
        <p:blipFill>
          <a:blip r:embed="rId5"/>
          <a:stretch>
            <a:fillRect/>
          </a:stretch>
        </p:blipFill>
        <p:spPr>
          <a:xfrm>
            <a:off x="385589" y="400711"/>
            <a:ext cx="5742930" cy="5590517"/>
          </a:xfrm>
          <a:prstGeom prst="rect">
            <a:avLst/>
          </a:prstGeom>
        </p:spPr>
      </p:pic>
      <p:grpSp>
        <p:nvGrpSpPr>
          <p:cNvPr id="61" name="Group 60"/>
          <p:cNvGrpSpPr/>
          <p:nvPr/>
        </p:nvGrpSpPr>
        <p:grpSpPr>
          <a:xfrm>
            <a:off x="6191572" y="418065"/>
            <a:ext cx="5635263" cy="5449472"/>
            <a:chOff x="3904727" y="501852"/>
            <a:chExt cx="5635263" cy="5449472"/>
          </a:xfrm>
        </p:grpSpPr>
        <p:sp>
          <p:nvSpPr>
            <p:cNvPr id="62" name="Rectangle 61"/>
            <p:cNvSpPr/>
            <p:nvPr/>
          </p:nvSpPr>
          <p:spPr>
            <a:xfrm>
              <a:off x="7962898" y="4568173"/>
              <a:ext cx="1418914" cy="530936"/>
            </a:xfrm>
            <a:prstGeom prst="rect">
              <a:avLst/>
            </a:prstGeom>
            <a:solidFill>
              <a:srgbClr val="E14B7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Office Video</a:t>
              </a:r>
              <a:endParaRPr lang="en-CA" sz="1600" dirty="0">
                <a:latin typeface="Segoe UI" panose="020B0502040204020203" pitchFamily="34" charset="0"/>
                <a:cs typeface="Segoe UI" panose="020B0502040204020203" pitchFamily="34" charset="0"/>
              </a:endParaRPr>
            </a:p>
          </p:txBody>
        </p:sp>
        <p:sp>
          <p:nvSpPr>
            <p:cNvPr id="63" name="TextBox 62"/>
            <p:cNvSpPr txBox="1"/>
            <p:nvPr/>
          </p:nvSpPr>
          <p:spPr>
            <a:xfrm rot="16200000">
              <a:off x="2680097" y="2636107"/>
              <a:ext cx="2818592"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Urgency / Time Sensitivity</a:t>
              </a:r>
              <a:endParaRPr lang="en-CA" dirty="0">
                <a:latin typeface="Segoe UI" panose="020B0502040204020203" pitchFamily="34" charset="0"/>
                <a:cs typeface="Segoe UI" panose="020B0502040204020203" pitchFamily="34" charset="0"/>
              </a:endParaRPr>
            </a:p>
          </p:txBody>
        </p:sp>
        <p:sp>
          <p:nvSpPr>
            <p:cNvPr id="64" name="TextBox 63"/>
            <p:cNvSpPr txBox="1"/>
            <p:nvPr/>
          </p:nvSpPr>
          <p:spPr>
            <a:xfrm>
              <a:off x="5598038" y="5581992"/>
              <a:ext cx="3246723"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Audience (Internal or External)</a:t>
              </a:r>
              <a:endParaRPr lang="en-CA" dirty="0">
                <a:latin typeface="Segoe UI" panose="020B0502040204020203" pitchFamily="34" charset="0"/>
                <a:cs typeface="Segoe UI" panose="020B0502040204020203" pitchFamily="34" charset="0"/>
              </a:endParaRPr>
            </a:p>
          </p:txBody>
        </p:sp>
        <p:sp>
          <p:nvSpPr>
            <p:cNvPr id="65" name="Rectangle 64"/>
            <p:cNvSpPr/>
            <p:nvPr/>
          </p:nvSpPr>
          <p:spPr>
            <a:xfrm>
              <a:off x="4727139" y="544934"/>
              <a:ext cx="1198880" cy="1137920"/>
            </a:xfrm>
            <a:prstGeom prst="rect">
              <a:avLst/>
            </a:prstGeom>
            <a:solidFill>
              <a:schemeClr val="accent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Skype For Business Call</a:t>
              </a:r>
              <a:endParaRPr lang="en-CA" sz="1600" dirty="0">
                <a:latin typeface="Segoe UI" panose="020B0502040204020203" pitchFamily="34" charset="0"/>
                <a:cs typeface="Segoe UI" panose="020B0502040204020203" pitchFamily="34" charset="0"/>
              </a:endParaRPr>
            </a:p>
          </p:txBody>
        </p:sp>
        <p:sp>
          <p:nvSpPr>
            <p:cNvPr id="66" name="Rectangle 65"/>
            <p:cNvSpPr/>
            <p:nvPr/>
          </p:nvSpPr>
          <p:spPr>
            <a:xfrm>
              <a:off x="4727139" y="1682854"/>
              <a:ext cx="1198880" cy="1137920"/>
            </a:xfrm>
            <a:prstGeom prst="rect">
              <a:avLst/>
            </a:prstGeom>
            <a:solidFill>
              <a:schemeClr val="accent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IM</a:t>
              </a:r>
              <a:br>
                <a:rPr lang="en-CA" sz="1600" dirty="0" smtClean="0">
                  <a:latin typeface="Segoe UI" panose="020B0502040204020203" pitchFamily="34" charset="0"/>
                  <a:cs typeface="Segoe UI" panose="020B0502040204020203" pitchFamily="34" charset="0"/>
                </a:rPr>
              </a:br>
              <a:r>
                <a:rPr lang="en-CA" sz="1600" dirty="0" smtClean="0">
                  <a:latin typeface="Segoe UI" panose="020B0502040204020203" pitchFamily="34" charset="0"/>
                  <a:cs typeface="Segoe UI" panose="020B0502040204020203" pitchFamily="34" charset="0"/>
                </a:rPr>
                <a:t>Skype Presence</a:t>
              </a:r>
              <a:endParaRPr lang="en-CA" sz="1600" dirty="0">
                <a:latin typeface="Segoe UI" panose="020B0502040204020203" pitchFamily="34" charset="0"/>
                <a:cs typeface="Segoe UI" panose="020B0502040204020203" pitchFamily="34" charset="0"/>
              </a:endParaRPr>
            </a:p>
          </p:txBody>
        </p:sp>
        <p:sp>
          <p:nvSpPr>
            <p:cNvPr id="67" name="Rectangle 66"/>
            <p:cNvSpPr/>
            <p:nvPr/>
          </p:nvSpPr>
          <p:spPr>
            <a:xfrm>
              <a:off x="5930205" y="544934"/>
              <a:ext cx="1479173" cy="2275840"/>
            </a:xfrm>
            <a:prstGeom prst="rect">
              <a:avLst/>
            </a:prstGeom>
            <a:solidFill>
              <a:srgbClr val="CD05B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Skype for Business Online Meetings</a:t>
              </a:r>
              <a:endParaRPr lang="en-CA" sz="1600" dirty="0">
                <a:latin typeface="Segoe UI" panose="020B0502040204020203" pitchFamily="34" charset="0"/>
                <a:cs typeface="Segoe UI" panose="020B0502040204020203" pitchFamily="34" charset="0"/>
              </a:endParaRPr>
            </a:p>
          </p:txBody>
        </p:sp>
        <p:sp>
          <p:nvSpPr>
            <p:cNvPr id="68" name="Rectangle 67"/>
            <p:cNvSpPr/>
            <p:nvPr/>
          </p:nvSpPr>
          <p:spPr>
            <a:xfrm>
              <a:off x="4727139" y="2820774"/>
              <a:ext cx="1198880" cy="1137920"/>
            </a:xfrm>
            <a:prstGeom prst="rect">
              <a:avLst/>
            </a:prstGeom>
            <a:solidFill>
              <a:srgbClr val="B61EE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Outlook </a:t>
              </a:r>
            </a:p>
            <a:p>
              <a:pPr algn="ctr"/>
              <a:r>
                <a:rPr lang="en-CA" sz="1600" dirty="0" smtClean="0">
                  <a:latin typeface="Segoe UI" panose="020B0502040204020203" pitchFamily="34" charset="0"/>
                  <a:cs typeface="Segoe UI" panose="020B0502040204020203" pitchFamily="34" charset="0"/>
                </a:rPr>
                <a:t>E-Mail</a:t>
              </a:r>
              <a:endParaRPr lang="en-CA" sz="1600" dirty="0">
                <a:latin typeface="Segoe UI" panose="020B0502040204020203" pitchFamily="34" charset="0"/>
                <a:cs typeface="Segoe UI" panose="020B0502040204020203" pitchFamily="34" charset="0"/>
              </a:endParaRPr>
            </a:p>
          </p:txBody>
        </p:sp>
        <p:sp>
          <p:nvSpPr>
            <p:cNvPr id="69" name="Rectangle 68"/>
            <p:cNvSpPr/>
            <p:nvPr/>
          </p:nvSpPr>
          <p:spPr>
            <a:xfrm>
              <a:off x="4728033" y="3958694"/>
              <a:ext cx="1198880" cy="1137920"/>
            </a:xfrm>
            <a:prstGeom prst="rect">
              <a:avLst/>
            </a:prstGeom>
            <a:solidFill>
              <a:srgbClr val="B41E4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OneDrive for Business</a:t>
              </a:r>
              <a:endParaRPr lang="en-CA" sz="1600" dirty="0">
                <a:latin typeface="Segoe UI" panose="020B0502040204020203" pitchFamily="34" charset="0"/>
                <a:cs typeface="Segoe UI" panose="020B0502040204020203" pitchFamily="34" charset="0"/>
              </a:endParaRPr>
            </a:p>
          </p:txBody>
        </p:sp>
        <p:sp>
          <p:nvSpPr>
            <p:cNvPr id="70" name="Rectangle 69"/>
            <p:cNvSpPr/>
            <p:nvPr/>
          </p:nvSpPr>
          <p:spPr>
            <a:xfrm>
              <a:off x="6776729" y="3959964"/>
              <a:ext cx="1192265" cy="626009"/>
            </a:xfrm>
            <a:prstGeom prst="rect">
              <a:avLst/>
            </a:prstGeom>
            <a:solidFill>
              <a:srgbClr val="DC2C5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SharePoint Team Sites</a:t>
              </a:r>
              <a:endParaRPr lang="en-CA" sz="1600" dirty="0">
                <a:latin typeface="Segoe UI" panose="020B0502040204020203" pitchFamily="34" charset="0"/>
                <a:cs typeface="Segoe UI" panose="020B0502040204020203" pitchFamily="34" charset="0"/>
              </a:endParaRPr>
            </a:p>
          </p:txBody>
        </p:sp>
        <p:sp>
          <p:nvSpPr>
            <p:cNvPr id="71" name="Rectangle 70"/>
            <p:cNvSpPr/>
            <p:nvPr/>
          </p:nvSpPr>
          <p:spPr>
            <a:xfrm>
              <a:off x="7968994" y="3958694"/>
              <a:ext cx="1412435" cy="609479"/>
            </a:xfrm>
            <a:prstGeom prst="rect">
              <a:avLst/>
            </a:prstGeom>
            <a:solidFill>
              <a:srgbClr val="C9214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SharePoint Intranet</a:t>
              </a:r>
              <a:endParaRPr lang="en-CA" sz="1600" dirty="0">
                <a:latin typeface="Segoe UI" panose="020B0502040204020203" pitchFamily="34" charset="0"/>
                <a:cs typeface="Segoe UI" panose="020B0502040204020203" pitchFamily="34" charset="0"/>
              </a:endParaRPr>
            </a:p>
          </p:txBody>
        </p:sp>
        <p:sp>
          <p:nvSpPr>
            <p:cNvPr id="72" name="Rectangle 71"/>
            <p:cNvSpPr/>
            <p:nvPr/>
          </p:nvSpPr>
          <p:spPr>
            <a:xfrm>
              <a:off x="7408112" y="544934"/>
              <a:ext cx="1974481" cy="2275839"/>
            </a:xfrm>
            <a:prstGeom prst="rect">
              <a:avLst/>
            </a:prstGeom>
            <a:solidFill>
              <a:srgbClr val="1668B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Yammer Company Communications</a:t>
              </a:r>
              <a:endParaRPr lang="en-CA" sz="1600" dirty="0">
                <a:latin typeface="Segoe UI" panose="020B0502040204020203" pitchFamily="34" charset="0"/>
                <a:cs typeface="Segoe UI" panose="020B0502040204020203" pitchFamily="34" charset="0"/>
              </a:endParaRPr>
            </a:p>
          </p:txBody>
        </p:sp>
        <p:sp>
          <p:nvSpPr>
            <p:cNvPr id="73" name="Rectangle 72"/>
            <p:cNvSpPr/>
            <p:nvPr/>
          </p:nvSpPr>
          <p:spPr>
            <a:xfrm>
              <a:off x="6780916" y="2820772"/>
              <a:ext cx="2600514" cy="1137922"/>
            </a:xfrm>
            <a:prstGeom prst="rect">
              <a:avLst/>
            </a:prstGeom>
            <a:solidFill>
              <a:srgbClr val="3692E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Yammer Groups</a:t>
              </a:r>
              <a:endParaRPr lang="en-CA" sz="1600" dirty="0">
                <a:latin typeface="Segoe UI" panose="020B0502040204020203" pitchFamily="34" charset="0"/>
                <a:cs typeface="Segoe UI" panose="020B0502040204020203" pitchFamily="34" charset="0"/>
              </a:endParaRPr>
            </a:p>
          </p:txBody>
        </p:sp>
        <p:sp>
          <p:nvSpPr>
            <p:cNvPr id="74" name="Rectangle 73"/>
            <p:cNvSpPr/>
            <p:nvPr/>
          </p:nvSpPr>
          <p:spPr>
            <a:xfrm>
              <a:off x="5915219" y="2820773"/>
              <a:ext cx="865696" cy="2275841"/>
            </a:xfrm>
            <a:prstGeom prst="rect">
              <a:avLst/>
            </a:prstGeom>
            <a:solidFill>
              <a:srgbClr val="8616A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Office 365 Groups</a:t>
              </a:r>
              <a:endParaRPr lang="en-CA" sz="1600" dirty="0">
                <a:latin typeface="Segoe UI" panose="020B0502040204020203" pitchFamily="34" charset="0"/>
                <a:cs typeface="Segoe UI" panose="020B0502040204020203" pitchFamily="34" charset="0"/>
              </a:endParaRPr>
            </a:p>
          </p:txBody>
        </p:sp>
        <p:cxnSp>
          <p:nvCxnSpPr>
            <p:cNvPr id="75" name="Straight Arrow Connector 74"/>
            <p:cNvCxnSpPr/>
            <p:nvPr/>
          </p:nvCxnSpPr>
          <p:spPr>
            <a:xfrm flipH="1" flipV="1">
              <a:off x="4317132" y="563785"/>
              <a:ext cx="23277" cy="45516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a:off x="4722953" y="5523969"/>
              <a:ext cx="481703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7" name="TextBox 76"/>
            <p:cNvSpPr txBox="1"/>
            <p:nvPr/>
          </p:nvSpPr>
          <p:spPr>
            <a:xfrm>
              <a:off x="4797742" y="5154637"/>
              <a:ext cx="1173719"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Individual</a:t>
              </a:r>
              <a:endParaRPr lang="en-CA" dirty="0">
                <a:latin typeface="Segoe UI" panose="020B0502040204020203" pitchFamily="34" charset="0"/>
                <a:cs typeface="Segoe UI" panose="020B0502040204020203" pitchFamily="34" charset="0"/>
              </a:endParaRPr>
            </a:p>
          </p:txBody>
        </p:sp>
        <p:sp>
          <p:nvSpPr>
            <p:cNvPr id="78" name="TextBox 77"/>
            <p:cNvSpPr txBox="1"/>
            <p:nvPr/>
          </p:nvSpPr>
          <p:spPr>
            <a:xfrm>
              <a:off x="7626840" y="5125625"/>
              <a:ext cx="1669240"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Organizational</a:t>
              </a:r>
              <a:endParaRPr lang="en-CA" dirty="0">
                <a:latin typeface="Segoe UI" panose="020B0502040204020203" pitchFamily="34" charset="0"/>
                <a:cs typeface="Segoe UI" panose="020B0502040204020203" pitchFamily="34" charset="0"/>
              </a:endParaRPr>
            </a:p>
          </p:txBody>
        </p:sp>
        <p:sp>
          <p:nvSpPr>
            <p:cNvPr id="79" name="TextBox 78"/>
            <p:cNvSpPr txBox="1"/>
            <p:nvPr/>
          </p:nvSpPr>
          <p:spPr>
            <a:xfrm>
              <a:off x="6311226" y="5135052"/>
              <a:ext cx="821250"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Group</a:t>
              </a:r>
              <a:endParaRPr lang="en-CA" dirty="0">
                <a:latin typeface="Segoe UI" panose="020B0502040204020203" pitchFamily="34" charset="0"/>
                <a:cs typeface="Segoe UI" panose="020B0502040204020203" pitchFamily="34" charset="0"/>
              </a:endParaRPr>
            </a:p>
          </p:txBody>
        </p:sp>
        <p:sp>
          <p:nvSpPr>
            <p:cNvPr id="80" name="TextBox 79"/>
            <p:cNvSpPr txBox="1"/>
            <p:nvPr/>
          </p:nvSpPr>
          <p:spPr>
            <a:xfrm rot="16200000">
              <a:off x="3745055" y="4410172"/>
              <a:ext cx="1560042"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Ad-hoc / Low</a:t>
              </a:r>
              <a:endParaRPr lang="en-CA" dirty="0">
                <a:latin typeface="Segoe UI" panose="020B0502040204020203" pitchFamily="34" charset="0"/>
                <a:cs typeface="Segoe UI" panose="020B0502040204020203" pitchFamily="34" charset="0"/>
              </a:endParaRPr>
            </a:p>
          </p:txBody>
        </p:sp>
        <p:sp>
          <p:nvSpPr>
            <p:cNvPr id="81" name="TextBox 80"/>
            <p:cNvSpPr txBox="1"/>
            <p:nvPr/>
          </p:nvSpPr>
          <p:spPr>
            <a:xfrm rot="16200000">
              <a:off x="3698762" y="1110128"/>
              <a:ext cx="1585883" cy="369332"/>
            </a:xfrm>
            <a:prstGeom prst="rect">
              <a:avLst/>
            </a:prstGeom>
            <a:noFill/>
          </p:spPr>
          <p:txBody>
            <a:bodyPr wrap="none" rtlCol="0">
              <a:spAutoFit/>
            </a:bodyPr>
            <a:lstStyle/>
            <a:p>
              <a:r>
                <a:rPr lang="en-CA" dirty="0" smtClean="0">
                  <a:latin typeface="Segoe UI" panose="020B0502040204020203" pitchFamily="34" charset="0"/>
                  <a:cs typeface="Segoe UI" panose="020B0502040204020203" pitchFamily="34" charset="0"/>
                </a:rPr>
                <a:t>Urgent / High</a:t>
              </a:r>
              <a:endParaRPr lang="en-CA" dirty="0">
                <a:latin typeface="Segoe UI" panose="020B0502040204020203" pitchFamily="34" charset="0"/>
                <a:cs typeface="Segoe UI" panose="020B0502040204020203" pitchFamily="34" charset="0"/>
              </a:endParaRPr>
            </a:p>
          </p:txBody>
        </p:sp>
        <p:sp>
          <p:nvSpPr>
            <p:cNvPr id="82" name="Rectangle 81"/>
            <p:cNvSpPr/>
            <p:nvPr/>
          </p:nvSpPr>
          <p:spPr>
            <a:xfrm>
              <a:off x="6782079" y="4571685"/>
              <a:ext cx="1186915" cy="524928"/>
            </a:xfrm>
            <a:prstGeom prst="rect">
              <a:avLst/>
            </a:prstGeom>
            <a:solidFill>
              <a:srgbClr val="E8789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latin typeface="Segoe UI" panose="020B0502040204020203" pitchFamily="34" charset="0"/>
                  <a:cs typeface="Segoe UI" panose="020B0502040204020203" pitchFamily="34" charset="0"/>
                </a:rPr>
                <a:t>Delve Boards</a:t>
              </a:r>
              <a:endParaRPr lang="en-CA" sz="1600" dirty="0">
                <a:latin typeface="Segoe UI" panose="020B0502040204020203" pitchFamily="34" charset="0"/>
                <a:cs typeface="Segoe UI" panose="020B0502040204020203" pitchFamily="34" charset="0"/>
              </a:endParaRPr>
            </a:p>
          </p:txBody>
        </p:sp>
      </p:grpSp>
      <p:pic>
        <p:nvPicPr>
          <p:cNvPr id="9" name="Picture 8"/>
          <p:cNvPicPr>
            <a:picLocks noChangeAspect="1"/>
          </p:cNvPicPr>
          <p:nvPr/>
        </p:nvPicPr>
        <p:blipFill>
          <a:blip r:embed="rId6"/>
          <a:stretch>
            <a:fillRect/>
          </a:stretch>
        </p:blipFill>
        <p:spPr>
          <a:xfrm>
            <a:off x="385589" y="400710"/>
            <a:ext cx="5742930" cy="5590517"/>
          </a:xfrm>
          <a:prstGeom prst="rect">
            <a:avLst/>
          </a:prstGeom>
        </p:spPr>
      </p:pic>
      <p:pic>
        <p:nvPicPr>
          <p:cNvPr id="10" name="Picture 9"/>
          <p:cNvPicPr>
            <a:picLocks noChangeAspect="1"/>
          </p:cNvPicPr>
          <p:nvPr/>
        </p:nvPicPr>
        <p:blipFill>
          <a:blip r:embed="rId7"/>
          <a:stretch>
            <a:fillRect/>
          </a:stretch>
        </p:blipFill>
        <p:spPr>
          <a:xfrm>
            <a:off x="386810" y="400710"/>
            <a:ext cx="5742930" cy="5590517"/>
          </a:xfrm>
          <a:prstGeom prst="rect">
            <a:avLst/>
          </a:prstGeom>
        </p:spPr>
      </p:pic>
      <p:pic>
        <p:nvPicPr>
          <p:cNvPr id="11" name="Picture 10"/>
          <p:cNvPicPr>
            <a:picLocks noChangeAspect="1"/>
          </p:cNvPicPr>
          <p:nvPr/>
        </p:nvPicPr>
        <p:blipFill>
          <a:blip r:embed="rId8"/>
          <a:stretch>
            <a:fillRect/>
          </a:stretch>
        </p:blipFill>
        <p:spPr>
          <a:xfrm>
            <a:off x="385589" y="398087"/>
            <a:ext cx="5742930" cy="5590517"/>
          </a:xfrm>
          <a:prstGeom prst="rect">
            <a:avLst/>
          </a:prstGeom>
        </p:spPr>
      </p:pic>
      <p:sp>
        <p:nvSpPr>
          <p:cNvPr id="2" name="Title 1"/>
          <p:cNvSpPr>
            <a:spLocks noGrp="1"/>
          </p:cNvSpPr>
          <p:nvPr>
            <p:ph type="title"/>
          </p:nvPr>
        </p:nvSpPr>
        <p:spPr>
          <a:xfrm>
            <a:off x="6843315" y="4536059"/>
            <a:ext cx="5150002" cy="1224136"/>
          </a:xfrm>
          <a:solidFill>
            <a:schemeClr val="accent5">
              <a:alpha val="70000"/>
            </a:schemeClr>
          </a:solidFill>
        </p:spPr>
        <p:txBody>
          <a:bodyPr/>
          <a:lstStyle/>
          <a:p>
            <a:r>
              <a:rPr lang="en-GB" dirty="0" smtClean="0">
                <a:latin typeface="Segoe UI" panose="020B0502040204020203" pitchFamily="34" charset="0"/>
                <a:cs typeface="Segoe UI" panose="020B0502040204020203" pitchFamily="34" charset="0"/>
              </a:rPr>
              <a:t>guide users From where they are…</a:t>
            </a:r>
          </a:p>
        </p:txBody>
      </p:sp>
      <p:sp>
        <p:nvSpPr>
          <p:cNvPr id="29" name="TextBox 28"/>
          <p:cNvSpPr txBox="1"/>
          <p:nvPr/>
        </p:nvSpPr>
        <p:spPr>
          <a:xfrm>
            <a:off x="2689845" y="237738"/>
            <a:ext cx="1537600"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CA" sz="2800" dirty="0" smtClean="0">
                <a:latin typeface="Segoe UI" panose="020B0502040204020203" pitchFamily="34" charset="0"/>
                <a:cs typeface="Segoe UI" panose="020B0502040204020203" pitchFamily="34" charset="0"/>
              </a:rPr>
              <a:t>Month 1</a:t>
            </a:r>
            <a:endParaRPr lang="en-CA" sz="2800" dirty="0">
              <a:latin typeface="Segoe UI" panose="020B0502040204020203" pitchFamily="34" charset="0"/>
              <a:cs typeface="Segoe UI" panose="020B0502040204020203" pitchFamily="34" charset="0"/>
            </a:endParaRPr>
          </a:p>
        </p:txBody>
      </p:sp>
      <p:sp>
        <p:nvSpPr>
          <p:cNvPr id="83" name="TextBox 82"/>
          <p:cNvSpPr txBox="1"/>
          <p:nvPr/>
        </p:nvSpPr>
        <p:spPr>
          <a:xfrm>
            <a:off x="8522493" y="239243"/>
            <a:ext cx="1158202"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CA" sz="2800" dirty="0" smtClean="0">
                <a:latin typeface="Segoe UI" panose="020B0502040204020203" pitchFamily="34" charset="0"/>
                <a:cs typeface="Segoe UI" panose="020B0502040204020203" pitchFamily="34" charset="0"/>
              </a:rPr>
              <a:t>Target</a:t>
            </a:r>
            <a:endParaRPr lang="en-CA" sz="2800" dirty="0">
              <a:latin typeface="Segoe UI" panose="020B0502040204020203" pitchFamily="34" charset="0"/>
              <a:cs typeface="Segoe UI" panose="020B0502040204020203" pitchFamily="34" charset="0"/>
            </a:endParaRPr>
          </a:p>
        </p:txBody>
      </p:sp>
      <p:sp>
        <p:nvSpPr>
          <p:cNvPr id="84" name="TextBox 83"/>
          <p:cNvSpPr txBox="1"/>
          <p:nvPr/>
        </p:nvSpPr>
        <p:spPr>
          <a:xfrm>
            <a:off x="2689845" y="237738"/>
            <a:ext cx="1537600"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CA" sz="2800" dirty="0" smtClean="0">
                <a:latin typeface="Segoe UI" panose="020B0502040204020203" pitchFamily="34" charset="0"/>
                <a:cs typeface="Segoe UI" panose="020B0502040204020203" pitchFamily="34" charset="0"/>
              </a:rPr>
              <a:t>Month 2</a:t>
            </a:r>
            <a:endParaRPr lang="en-CA" sz="2800" dirty="0">
              <a:latin typeface="Segoe UI" panose="020B0502040204020203" pitchFamily="34" charset="0"/>
              <a:cs typeface="Segoe UI" panose="020B0502040204020203" pitchFamily="34" charset="0"/>
            </a:endParaRPr>
          </a:p>
        </p:txBody>
      </p:sp>
      <p:sp>
        <p:nvSpPr>
          <p:cNvPr id="85" name="TextBox 84"/>
          <p:cNvSpPr txBox="1"/>
          <p:nvPr/>
        </p:nvSpPr>
        <p:spPr>
          <a:xfrm>
            <a:off x="2689845" y="237738"/>
            <a:ext cx="1537600"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CA" sz="2800" dirty="0" smtClean="0">
                <a:latin typeface="Segoe UI" panose="020B0502040204020203" pitchFamily="34" charset="0"/>
                <a:cs typeface="Segoe UI" panose="020B0502040204020203" pitchFamily="34" charset="0"/>
              </a:rPr>
              <a:t>Month 3</a:t>
            </a:r>
            <a:endParaRPr lang="en-CA" sz="2800" dirty="0">
              <a:latin typeface="Segoe UI" panose="020B0502040204020203" pitchFamily="34" charset="0"/>
              <a:cs typeface="Segoe UI" panose="020B0502040204020203" pitchFamily="34" charset="0"/>
            </a:endParaRPr>
          </a:p>
        </p:txBody>
      </p:sp>
      <p:sp>
        <p:nvSpPr>
          <p:cNvPr id="86" name="TextBox 85"/>
          <p:cNvSpPr txBox="1"/>
          <p:nvPr/>
        </p:nvSpPr>
        <p:spPr>
          <a:xfrm>
            <a:off x="2689845" y="237738"/>
            <a:ext cx="1537600"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CA" sz="2800" dirty="0" smtClean="0">
                <a:latin typeface="Segoe UI" panose="020B0502040204020203" pitchFamily="34" charset="0"/>
                <a:cs typeface="Segoe UI" panose="020B0502040204020203" pitchFamily="34" charset="0"/>
              </a:rPr>
              <a:t>Month 4</a:t>
            </a:r>
            <a:endParaRPr lang="en-CA" sz="2800" dirty="0">
              <a:latin typeface="Segoe UI" panose="020B0502040204020203" pitchFamily="34" charset="0"/>
              <a:cs typeface="Segoe UI" panose="020B0502040204020203" pitchFamily="34" charset="0"/>
            </a:endParaRPr>
          </a:p>
        </p:txBody>
      </p:sp>
      <p:sp>
        <p:nvSpPr>
          <p:cNvPr id="87" name="TextBox 86"/>
          <p:cNvSpPr txBox="1"/>
          <p:nvPr/>
        </p:nvSpPr>
        <p:spPr>
          <a:xfrm>
            <a:off x="2689845" y="235115"/>
            <a:ext cx="1537600"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CA" sz="2800" dirty="0" smtClean="0">
                <a:latin typeface="Segoe UI" panose="020B0502040204020203" pitchFamily="34" charset="0"/>
                <a:cs typeface="Segoe UI" panose="020B0502040204020203" pitchFamily="34" charset="0"/>
              </a:rPr>
              <a:t>Month 5</a:t>
            </a:r>
            <a:endParaRPr lang="en-CA"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01718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wipe(down)">
                                      <p:cBhvr>
                                        <p:cTn id="10" dur="500"/>
                                        <p:tgtEl>
                                          <p:spTgt spid="8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wipe(down)">
                                      <p:cBhvr>
                                        <p:cTn id="18" dur="500"/>
                                        <p:tgtEl>
                                          <p:spTgt spid="8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wipe(down)">
                                      <p:cBhvr>
                                        <p:cTn id="26" dur="500"/>
                                        <p:tgtEl>
                                          <p:spTgt spid="8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802413" y="586101"/>
            <a:ext cx="4248472" cy="167799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latin typeface="Segoe UI" panose="020B0502040204020203" pitchFamily="34" charset="0"/>
                <a:cs typeface="Segoe UI" panose="020B0502040204020203" pitchFamily="34" charset="0"/>
              </a:rPr>
              <a:t>Let’s walk through some scenarios…</a:t>
            </a:r>
          </a:p>
        </p:txBody>
      </p:sp>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spc="-102" dirty="0" smtClean="0">
                <a:solidFill>
                  <a:schemeClr val="bg1"/>
                </a:solidFill>
                <a:latin typeface="Segoe UI Light" panose="020B0502040204020203" pitchFamily="34" charset="0"/>
                <a:cs typeface="Segoe UI Light" panose="020B0502040204020203" pitchFamily="34" charset="0"/>
              </a:rPr>
              <a:t>It’s important for the guidance to be understandable by an individual user.</a:t>
            </a:r>
            <a:endParaRPr lang="en-US" spc="-102" dirty="0">
              <a:solidFill>
                <a:schemeClr val="bg1"/>
              </a:solidFill>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2" name="TextBox 1"/>
          <p:cNvSpPr txBox="1"/>
          <p:nvPr/>
        </p:nvSpPr>
        <p:spPr>
          <a:xfrm>
            <a:off x="817637" y="2629989"/>
            <a:ext cx="10798242" cy="707886"/>
          </a:xfrm>
          <a:prstGeom prst="rect">
            <a:avLst/>
          </a:prstGeom>
          <a:solidFill>
            <a:srgbClr val="B4009E"/>
          </a:solidFill>
        </p:spPr>
        <p:txBody>
          <a:bodyPr wrap="square" rtlCol="0">
            <a:spAutoFit/>
          </a:bodyPr>
          <a:lstStyle/>
          <a:p>
            <a:r>
              <a:rPr lang="en-CA" sz="4000" dirty="0" smtClean="0">
                <a:solidFill>
                  <a:schemeClr val="bg1"/>
                </a:solidFill>
                <a:latin typeface="Segoe UI" panose="020B0502040204020203" pitchFamily="34" charset="0"/>
                <a:cs typeface="Segoe UI" panose="020B0502040204020203" pitchFamily="34" charset="0"/>
              </a:rPr>
              <a:t>1. Where Should I Put &amp; Share Documents</a:t>
            </a:r>
            <a:endParaRPr lang="en-CA" sz="4000" dirty="0">
              <a:solidFill>
                <a:schemeClr val="bg1"/>
              </a:solidFill>
              <a:latin typeface="Segoe UI" panose="020B0502040204020203" pitchFamily="34" charset="0"/>
              <a:cs typeface="Segoe UI" panose="020B0502040204020203" pitchFamily="34" charset="0"/>
            </a:endParaRPr>
          </a:p>
        </p:txBody>
      </p:sp>
      <p:sp>
        <p:nvSpPr>
          <p:cNvPr id="10" name="TextBox 9"/>
          <p:cNvSpPr txBox="1"/>
          <p:nvPr/>
        </p:nvSpPr>
        <p:spPr>
          <a:xfrm>
            <a:off x="850994" y="3556101"/>
            <a:ext cx="10764885" cy="707886"/>
          </a:xfrm>
          <a:prstGeom prst="rect">
            <a:avLst/>
          </a:prstGeom>
          <a:solidFill>
            <a:srgbClr val="B4009E"/>
          </a:solidFill>
        </p:spPr>
        <p:txBody>
          <a:bodyPr wrap="square" rtlCol="0">
            <a:spAutoFit/>
          </a:bodyPr>
          <a:lstStyle/>
          <a:p>
            <a:r>
              <a:rPr lang="en-CA" sz="4000" dirty="0" smtClean="0">
                <a:solidFill>
                  <a:schemeClr val="bg1"/>
                </a:solidFill>
                <a:latin typeface="Segoe UI" panose="020B0502040204020203" pitchFamily="34" charset="0"/>
                <a:cs typeface="Segoe UI" panose="020B0502040204020203" pitchFamily="34" charset="0"/>
              </a:rPr>
              <a:t>2. Finding Someone With A Certain Expertise</a:t>
            </a:r>
          </a:p>
        </p:txBody>
      </p:sp>
      <p:sp>
        <p:nvSpPr>
          <p:cNvPr id="13" name="TextBox 12"/>
          <p:cNvSpPr txBox="1"/>
          <p:nvPr/>
        </p:nvSpPr>
        <p:spPr>
          <a:xfrm>
            <a:off x="850994" y="4517568"/>
            <a:ext cx="10764886" cy="707886"/>
          </a:xfrm>
          <a:prstGeom prst="rect">
            <a:avLst/>
          </a:prstGeom>
          <a:solidFill>
            <a:srgbClr val="B4009E"/>
          </a:solidFill>
        </p:spPr>
        <p:txBody>
          <a:bodyPr wrap="square" rtlCol="0">
            <a:spAutoFit/>
          </a:bodyPr>
          <a:lstStyle/>
          <a:p>
            <a:r>
              <a:rPr lang="en-CA" sz="4000" dirty="0" smtClean="0">
                <a:solidFill>
                  <a:schemeClr val="bg1"/>
                </a:solidFill>
                <a:latin typeface="Segoe UI" panose="020B0502040204020203" pitchFamily="34" charset="0"/>
                <a:cs typeface="Segoe UI" panose="020B0502040204020203" pitchFamily="34" charset="0"/>
              </a:rPr>
              <a:t>3. Provide A Note Of Congratulations/Praise</a:t>
            </a:r>
            <a:endParaRPr lang="en-CA" sz="40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3451898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34067" y="3327410"/>
            <a:ext cx="2813075" cy="1003300"/>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 y="-17394"/>
            <a:ext cx="12434709" cy="7151990"/>
          </a:xfrm>
          <a:prstGeom prst="rect">
            <a:avLst/>
          </a:prstGeom>
        </p:spPr>
      </p:pic>
      <p:sp>
        <p:nvSpPr>
          <p:cNvPr id="9" name="Title 3"/>
          <p:cNvSpPr txBox="1">
            <a:spLocks/>
          </p:cNvSpPr>
          <p:nvPr/>
        </p:nvSpPr>
        <p:spPr>
          <a:xfrm>
            <a:off x="7245618" y="670267"/>
            <a:ext cx="5189975" cy="1298225"/>
          </a:xfrm>
          <a:prstGeom prst="rect">
            <a:avLst/>
          </a:prstGeom>
          <a:solidFill>
            <a:srgbClr val="505050">
              <a:alpha val="78824"/>
            </a:srgbClr>
          </a:solidFill>
        </p:spPr>
        <p:txBody>
          <a:bodyPr vert="horz" wrap="square" lIns="93260" tIns="110150" rIns="93260" bIns="110150" rtlCol="0" anchor="ctr">
            <a:spAutoFit/>
          </a:bodyPr>
          <a:lstStyle>
            <a:lvl1pPr algn="l" defTabSz="457189" rtl="0" eaLnBrk="1" latinLnBrk="0" hangingPunct="1">
              <a:lnSpc>
                <a:spcPct val="70000"/>
              </a:lnSpc>
              <a:spcBef>
                <a:spcPct val="0"/>
              </a:spcBef>
              <a:buNone/>
              <a:defRPr sz="4400" kern="1200" cap="all" spc="-200">
                <a:solidFill>
                  <a:schemeClr val="bg1"/>
                </a:solidFill>
                <a:effectLst/>
                <a:latin typeface="+mj-lt"/>
                <a:ea typeface="+mj-ea"/>
                <a:cs typeface="+mj-cs"/>
              </a:defRPr>
            </a:lvl1pPr>
          </a:lstStyle>
          <a:p>
            <a:pPr>
              <a:spcBef>
                <a:spcPts val="1224"/>
              </a:spcBef>
              <a:spcAft>
                <a:spcPts val="1224"/>
              </a:spcAft>
            </a:pPr>
            <a:r>
              <a:rPr lang="en-CA" sz="4896" b="1" dirty="0">
                <a:solidFill>
                  <a:prstClr val="white"/>
                </a:solidFill>
                <a:latin typeface="Segoe UI Light" panose="020B0502040204020203" pitchFamily="34" charset="0"/>
                <a:cs typeface="Segoe UI Light" panose="020B0502040204020203" pitchFamily="34" charset="0"/>
              </a:rPr>
              <a:t>Richard</a:t>
            </a:r>
            <a:br>
              <a:rPr lang="en-CA" sz="4896" b="1" dirty="0">
                <a:solidFill>
                  <a:prstClr val="white"/>
                </a:solidFill>
                <a:latin typeface="Segoe UI Light" panose="020B0502040204020203" pitchFamily="34" charset="0"/>
                <a:cs typeface="Segoe UI Light" panose="020B0502040204020203" pitchFamily="34" charset="0"/>
              </a:rPr>
            </a:br>
            <a:r>
              <a:rPr lang="en-CA" sz="4896" b="1" dirty="0">
                <a:solidFill>
                  <a:prstClr val="white"/>
                </a:solidFill>
                <a:latin typeface="Segoe UI Light" panose="020B0502040204020203" pitchFamily="34" charset="0"/>
                <a:cs typeface="Segoe UI Light" panose="020B0502040204020203" pitchFamily="34" charset="0"/>
              </a:rPr>
              <a:t>Harbridge</a:t>
            </a:r>
            <a:endParaRPr lang="en-US" sz="4896" b="1" dirty="0">
              <a:solidFill>
                <a:prstClr val="white"/>
              </a:solidFill>
              <a:latin typeface="Segoe UI Light" panose="020B0502040204020203" pitchFamily="34" charset="0"/>
              <a:cs typeface="Segoe UI Light" panose="020B0502040204020203" pitchFamily="34" charset="0"/>
            </a:endParaRPr>
          </a:p>
        </p:txBody>
      </p:sp>
      <p:sp>
        <p:nvSpPr>
          <p:cNvPr id="10" name="Content Placeholder 4"/>
          <p:cNvSpPr txBox="1">
            <a:spLocks/>
          </p:cNvSpPr>
          <p:nvPr/>
        </p:nvSpPr>
        <p:spPr>
          <a:xfrm>
            <a:off x="884" y="5991226"/>
            <a:ext cx="12434710" cy="1003299"/>
          </a:xfrm>
          <a:prstGeom prst="rect">
            <a:avLst/>
          </a:prstGeom>
          <a:solidFill>
            <a:srgbClr val="505050"/>
          </a:solidFill>
        </p:spPr>
        <p:txBody>
          <a:bodyPr vert="horz" lIns="93260" tIns="46630" rIns="93260" bIns="46630" rtlCol="0" anchor="ctr">
            <a:normAutofit/>
          </a:bodyPr>
          <a:lstStyle>
            <a:lvl1pPr marL="0" indent="0" algn="l" defTabSz="457189" rtl="0" eaLnBrk="1" latinLnBrk="0" hangingPunct="1">
              <a:spcBef>
                <a:spcPts val="600"/>
              </a:spcBef>
              <a:buFont typeface="Arial"/>
              <a:buNone/>
              <a:defRPr sz="2600" kern="1200" spc="-100">
                <a:ln>
                  <a:noFill/>
                </a:ln>
                <a:solidFill>
                  <a:schemeClr val="bg1"/>
                </a:solidFill>
                <a:latin typeface="+mn-lt"/>
                <a:ea typeface="+mn-ea"/>
                <a:cs typeface="+mn-cs"/>
              </a:defRPr>
            </a:lvl1pPr>
            <a:lvl2pPr marL="742932" indent="-285744" algn="l" defTabSz="457189" rtl="0" eaLnBrk="1" latinLnBrk="0" hangingPunct="1">
              <a:spcBef>
                <a:spcPts val="600"/>
              </a:spcBef>
              <a:buFont typeface="Arial"/>
              <a:buChar char="–"/>
              <a:defRPr sz="2800" kern="1200" spc="-100">
                <a:solidFill>
                  <a:schemeClr val="bg1"/>
                </a:solidFill>
                <a:latin typeface="+mn-lt"/>
                <a:ea typeface="+mn-ea"/>
                <a:cs typeface="+mn-cs"/>
              </a:defRPr>
            </a:lvl2pPr>
            <a:lvl3pPr marL="1142971" indent="-228594" algn="l" defTabSz="457189" rtl="0" eaLnBrk="1" latinLnBrk="0" hangingPunct="1">
              <a:spcBef>
                <a:spcPts val="600"/>
              </a:spcBef>
              <a:buFont typeface="Arial"/>
              <a:buChar char="•"/>
              <a:defRPr sz="2400" kern="1200" spc="-100">
                <a:solidFill>
                  <a:schemeClr val="bg1"/>
                </a:solidFill>
                <a:latin typeface="+mn-lt"/>
                <a:ea typeface="+mn-ea"/>
                <a:cs typeface="+mn-cs"/>
              </a:defRPr>
            </a:lvl3pPr>
            <a:lvl4pPr marL="1600160" indent="-228594" algn="l" defTabSz="457189" rtl="0" eaLnBrk="1" latinLnBrk="0" hangingPunct="1">
              <a:spcBef>
                <a:spcPts val="600"/>
              </a:spcBef>
              <a:buFont typeface="Arial"/>
              <a:buChar char="–"/>
              <a:defRPr sz="2000" kern="1200" spc="-100">
                <a:solidFill>
                  <a:schemeClr val="bg1"/>
                </a:solidFill>
                <a:latin typeface="+mn-lt"/>
                <a:ea typeface="+mn-ea"/>
                <a:cs typeface="+mn-cs"/>
              </a:defRPr>
            </a:lvl4pPr>
            <a:lvl5pPr marL="2057349" indent="-228594" algn="l" defTabSz="457189" rtl="0" eaLnBrk="1" latinLnBrk="0" hangingPunct="1">
              <a:spcBef>
                <a:spcPts val="600"/>
              </a:spcBef>
              <a:buFont typeface="Arial"/>
              <a:buChar char="»"/>
              <a:defRPr sz="2000" kern="1200" spc="-100">
                <a:solidFill>
                  <a:schemeClr val="bg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CA" sz="2652" dirty="0">
                <a:solidFill>
                  <a:prstClr val="white"/>
                </a:solidFill>
                <a:latin typeface="Segoe UI Light" panose="020B0502040204020203" pitchFamily="34" charset="0"/>
                <a:cs typeface="Segoe UI Light" panose="020B0502040204020203" pitchFamily="34" charset="0"/>
              </a:rPr>
              <a:t>My twitter handle is </a:t>
            </a:r>
            <a:r>
              <a:rPr lang="en-CA" sz="2652" b="1" dirty="0">
                <a:solidFill>
                  <a:prstClr val="white"/>
                </a:solidFill>
                <a:latin typeface="Segoe UI Light" panose="020B0502040204020203" pitchFamily="34" charset="0"/>
                <a:cs typeface="Segoe UI Light" panose="020B0502040204020203" pitchFamily="34" charset="0"/>
                <a:hlinkClick r:id="rId4"/>
              </a:rPr>
              <a:t>@</a:t>
            </a:r>
            <a:r>
              <a:rPr lang="en-CA" sz="2652" b="1" dirty="0" err="1">
                <a:solidFill>
                  <a:prstClr val="white"/>
                </a:solidFill>
                <a:latin typeface="Segoe UI Light" panose="020B0502040204020203" pitchFamily="34" charset="0"/>
                <a:cs typeface="Segoe UI Light" panose="020B0502040204020203" pitchFamily="34" charset="0"/>
                <a:hlinkClick r:id="rId4"/>
              </a:rPr>
              <a:t>RHarbridge</a:t>
            </a:r>
            <a:r>
              <a:rPr lang="en-CA" sz="2652" dirty="0">
                <a:solidFill>
                  <a:prstClr val="white"/>
                </a:solidFill>
                <a:latin typeface="Segoe UI Light" panose="020B0502040204020203" pitchFamily="34" charset="0"/>
                <a:cs typeface="Segoe UI Light" panose="020B0502040204020203" pitchFamily="34" charset="0"/>
              </a:rPr>
              <a:t>, </a:t>
            </a:r>
            <a:r>
              <a:rPr lang="en-CA" sz="2652" dirty="0" smtClean="0">
                <a:solidFill>
                  <a:prstClr val="white"/>
                </a:solidFill>
                <a:latin typeface="Segoe UI Light" panose="020B0502040204020203" pitchFamily="34" charset="0"/>
                <a:cs typeface="Segoe UI Light" panose="020B0502040204020203" pitchFamily="34" charset="0"/>
              </a:rPr>
              <a:t>blog </a:t>
            </a:r>
            <a:r>
              <a:rPr lang="en-CA" sz="2652" dirty="0">
                <a:solidFill>
                  <a:prstClr val="white"/>
                </a:solidFill>
                <a:latin typeface="Segoe UI Light" panose="020B0502040204020203" pitchFamily="34" charset="0"/>
                <a:cs typeface="Segoe UI Light" panose="020B0502040204020203" pitchFamily="34" charset="0"/>
              </a:rPr>
              <a:t>is </a:t>
            </a:r>
            <a:r>
              <a:rPr lang="en-CA" sz="2652" b="1" u="sng" dirty="0">
                <a:solidFill>
                  <a:prstClr val="white"/>
                </a:solidFill>
                <a:latin typeface="Segoe UI Light" panose="020B0502040204020203" pitchFamily="34" charset="0"/>
                <a:cs typeface="Segoe UI Light" panose="020B0502040204020203" pitchFamily="34" charset="0"/>
                <a:hlinkClick r:id="rId5"/>
              </a:rPr>
              <a:t>http://</a:t>
            </a:r>
            <a:r>
              <a:rPr lang="en-CA" sz="2652" b="1" u="sng" dirty="0" smtClean="0">
                <a:solidFill>
                  <a:prstClr val="white"/>
                </a:solidFill>
                <a:latin typeface="Segoe UI Light" panose="020B0502040204020203" pitchFamily="34" charset="0"/>
                <a:cs typeface="Segoe UI Light" panose="020B0502040204020203" pitchFamily="34" charset="0"/>
                <a:hlinkClick r:id="rId5"/>
              </a:rPr>
              <a:t>RHarbridge.com</a:t>
            </a:r>
            <a:r>
              <a:rPr lang="en-CA" sz="2652" dirty="0" smtClean="0">
                <a:solidFill>
                  <a:prstClr val="white"/>
                </a:solidFill>
                <a:latin typeface="Segoe UI Light" panose="020B0502040204020203" pitchFamily="34" charset="0"/>
                <a:cs typeface="Segoe UI Light" panose="020B0502040204020203" pitchFamily="34" charset="0"/>
              </a:rPr>
              <a:t>, </a:t>
            </a:r>
            <a:r>
              <a:rPr lang="en-CA" sz="2652" dirty="0">
                <a:solidFill>
                  <a:prstClr val="white"/>
                </a:solidFill>
                <a:latin typeface="Segoe UI Light" panose="020B0502040204020203" pitchFamily="34" charset="0"/>
                <a:cs typeface="Segoe UI Light" panose="020B0502040204020203" pitchFamily="34" charset="0"/>
              </a:rPr>
              <a:t>and I work at </a:t>
            </a:r>
            <a:endParaRPr lang="en-US" sz="2652" dirty="0">
              <a:solidFill>
                <a:prstClr val="white"/>
              </a:solidFill>
              <a:latin typeface="Segoe UI Light" panose="020B0502040204020203" pitchFamily="34" charset="0"/>
              <a:cs typeface="Segoe UI Light" panose="020B0502040204020203" pitchFamily="34" charset="0"/>
            </a:endParaRP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22693" y="6077638"/>
            <a:ext cx="2257087" cy="830473"/>
          </a:xfrm>
          <a:prstGeom prst="rect">
            <a:avLst/>
          </a:prstGeom>
        </p:spPr>
      </p:pic>
      <p:sp>
        <p:nvSpPr>
          <p:cNvPr id="12" name="Title 3"/>
          <p:cNvSpPr txBox="1">
            <a:spLocks/>
          </p:cNvSpPr>
          <p:nvPr/>
        </p:nvSpPr>
        <p:spPr>
          <a:xfrm>
            <a:off x="43562" y="5067926"/>
            <a:ext cx="12301047" cy="1189383"/>
          </a:xfrm>
          <a:prstGeom prst="rect">
            <a:avLst/>
          </a:prstGeom>
          <a:noFill/>
        </p:spPr>
        <p:txBody>
          <a:bodyPr vert="horz" wrap="square" lIns="93260" tIns="110150" rIns="93260" bIns="110150" rtlCol="0" anchor="ctr">
            <a:spAutoFit/>
          </a:bodyPr>
          <a:lstStyle>
            <a:lvl1pPr algn="l" defTabSz="457189" rtl="0" eaLnBrk="1" latinLnBrk="0" hangingPunct="1">
              <a:lnSpc>
                <a:spcPct val="70000"/>
              </a:lnSpc>
              <a:spcBef>
                <a:spcPct val="0"/>
              </a:spcBef>
              <a:buNone/>
              <a:defRPr sz="4400" kern="1200" cap="all" spc="-200">
                <a:solidFill>
                  <a:schemeClr val="bg1"/>
                </a:solidFill>
                <a:effectLst/>
                <a:latin typeface="+mj-lt"/>
                <a:ea typeface="+mj-ea"/>
                <a:cs typeface="+mj-cs"/>
              </a:defRPr>
            </a:lvl1pPr>
          </a:lstStyle>
          <a:p>
            <a:r>
              <a:rPr lang="en-CA" sz="4488" b="1" dirty="0">
                <a:solidFill>
                  <a:prstClr val="white"/>
                </a:solidFill>
                <a:latin typeface="Segoe UI Light" panose="020B0502040204020203" pitchFamily="34" charset="0"/>
                <a:cs typeface="Segoe UI Light" panose="020B0502040204020203" pitchFamily="34" charset="0"/>
              </a:rPr>
              <a:t>								Speaker | Author | Super Friendly</a:t>
            </a:r>
          </a:p>
          <a:p>
            <a:endParaRPr lang="en-CA" sz="4488" b="1" dirty="0">
              <a:solidFill>
                <a:prstClr val="white"/>
              </a:solidFill>
              <a:latin typeface="Segoe UI Light" panose="020B0502040204020203" pitchFamily="34" charset="0"/>
              <a:cs typeface="Segoe UI Light" panose="020B0502040204020203" pitchFamily="34" charset="0"/>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0592" y="6130276"/>
            <a:ext cx="2033316" cy="725195"/>
          </a:xfrm>
          <a:prstGeom prst="rect">
            <a:avLst/>
          </a:prstGeom>
        </p:spPr>
      </p:pic>
    </p:spTree>
    <p:extLst>
      <p:ext uri="{BB962C8B-B14F-4D97-AF65-F5344CB8AC3E}">
        <p14:creationId xmlns:p14="http://schemas.microsoft.com/office/powerpoint/2010/main" val="2950484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802413" y="586101"/>
            <a:ext cx="4248472" cy="167799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latin typeface="Segoe UI" panose="020B0502040204020203" pitchFamily="34" charset="0"/>
                <a:cs typeface="Segoe UI" panose="020B0502040204020203" pitchFamily="34" charset="0"/>
              </a:rPr>
              <a:t>Let’s walk through some scenarios…</a:t>
            </a:r>
          </a:p>
        </p:txBody>
      </p:sp>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spc="-102" dirty="0" smtClean="0">
                <a:solidFill>
                  <a:schemeClr val="bg1"/>
                </a:solidFill>
                <a:latin typeface="Segoe UI Light" panose="020B0502040204020203" pitchFamily="34" charset="0"/>
                <a:cs typeface="Segoe UI Light" panose="020B0502040204020203" pitchFamily="34" charset="0"/>
              </a:rPr>
              <a:t>It’s important for the guidance to be understandable by an individual user.</a:t>
            </a:r>
            <a:endParaRPr lang="en-US" spc="-102" dirty="0">
              <a:solidFill>
                <a:schemeClr val="bg1"/>
              </a:solidFill>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2" name="TextBox 1"/>
          <p:cNvSpPr txBox="1"/>
          <p:nvPr/>
        </p:nvSpPr>
        <p:spPr>
          <a:xfrm>
            <a:off x="850994" y="2579937"/>
            <a:ext cx="10798242" cy="707886"/>
          </a:xfrm>
          <a:prstGeom prst="rect">
            <a:avLst/>
          </a:prstGeom>
          <a:solidFill>
            <a:srgbClr val="B4009E"/>
          </a:solidFill>
        </p:spPr>
        <p:txBody>
          <a:bodyPr wrap="square" rtlCol="0">
            <a:spAutoFit/>
          </a:bodyPr>
          <a:lstStyle/>
          <a:p>
            <a:r>
              <a:rPr lang="en-CA" sz="4000" dirty="0" smtClean="0">
                <a:solidFill>
                  <a:schemeClr val="bg1"/>
                </a:solidFill>
                <a:latin typeface="Segoe UI" panose="020B0502040204020203" pitchFamily="34" charset="0"/>
                <a:cs typeface="Segoe UI" panose="020B0502040204020203" pitchFamily="34" charset="0"/>
              </a:rPr>
              <a:t>1. Where Should I Put &amp; Share Documents</a:t>
            </a:r>
            <a:endParaRPr lang="en-CA" sz="4000" dirty="0">
              <a:solidFill>
                <a:schemeClr val="bg1"/>
              </a:solidFill>
              <a:latin typeface="Segoe UI" panose="020B0502040204020203" pitchFamily="34" charset="0"/>
              <a:cs typeface="Segoe UI" panose="020B0502040204020203" pitchFamily="34" charset="0"/>
            </a:endParaRPr>
          </a:p>
        </p:txBody>
      </p:sp>
      <p:sp>
        <p:nvSpPr>
          <p:cNvPr id="10" name="TextBox 9"/>
          <p:cNvSpPr txBox="1"/>
          <p:nvPr/>
        </p:nvSpPr>
        <p:spPr>
          <a:xfrm>
            <a:off x="850994" y="3556101"/>
            <a:ext cx="10764885" cy="707886"/>
          </a:xfrm>
          <a:prstGeom prst="rect">
            <a:avLst/>
          </a:prstGeom>
          <a:solidFill>
            <a:schemeClr val="bg1">
              <a:lumMod val="65000"/>
            </a:schemeClr>
          </a:solidFill>
        </p:spPr>
        <p:txBody>
          <a:bodyPr wrap="square" rtlCol="0">
            <a:spAutoFit/>
          </a:bodyPr>
          <a:lstStyle/>
          <a:p>
            <a:r>
              <a:rPr lang="en-CA" sz="4000" dirty="0" smtClean="0">
                <a:solidFill>
                  <a:schemeClr val="bg1"/>
                </a:solidFill>
                <a:latin typeface="Segoe UI" panose="020B0502040204020203" pitchFamily="34" charset="0"/>
                <a:cs typeface="Segoe UI" panose="020B0502040204020203" pitchFamily="34" charset="0"/>
              </a:rPr>
              <a:t>2. Finding Someone With A Certain Expertise</a:t>
            </a:r>
          </a:p>
        </p:txBody>
      </p:sp>
      <p:sp>
        <p:nvSpPr>
          <p:cNvPr id="13" name="TextBox 12"/>
          <p:cNvSpPr txBox="1"/>
          <p:nvPr/>
        </p:nvSpPr>
        <p:spPr>
          <a:xfrm>
            <a:off x="850994" y="4517568"/>
            <a:ext cx="10764886" cy="707886"/>
          </a:xfrm>
          <a:prstGeom prst="rect">
            <a:avLst/>
          </a:prstGeom>
          <a:solidFill>
            <a:schemeClr val="bg1">
              <a:lumMod val="65000"/>
            </a:schemeClr>
          </a:solidFill>
        </p:spPr>
        <p:txBody>
          <a:bodyPr wrap="square" rtlCol="0">
            <a:spAutoFit/>
          </a:bodyPr>
          <a:lstStyle/>
          <a:p>
            <a:r>
              <a:rPr lang="en-CA" sz="4000" dirty="0" smtClean="0">
                <a:solidFill>
                  <a:schemeClr val="bg1"/>
                </a:solidFill>
                <a:latin typeface="Segoe UI" panose="020B0502040204020203" pitchFamily="34" charset="0"/>
                <a:cs typeface="Segoe UI" panose="020B0502040204020203" pitchFamily="34" charset="0"/>
              </a:rPr>
              <a:t>3. Provide A Note Of Congratulations/Praise</a:t>
            </a:r>
            <a:endParaRPr lang="en-CA" sz="40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9690168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11873" b="26004"/>
          <a:stretch/>
        </p:blipFill>
        <p:spPr>
          <a:xfrm>
            <a:off x="-7524" y="0"/>
            <a:ext cx="12490457" cy="6089550"/>
          </a:xfrm>
          <a:prstGeom prst="rect">
            <a:avLst/>
          </a:prstGeom>
        </p:spPr>
      </p:pic>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spc="-102" dirty="0">
                <a:solidFill>
                  <a:schemeClr val="bg1"/>
                </a:solidFill>
                <a:latin typeface="Segoe UI Light" panose="020B0502040204020203" pitchFamily="34" charset="0"/>
                <a:cs typeface="Segoe UI Light" panose="020B0502040204020203" pitchFamily="34" charset="0"/>
              </a:rPr>
              <a:t>During our daily work we create documents or receive documents from partners </a:t>
            </a:r>
            <a:r>
              <a:rPr lang="en-US" spc="-102" dirty="0" smtClean="0">
                <a:solidFill>
                  <a:schemeClr val="bg1"/>
                </a:solidFill>
                <a:latin typeface="Segoe UI Light" panose="020B0502040204020203" pitchFamily="34" charset="0"/>
                <a:cs typeface="Segoe UI Light" panose="020B0502040204020203" pitchFamily="34" charset="0"/>
              </a:rPr>
              <a:t>&amp;</a:t>
            </a:r>
          </a:p>
          <a:p>
            <a:r>
              <a:rPr lang="en-US" spc="-102" dirty="0" smtClean="0">
                <a:solidFill>
                  <a:schemeClr val="bg1"/>
                </a:solidFill>
                <a:latin typeface="Segoe UI Light" panose="020B0502040204020203" pitchFamily="34" charset="0"/>
                <a:cs typeface="Segoe UI Light" panose="020B0502040204020203" pitchFamily="34" charset="0"/>
              </a:rPr>
              <a:t>customers</a:t>
            </a:r>
            <a:r>
              <a:rPr lang="en-US" spc="-102" dirty="0">
                <a:solidFill>
                  <a:schemeClr val="bg1"/>
                </a:solidFill>
                <a:latin typeface="Segoe UI Light" panose="020B0502040204020203" pitchFamily="34" charset="0"/>
                <a:cs typeface="Segoe UI Light" panose="020B0502040204020203" pitchFamily="34" charset="0"/>
              </a:rPr>
              <a:t>. When we have a new document where should we store it? </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7" name="Rectangle 6"/>
          <p:cNvSpPr/>
          <p:nvPr/>
        </p:nvSpPr>
        <p:spPr>
          <a:xfrm>
            <a:off x="6506269" y="832966"/>
            <a:ext cx="1296144" cy="1248453"/>
          </a:xfrm>
          <a:prstGeom prst="rect">
            <a:avLst/>
          </a:prstGeom>
          <a:noFill/>
          <a:ln w="76200">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11" name="Rectangle 10"/>
          <p:cNvSpPr/>
          <p:nvPr/>
        </p:nvSpPr>
        <p:spPr>
          <a:xfrm>
            <a:off x="5210125" y="2081419"/>
            <a:ext cx="1296144" cy="1248453"/>
          </a:xfrm>
          <a:prstGeom prst="rect">
            <a:avLst/>
          </a:prstGeom>
          <a:noFill/>
          <a:ln w="76200">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12" name="Rectangle 11"/>
          <p:cNvSpPr/>
          <p:nvPr/>
        </p:nvSpPr>
        <p:spPr>
          <a:xfrm>
            <a:off x="5210125" y="832965"/>
            <a:ext cx="1296144" cy="1248453"/>
          </a:xfrm>
          <a:prstGeom prst="rect">
            <a:avLst/>
          </a:prstGeom>
          <a:noFill/>
          <a:ln w="76200">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13" name="Rectangle 12"/>
          <p:cNvSpPr/>
          <p:nvPr/>
        </p:nvSpPr>
        <p:spPr>
          <a:xfrm>
            <a:off x="274638" y="832964"/>
            <a:ext cx="1296144" cy="1248453"/>
          </a:xfrm>
          <a:prstGeom prst="rect">
            <a:avLst/>
          </a:prstGeom>
          <a:noFill/>
          <a:ln w="76200">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14" name="Title 1"/>
          <p:cNvSpPr txBox="1">
            <a:spLocks/>
          </p:cNvSpPr>
          <p:nvPr/>
        </p:nvSpPr>
        <p:spPr>
          <a:xfrm>
            <a:off x="7137803" y="622937"/>
            <a:ext cx="4752528" cy="166850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Where Should I put &amp; Share Documents?</a:t>
            </a:r>
          </a:p>
        </p:txBody>
      </p:sp>
    </p:spTree>
    <p:extLst>
      <p:ext uri="{BB962C8B-B14F-4D97-AF65-F5344CB8AC3E}">
        <p14:creationId xmlns:p14="http://schemas.microsoft.com/office/powerpoint/2010/main" val="831141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17652"/>
          <a:stretch/>
        </p:blipFill>
        <p:spPr>
          <a:xfrm>
            <a:off x="-12764" y="-175146"/>
            <a:ext cx="12423689" cy="6166374"/>
          </a:xfrm>
          <a:prstGeom prst="rect">
            <a:avLst/>
          </a:prstGeom>
        </p:spPr>
      </p:pic>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spc="-102" dirty="0" smtClean="0">
                <a:solidFill>
                  <a:prstClr val="white"/>
                </a:solidFill>
                <a:latin typeface="Segoe UI Light" panose="020B0502040204020203" pitchFamily="34" charset="0"/>
                <a:cs typeface="Segoe UI Light" panose="020B0502040204020203" pitchFamily="34" charset="0"/>
              </a:rPr>
              <a:t>If this is a document I own, that is just for me, or I need a temporary place for it…</a:t>
            </a:r>
            <a:endParaRPr lang="en-US" spc="-102" dirty="0">
              <a:solidFill>
                <a:prstClr val="white"/>
              </a:solidFill>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b="16658"/>
          <a:stretch/>
        </p:blipFill>
        <p:spPr>
          <a:xfrm>
            <a:off x="3" y="3929310"/>
            <a:ext cx="2232248" cy="1860393"/>
          </a:xfrm>
          <a:prstGeom prst="rect">
            <a:avLst/>
          </a:prstGeom>
        </p:spPr>
      </p:pic>
      <p:sp>
        <p:nvSpPr>
          <p:cNvPr id="39" name="Title 1"/>
          <p:cNvSpPr txBox="1">
            <a:spLocks/>
          </p:cNvSpPr>
          <p:nvPr/>
        </p:nvSpPr>
        <p:spPr>
          <a:xfrm>
            <a:off x="7137803" y="622937"/>
            <a:ext cx="4752528" cy="166850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Where Should I put &amp; Share Documents?</a:t>
            </a:r>
          </a:p>
        </p:txBody>
      </p:sp>
    </p:spTree>
    <p:extLst>
      <p:ext uri="{BB962C8B-B14F-4D97-AF65-F5344CB8AC3E}">
        <p14:creationId xmlns:p14="http://schemas.microsoft.com/office/powerpoint/2010/main" val="2552235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 t="5538" r="32482" b="27299"/>
          <a:stretch/>
        </p:blipFill>
        <p:spPr>
          <a:xfrm>
            <a:off x="0" y="-31129"/>
            <a:ext cx="12482933" cy="6984776"/>
          </a:xfrm>
          <a:prstGeom prst="rect">
            <a:avLst/>
          </a:prstGeom>
          <a:ln>
            <a:noFill/>
          </a:ln>
          <a:effectLst/>
        </p:spPr>
      </p:pic>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spc="-102" dirty="0" smtClean="0">
                <a:solidFill>
                  <a:prstClr val="white"/>
                </a:solidFill>
                <a:latin typeface="Segoe UI Light" panose="020B0502040204020203" pitchFamily="34" charset="0"/>
                <a:cs typeface="Segoe UI Light" panose="020B0502040204020203" pitchFamily="34" charset="0"/>
              </a:rPr>
              <a:t>I need to share the document with others, I am not the only owner. </a:t>
            </a:r>
            <a:endParaRPr lang="en-US" spc="-102" dirty="0">
              <a:solidFill>
                <a:prstClr val="white"/>
              </a:solidFill>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b="16658"/>
          <a:stretch/>
        </p:blipFill>
        <p:spPr>
          <a:xfrm>
            <a:off x="3" y="3929310"/>
            <a:ext cx="2232248" cy="1860393"/>
          </a:xfrm>
          <a:prstGeom prst="rect">
            <a:avLst/>
          </a:prstGeom>
        </p:spPr>
      </p:pic>
      <p:sp>
        <p:nvSpPr>
          <p:cNvPr id="13" name="Title 1"/>
          <p:cNvSpPr txBox="1">
            <a:spLocks/>
          </p:cNvSpPr>
          <p:nvPr/>
        </p:nvSpPr>
        <p:spPr>
          <a:xfrm>
            <a:off x="7137803" y="622937"/>
            <a:ext cx="4752528" cy="166850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Where Should I put &amp; Share Documents?</a:t>
            </a:r>
          </a:p>
        </p:txBody>
      </p:sp>
    </p:spTree>
    <p:extLst>
      <p:ext uri="{BB962C8B-B14F-4D97-AF65-F5344CB8AC3E}">
        <p14:creationId xmlns:p14="http://schemas.microsoft.com/office/powerpoint/2010/main" val="2623187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686" y="-29146"/>
            <a:ext cx="12563417" cy="6020374"/>
          </a:xfrm>
          <a:prstGeom prst="rect">
            <a:avLst/>
          </a:prstGeom>
        </p:spPr>
      </p:pic>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spc="-102" dirty="0">
                <a:solidFill>
                  <a:prstClr val="white"/>
                </a:solidFill>
                <a:latin typeface="Segoe UI Light" panose="020B0502040204020203" pitchFamily="34" charset="0"/>
                <a:cs typeface="Segoe UI Light" panose="020B0502040204020203" pitchFamily="34" charset="0"/>
              </a:rPr>
              <a:t>I need to share the document with others, I am not the only owner. </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b="16658"/>
          <a:stretch/>
        </p:blipFill>
        <p:spPr>
          <a:xfrm>
            <a:off x="3" y="3929310"/>
            <a:ext cx="2232248" cy="1860393"/>
          </a:xfrm>
          <a:prstGeom prst="rect">
            <a:avLst/>
          </a:prstGeom>
        </p:spPr>
      </p:pic>
      <p:sp>
        <p:nvSpPr>
          <p:cNvPr id="10" name="Title 1"/>
          <p:cNvSpPr txBox="1">
            <a:spLocks/>
          </p:cNvSpPr>
          <p:nvPr/>
        </p:nvSpPr>
        <p:spPr>
          <a:xfrm>
            <a:off x="7137803" y="622937"/>
            <a:ext cx="4752528" cy="166850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Where Should I put &amp; Share Documents?</a:t>
            </a:r>
          </a:p>
        </p:txBody>
      </p:sp>
    </p:spTree>
    <p:extLst>
      <p:ext uri="{BB962C8B-B14F-4D97-AF65-F5344CB8AC3E}">
        <p14:creationId xmlns:p14="http://schemas.microsoft.com/office/powerpoint/2010/main" val="3884305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a:grpSpLocks noChangeAspect="1"/>
          </p:cNvGrpSpPr>
          <p:nvPr/>
        </p:nvGrpSpPr>
        <p:grpSpPr>
          <a:xfrm>
            <a:off x="3" y="0"/>
            <a:ext cx="12436472" cy="7376210"/>
            <a:chOff x="1588574" y="1003397"/>
            <a:chExt cx="8850540" cy="5249354"/>
          </a:xfrm>
        </p:grpSpPr>
        <p:pic>
          <p:nvPicPr>
            <p:cNvPr id="10" name="Picture 9"/>
            <p:cNvPicPr>
              <a:picLocks noChangeAspect="1"/>
            </p:cNvPicPr>
            <p:nvPr/>
          </p:nvPicPr>
          <p:blipFill>
            <a:blip r:embed="rId3"/>
            <a:stretch>
              <a:fillRect/>
            </a:stretch>
          </p:blipFill>
          <p:spPr>
            <a:xfrm>
              <a:off x="1588574" y="1003397"/>
              <a:ext cx="8843900" cy="5246381"/>
            </a:xfrm>
            <a:prstGeom prst="rect">
              <a:avLst/>
            </a:prstGeom>
          </p:spPr>
        </p:pic>
        <p:pic>
          <p:nvPicPr>
            <p:cNvPr id="15" name="Picture 14"/>
            <p:cNvPicPr>
              <a:picLocks noChangeAspect="1"/>
            </p:cNvPicPr>
            <p:nvPr/>
          </p:nvPicPr>
          <p:blipFill>
            <a:blip r:embed="rId4"/>
            <a:stretch>
              <a:fillRect/>
            </a:stretch>
          </p:blipFill>
          <p:spPr>
            <a:xfrm>
              <a:off x="7924801" y="1011017"/>
              <a:ext cx="2514260" cy="4475383"/>
            </a:xfrm>
            <a:prstGeom prst="rect">
              <a:avLst/>
            </a:prstGeom>
          </p:spPr>
        </p:pic>
        <p:pic>
          <p:nvPicPr>
            <p:cNvPr id="11" name="Picture 10"/>
            <p:cNvPicPr>
              <a:picLocks noChangeAspect="1"/>
            </p:cNvPicPr>
            <p:nvPr/>
          </p:nvPicPr>
          <p:blipFill>
            <a:blip r:embed="rId5"/>
            <a:stretch>
              <a:fillRect/>
            </a:stretch>
          </p:blipFill>
          <p:spPr>
            <a:xfrm>
              <a:off x="7979033" y="1903062"/>
              <a:ext cx="2376547" cy="1992912"/>
            </a:xfrm>
            <a:prstGeom prst="rect">
              <a:avLst/>
            </a:prstGeom>
          </p:spPr>
        </p:pic>
        <p:pic>
          <p:nvPicPr>
            <p:cNvPr id="12" name="Picture 11"/>
            <p:cNvPicPr>
              <a:picLocks noChangeAspect="1"/>
            </p:cNvPicPr>
            <p:nvPr/>
          </p:nvPicPr>
          <p:blipFill>
            <a:blip r:embed="rId6"/>
            <a:stretch>
              <a:fillRect/>
            </a:stretch>
          </p:blipFill>
          <p:spPr>
            <a:xfrm>
              <a:off x="8009513" y="1432650"/>
              <a:ext cx="345817" cy="340239"/>
            </a:xfrm>
            <a:prstGeom prst="rect">
              <a:avLst/>
            </a:prstGeom>
          </p:spPr>
        </p:pic>
        <p:pic>
          <p:nvPicPr>
            <p:cNvPr id="13" name="Picture 12"/>
            <p:cNvPicPr>
              <a:picLocks noChangeAspect="1"/>
            </p:cNvPicPr>
            <p:nvPr/>
          </p:nvPicPr>
          <p:blipFill rotWithShape="1">
            <a:blip r:embed="rId7"/>
            <a:srcRect l="7391" r="1751"/>
            <a:stretch/>
          </p:blipFill>
          <p:spPr>
            <a:xfrm>
              <a:off x="6804660" y="1004667"/>
              <a:ext cx="1120140" cy="327083"/>
            </a:xfrm>
            <a:prstGeom prst="rect">
              <a:avLst/>
            </a:prstGeom>
          </p:spPr>
        </p:pic>
        <p:sp>
          <p:nvSpPr>
            <p:cNvPr id="14" name="Rectangle 13"/>
            <p:cNvSpPr/>
            <p:nvPr/>
          </p:nvSpPr>
          <p:spPr bwMode="auto">
            <a:xfrm>
              <a:off x="6054090" y="1009112"/>
              <a:ext cx="752475" cy="311688"/>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eaLnBrk="1" hangingPunct="1"/>
              <a:endParaRPr lang="en-US" sz="2000" dirty="0">
                <a:gradFill>
                  <a:gsLst>
                    <a:gs pos="0">
                      <a:srgbClr val="FFFFFF"/>
                    </a:gs>
                    <a:gs pos="100000">
                      <a:srgbClr val="FFFFFF"/>
                    </a:gs>
                  </a:gsLst>
                  <a:lin ang="5400000" scaled="0"/>
                </a:gradFill>
              </a:endParaRPr>
            </a:p>
          </p:txBody>
        </p:sp>
        <p:pic>
          <p:nvPicPr>
            <p:cNvPr id="16" name="Picture 15"/>
            <p:cNvPicPr>
              <a:picLocks noChangeAspect="1"/>
            </p:cNvPicPr>
            <p:nvPr/>
          </p:nvPicPr>
          <p:blipFill rotWithShape="1">
            <a:blip r:embed="rId8"/>
            <a:srcRect t="1" b="35783"/>
            <a:stretch/>
          </p:blipFill>
          <p:spPr>
            <a:xfrm>
              <a:off x="7979030" y="4884421"/>
              <a:ext cx="2286000" cy="1155699"/>
            </a:xfrm>
            <a:prstGeom prst="rect">
              <a:avLst/>
            </a:prstGeom>
          </p:spPr>
        </p:pic>
        <p:pic>
          <p:nvPicPr>
            <p:cNvPr id="17" name="Picture 16"/>
            <p:cNvPicPr>
              <a:picLocks noChangeAspect="1"/>
            </p:cNvPicPr>
            <p:nvPr/>
          </p:nvPicPr>
          <p:blipFill rotWithShape="1">
            <a:blip r:embed="rId9"/>
            <a:srcRect b="30006"/>
            <a:stretch/>
          </p:blipFill>
          <p:spPr>
            <a:xfrm flipH="1">
              <a:off x="7933625" y="6070987"/>
              <a:ext cx="2481010" cy="181764"/>
            </a:xfrm>
            <a:prstGeom prst="rect">
              <a:avLst/>
            </a:prstGeom>
          </p:spPr>
        </p:pic>
        <p:pic>
          <p:nvPicPr>
            <p:cNvPr id="18" name="Picture 17"/>
            <p:cNvPicPr>
              <a:picLocks noChangeAspect="1"/>
            </p:cNvPicPr>
            <p:nvPr/>
          </p:nvPicPr>
          <p:blipFill rotWithShape="1">
            <a:blip r:embed="rId10"/>
            <a:srcRect l="1" r="13764"/>
            <a:stretch/>
          </p:blipFill>
          <p:spPr>
            <a:xfrm>
              <a:off x="10270233" y="5319673"/>
              <a:ext cx="168881" cy="923012"/>
            </a:xfrm>
            <a:prstGeom prst="rect">
              <a:avLst/>
            </a:prstGeom>
          </p:spPr>
        </p:pic>
        <p:pic>
          <p:nvPicPr>
            <p:cNvPr id="19" name="Picture 18"/>
            <p:cNvPicPr>
              <a:picLocks noChangeAspect="1"/>
            </p:cNvPicPr>
            <p:nvPr/>
          </p:nvPicPr>
          <p:blipFill rotWithShape="1">
            <a:blip r:embed="rId11"/>
            <a:srcRect l="11721" t="-1" r="-2" b="18445"/>
            <a:stretch/>
          </p:blipFill>
          <p:spPr>
            <a:xfrm>
              <a:off x="10264140" y="5923933"/>
              <a:ext cx="165698" cy="116822"/>
            </a:xfrm>
            <a:prstGeom prst="rect">
              <a:avLst/>
            </a:prstGeom>
          </p:spPr>
        </p:pic>
        <p:pic>
          <p:nvPicPr>
            <p:cNvPr id="20" name="Picture 19"/>
            <p:cNvPicPr>
              <a:picLocks noChangeAspect="1"/>
            </p:cNvPicPr>
            <p:nvPr/>
          </p:nvPicPr>
          <p:blipFill>
            <a:blip r:embed="rId12"/>
            <a:stretch>
              <a:fillRect/>
            </a:stretch>
          </p:blipFill>
          <p:spPr>
            <a:xfrm>
              <a:off x="10152841" y="5448569"/>
              <a:ext cx="221072" cy="112188"/>
            </a:xfrm>
            <a:prstGeom prst="rect">
              <a:avLst/>
            </a:prstGeom>
          </p:spPr>
        </p:pic>
        <p:pic>
          <p:nvPicPr>
            <p:cNvPr id="21" name="Picture 20"/>
            <p:cNvPicPr>
              <a:picLocks noChangeAspect="1"/>
            </p:cNvPicPr>
            <p:nvPr/>
          </p:nvPicPr>
          <p:blipFill>
            <a:blip r:embed="rId12"/>
            <a:stretch>
              <a:fillRect/>
            </a:stretch>
          </p:blipFill>
          <p:spPr>
            <a:xfrm>
              <a:off x="10152841" y="5566472"/>
              <a:ext cx="221072" cy="356826"/>
            </a:xfrm>
            <a:prstGeom prst="rect">
              <a:avLst/>
            </a:prstGeom>
          </p:spPr>
        </p:pic>
        <p:pic>
          <p:nvPicPr>
            <p:cNvPr id="22" name="Picture 21"/>
            <p:cNvPicPr>
              <a:picLocks noChangeAspect="1"/>
            </p:cNvPicPr>
            <p:nvPr/>
          </p:nvPicPr>
          <p:blipFill rotWithShape="1">
            <a:blip r:embed="rId13"/>
            <a:srcRect l="3320"/>
            <a:stretch/>
          </p:blipFill>
          <p:spPr>
            <a:xfrm>
              <a:off x="3259143" y="1072302"/>
              <a:ext cx="695637" cy="217175"/>
            </a:xfrm>
            <a:prstGeom prst="rect">
              <a:avLst/>
            </a:prstGeom>
            <a:noFill/>
            <a:ln>
              <a:noFill/>
            </a:ln>
          </p:spPr>
        </p:pic>
        <p:pic>
          <p:nvPicPr>
            <p:cNvPr id="23" name="Picture 22"/>
            <p:cNvPicPr>
              <a:picLocks noChangeAspect="1"/>
            </p:cNvPicPr>
            <p:nvPr/>
          </p:nvPicPr>
          <p:blipFill rotWithShape="1">
            <a:blip r:embed="rId13"/>
            <a:srcRect l="3320"/>
            <a:stretch/>
          </p:blipFill>
          <p:spPr>
            <a:xfrm>
              <a:off x="3272647" y="1072301"/>
              <a:ext cx="678001" cy="211669"/>
            </a:xfrm>
            <a:prstGeom prst="rect">
              <a:avLst/>
            </a:prstGeom>
            <a:noFill/>
            <a:ln>
              <a:noFill/>
            </a:ln>
          </p:spPr>
        </p:pic>
        <p:pic>
          <p:nvPicPr>
            <p:cNvPr id="24" name="Picture 23"/>
            <p:cNvPicPr>
              <a:picLocks noChangeAspect="1"/>
            </p:cNvPicPr>
            <p:nvPr/>
          </p:nvPicPr>
          <p:blipFill rotWithShape="1">
            <a:blip r:embed="rId14"/>
            <a:srcRect t="13775" b="16647"/>
            <a:stretch/>
          </p:blipFill>
          <p:spPr>
            <a:xfrm>
              <a:off x="4100061" y="1083647"/>
              <a:ext cx="1713972" cy="182880"/>
            </a:xfrm>
            <a:prstGeom prst="rect">
              <a:avLst/>
            </a:prstGeom>
          </p:spPr>
        </p:pic>
      </p:grpSp>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spc="-102" dirty="0">
                <a:solidFill>
                  <a:prstClr val="white"/>
                </a:solidFill>
                <a:latin typeface="Segoe UI Light" panose="020B0502040204020203" pitchFamily="34" charset="0"/>
                <a:cs typeface="Segoe UI Light" panose="020B0502040204020203" pitchFamily="34" charset="0"/>
              </a:rPr>
              <a:t>I need to share the document with others, </a:t>
            </a:r>
            <a:r>
              <a:rPr lang="en-US" spc="-102" dirty="0" smtClean="0">
                <a:solidFill>
                  <a:prstClr val="white"/>
                </a:solidFill>
                <a:latin typeface="Segoe UI Light" panose="020B0502040204020203" pitchFamily="34" charset="0"/>
                <a:cs typeface="Segoe UI Light" panose="020B0502040204020203" pitchFamily="34" charset="0"/>
              </a:rPr>
              <a:t>so I can use yammer to amplify… </a:t>
            </a:r>
            <a:endParaRPr lang="en-US" spc="-102" dirty="0">
              <a:solidFill>
                <a:prstClr val="white"/>
              </a:solidFill>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pic>
        <p:nvPicPr>
          <p:cNvPr id="30" name="Picture 29"/>
          <p:cNvPicPr>
            <a:picLocks noChangeAspect="1"/>
          </p:cNvPicPr>
          <p:nvPr/>
        </p:nvPicPr>
        <p:blipFill rotWithShape="1">
          <a:blip r:embed="rId16">
            <a:extLst>
              <a:ext uri="{28A0092B-C50C-407E-A947-70E740481C1C}">
                <a14:useLocalDpi xmlns:a14="http://schemas.microsoft.com/office/drawing/2010/main" val="0"/>
              </a:ext>
            </a:extLst>
          </a:blip>
          <a:srcRect b="16658"/>
          <a:stretch/>
        </p:blipFill>
        <p:spPr>
          <a:xfrm>
            <a:off x="3" y="3929310"/>
            <a:ext cx="2232248" cy="1860393"/>
          </a:xfrm>
          <a:prstGeom prst="rect">
            <a:avLst/>
          </a:prstGeom>
        </p:spPr>
      </p:pic>
      <p:sp>
        <p:nvSpPr>
          <p:cNvPr id="25" name="Title 1"/>
          <p:cNvSpPr txBox="1">
            <a:spLocks/>
          </p:cNvSpPr>
          <p:nvPr/>
        </p:nvSpPr>
        <p:spPr>
          <a:xfrm>
            <a:off x="7137803" y="622937"/>
            <a:ext cx="4752528" cy="166850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Where Should I put &amp; Share Documents?</a:t>
            </a:r>
          </a:p>
        </p:txBody>
      </p:sp>
    </p:spTree>
    <p:extLst>
      <p:ext uri="{BB962C8B-B14F-4D97-AF65-F5344CB8AC3E}">
        <p14:creationId xmlns:p14="http://schemas.microsoft.com/office/powerpoint/2010/main" val="183909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23" y="21721"/>
            <a:ext cx="12616526" cy="6161559"/>
          </a:xfrm>
          <a:prstGeom prst="rect">
            <a:avLst/>
          </a:prstGeom>
        </p:spPr>
      </p:pic>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spc="-102" dirty="0">
                <a:solidFill>
                  <a:prstClr val="white"/>
                </a:solidFill>
                <a:latin typeface="Segoe UI Light" panose="020B0502040204020203" pitchFamily="34" charset="0"/>
                <a:cs typeface="Segoe UI Light" panose="020B0502040204020203" pitchFamily="34" charset="0"/>
              </a:rPr>
              <a:t>I need to share the document with others, </a:t>
            </a:r>
            <a:r>
              <a:rPr lang="en-US" spc="-102" smtClean="0">
                <a:solidFill>
                  <a:prstClr val="white"/>
                </a:solidFill>
                <a:latin typeface="Segoe UI Light" panose="020B0502040204020203" pitchFamily="34" charset="0"/>
                <a:cs typeface="Segoe UI Light" panose="020B0502040204020203" pitchFamily="34" charset="0"/>
              </a:rPr>
              <a:t>to support an event… </a:t>
            </a:r>
            <a:endParaRPr lang="en-US" spc="-102" dirty="0">
              <a:solidFill>
                <a:prstClr val="white"/>
              </a:solidFill>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25" name="&quot;No&quot; Symbol 24"/>
          <p:cNvSpPr/>
          <p:nvPr/>
        </p:nvSpPr>
        <p:spPr bwMode="auto">
          <a:xfrm>
            <a:off x="241574" y="4001318"/>
            <a:ext cx="1944215" cy="1863634"/>
          </a:xfrm>
          <a:prstGeom prst="noSmoking">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CA" sz="2000" dirty="0">
              <a:gradFill>
                <a:gsLst>
                  <a:gs pos="16814">
                    <a:srgbClr val="FFFFFF"/>
                  </a:gs>
                  <a:gs pos="46000">
                    <a:srgbClr val="FFFFFF"/>
                  </a:gs>
                </a:gsLst>
                <a:lin ang="5400000" scaled="0"/>
              </a:gradFill>
            </a:endParaRPr>
          </a:p>
        </p:txBody>
      </p:sp>
      <p:sp>
        <p:nvSpPr>
          <p:cNvPr id="10" name="Title 1"/>
          <p:cNvSpPr txBox="1">
            <a:spLocks/>
          </p:cNvSpPr>
          <p:nvPr/>
        </p:nvSpPr>
        <p:spPr>
          <a:xfrm>
            <a:off x="7137803" y="622937"/>
            <a:ext cx="4752528" cy="166850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Where Should I put &amp; Share Documents?</a:t>
            </a:r>
          </a:p>
        </p:txBody>
      </p:sp>
    </p:spTree>
    <p:extLst>
      <p:ext uri="{BB962C8B-B14F-4D97-AF65-F5344CB8AC3E}">
        <p14:creationId xmlns:p14="http://schemas.microsoft.com/office/powerpoint/2010/main" val="459029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48" y="26511"/>
            <a:ext cx="12545034" cy="6531000"/>
          </a:xfrm>
          <a:prstGeom prst="rect">
            <a:avLst/>
          </a:prstGeom>
        </p:spPr>
      </p:pic>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spc="-102" dirty="0">
                <a:solidFill>
                  <a:prstClr val="white"/>
                </a:solidFill>
                <a:latin typeface="Segoe UI Light" panose="020B0502040204020203" pitchFamily="34" charset="0"/>
                <a:cs typeface="Segoe UI Light" panose="020B0502040204020203" pitchFamily="34" charset="0"/>
              </a:rPr>
              <a:t>I need to share the document with others, </a:t>
            </a:r>
            <a:r>
              <a:rPr lang="en-US" spc="-102" dirty="0" smtClean="0">
                <a:solidFill>
                  <a:prstClr val="white"/>
                </a:solidFill>
                <a:latin typeface="Segoe UI Light" panose="020B0502040204020203" pitchFamily="34" charset="0"/>
                <a:cs typeface="Segoe UI Light" panose="020B0502040204020203" pitchFamily="34" charset="0"/>
              </a:rPr>
              <a:t>to support an event… </a:t>
            </a:r>
            <a:endParaRPr lang="en-US" spc="-102" dirty="0">
              <a:solidFill>
                <a:prstClr val="white"/>
              </a:solidFill>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b="16658"/>
          <a:stretch/>
        </p:blipFill>
        <p:spPr>
          <a:xfrm>
            <a:off x="3" y="3929310"/>
            <a:ext cx="2232248" cy="1860393"/>
          </a:xfrm>
          <a:prstGeom prst="rect">
            <a:avLst/>
          </a:prstGeom>
        </p:spPr>
      </p:pic>
      <p:sp>
        <p:nvSpPr>
          <p:cNvPr id="27" name="Title 1"/>
          <p:cNvSpPr txBox="1">
            <a:spLocks/>
          </p:cNvSpPr>
          <p:nvPr/>
        </p:nvSpPr>
        <p:spPr>
          <a:xfrm>
            <a:off x="7137803" y="622937"/>
            <a:ext cx="4752528" cy="166850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Where Should I put &amp; Share Documents?</a:t>
            </a:r>
          </a:p>
        </p:txBody>
      </p:sp>
    </p:spTree>
    <p:extLst>
      <p:ext uri="{BB962C8B-B14F-4D97-AF65-F5344CB8AC3E}">
        <p14:creationId xmlns:p14="http://schemas.microsoft.com/office/powerpoint/2010/main" val="2482063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 y="0"/>
            <a:ext cx="12534255" cy="6793185"/>
          </a:xfrm>
          <a:prstGeom prst="rect">
            <a:avLst/>
          </a:prstGeom>
        </p:spPr>
      </p:pic>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spc="-102" dirty="0" smtClean="0">
                <a:solidFill>
                  <a:prstClr val="white"/>
                </a:solidFill>
                <a:latin typeface="Segoe UI Light" panose="020B0502040204020203" pitchFamily="34" charset="0"/>
                <a:cs typeface="Segoe UI Light" panose="020B0502040204020203" pitchFamily="34" charset="0"/>
              </a:rPr>
              <a:t>I need to share my document with others, so I can share a link…</a:t>
            </a:r>
            <a:endParaRPr lang="en-US" spc="-102" dirty="0">
              <a:solidFill>
                <a:prstClr val="white"/>
              </a:solidFill>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10" name="&quot;No&quot; Symbol 9"/>
          <p:cNvSpPr/>
          <p:nvPr/>
        </p:nvSpPr>
        <p:spPr bwMode="auto">
          <a:xfrm>
            <a:off x="241574" y="4001318"/>
            <a:ext cx="1944215" cy="1863634"/>
          </a:xfrm>
          <a:prstGeom prst="noSmoking">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CA" sz="2000" dirty="0">
              <a:gradFill>
                <a:gsLst>
                  <a:gs pos="16814">
                    <a:srgbClr val="FFFFFF"/>
                  </a:gs>
                  <a:gs pos="46000">
                    <a:srgbClr val="FFFFFF"/>
                  </a:gs>
                </a:gsLst>
                <a:lin ang="5400000" scaled="0"/>
              </a:gradFill>
            </a:endParaRPr>
          </a:p>
        </p:txBody>
      </p:sp>
      <p:sp>
        <p:nvSpPr>
          <p:cNvPr id="11" name="Title 1"/>
          <p:cNvSpPr txBox="1">
            <a:spLocks/>
          </p:cNvSpPr>
          <p:nvPr/>
        </p:nvSpPr>
        <p:spPr>
          <a:xfrm>
            <a:off x="7137803" y="622937"/>
            <a:ext cx="4752528" cy="166850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Where Should I put &amp; Share Documents?</a:t>
            </a:r>
          </a:p>
        </p:txBody>
      </p:sp>
      <p:sp>
        <p:nvSpPr>
          <p:cNvPr id="4" name="Right Arrow 3"/>
          <p:cNvSpPr/>
          <p:nvPr/>
        </p:nvSpPr>
        <p:spPr>
          <a:xfrm>
            <a:off x="4623719" y="3565271"/>
            <a:ext cx="2736304" cy="576064"/>
          </a:xfrm>
          <a:prstGeom prst="rightArrow">
            <a:avLst/>
          </a:prstGeom>
          <a:solidFill>
            <a:srgbClr val="B4009E"/>
          </a:solidFill>
          <a:ln>
            <a:solidFill>
              <a:srgbClr val="B400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68406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632468" cy="7228114"/>
          </a:xfrm>
          <a:prstGeom prst="rect">
            <a:avLst/>
          </a:prstGeom>
        </p:spPr>
      </p:pic>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spc="-102" dirty="0" smtClean="0">
                <a:solidFill>
                  <a:prstClr val="white"/>
                </a:solidFill>
                <a:latin typeface="Segoe UI Light" panose="020B0502040204020203" pitchFamily="34" charset="0"/>
                <a:cs typeface="Segoe UI Light" panose="020B0502040204020203" pitchFamily="34" charset="0"/>
              </a:rPr>
              <a:t>I need to share my document with others, so I can share a link…</a:t>
            </a:r>
            <a:endParaRPr lang="en-US" spc="-102" dirty="0">
              <a:solidFill>
                <a:prstClr val="white"/>
              </a:solidFill>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b="16658"/>
          <a:stretch/>
        </p:blipFill>
        <p:spPr>
          <a:xfrm>
            <a:off x="3" y="3929310"/>
            <a:ext cx="2232248" cy="1860393"/>
          </a:xfrm>
          <a:prstGeom prst="rect">
            <a:avLst/>
          </a:prstGeom>
        </p:spPr>
      </p:pic>
      <p:sp>
        <p:nvSpPr>
          <p:cNvPr id="10" name="Title 1"/>
          <p:cNvSpPr txBox="1">
            <a:spLocks/>
          </p:cNvSpPr>
          <p:nvPr/>
        </p:nvSpPr>
        <p:spPr>
          <a:xfrm>
            <a:off x="7137803" y="622937"/>
            <a:ext cx="4752528" cy="166850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Where Should I put &amp; Share Documents?</a:t>
            </a:r>
          </a:p>
        </p:txBody>
      </p:sp>
      <p:sp>
        <p:nvSpPr>
          <p:cNvPr id="12" name="Right Arrow 11"/>
          <p:cNvSpPr/>
          <p:nvPr/>
        </p:nvSpPr>
        <p:spPr>
          <a:xfrm>
            <a:off x="4623719" y="3565271"/>
            <a:ext cx="2736304" cy="576064"/>
          </a:xfrm>
          <a:prstGeom prst="rightArrow">
            <a:avLst/>
          </a:prstGeom>
          <a:solidFill>
            <a:srgbClr val="B4009E"/>
          </a:solidFill>
          <a:ln>
            <a:solidFill>
              <a:srgbClr val="B400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84448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83166" y="6139642"/>
            <a:ext cx="2188051" cy="780381"/>
          </a:xfr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2187" t="11028" r="1" b="-1"/>
          <a:stretch/>
        </p:blipFill>
        <p:spPr>
          <a:xfrm flipH="1">
            <a:off x="2789237" y="0"/>
            <a:ext cx="9677400" cy="7376583"/>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87132" t="10914" r="1" b="-1"/>
          <a:stretch/>
        </p:blipFill>
        <p:spPr>
          <a:xfrm flipH="1">
            <a:off x="-334964" y="-7938"/>
            <a:ext cx="4600575" cy="7386108"/>
          </a:xfrm>
          <a:prstGeom prst="rect">
            <a:avLst/>
          </a:prstGeom>
        </p:spPr>
      </p:pic>
      <p:sp>
        <p:nvSpPr>
          <p:cNvPr id="9" name="Title 3"/>
          <p:cNvSpPr txBox="1">
            <a:spLocks/>
          </p:cNvSpPr>
          <p:nvPr/>
        </p:nvSpPr>
        <p:spPr>
          <a:xfrm>
            <a:off x="-334964" y="752974"/>
            <a:ext cx="3240833" cy="1277227"/>
          </a:xfrm>
          <a:prstGeom prst="rect">
            <a:avLst/>
          </a:prstGeom>
          <a:solidFill>
            <a:srgbClr val="505050">
              <a:alpha val="79000"/>
            </a:srgbClr>
          </a:solidFill>
        </p:spPr>
        <p:txBody>
          <a:bodyPr vert="horz" wrap="square" lIns="93260" tIns="110150" rIns="93260" bIns="110150" rtlCol="0" anchor="ctr">
            <a:spAutoFit/>
          </a:bodyPr>
          <a:lstStyle>
            <a:lvl1pPr algn="l" defTabSz="457189" rtl="0" eaLnBrk="1" latinLnBrk="0" hangingPunct="1">
              <a:lnSpc>
                <a:spcPct val="70000"/>
              </a:lnSpc>
              <a:spcBef>
                <a:spcPct val="0"/>
              </a:spcBef>
              <a:buNone/>
              <a:defRPr sz="4400" kern="1200" cap="all" spc="-200">
                <a:solidFill>
                  <a:schemeClr val="bg1"/>
                </a:solidFill>
                <a:effectLst/>
                <a:latin typeface="+mj-lt"/>
                <a:ea typeface="+mj-ea"/>
                <a:cs typeface="+mj-cs"/>
              </a:defRPr>
            </a:lvl1pPr>
          </a:lstStyle>
          <a:p>
            <a:pPr algn="r">
              <a:spcBef>
                <a:spcPts val="1224"/>
              </a:spcBef>
            </a:pPr>
            <a:r>
              <a:rPr lang="en-CA" sz="4896" b="1" dirty="0" smtClean="0">
                <a:solidFill>
                  <a:prstClr val="white"/>
                </a:solidFill>
                <a:latin typeface="Segoe UI Light" panose="020B0502040204020203" pitchFamily="34" charset="0"/>
                <a:cs typeface="Segoe UI Light" panose="020B0502040204020203" pitchFamily="34" charset="0"/>
              </a:rPr>
              <a:t>Kanwal </a:t>
            </a:r>
          </a:p>
          <a:p>
            <a:pPr algn="r">
              <a:spcBef>
                <a:spcPts val="0"/>
              </a:spcBef>
              <a:spcAft>
                <a:spcPts val="1224"/>
              </a:spcAft>
            </a:pPr>
            <a:r>
              <a:rPr lang="en-CA" sz="4896" b="1" dirty="0" smtClean="0">
                <a:solidFill>
                  <a:prstClr val="white"/>
                </a:solidFill>
                <a:latin typeface="Segoe UI Light" panose="020B0502040204020203" pitchFamily="34" charset="0"/>
                <a:cs typeface="Segoe UI Light" panose="020B0502040204020203" pitchFamily="34" charset="0"/>
              </a:rPr>
              <a:t>Khipple</a:t>
            </a:r>
            <a:endParaRPr lang="en-US" sz="4896" b="1" dirty="0">
              <a:solidFill>
                <a:prstClr val="white"/>
              </a:solidFill>
              <a:latin typeface="Segoe UI Light" panose="020B0502040204020203" pitchFamily="34" charset="0"/>
              <a:cs typeface="Segoe UI Light" panose="020B0502040204020203" pitchFamily="34" charset="0"/>
            </a:endParaRPr>
          </a:p>
        </p:txBody>
      </p:sp>
      <p:sp>
        <p:nvSpPr>
          <p:cNvPr id="10" name="Content Placeholder 4"/>
          <p:cNvSpPr txBox="1">
            <a:spLocks/>
          </p:cNvSpPr>
          <p:nvPr/>
        </p:nvSpPr>
        <p:spPr>
          <a:xfrm>
            <a:off x="884" y="5991226"/>
            <a:ext cx="12434710" cy="1003299"/>
          </a:xfrm>
          <a:prstGeom prst="rect">
            <a:avLst/>
          </a:prstGeom>
          <a:solidFill>
            <a:srgbClr val="505050"/>
          </a:solidFill>
        </p:spPr>
        <p:txBody>
          <a:bodyPr vert="horz" lIns="93260" tIns="46630" rIns="93260" bIns="46630" rtlCol="0" anchor="ctr">
            <a:normAutofit/>
          </a:bodyPr>
          <a:lstStyle>
            <a:lvl1pPr marL="0" indent="0" algn="l" defTabSz="457189" rtl="0" eaLnBrk="1" latinLnBrk="0" hangingPunct="1">
              <a:spcBef>
                <a:spcPts val="600"/>
              </a:spcBef>
              <a:buFont typeface="Arial"/>
              <a:buNone/>
              <a:defRPr sz="2600" kern="1200" spc="-100">
                <a:ln>
                  <a:noFill/>
                </a:ln>
                <a:solidFill>
                  <a:schemeClr val="bg1"/>
                </a:solidFill>
                <a:latin typeface="+mn-lt"/>
                <a:ea typeface="+mn-ea"/>
                <a:cs typeface="+mn-cs"/>
              </a:defRPr>
            </a:lvl1pPr>
            <a:lvl2pPr marL="742932" indent="-285744" algn="l" defTabSz="457189" rtl="0" eaLnBrk="1" latinLnBrk="0" hangingPunct="1">
              <a:spcBef>
                <a:spcPts val="600"/>
              </a:spcBef>
              <a:buFont typeface="Arial"/>
              <a:buChar char="–"/>
              <a:defRPr sz="2800" kern="1200" spc="-100">
                <a:solidFill>
                  <a:schemeClr val="bg1"/>
                </a:solidFill>
                <a:latin typeface="+mn-lt"/>
                <a:ea typeface="+mn-ea"/>
                <a:cs typeface="+mn-cs"/>
              </a:defRPr>
            </a:lvl2pPr>
            <a:lvl3pPr marL="1142971" indent="-228594" algn="l" defTabSz="457189" rtl="0" eaLnBrk="1" latinLnBrk="0" hangingPunct="1">
              <a:spcBef>
                <a:spcPts val="600"/>
              </a:spcBef>
              <a:buFont typeface="Arial"/>
              <a:buChar char="•"/>
              <a:defRPr sz="2400" kern="1200" spc="-100">
                <a:solidFill>
                  <a:schemeClr val="bg1"/>
                </a:solidFill>
                <a:latin typeface="+mn-lt"/>
                <a:ea typeface="+mn-ea"/>
                <a:cs typeface="+mn-cs"/>
              </a:defRPr>
            </a:lvl3pPr>
            <a:lvl4pPr marL="1600160" indent="-228594" algn="l" defTabSz="457189" rtl="0" eaLnBrk="1" latinLnBrk="0" hangingPunct="1">
              <a:spcBef>
                <a:spcPts val="600"/>
              </a:spcBef>
              <a:buFont typeface="Arial"/>
              <a:buChar char="–"/>
              <a:defRPr sz="2000" kern="1200" spc="-100">
                <a:solidFill>
                  <a:schemeClr val="bg1"/>
                </a:solidFill>
                <a:latin typeface="+mn-lt"/>
                <a:ea typeface="+mn-ea"/>
                <a:cs typeface="+mn-cs"/>
              </a:defRPr>
            </a:lvl4pPr>
            <a:lvl5pPr marL="2057349" indent="-228594" algn="l" defTabSz="457189" rtl="0" eaLnBrk="1" latinLnBrk="0" hangingPunct="1">
              <a:spcBef>
                <a:spcPts val="600"/>
              </a:spcBef>
              <a:buFont typeface="Arial"/>
              <a:buChar char="»"/>
              <a:defRPr sz="2000" kern="1200" spc="-100">
                <a:solidFill>
                  <a:schemeClr val="bg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CA" sz="2652" dirty="0">
                <a:solidFill>
                  <a:prstClr val="white"/>
                </a:solidFill>
                <a:latin typeface="Segoe UI Light" panose="020B0502040204020203" pitchFamily="34" charset="0"/>
                <a:cs typeface="Segoe UI Light" panose="020B0502040204020203" pitchFamily="34" charset="0"/>
              </a:rPr>
              <a:t>My twitter handle is </a:t>
            </a:r>
            <a:r>
              <a:rPr lang="en-CA" sz="2652" b="1" u="sng" dirty="0" smtClean="0">
                <a:solidFill>
                  <a:prstClr val="white"/>
                </a:solidFill>
                <a:latin typeface="Segoe UI Light" panose="020B0502040204020203" pitchFamily="34" charset="0"/>
                <a:cs typeface="Segoe UI Light" panose="020B0502040204020203" pitchFamily="34" charset="0"/>
              </a:rPr>
              <a:t>@</a:t>
            </a:r>
            <a:r>
              <a:rPr lang="en-CA" sz="2652" b="1" u="sng" dirty="0" err="1" smtClean="0">
                <a:solidFill>
                  <a:prstClr val="white"/>
                </a:solidFill>
                <a:latin typeface="Segoe UI Light" panose="020B0502040204020203" pitchFamily="34" charset="0"/>
                <a:cs typeface="Segoe UI Light" panose="020B0502040204020203" pitchFamily="34" charset="0"/>
              </a:rPr>
              <a:t>KKhipple</a:t>
            </a:r>
            <a:r>
              <a:rPr lang="en-CA" sz="2652" dirty="0" smtClean="0">
                <a:solidFill>
                  <a:prstClr val="white"/>
                </a:solidFill>
                <a:latin typeface="Segoe UI Light" panose="020B0502040204020203" pitchFamily="34" charset="0"/>
                <a:cs typeface="Segoe UI Light" panose="020B0502040204020203" pitchFamily="34" charset="0"/>
              </a:rPr>
              <a:t>, and I work at                          .</a:t>
            </a:r>
            <a:endParaRPr lang="en-US" sz="2652" dirty="0">
              <a:solidFill>
                <a:prstClr val="white"/>
              </a:solidFill>
              <a:latin typeface="Segoe UI Light" panose="020B0502040204020203" pitchFamily="34" charset="0"/>
              <a:cs typeface="Segoe UI Light" panose="020B0502040204020203" pitchFamily="34" charset="0"/>
            </a:endParaRPr>
          </a:p>
        </p:txBody>
      </p:sp>
      <p:sp>
        <p:nvSpPr>
          <p:cNvPr id="12" name="Title 3"/>
          <p:cNvSpPr txBox="1">
            <a:spLocks/>
          </p:cNvSpPr>
          <p:nvPr/>
        </p:nvSpPr>
        <p:spPr>
          <a:xfrm>
            <a:off x="115268" y="5036412"/>
            <a:ext cx="12301047" cy="1189383"/>
          </a:xfrm>
          <a:prstGeom prst="rect">
            <a:avLst/>
          </a:prstGeom>
          <a:noFill/>
        </p:spPr>
        <p:txBody>
          <a:bodyPr vert="horz" wrap="square" lIns="93260" tIns="110150" rIns="93260" bIns="110150" rtlCol="0" anchor="ctr">
            <a:spAutoFit/>
          </a:bodyPr>
          <a:lstStyle>
            <a:lvl1pPr algn="l" defTabSz="457189" rtl="0" eaLnBrk="1" latinLnBrk="0" hangingPunct="1">
              <a:lnSpc>
                <a:spcPct val="70000"/>
              </a:lnSpc>
              <a:spcBef>
                <a:spcPct val="0"/>
              </a:spcBef>
              <a:buNone/>
              <a:defRPr sz="4400" kern="1200" cap="all" spc="-200">
                <a:solidFill>
                  <a:schemeClr val="bg1"/>
                </a:solidFill>
                <a:effectLst/>
                <a:latin typeface="+mj-lt"/>
                <a:ea typeface="+mj-ea"/>
                <a:cs typeface="+mj-cs"/>
              </a:defRPr>
            </a:lvl1pPr>
          </a:lstStyle>
          <a:p>
            <a:r>
              <a:rPr lang="en-CA" sz="4488" b="1" dirty="0">
                <a:solidFill>
                  <a:prstClr val="white"/>
                </a:solidFill>
                <a:latin typeface="Segoe UI Light" panose="020B0502040204020203" pitchFamily="34" charset="0"/>
                <a:cs typeface="Segoe UI Light" panose="020B0502040204020203" pitchFamily="34" charset="0"/>
              </a:rPr>
              <a:t>				</a:t>
            </a:r>
            <a:r>
              <a:rPr lang="en-CA" sz="4488" b="1" dirty="0" smtClean="0">
                <a:solidFill>
                  <a:prstClr val="white"/>
                </a:solidFill>
                <a:latin typeface="Segoe UI Light" panose="020B0502040204020203" pitchFamily="34" charset="0"/>
                <a:cs typeface="Segoe UI Light" panose="020B0502040204020203" pitchFamily="34" charset="0"/>
              </a:rPr>
              <a:t>Speaker </a:t>
            </a:r>
            <a:r>
              <a:rPr lang="en-CA" sz="4488" b="1" dirty="0">
                <a:solidFill>
                  <a:prstClr val="white"/>
                </a:solidFill>
                <a:latin typeface="Segoe UI Light" panose="020B0502040204020203" pitchFamily="34" charset="0"/>
                <a:cs typeface="Segoe UI Light" panose="020B0502040204020203" pitchFamily="34" charset="0"/>
              </a:rPr>
              <a:t>| Author | </a:t>
            </a:r>
            <a:r>
              <a:rPr lang="en-CA" sz="4488" b="1" dirty="0" smtClean="0">
                <a:solidFill>
                  <a:prstClr val="white"/>
                </a:solidFill>
                <a:latin typeface="Segoe UI Light" panose="020B0502040204020203" pitchFamily="34" charset="0"/>
                <a:cs typeface="Segoe UI Light" panose="020B0502040204020203" pitchFamily="34" charset="0"/>
              </a:rPr>
              <a:t>SUPER GOOD LOOKING</a:t>
            </a:r>
            <a:endParaRPr lang="en-CA" sz="4488" b="1" dirty="0">
              <a:solidFill>
                <a:prstClr val="white"/>
              </a:solidFill>
              <a:latin typeface="Segoe UI Light" panose="020B0502040204020203" pitchFamily="34" charset="0"/>
              <a:cs typeface="Segoe UI Light" panose="020B0502040204020203" pitchFamily="34" charset="0"/>
            </a:endParaRPr>
          </a:p>
          <a:p>
            <a:endParaRPr lang="en-CA" sz="4488" b="1" dirty="0">
              <a:solidFill>
                <a:prstClr val="white"/>
              </a:solidFill>
              <a:latin typeface="Segoe UI Light" panose="020B0502040204020203" pitchFamily="34" charset="0"/>
              <a:cs typeface="Segoe UI Light" panose="020B0502040204020203" pitchFamily="34"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6103" y="6089550"/>
            <a:ext cx="2052814" cy="732149"/>
          </a:xfrm>
          <a:prstGeom prst="rect">
            <a:avLst/>
          </a:prstGeom>
        </p:spPr>
      </p:pic>
    </p:spTree>
    <p:extLst>
      <p:ext uri="{BB962C8B-B14F-4D97-AF65-F5344CB8AC3E}">
        <p14:creationId xmlns:p14="http://schemas.microsoft.com/office/powerpoint/2010/main" val="3568154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dirty="0">
                <a:latin typeface="Segoe UI Light" panose="020B0502040204020203" pitchFamily="34" charset="0"/>
                <a:cs typeface="Segoe UI Light" panose="020B0502040204020203" pitchFamily="34" charset="0"/>
              </a:rPr>
              <a:t>How </a:t>
            </a:r>
            <a:r>
              <a:rPr lang="en-US" dirty="0" smtClean="0">
                <a:latin typeface="Segoe UI Light" panose="020B0502040204020203" pitchFamily="34" charset="0"/>
                <a:cs typeface="Segoe UI Light" panose="020B0502040204020203" pitchFamily="34" charset="0"/>
              </a:rPr>
              <a:t>might users accomplish this today in Office </a:t>
            </a:r>
            <a:r>
              <a:rPr lang="en-US" dirty="0">
                <a:latin typeface="Segoe UI Light" panose="020B0502040204020203" pitchFamily="34" charset="0"/>
                <a:cs typeface="Segoe UI Light" panose="020B0502040204020203" pitchFamily="34" charset="0"/>
              </a:rPr>
              <a:t>365?</a:t>
            </a:r>
            <a:endParaRPr lang="en-CA" dirty="0">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5" name="Title 1"/>
          <p:cNvSpPr txBox="1">
            <a:spLocks/>
          </p:cNvSpPr>
          <p:nvPr/>
        </p:nvSpPr>
        <p:spPr>
          <a:xfrm>
            <a:off x="7370365" y="223989"/>
            <a:ext cx="4752528" cy="1185041"/>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Where Should I put Documents?</a:t>
            </a:r>
          </a:p>
        </p:txBody>
      </p:sp>
      <p:pic>
        <p:nvPicPr>
          <p:cNvPr id="11" name="Picture 10"/>
          <p:cNvPicPr>
            <a:picLocks noChangeAspect="1"/>
          </p:cNvPicPr>
          <p:nvPr/>
        </p:nvPicPr>
        <p:blipFill rotWithShape="1">
          <a:blip r:embed="rId4"/>
          <a:srcRect t="30364"/>
          <a:stretch/>
        </p:blipFill>
        <p:spPr>
          <a:xfrm>
            <a:off x="225680" y="2777182"/>
            <a:ext cx="12007215" cy="1123603"/>
          </a:xfrm>
          <a:prstGeom prst="rect">
            <a:avLst/>
          </a:prstGeom>
        </p:spPr>
      </p:pic>
      <p:pic>
        <p:nvPicPr>
          <p:cNvPr id="104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85750" cy="28575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2385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539" descr="http://blog.apterainc.com/Portals/213381/images/microsoft%20onedrive%20logo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60350" cy="15875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540" descr="https://pbs.twimg.com/profile_images/508987263422709760/_fwbDKI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V="1">
            <a:off x="0" y="0"/>
            <a:ext cx="254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85750" cy="28575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l="37325" t="35246" r="46121" b="33530"/>
          <a:stretch>
            <a:fillRect/>
          </a:stretch>
        </p:blipFill>
        <p:spPr bwMode="auto">
          <a:xfrm>
            <a:off x="0" y="0"/>
            <a:ext cx="26035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3"/>
          <p:cNvPicPr>
            <a:picLocks noChangeAspect="1" noChangeArrowheads="1"/>
          </p:cNvPicPr>
          <p:nvPr/>
        </p:nvPicPr>
        <p:blipFill>
          <a:blip r:embed="rId12">
            <a:extLst>
              <a:ext uri="{28A0092B-C50C-407E-A947-70E740481C1C}">
                <a14:useLocalDpi xmlns:a14="http://schemas.microsoft.com/office/drawing/2010/main" val="0"/>
              </a:ext>
            </a:extLst>
          </a:blip>
          <a:srcRect l="4356" t="14706" r="15286" b="6985"/>
          <a:stretch>
            <a:fillRect/>
          </a:stretch>
        </p:blipFill>
        <p:spPr bwMode="auto">
          <a:xfrm>
            <a:off x="0" y="0"/>
            <a:ext cx="266700" cy="2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702759"/>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802413" y="586101"/>
            <a:ext cx="4248472" cy="167799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Let’s walk through some scenarios…</a:t>
            </a:r>
          </a:p>
        </p:txBody>
      </p:sp>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spc="-102" dirty="0" smtClean="0">
                <a:solidFill>
                  <a:prstClr val="white"/>
                </a:solidFill>
                <a:latin typeface="Segoe UI Light" panose="020B0502040204020203" pitchFamily="34" charset="0"/>
                <a:cs typeface="Segoe UI Light" panose="020B0502040204020203" pitchFamily="34" charset="0"/>
              </a:rPr>
              <a:t>It’s important for the guidance to be understandable by an individual user.</a:t>
            </a:r>
            <a:endParaRPr lang="en-US" spc="-102" dirty="0">
              <a:solidFill>
                <a:prstClr val="white"/>
              </a:solidFill>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2" name="TextBox 1"/>
          <p:cNvSpPr txBox="1"/>
          <p:nvPr/>
        </p:nvSpPr>
        <p:spPr>
          <a:xfrm>
            <a:off x="850994" y="2579937"/>
            <a:ext cx="10798242" cy="707886"/>
          </a:xfrm>
          <a:prstGeom prst="rect">
            <a:avLst/>
          </a:prstGeom>
          <a:solidFill>
            <a:schemeClr val="bg1">
              <a:lumMod val="65000"/>
            </a:schemeClr>
          </a:solidFill>
        </p:spPr>
        <p:txBody>
          <a:bodyPr wrap="square" rtlCol="0">
            <a:spAutoFit/>
          </a:bodyPr>
          <a:lstStyle/>
          <a:p>
            <a:r>
              <a:rPr lang="en-CA" sz="4000" dirty="0" smtClean="0">
                <a:solidFill>
                  <a:prstClr val="white"/>
                </a:solidFill>
                <a:latin typeface="Segoe UI" panose="020B0502040204020203" pitchFamily="34" charset="0"/>
                <a:cs typeface="Segoe UI" panose="020B0502040204020203" pitchFamily="34" charset="0"/>
              </a:rPr>
              <a:t>1. Where Should I Put &amp; Share Documents</a:t>
            </a:r>
            <a:endParaRPr lang="en-CA" sz="4000" dirty="0">
              <a:solidFill>
                <a:prstClr val="white"/>
              </a:solidFill>
              <a:latin typeface="Segoe UI" panose="020B0502040204020203" pitchFamily="34" charset="0"/>
              <a:cs typeface="Segoe UI" panose="020B0502040204020203" pitchFamily="34" charset="0"/>
            </a:endParaRPr>
          </a:p>
        </p:txBody>
      </p:sp>
      <p:sp>
        <p:nvSpPr>
          <p:cNvPr id="10" name="TextBox 9"/>
          <p:cNvSpPr txBox="1"/>
          <p:nvPr/>
        </p:nvSpPr>
        <p:spPr>
          <a:xfrm>
            <a:off x="850994" y="3556101"/>
            <a:ext cx="10764885" cy="707886"/>
          </a:xfrm>
          <a:prstGeom prst="rect">
            <a:avLst/>
          </a:prstGeom>
          <a:solidFill>
            <a:srgbClr val="B4009E"/>
          </a:solidFill>
        </p:spPr>
        <p:txBody>
          <a:bodyPr wrap="square" rtlCol="0">
            <a:spAutoFit/>
          </a:bodyPr>
          <a:lstStyle/>
          <a:p>
            <a:r>
              <a:rPr lang="en-CA" sz="4000" dirty="0" smtClean="0">
                <a:solidFill>
                  <a:prstClr val="white"/>
                </a:solidFill>
                <a:latin typeface="Segoe UI" panose="020B0502040204020203" pitchFamily="34" charset="0"/>
                <a:cs typeface="Segoe UI" panose="020B0502040204020203" pitchFamily="34" charset="0"/>
              </a:rPr>
              <a:t>2. Finding Someone With A Certain Expertise</a:t>
            </a:r>
          </a:p>
        </p:txBody>
      </p:sp>
      <p:sp>
        <p:nvSpPr>
          <p:cNvPr id="13" name="TextBox 12"/>
          <p:cNvSpPr txBox="1"/>
          <p:nvPr/>
        </p:nvSpPr>
        <p:spPr>
          <a:xfrm>
            <a:off x="850994" y="4517568"/>
            <a:ext cx="10764886" cy="707886"/>
          </a:xfrm>
          <a:prstGeom prst="rect">
            <a:avLst/>
          </a:prstGeom>
          <a:solidFill>
            <a:schemeClr val="bg1">
              <a:lumMod val="65000"/>
            </a:schemeClr>
          </a:solidFill>
        </p:spPr>
        <p:txBody>
          <a:bodyPr wrap="square" rtlCol="0">
            <a:spAutoFit/>
          </a:bodyPr>
          <a:lstStyle/>
          <a:p>
            <a:r>
              <a:rPr lang="en-CA" sz="4000" dirty="0" smtClean="0">
                <a:solidFill>
                  <a:prstClr val="white"/>
                </a:solidFill>
                <a:latin typeface="Segoe UI" panose="020B0502040204020203" pitchFamily="34" charset="0"/>
                <a:cs typeface="Segoe UI" panose="020B0502040204020203" pitchFamily="34" charset="0"/>
              </a:rPr>
              <a:t>3. Provide A Note Of Congratulations/Praise</a:t>
            </a:r>
            <a:endParaRPr lang="en-CA" sz="4000" dirty="0">
              <a:solidFill>
                <a:prstClr val="white"/>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8627870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3" cstate="print">
            <a:extLst>
              <a:ext uri="{28A0092B-C50C-407E-A947-70E740481C1C}">
                <a14:useLocalDpi xmlns:a14="http://schemas.microsoft.com/office/drawing/2010/main" val="0"/>
              </a:ext>
            </a:extLst>
          </a:blip>
          <a:srcRect l="855" t="9860" r="855" b="2114"/>
          <a:stretch/>
        </p:blipFill>
        <p:spPr bwMode="auto">
          <a:xfrm>
            <a:off x="3" y="0"/>
            <a:ext cx="12608762" cy="685074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5" name="Title 1"/>
          <p:cNvSpPr txBox="1">
            <a:spLocks/>
          </p:cNvSpPr>
          <p:nvPr/>
        </p:nvSpPr>
        <p:spPr>
          <a:xfrm>
            <a:off x="5188284" y="4311365"/>
            <a:ext cx="7044611" cy="1194531"/>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How to Find someone with a certain expertise…</a:t>
            </a:r>
          </a:p>
        </p:txBody>
      </p:sp>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dirty="0" smtClean="0">
                <a:latin typeface="Segoe UI Light" panose="020B0502040204020203" pitchFamily="34" charset="0"/>
                <a:cs typeface="Segoe UI Light" panose="020B0502040204020203" pitchFamily="34" charset="0"/>
              </a:rPr>
              <a:t>SharePoint Search provides both discovery from content and profiles data. </a:t>
            </a:r>
            <a:endParaRPr lang="en-CA" dirty="0">
              <a:latin typeface="Segoe UI Light" panose="020B0502040204020203" pitchFamily="34" charset="0"/>
              <a:cs typeface="Segoe UI Light" panose="020B0502040204020203" pitchFamily="34" charset="0"/>
            </a:endParaRP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16658"/>
          <a:stretch/>
        </p:blipFill>
        <p:spPr>
          <a:xfrm>
            <a:off x="3" y="3929310"/>
            <a:ext cx="2232248" cy="1860393"/>
          </a:xfrm>
          <a:prstGeom prst="rect">
            <a:avLst/>
          </a:prstGeom>
        </p:spPr>
      </p:pic>
      <p:pic>
        <p:nvPicPr>
          <p:cNvPr id="2" name="Picture 1"/>
          <p:cNvPicPr>
            <a:picLocks noChangeAspect="1"/>
          </p:cNvPicPr>
          <p:nvPr/>
        </p:nvPicPr>
        <p:blipFill>
          <a:blip r:embed="rId6"/>
          <a:stretch>
            <a:fillRect/>
          </a:stretch>
        </p:blipFill>
        <p:spPr>
          <a:xfrm>
            <a:off x="10733942" y="6188519"/>
            <a:ext cx="1585097" cy="585267"/>
          </a:xfrm>
          <a:prstGeom prst="rect">
            <a:avLst/>
          </a:prstGeom>
        </p:spPr>
      </p:pic>
    </p:spTree>
    <p:extLst>
      <p:ext uri="{BB962C8B-B14F-4D97-AF65-F5344CB8AC3E}">
        <p14:creationId xmlns:p14="http://schemas.microsoft.com/office/powerpoint/2010/main" val="3433723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8700" t="14825" r="19900" b="19550"/>
          <a:stretch/>
        </p:blipFill>
        <p:spPr>
          <a:xfrm>
            <a:off x="-29622" y="3556"/>
            <a:ext cx="12584563" cy="7711129"/>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5" name="Title 1"/>
          <p:cNvSpPr txBox="1">
            <a:spLocks/>
          </p:cNvSpPr>
          <p:nvPr/>
        </p:nvSpPr>
        <p:spPr>
          <a:xfrm>
            <a:off x="5188284" y="4311365"/>
            <a:ext cx="7044611" cy="1194531"/>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How to Find someone with a certain expertise…</a:t>
            </a:r>
          </a:p>
        </p:txBody>
      </p:sp>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a:latin typeface="Segoe UI Light" panose="020B0502040204020203" pitchFamily="34" charset="0"/>
                <a:cs typeface="Segoe UI Light" panose="020B0502040204020203" pitchFamily="34" charset="0"/>
              </a:rPr>
              <a:t>How might users accomplish this today in Office 365?</a:t>
            </a:r>
            <a:endParaRPr lang="en-CA" dirty="0">
              <a:latin typeface="Segoe UI Light" panose="020B0502040204020203" pitchFamily="34" charset="0"/>
              <a:cs typeface="Segoe UI Light" panose="020B0502040204020203" pitchFamily="34" charset="0"/>
            </a:endParaRP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16658"/>
          <a:stretch/>
        </p:blipFill>
        <p:spPr>
          <a:xfrm>
            <a:off x="3" y="3929310"/>
            <a:ext cx="2232248" cy="1860393"/>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49950" y="6238611"/>
            <a:ext cx="1584736" cy="583088"/>
          </a:xfrm>
          <a:prstGeom prst="rect">
            <a:avLst/>
          </a:prstGeom>
        </p:spPr>
      </p:pic>
    </p:spTree>
    <p:extLst>
      <p:ext uri="{BB962C8B-B14F-4D97-AF65-F5344CB8AC3E}">
        <p14:creationId xmlns:p14="http://schemas.microsoft.com/office/powerpoint/2010/main" val="2348172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20142"/>
          <a:stretch/>
        </p:blipFill>
        <p:spPr>
          <a:xfrm>
            <a:off x="12571" y="0"/>
            <a:ext cx="12423904" cy="6953646"/>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5188284" y="4311365"/>
            <a:ext cx="7044611" cy="1194531"/>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How to Find someone with a certain expertise…</a:t>
            </a:r>
          </a:p>
        </p:txBody>
      </p:sp>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a:latin typeface="Segoe UI Light" panose="020B0502040204020203" pitchFamily="34" charset="0"/>
                <a:cs typeface="Segoe UI Light" panose="020B0502040204020203" pitchFamily="34" charset="0"/>
              </a:rPr>
              <a:t>How might users accomplish this today in Office 365?</a:t>
            </a:r>
            <a:endParaRPr lang="en-CA" dirty="0">
              <a:latin typeface="Segoe UI Light" panose="020B0502040204020203" pitchFamily="34" charset="0"/>
              <a:cs typeface="Segoe UI Light" panose="020B0502040204020203" pitchFamily="34" charset="0"/>
            </a:endParaRP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16658"/>
          <a:stretch/>
        </p:blipFill>
        <p:spPr>
          <a:xfrm>
            <a:off x="3" y="3929310"/>
            <a:ext cx="2232248" cy="1860393"/>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9949" y="6201333"/>
            <a:ext cx="1584736" cy="583088"/>
          </a:xfrm>
          <a:prstGeom prst="rect">
            <a:avLst/>
          </a:prstGeom>
        </p:spPr>
      </p:pic>
    </p:spTree>
    <p:extLst>
      <p:ext uri="{BB962C8B-B14F-4D97-AF65-F5344CB8AC3E}">
        <p14:creationId xmlns:p14="http://schemas.microsoft.com/office/powerpoint/2010/main" val="139564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10"/>
                                        </p:tgtEl>
                                        <p:attrNameLst>
                                          <p:attrName>style.opacity</p:attrName>
                                        </p:attrNameLst>
                                      </p:cBhvr>
                                      <p:to>
                                        <p:strVal val="0.5"/>
                                      </p:to>
                                    </p:set>
                                    <p:animEffect filter="image" prLst="opacity: 0.5">
                                      <p:cBhvr rctx="IE">
                                        <p:cTn id="12"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6459" y="-17134"/>
            <a:ext cx="12626946" cy="8266924"/>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5" name="Title 1"/>
          <p:cNvSpPr txBox="1">
            <a:spLocks/>
          </p:cNvSpPr>
          <p:nvPr/>
        </p:nvSpPr>
        <p:spPr>
          <a:xfrm>
            <a:off x="5188284" y="4311365"/>
            <a:ext cx="7044611" cy="1194531"/>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How to Find someone with a certain expertise…</a:t>
            </a:r>
          </a:p>
        </p:txBody>
      </p:sp>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a:latin typeface="Segoe UI Light" panose="020B0502040204020203" pitchFamily="34" charset="0"/>
                <a:cs typeface="Segoe UI Light" panose="020B0502040204020203" pitchFamily="34" charset="0"/>
              </a:rPr>
              <a:t>How might users accomplish this today in Office 365?</a:t>
            </a:r>
            <a:endParaRPr lang="en-CA" dirty="0">
              <a:latin typeface="Segoe UI Light" panose="020B0502040204020203" pitchFamily="34" charset="0"/>
              <a:cs typeface="Segoe UI Light" panose="020B0502040204020203" pitchFamily="34" charset="0"/>
            </a:endParaRPr>
          </a:p>
        </p:txBody>
      </p:sp>
      <p:sp>
        <p:nvSpPr>
          <p:cNvPr id="7" name="&quot;No&quot; Symbol 6"/>
          <p:cNvSpPr/>
          <p:nvPr/>
        </p:nvSpPr>
        <p:spPr bwMode="auto">
          <a:xfrm>
            <a:off x="241574" y="4001318"/>
            <a:ext cx="1944215" cy="1863634"/>
          </a:xfrm>
          <a:prstGeom prst="noSmoking">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CA" sz="2000" dirty="0">
              <a:gradFill>
                <a:gsLst>
                  <a:gs pos="16814">
                    <a:srgbClr val="FFFFFF"/>
                  </a:gs>
                  <a:gs pos="46000">
                    <a:srgbClr val="FFFFFF"/>
                  </a:gs>
                </a:gsLst>
                <a:lin ang="5400000" scaled="0"/>
              </a:gradFill>
            </a:endParaRP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49950" y="6201333"/>
            <a:ext cx="1584736" cy="583088"/>
          </a:xfrm>
          <a:prstGeom prst="rect">
            <a:avLst/>
          </a:prstGeom>
        </p:spPr>
      </p:pic>
    </p:spTree>
    <p:extLst>
      <p:ext uri="{BB962C8B-B14F-4D97-AF65-F5344CB8AC3E}">
        <p14:creationId xmlns:p14="http://schemas.microsoft.com/office/powerpoint/2010/main" val="755106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459" y="-28290"/>
            <a:ext cx="12482936" cy="7669183"/>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5" name="Title 1"/>
          <p:cNvSpPr txBox="1">
            <a:spLocks/>
          </p:cNvSpPr>
          <p:nvPr/>
        </p:nvSpPr>
        <p:spPr>
          <a:xfrm>
            <a:off x="5188284" y="4311365"/>
            <a:ext cx="7044611" cy="1194531"/>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How to Find someone with a certain expertise…</a:t>
            </a:r>
          </a:p>
        </p:txBody>
      </p:sp>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a:latin typeface="Segoe UI Light" panose="020B0502040204020203" pitchFamily="34" charset="0"/>
                <a:cs typeface="Segoe UI Light" panose="020B0502040204020203" pitchFamily="34" charset="0"/>
              </a:rPr>
              <a:t>How might users accomplish this today in Office 365?</a:t>
            </a:r>
            <a:endParaRPr lang="en-CA" dirty="0">
              <a:latin typeface="Segoe UI Light" panose="020B0502040204020203" pitchFamily="34" charset="0"/>
              <a:cs typeface="Segoe UI Light" panose="020B0502040204020203" pitchFamily="34" charset="0"/>
            </a:endParaRPr>
          </a:p>
        </p:txBody>
      </p:sp>
      <p:sp>
        <p:nvSpPr>
          <p:cNvPr id="7" name="&quot;No&quot; Symbol 6"/>
          <p:cNvSpPr/>
          <p:nvPr/>
        </p:nvSpPr>
        <p:spPr bwMode="auto">
          <a:xfrm>
            <a:off x="241574" y="4001318"/>
            <a:ext cx="1944215" cy="1863634"/>
          </a:xfrm>
          <a:prstGeom prst="noSmoking">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CA" sz="2000" dirty="0">
              <a:gradFill>
                <a:gsLst>
                  <a:gs pos="16814">
                    <a:srgbClr val="FFFFFF"/>
                  </a:gs>
                  <a:gs pos="46000">
                    <a:srgbClr val="FFFFFF"/>
                  </a:gs>
                </a:gsLst>
                <a:lin ang="5400000" scaled="0"/>
              </a:gradFill>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49950" y="6201333"/>
            <a:ext cx="1584736" cy="583088"/>
          </a:xfrm>
          <a:prstGeom prst="rect">
            <a:avLst/>
          </a:prstGeom>
        </p:spPr>
      </p:pic>
    </p:spTree>
    <p:extLst>
      <p:ext uri="{BB962C8B-B14F-4D97-AF65-F5344CB8AC3E}">
        <p14:creationId xmlns:p14="http://schemas.microsoft.com/office/powerpoint/2010/main" val="4132178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5" name="Title 1"/>
          <p:cNvSpPr txBox="1">
            <a:spLocks/>
          </p:cNvSpPr>
          <p:nvPr/>
        </p:nvSpPr>
        <p:spPr>
          <a:xfrm>
            <a:off x="5188284" y="4311365"/>
            <a:ext cx="7044611" cy="1194531"/>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How to Find someone with a certain expertise…</a:t>
            </a:r>
          </a:p>
        </p:txBody>
      </p:sp>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a:latin typeface="Segoe UI Light" panose="020B0502040204020203" pitchFamily="34" charset="0"/>
                <a:cs typeface="Segoe UI Light" panose="020B0502040204020203" pitchFamily="34" charset="0"/>
              </a:rPr>
              <a:t>How might users accomplish this today in Office 365?</a:t>
            </a:r>
            <a:endParaRPr lang="en-CA" dirty="0">
              <a:latin typeface="Segoe UI Light" panose="020B0502040204020203" pitchFamily="34" charset="0"/>
              <a:cs typeface="Segoe UI Light" panose="020B0502040204020203" pitchFamily="34" charset="0"/>
            </a:endParaRPr>
          </a:p>
        </p:txBody>
      </p:sp>
      <p:pic>
        <p:nvPicPr>
          <p:cNvPr id="2" name="Picture 1"/>
          <p:cNvPicPr>
            <a:picLocks noChangeAspect="1"/>
          </p:cNvPicPr>
          <p:nvPr/>
        </p:nvPicPr>
        <p:blipFill rotWithShape="1">
          <a:blip r:embed="rId4"/>
          <a:srcRect t="4380"/>
          <a:stretch/>
        </p:blipFill>
        <p:spPr>
          <a:xfrm>
            <a:off x="230348" y="2447475"/>
            <a:ext cx="11975783" cy="1162157"/>
          </a:xfrm>
          <a:prstGeom prst="rect">
            <a:avLst/>
          </a:prstGeom>
        </p:spPr>
      </p:pic>
      <p:sp>
        <p:nvSpPr>
          <p:cNvPr id="4" name="Down Arrow 3"/>
          <p:cNvSpPr/>
          <p:nvPr/>
        </p:nvSpPr>
        <p:spPr>
          <a:xfrm>
            <a:off x="9098557" y="400918"/>
            <a:ext cx="648072" cy="1872208"/>
          </a:xfrm>
          <a:prstGeom prst="downArrow">
            <a:avLst/>
          </a:prstGeom>
          <a:solidFill>
            <a:srgbClr val="B4009E"/>
          </a:solidFill>
          <a:ln>
            <a:solidFill>
              <a:srgbClr val="B400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9950" y="6201333"/>
            <a:ext cx="1584736" cy="583088"/>
          </a:xfrm>
          <a:prstGeom prst="rect">
            <a:avLst/>
          </a:prstGeom>
        </p:spPr>
      </p:pic>
    </p:spTree>
    <p:extLst>
      <p:ext uri="{BB962C8B-B14F-4D97-AF65-F5344CB8AC3E}">
        <p14:creationId xmlns:p14="http://schemas.microsoft.com/office/powerpoint/2010/main" val="1740557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802413" y="586101"/>
            <a:ext cx="4248472" cy="167799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Let’s walk through some scenarios…</a:t>
            </a:r>
          </a:p>
        </p:txBody>
      </p:sp>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spc="-102" dirty="0" smtClean="0">
                <a:solidFill>
                  <a:prstClr val="white"/>
                </a:solidFill>
                <a:latin typeface="Segoe UI Light" panose="020B0502040204020203" pitchFamily="34" charset="0"/>
                <a:cs typeface="Segoe UI Light" panose="020B0502040204020203" pitchFamily="34" charset="0"/>
              </a:rPr>
              <a:t>It’s important for the guidance to be understandable by an individual user.</a:t>
            </a:r>
            <a:endParaRPr lang="en-US" spc="-102" dirty="0">
              <a:solidFill>
                <a:prstClr val="white"/>
              </a:solidFill>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2" name="TextBox 1"/>
          <p:cNvSpPr txBox="1"/>
          <p:nvPr/>
        </p:nvSpPr>
        <p:spPr>
          <a:xfrm>
            <a:off x="850994" y="2579937"/>
            <a:ext cx="10798242" cy="707886"/>
          </a:xfrm>
          <a:prstGeom prst="rect">
            <a:avLst/>
          </a:prstGeom>
          <a:solidFill>
            <a:schemeClr val="bg1">
              <a:lumMod val="65000"/>
            </a:schemeClr>
          </a:solidFill>
        </p:spPr>
        <p:txBody>
          <a:bodyPr wrap="square" rtlCol="0">
            <a:spAutoFit/>
          </a:bodyPr>
          <a:lstStyle/>
          <a:p>
            <a:r>
              <a:rPr lang="en-CA" sz="4000" dirty="0" smtClean="0">
                <a:solidFill>
                  <a:prstClr val="white"/>
                </a:solidFill>
                <a:latin typeface="Segoe UI" panose="020B0502040204020203" pitchFamily="34" charset="0"/>
                <a:cs typeface="Segoe UI" panose="020B0502040204020203" pitchFamily="34" charset="0"/>
              </a:rPr>
              <a:t>1. Where Should I Put &amp; Share Documents</a:t>
            </a:r>
            <a:endParaRPr lang="en-CA" sz="4000" dirty="0">
              <a:solidFill>
                <a:prstClr val="white"/>
              </a:solidFill>
              <a:latin typeface="Segoe UI" panose="020B0502040204020203" pitchFamily="34" charset="0"/>
              <a:cs typeface="Segoe UI" panose="020B0502040204020203" pitchFamily="34" charset="0"/>
            </a:endParaRPr>
          </a:p>
        </p:txBody>
      </p:sp>
      <p:sp>
        <p:nvSpPr>
          <p:cNvPr id="10" name="TextBox 9"/>
          <p:cNvSpPr txBox="1"/>
          <p:nvPr/>
        </p:nvSpPr>
        <p:spPr>
          <a:xfrm>
            <a:off x="850994" y="3556101"/>
            <a:ext cx="10764885" cy="707886"/>
          </a:xfrm>
          <a:prstGeom prst="rect">
            <a:avLst/>
          </a:prstGeom>
          <a:solidFill>
            <a:schemeClr val="bg1">
              <a:lumMod val="65000"/>
            </a:schemeClr>
          </a:solidFill>
        </p:spPr>
        <p:txBody>
          <a:bodyPr wrap="square" rtlCol="0">
            <a:spAutoFit/>
          </a:bodyPr>
          <a:lstStyle/>
          <a:p>
            <a:r>
              <a:rPr lang="en-CA" sz="4000" dirty="0" smtClean="0">
                <a:solidFill>
                  <a:prstClr val="white"/>
                </a:solidFill>
                <a:latin typeface="Segoe UI" panose="020B0502040204020203" pitchFamily="34" charset="0"/>
                <a:cs typeface="Segoe UI" panose="020B0502040204020203" pitchFamily="34" charset="0"/>
              </a:rPr>
              <a:t>2. Finding Someone With A Certain Expertise</a:t>
            </a:r>
          </a:p>
        </p:txBody>
      </p:sp>
      <p:sp>
        <p:nvSpPr>
          <p:cNvPr id="13" name="TextBox 12"/>
          <p:cNvSpPr txBox="1"/>
          <p:nvPr/>
        </p:nvSpPr>
        <p:spPr>
          <a:xfrm>
            <a:off x="850994" y="4517568"/>
            <a:ext cx="10764886" cy="707886"/>
          </a:xfrm>
          <a:prstGeom prst="rect">
            <a:avLst/>
          </a:prstGeom>
          <a:solidFill>
            <a:srgbClr val="B4009E"/>
          </a:solidFill>
        </p:spPr>
        <p:txBody>
          <a:bodyPr wrap="square" rtlCol="0">
            <a:spAutoFit/>
          </a:bodyPr>
          <a:lstStyle/>
          <a:p>
            <a:r>
              <a:rPr lang="en-CA" sz="4000" dirty="0" smtClean="0">
                <a:solidFill>
                  <a:prstClr val="white"/>
                </a:solidFill>
                <a:latin typeface="Segoe UI" panose="020B0502040204020203" pitchFamily="34" charset="0"/>
                <a:cs typeface="Segoe UI" panose="020B0502040204020203" pitchFamily="34" charset="0"/>
              </a:rPr>
              <a:t>3. Provide A Note Of Congratulations/Praise</a:t>
            </a:r>
            <a:endParaRPr lang="en-CA" sz="4000" dirty="0">
              <a:solidFill>
                <a:prstClr val="white"/>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10916029"/>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 y="0"/>
            <a:ext cx="12436471" cy="7127334"/>
          </a:xfrm>
          <a:prstGeom prst="rect">
            <a:avLst/>
          </a:prstGeom>
        </p:spPr>
      </p:pic>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a:latin typeface="Segoe UI Light" panose="020B0502040204020203" pitchFamily="34" charset="0"/>
                <a:cs typeface="Segoe UI Light" panose="020B0502040204020203" pitchFamily="34" charset="0"/>
              </a:rPr>
              <a:t>How might users accomplish this today in Office 365?</a:t>
            </a:r>
            <a:endParaRPr lang="en-CA" dirty="0">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5" name="Title 1"/>
          <p:cNvSpPr txBox="1">
            <a:spLocks/>
          </p:cNvSpPr>
          <p:nvPr/>
        </p:nvSpPr>
        <p:spPr>
          <a:xfrm>
            <a:off x="326448" y="318708"/>
            <a:ext cx="8268747" cy="1194531"/>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Provide A Note Of Congratulations…</a:t>
            </a:r>
          </a:p>
        </p:txBody>
      </p:sp>
      <p:sp>
        <p:nvSpPr>
          <p:cNvPr id="11" name="Right Arrow 10"/>
          <p:cNvSpPr/>
          <p:nvPr/>
        </p:nvSpPr>
        <p:spPr>
          <a:xfrm>
            <a:off x="673621" y="3425254"/>
            <a:ext cx="1872208" cy="576064"/>
          </a:xfrm>
          <a:prstGeom prst="rightArrow">
            <a:avLst/>
          </a:prstGeom>
          <a:solidFill>
            <a:srgbClr val="B4009E"/>
          </a:solidFill>
          <a:ln>
            <a:solidFill>
              <a:srgbClr val="B400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6658"/>
          <a:stretch/>
        </p:blipFill>
        <p:spPr>
          <a:xfrm>
            <a:off x="3" y="3929310"/>
            <a:ext cx="2232248" cy="1860393"/>
          </a:xfrm>
          <a:prstGeom prst="rect">
            <a:avLst/>
          </a:prstGeom>
        </p:spPr>
      </p:pic>
    </p:spTree>
    <p:extLst>
      <p:ext uri="{BB962C8B-B14F-4D97-AF65-F5344CB8AC3E}">
        <p14:creationId xmlns:p14="http://schemas.microsoft.com/office/powerpoint/2010/main" val="1174091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5589" y="1913086"/>
            <a:ext cx="11887200" cy="2593975"/>
          </a:xfrm>
        </p:spPr>
        <p:txBody>
          <a:bodyPr/>
          <a:lstStyle/>
          <a:p>
            <a:r>
              <a:rPr lang="en-US" sz="7200" dirty="0">
                <a:latin typeface="Segoe UI Light" panose="020B0502040204020203" pitchFamily="34" charset="0"/>
                <a:cs typeface="Segoe UI Light" panose="020B0502040204020203" pitchFamily="34" charset="0"/>
              </a:rPr>
              <a:t>Answering The</a:t>
            </a:r>
            <a:br>
              <a:rPr lang="en-US" sz="7200" dirty="0">
                <a:latin typeface="Segoe UI Light" panose="020B0502040204020203" pitchFamily="34" charset="0"/>
                <a:cs typeface="Segoe UI Light" panose="020B0502040204020203" pitchFamily="34" charset="0"/>
              </a:rPr>
            </a:br>
            <a:r>
              <a:rPr lang="en-US" sz="7200" b="1" dirty="0" smtClean="0">
                <a:latin typeface="Segoe UI Light" panose="020B0502040204020203" pitchFamily="34" charset="0"/>
                <a:cs typeface="Segoe UI Light" panose="020B0502040204020203" pitchFamily="34" charset="0"/>
              </a:rPr>
              <a:t>“When </a:t>
            </a:r>
            <a:r>
              <a:rPr lang="en-US" sz="7200" b="1" dirty="0">
                <a:latin typeface="Segoe UI Light" panose="020B0502040204020203" pitchFamily="34" charset="0"/>
                <a:cs typeface="Segoe UI Light" panose="020B0502040204020203" pitchFamily="34" charset="0"/>
              </a:rPr>
              <a:t>To Use What” </a:t>
            </a:r>
            <a:r>
              <a:rPr lang="en-US" sz="7200" dirty="0">
                <a:latin typeface="Segoe UI Light" panose="020B0502040204020203" pitchFamily="34" charset="0"/>
                <a:cs typeface="Segoe UI Light" panose="020B0502040204020203" pitchFamily="34" charset="0"/>
              </a:rPr>
              <a:t/>
            </a:r>
            <a:br>
              <a:rPr lang="en-US" sz="7200" dirty="0">
                <a:latin typeface="Segoe UI Light" panose="020B0502040204020203" pitchFamily="34" charset="0"/>
                <a:cs typeface="Segoe UI Light" panose="020B0502040204020203" pitchFamily="34" charset="0"/>
              </a:rPr>
            </a:br>
            <a:r>
              <a:rPr lang="en-US" sz="7200" dirty="0">
                <a:latin typeface="Segoe UI Light" panose="020B0502040204020203" pitchFamily="34" charset="0"/>
                <a:cs typeface="Segoe UI Light" panose="020B0502040204020203" pitchFamily="34" charset="0"/>
              </a:rPr>
              <a:t>Question</a:t>
            </a:r>
          </a:p>
        </p:txBody>
      </p:sp>
    </p:spTree>
    <p:extLst>
      <p:ext uri="{BB962C8B-B14F-4D97-AF65-F5344CB8AC3E}">
        <p14:creationId xmlns:p14="http://schemas.microsoft.com/office/powerpoint/2010/main" val="1768961831"/>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31403" b="35568"/>
          <a:stretch/>
        </p:blipFill>
        <p:spPr>
          <a:xfrm>
            <a:off x="529605" y="488310"/>
            <a:ext cx="6579290" cy="5152647"/>
          </a:xfrm>
          <a:prstGeom prst="rect">
            <a:avLst/>
          </a:prstGeom>
          <a:ln>
            <a:noFill/>
          </a:ln>
          <a:effectLst>
            <a:outerShdw blurRad="292100" dist="139700" dir="2700000" algn="tl" rotWithShape="0">
              <a:srgbClr val="333333">
                <a:alpha val="65000"/>
              </a:srgbClr>
            </a:outerShdw>
          </a:effectLst>
        </p:spPr>
      </p:pic>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a:latin typeface="Segoe UI Light" panose="020B0502040204020203" pitchFamily="34" charset="0"/>
                <a:cs typeface="Segoe UI Light" panose="020B0502040204020203" pitchFamily="34" charset="0"/>
              </a:rPr>
              <a:t>How might users accomplish this today in Office 365?</a:t>
            </a:r>
            <a:endParaRPr lang="en-CA" dirty="0">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5" name="Title 1"/>
          <p:cNvSpPr txBox="1">
            <a:spLocks/>
          </p:cNvSpPr>
          <p:nvPr/>
        </p:nvSpPr>
        <p:spPr>
          <a:xfrm>
            <a:off x="326448" y="318708"/>
            <a:ext cx="8268747" cy="1194531"/>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Provide A Note Of Congratulations…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7479" y="2730621"/>
            <a:ext cx="4515431" cy="2910336"/>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6658"/>
          <a:stretch/>
        </p:blipFill>
        <p:spPr>
          <a:xfrm>
            <a:off x="3" y="3929310"/>
            <a:ext cx="2232248" cy="1860393"/>
          </a:xfrm>
          <a:prstGeom prst="rect">
            <a:avLst/>
          </a:prstGeom>
        </p:spPr>
      </p:pic>
    </p:spTree>
    <p:extLst>
      <p:ext uri="{BB962C8B-B14F-4D97-AF65-F5344CB8AC3E}">
        <p14:creationId xmlns:p14="http://schemas.microsoft.com/office/powerpoint/2010/main" val="214254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83" y="-222536"/>
            <a:ext cx="12711402" cy="7044235"/>
          </a:xfrm>
          <a:prstGeom prst="rect">
            <a:avLst/>
          </a:prstGeom>
        </p:spPr>
      </p:pic>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a:latin typeface="Segoe UI Light" panose="020B0502040204020203" pitchFamily="34" charset="0"/>
                <a:cs typeface="Segoe UI Light" panose="020B0502040204020203" pitchFamily="34" charset="0"/>
              </a:rPr>
              <a:t>How might users accomplish this today in Office 365?</a:t>
            </a:r>
            <a:endParaRPr lang="en-CA" dirty="0">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5" name="Title 1"/>
          <p:cNvSpPr txBox="1">
            <a:spLocks/>
          </p:cNvSpPr>
          <p:nvPr/>
        </p:nvSpPr>
        <p:spPr>
          <a:xfrm>
            <a:off x="326448" y="318708"/>
            <a:ext cx="8268747" cy="1194531"/>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Provide A Note Of Congratulations…</a:t>
            </a: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b="16658"/>
          <a:stretch/>
        </p:blipFill>
        <p:spPr>
          <a:xfrm>
            <a:off x="3" y="3929310"/>
            <a:ext cx="2232248" cy="1860393"/>
          </a:xfrm>
          <a:prstGeom prst="rect">
            <a:avLst/>
          </a:prstGeom>
        </p:spPr>
      </p:pic>
    </p:spTree>
    <p:extLst>
      <p:ext uri="{BB962C8B-B14F-4D97-AF65-F5344CB8AC3E}">
        <p14:creationId xmlns:p14="http://schemas.microsoft.com/office/powerpoint/2010/main" val="3754876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officeblogswest.blob.core.windows.net/wp-content/2015/04/New-Office-Delve-People-Experiences-in-Office-365-1.png"/>
          <p:cNvPicPr>
            <a:picLocks noChangeAspect="1" noChangeArrowheads="1"/>
          </p:cNvPicPr>
          <p:nvPr/>
        </p:nvPicPr>
        <p:blipFill rotWithShape="1">
          <a:blip r:embed="rId3">
            <a:extLst>
              <a:ext uri="{28A0092B-C50C-407E-A947-70E740481C1C}">
                <a14:useLocalDpi xmlns:a14="http://schemas.microsoft.com/office/drawing/2010/main" val="0"/>
              </a:ext>
            </a:extLst>
          </a:blip>
          <a:srcRect r="11619" b="18591"/>
          <a:stretch/>
        </p:blipFill>
        <p:spPr bwMode="auto">
          <a:xfrm>
            <a:off x="3" y="-55202"/>
            <a:ext cx="12483201" cy="1201484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a:latin typeface="Segoe UI Light" panose="020B0502040204020203" pitchFamily="34" charset="0"/>
                <a:cs typeface="Segoe UI Light" panose="020B0502040204020203" pitchFamily="34" charset="0"/>
              </a:rPr>
              <a:t>How might users accomplish this today in Office 365?</a:t>
            </a:r>
            <a:endParaRPr lang="en-CA" dirty="0">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5" name="Title 1"/>
          <p:cNvSpPr txBox="1">
            <a:spLocks/>
          </p:cNvSpPr>
          <p:nvPr/>
        </p:nvSpPr>
        <p:spPr>
          <a:xfrm>
            <a:off x="326448" y="318708"/>
            <a:ext cx="8268747" cy="1194531"/>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Provide A Note Of Congratulations…</a:t>
            </a: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6658"/>
          <a:stretch/>
        </p:blipFill>
        <p:spPr>
          <a:xfrm>
            <a:off x="3" y="3929310"/>
            <a:ext cx="2232248" cy="1860393"/>
          </a:xfrm>
          <a:prstGeom prst="rect">
            <a:avLst/>
          </a:prstGeom>
        </p:spPr>
      </p:pic>
    </p:spTree>
    <p:extLst>
      <p:ext uri="{BB962C8B-B14F-4D97-AF65-F5344CB8AC3E}">
        <p14:creationId xmlns:p14="http://schemas.microsoft.com/office/powerpoint/2010/main" val="1600291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91805E-6 4.8434E-6 L -0.00179 -0.85089 " pathEditMode="relative" rAng="0" ptsTypes="AA">
                                      <p:cBhvr>
                                        <p:cTn id="6" dur="2000" fill="hold"/>
                                        <p:tgtEl>
                                          <p:spTgt spid="1026"/>
                                        </p:tgtEl>
                                        <p:attrNameLst>
                                          <p:attrName>ppt_x</p:attrName>
                                          <p:attrName>ppt_y</p:attrName>
                                        </p:attrNameLst>
                                      </p:cBhvr>
                                      <p:rCtr x="-89" y="-42556"/>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3"/>
          <p:cNvSpPr txBox="1">
            <a:spLocks/>
          </p:cNvSpPr>
          <p:nvPr/>
        </p:nvSpPr>
        <p:spPr>
          <a:xfrm>
            <a:off x="3" y="5941063"/>
            <a:ext cx="12436474" cy="110362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a:latin typeface="Segoe UI Light" panose="020B0502040204020203" pitchFamily="34" charset="0"/>
                <a:cs typeface="Segoe UI Light" panose="020B0502040204020203" pitchFamily="34" charset="0"/>
              </a:rPr>
              <a:t>How might users accomplish this today in Office 365?</a:t>
            </a:r>
            <a:endParaRPr lang="en-CA" dirty="0">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5" name="Title 1"/>
          <p:cNvSpPr txBox="1">
            <a:spLocks/>
          </p:cNvSpPr>
          <p:nvPr/>
        </p:nvSpPr>
        <p:spPr>
          <a:xfrm>
            <a:off x="326448" y="318708"/>
            <a:ext cx="8268747" cy="1194531"/>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solidFill>
                  <a:prstClr val="white"/>
                </a:solidFill>
                <a:latin typeface="Segoe UI" panose="020B0502040204020203" pitchFamily="34" charset="0"/>
                <a:cs typeface="Segoe UI" panose="020B0502040204020203" pitchFamily="34" charset="0"/>
              </a:rPr>
              <a:t>Provide A Note Of Congratulations…</a:t>
            </a:r>
          </a:p>
        </p:txBody>
      </p:sp>
      <p:pic>
        <p:nvPicPr>
          <p:cNvPr id="2" name="Picture 1"/>
          <p:cNvPicPr>
            <a:picLocks noChangeAspect="1"/>
          </p:cNvPicPr>
          <p:nvPr/>
        </p:nvPicPr>
        <p:blipFill>
          <a:blip r:embed="rId4"/>
          <a:stretch>
            <a:fillRect/>
          </a:stretch>
        </p:blipFill>
        <p:spPr>
          <a:xfrm>
            <a:off x="225107" y="2921000"/>
            <a:ext cx="11986260" cy="1152525"/>
          </a:xfrm>
          <a:prstGeom prst="rect">
            <a:avLst/>
          </a:prstGeom>
        </p:spPr>
      </p:pic>
      <p:sp>
        <p:nvSpPr>
          <p:cNvPr id="6" name="Down Arrow 5"/>
          <p:cNvSpPr/>
          <p:nvPr/>
        </p:nvSpPr>
        <p:spPr>
          <a:xfrm>
            <a:off x="9098557" y="881198"/>
            <a:ext cx="648072" cy="1872208"/>
          </a:xfrm>
          <a:prstGeom prst="downArrow">
            <a:avLst/>
          </a:prstGeom>
          <a:solidFill>
            <a:srgbClr val="B4009E"/>
          </a:solidFill>
          <a:ln>
            <a:solidFill>
              <a:srgbClr val="B400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96540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 y="-118533"/>
            <a:ext cx="12436473" cy="7166319"/>
          </a:xfrm>
          <a:prstGeom prst="rect">
            <a:avLst/>
          </a:prstGeom>
        </p:spPr>
      </p:pic>
      <p:sp>
        <p:nvSpPr>
          <p:cNvPr id="8" name="Content Placeholder 3"/>
          <p:cNvSpPr txBox="1">
            <a:spLocks/>
          </p:cNvSpPr>
          <p:nvPr/>
        </p:nvSpPr>
        <p:spPr>
          <a:xfrm>
            <a:off x="3" y="5991228"/>
            <a:ext cx="12436474" cy="1003299"/>
          </a:xfrm>
          <a:prstGeom prst="rect">
            <a:avLst/>
          </a:prstGeom>
          <a:solidFill>
            <a:schemeClr val="accent5"/>
          </a:solidFill>
        </p:spPr>
        <p:txBody>
          <a:bodyPr anchor="ctr">
            <a:normAutofit/>
          </a:bodyPr>
          <a:lstStyle>
            <a:lvl1pPr marL="0" indent="0" algn="l" defTabSz="466287" rtl="0" eaLnBrk="1" latinLnBrk="0" hangingPunct="1">
              <a:spcBef>
                <a:spcPts val="612"/>
              </a:spcBef>
              <a:buFont typeface="Arial"/>
              <a:buNone/>
              <a:defRPr sz="2652" kern="1200">
                <a:ln>
                  <a:noFill/>
                </a:ln>
                <a:solidFill>
                  <a:srgbClr val="FFFFFF"/>
                </a:solidFill>
                <a:latin typeface="+mn-lt"/>
                <a:ea typeface="+mn-ea"/>
                <a:cs typeface="+mn-cs"/>
              </a:defRPr>
            </a:lvl1pPr>
            <a:lvl2pPr marL="757716" indent="-291430" algn="l" defTabSz="466287" rtl="0" eaLnBrk="1" latinLnBrk="0" hangingPunct="1">
              <a:spcBef>
                <a:spcPct val="20000"/>
              </a:spcBef>
              <a:buFont typeface="Arial"/>
              <a:buChar char="–"/>
              <a:defRPr sz="2856" kern="1200">
                <a:solidFill>
                  <a:schemeClr val="tx1"/>
                </a:solidFill>
                <a:latin typeface="+mn-lt"/>
                <a:ea typeface="+mn-ea"/>
                <a:cs typeface="+mn-cs"/>
              </a:defRPr>
            </a:lvl2pPr>
            <a:lvl3pPr marL="1165716" indent="-233143" algn="l" defTabSz="466287" rtl="0" eaLnBrk="1" latinLnBrk="0" hangingPunct="1">
              <a:spcBef>
                <a:spcPct val="20000"/>
              </a:spcBef>
              <a:buFont typeface="Arial"/>
              <a:buChar char="•"/>
              <a:defRPr sz="2448" kern="1200">
                <a:solidFill>
                  <a:schemeClr val="tx1"/>
                </a:solidFill>
                <a:latin typeface="+mn-lt"/>
                <a:ea typeface="+mn-ea"/>
                <a:cs typeface="+mn-cs"/>
              </a:defRPr>
            </a:lvl3pPr>
            <a:lvl4pPr marL="1632003" indent="-233143" algn="l" defTabSz="466287" rtl="0" eaLnBrk="1" latinLnBrk="0" hangingPunct="1">
              <a:spcBef>
                <a:spcPct val="20000"/>
              </a:spcBef>
              <a:buFont typeface="Arial"/>
              <a:buChar char="–"/>
              <a:defRPr sz="2040" kern="1200">
                <a:solidFill>
                  <a:schemeClr val="tx1"/>
                </a:solidFill>
                <a:latin typeface="+mn-lt"/>
                <a:ea typeface="+mn-ea"/>
                <a:cs typeface="+mn-cs"/>
              </a:defRPr>
            </a:lvl4pPr>
            <a:lvl5pPr marL="2098290" indent="-233143" algn="l" defTabSz="466287" rtl="0" eaLnBrk="1" latinLnBrk="0" hangingPunct="1">
              <a:spcBef>
                <a:spcPct val="20000"/>
              </a:spcBef>
              <a:buFont typeface="Arial"/>
              <a:buChar char="»"/>
              <a:defRPr sz="2040" kern="1200">
                <a:solidFill>
                  <a:schemeClr val="tx1"/>
                </a:solidFill>
                <a:latin typeface="+mn-lt"/>
                <a:ea typeface="+mn-ea"/>
                <a:cs typeface="+mn-cs"/>
              </a:defRPr>
            </a:lvl5pPr>
            <a:lvl6pPr marL="2564576" indent="-233143" algn="l" defTabSz="466287" rtl="0" eaLnBrk="1" latinLnBrk="0" hangingPunct="1">
              <a:spcBef>
                <a:spcPct val="20000"/>
              </a:spcBef>
              <a:buFont typeface="Arial"/>
              <a:buChar char="•"/>
              <a:defRPr sz="2040" kern="1200">
                <a:solidFill>
                  <a:schemeClr val="tx1"/>
                </a:solidFill>
                <a:latin typeface="+mn-lt"/>
                <a:ea typeface="+mn-ea"/>
                <a:cs typeface="+mn-cs"/>
              </a:defRPr>
            </a:lvl6pPr>
            <a:lvl7pPr marL="3030863" indent="-233143" algn="l" defTabSz="466287" rtl="0" eaLnBrk="1" latinLnBrk="0" hangingPunct="1">
              <a:spcBef>
                <a:spcPct val="20000"/>
              </a:spcBef>
              <a:buFont typeface="Arial"/>
              <a:buChar char="•"/>
              <a:defRPr sz="2040" kern="1200">
                <a:solidFill>
                  <a:schemeClr val="tx1"/>
                </a:solidFill>
                <a:latin typeface="+mn-lt"/>
                <a:ea typeface="+mn-ea"/>
                <a:cs typeface="+mn-cs"/>
              </a:defRPr>
            </a:lvl7pPr>
            <a:lvl8pPr marL="3497149" indent="-233143" algn="l" defTabSz="466287" rtl="0" eaLnBrk="1" latinLnBrk="0" hangingPunct="1">
              <a:spcBef>
                <a:spcPct val="20000"/>
              </a:spcBef>
              <a:buFont typeface="Arial"/>
              <a:buChar char="•"/>
              <a:defRPr sz="2040" kern="1200">
                <a:solidFill>
                  <a:schemeClr val="tx1"/>
                </a:solidFill>
                <a:latin typeface="+mn-lt"/>
                <a:ea typeface="+mn-ea"/>
                <a:cs typeface="+mn-cs"/>
              </a:defRPr>
            </a:lvl8pPr>
            <a:lvl9pPr marL="3963436" indent="-233143" algn="l" defTabSz="466287" rtl="0" eaLnBrk="1" latinLnBrk="0" hangingPunct="1">
              <a:spcBef>
                <a:spcPct val="20000"/>
              </a:spcBef>
              <a:buFont typeface="Arial"/>
              <a:buChar char="•"/>
              <a:defRPr sz="2040" kern="1200">
                <a:solidFill>
                  <a:schemeClr val="tx1"/>
                </a:solidFill>
                <a:latin typeface="+mn-lt"/>
                <a:ea typeface="+mn-ea"/>
                <a:cs typeface="+mn-cs"/>
              </a:defRPr>
            </a:lvl9pPr>
          </a:lstStyle>
          <a:p>
            <a:r>
              <a:rPr lang="en-US" spc="-102" dirty="0" smtClean="0">
                <a:solidFill>
                  <a:schemeClr val="bg1"/>
                </a:solidFill>
                <a:latin typeface="Segoe UI Light" panose="020B0502040204020203" pitchFamily="34" charset="0"/>
                <a:cs typeface="Segoe UI Light" panose="020B0502040204020203" pitchFamily="34" charset="0"/>
              </a:rPr>
              <a:t>Within the whitepaper we have provided guidance on 13 common scenarios…</a:t>
            </a:r>
            <a:endParaRPr lang="en-US" spc="-102" dirty="0">
              <a:solidFill>
                <a:schemeClr val="bg1"/>
              </a:solidFill>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5" name="Title 1"/>
          <p:cNvSpPr txBox="1">
            <a:spLocks/>
          </p:cNvSpPr>
          <p:nvPr/>
        </p:nvSpPr>
        <p:spPr>
          <a:xfrm>
            <a:off x="601613" y="1048990"/>
            <a:ext cx="3429346" cy="167799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201844 w 2465778"/>
              <a:gd name="connsiteY3" fmla="*/ 2619000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2455131" y="1981448"/>
                  <a:pt x="2226625" y="2533305"/>
                  <a:pt x="2201844" y="2619000"/>
                </a:cubicBezTo>
                <a:lnTo>
                  <a:pt x="0" y="2621844"/>
                </a:lnTo>
                <a:lnTo>
                  <a:pt x="0" y="0"/>
                </a:lnTo>
                <a:close/>
              </a:path>
            </a:pathLst>
          </a:custGeom>
          <a:solidFill>
            <a:schemeClr val="accent5">
              <a:alpha val="70000"/>
            </a:scheme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mj-lt"/>
                <a:ea typeface="+mj-ea"/>
                <a:cs typeface="+mj-cs"/>
              </a:defRPr>
            </a:lvl1pPr>
          </a:lstStyle>
          <a:p>
            <a:r>
              <a:rPr lang="en-GB" dirty="0" smtClean="0">
                <a:latin typeface="Segoe UI" panose="020B0502040204020203" pitchFamily="34" charset="0"/>
                <a:cs typeface="Segoe UI" panose="020B0502040204020203" pitchFamily="34" charset="0"/>
              </a:rPr>
              <a:t>Want More Scenario Guidance?</a:t>
            </a:r>
          </a:p>
        </p:txBody>
      </p:sp>
    </p:spTree>
    <p:extLst>
      <p:ext uri="{BB962C8B-B14F-4D97-AF65-F5344CB8AC3E}">
        <p14:creationId xmlns:p14="http://schemas.microsoft.com/office/powerpoint/2010/main" val="1069170657"/>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Formula For </a:t>
            </a:r>
            <a:r>
              <a:rPr lang="en-CA" b="1" dirty="0" smtClean="0"/>
              <a:t>Commitment</a:t>
            </a:r>
            <a:endParaRPr lang="en-CA" b="1" dirty="0"/>
          </a:p>
        </p:txBody>
      </p:sp>
      <p:grpSp>
        <p:nvGrpSpPr>
          <p:cNvPr id="3" name="Group 2"/>
          <p:cNvGrpSpPr/>
          <p:nvPr/>
        </p:nvGrpSpPr>
        <p:grpSpPr>
          <a:xfrm>
            <a:off x="2912704" y="648867"/>
            <a:ext cx="6278681" cy="6613577"/>
            <a:chOff x="2912704" y="648867"/>
            <a:chExt cx="6278681" cy="6613577"/>
          </a:xfrm>
        </p:grpSpPr>
        <p:sp>
          <p:nvSpPr>
            <p:cNvPr id="4" name="Freeform 3"/>
            <p:cNvSpPr/>
            <p:nvPr/>
          </p:nvSpPr>
          <p:spPr>
            <a:xfrm>
              <a:off x="5236835" y="3580904"/>
              <a:ext cx="3270582" cy="3270582"/>
            </a:xfrm>
            <a:custGeom>
              <a:avLst/>
              <a:gdLst>
                <a:gd name="connsiteX0" fmla="*/ 2321473 w 3270582"/>
                <a:gd name="connsiteY0" fmla="*/ 521457 h 3270582"/>
                <a:gd name="connsiteX1" fmla="*/ 2575872 w 3270582"/>
                <a:gd name="connsiteY1" fmla="*/ 307979 h 3270582"/>
                <a:gd name="connsiteX2" fmla="*/ 2779108 w 3270582"/>
                <a:gd name="connsiteY2" fmla="*/ 478514 h 3270582"/>
                <a:gd name="connsiteX3" fmla="*/ 2613050 w 3270582"/>
                <a:gd name="connsiteY3" fmla="*/ 766118 h 3270582"/>
                <a:gd name="connsiteX4" fmla="*/ 2876897 w 3270582"/>
                <a:gd name="connsiteY4" fmla="*/ 1223113 h 3270582"/>
                <a:gd name="connsiteX5" fmla="*/ 3208998 w 3270582"/>
                <a:gd name="connsiteY5" fmla="*/ 1223105 h 3270582"/>
                <a:gd name="connsiteX6" fmla="*/ 3255068 w 3270582"/>
                <a:gd name="connsiteY6" fmla="*/ 1484380 h 3270582"/>
                <a:gd name="connsiteX7" fmla="*/ 2942991 w 3270582"/>
                <a:gd name="connsiteY7" fmla="*/ 1597957 h 3270582"/>
                <a:gd name="connsiteX8" fmla="*/ 2851358 w 3270582"/>
                <a:gd name="connsiteY8" fmla="*/ 2117633 h 3270582"/>
                <a:gd name="connsiteX9" fmla="*/ 3105769 w 3270582"/>
                <a:gd name="connsiteY9" fmla="*/ 2331098 h 3270582"/>
                <a:gd name="connsiteX10" fmla="*/ 2973116 w 3270582"/>
                <a:gd name="connsiteY10" fmla="*/ 2560859 h 3270582"/>
                <a:gd name="connsiteX11" fmla="*/ 2661045 w 3270582"/>
                <a:gd name="connsiteY11" fmla="*/ 2447265 h 3270582"/>
                <a:gd name="connsiteX12" fmla="*/ 2256809 w 3270582"/>
                <a:gd name="connsiteY12" fmla="*/ 2786460 h 3270582"/>
                <a:gd name="connsiteX13" fmla="*/ 2314486 w 3270582"/>
                <a:gd name="connsiteY13" fmla="*/ 3113515 h 3270582"/>
                <a:gd name="connsiteX14" fmla="*/ 2065181 w 3270582"/>
                <a:gd name="connsiteY14" fmla="*/ 3204254 h 3270582"/>
                <a:gd name="connsiteX15" fmla="*/ 1899137 w 3270582"/>
                <a:gd name="connsiteY15" fmla="*/ 2916641 h 3270582"/>
                <a:gd name="connsiteX16" fmla="*/ 1371444 w 3270582"/>
                <a:gd name="connsiteY16" fmla="*/ 2916641 h 3270582"/>
                <a:gd name="connsiteX17" fmla="*/ 1205401 w 3270582"/>
                <a:gd name="connsiteY17" fmla="*/ 3204254 h 3270582"/>
                <a:gd name="connsiteX18" fmla="*/ 956096 w 3270582"/>
                <a:gd name="connsiteY18" fmla="*/ 3113515 h 3270582"/>
                <a:gd name="connsiteX19" fmla="*/ 1013773 w 3270582"/>
                <a:gd name="connsiteY19" fmla="*/ 2786459 h 3270582"/>
                <a:gd name="connsiteX20" fmla="*/ 609537 w 3270582"/>
                <a:gd name="connsiteY20" fmla="*/ 2447265 h 3270582"/>
                <a:gd name="connsiteX21" fmla="*/ 297466 w 3270582"/>
                <a:gd name="connsiteY21" fmla="*/ 2560859 h 3270582"/>
                <a:gd name="connsiteX22" fmla="*/ 164813 w 3270582"/>
                <a:gd name="connsiteY22" fmla="*/ 2331098 h 3270582"/>
                <a:gd name="connsiteX23" fmla="*/ 419224 w 3270582"/>
                <a:gd name="connsiteY23" fmla="*/ 2117633 h 3270582"/>
                <a:gd name="connsiteX24" fmla="*/ 327591 w 3270582"/>
                <a:gd name="connsiteY24" fmla="*/ 1597957 h 3270582"/>
                <a:gd name="connsiteX25" fmla="*/ 15514 w 3270582"/>
                <a:gd name="connsiteY25" fmla="*/ 1484380 h 3270582"/>
                <a:gd name="connsiteX26" fmla="*/ 61584 w 3270582"/>
                <a:gd name="connsiteY26" fmla="*/ 1223105 h 3270582"/>
                <a:gd name="connsiteX27" fmla="*/ 393686 w 3270582"/>
                <a:gd name="connsiteY27" fmla="*/ 1223114 h 3270582"/>
                <a:gd name="connsiteX28" fmla="*/ 657532 w 3270582"/>
                <a:gd name="connsiteY28" fmla="*/ 766119 h 3270582"/>
                <a:gd name="connsiteX29" fmla="*/ 491474 w 3270582"/>
                <a:gd name="connsiteY29" fmla="*/ 478514 h 3270582"/>
                <a:gd name="connsiteX30" fmla="*/ 694710 w 3270582"/>
                <a:gd name="connsiteY30" fmla="*/ 307979 h 3270582"/>
                <a:gd name="connsiteX31" fmla="*/ 949109 w 3270582"/>
                <a:gd name="connsiteY31" fmla="*/ 521457 h 3270582"/>
                <a:gd name="connsiteX32" fmla="*/ 1444978 w 3270582"/>
                <a:gd name="connsiteY32" fmla="*/ 340975 h 3270582"/>
                <a:gd name="connsiteX33" fmla="*/ 1502638 w 3270582"/>
                <a:gd name="connsiteY33" fmla="*/ 13917 h 3270582"/>
                <a:gd name="connsiteX34" fmla="*/ 1767944 w 3270582"/>
                <a:gd name="connsiteY34" fmla="*/ 13917 h 3270582"/>
                <a:gd name="connsiteX35" fmla="*/ 1825604 w 3270582"/>
                <a:gd name="connsiteY35" fmla="*/ 340975 h 3270582"/>
                <a:gd name="connsiteX36" fmla="*/ 2321473 w 3270582"/>
                <a:gd name="connsiteY36" fmla="*/ 521457 h 32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70582" h="3270582">
                  <a:moveTo>
                    <a:pt x="2321473" y="521457"/>
                  </a:moveTo>
                  <a:lnTo>
                    <a:pt x="2575872" y="307979"/>
                  </a:lnTo>
                  <a:lnTo>
                    <a:pt x="2779108" y="478514"/>
                  </a:lnTo>
                  <a:lnTo>
                    <a:pt x="2613050" y="766118"/>
                  </a:lnTo>
                  <a:cubicBezTo>
                    <a:pt x="2731127" y="898947"/>
                    <a:pt x="2820902" y="1054441"/>
                    <a:pt x="2876897" y="1223113"/>
                  </a:cubicBezTo>
                  <a:lnTo>
                    <a:pt x="3208998" y="1223105"/>
                  </a:lnTo>
                  <a:lnTo>
                    <a:pt x="3255068" y="1484380"/>
                  </a:lnTo>
                  <a:lnTo>
                    <a:pt x="2942991" y="1597957"/>
                  </a:lnTo>
                  <a:cubicBezTo>
                    <a:pt x="2948063" y="1775608"/>
                    <a:pt x="2916884" y="1952430"/>
                    <a:pt x="2851358" y="2117633"/>
                  </a:cubicBezTo>
                  <a:lnTo>
                    <a:pt x="3105769" y="2331098"/>
                  </a:lnTo>
                  <a:lnTo>
                    <a:pt x="2973116" y="2560859"/>
                  </a:lnTo>
                  <a:lnTo>
                    <a:pt x="2661045" y="2447265"/>
                  </a:lnTo>
                  <a:cubicBezTo>
                    <a:pt x="2550738" y="2586614"/>
                    <a:pt x="2413195" y="2702026"/>
                    <a:pt x="2256809" y="2786460"/>
                  </a:cubicBezTo>
                  <a:lnTo>
                    <a:pt x="2314486" y="3113515"/>
                  </a:lnTo>
                  <a:lnTo>
                    <a:pt x="2065181" y="3204254"/>
                  </a:lnTo>
                  <a:lnTo>
                    <a:pt x="1899137" y="2916641"/>
                  </a:lnTo>
                  <a:cubicBezTo>
                    <a:pt x="1725065" y="2952485"/>
                    <a:pt x="1545516" y="2952485"/>
                    <a:pt x="1371444" y="2916641"/>
                  </a:cubicBezTo>
                  <a:lnTo>
                    <a:pt x="1205401" y="3204254"/>
                  </a:lnTo>
                  <a:lnTo>
                    <a:pt x="956096" y="3113515"/>
                  </a:lnTo>
                  <a:lnTo>
                    <a:pt x="1013773" y="2786459"/>
                  </a:lnTo>
                  <a:cubicBezTo>
                    <a:pt x="857387" y="2702026"/>
                    <a:pt x="719844" y="2586613"/>
                    <a:pt x="609537" y="2447265"/>
                  </a:cubicBezTo>
                  <a:lnTo>
                    <a:pt x="297466" y="2560859"/>
                  </a:lnTo>
                  <a:lnTo>
                    <a:pt x="164813" y="2331098"/>
                  </a:lnTo>
                  <a:lnTo>
                    <a:pt x="419224" y="2117633"/>
                  </a:lnTo>
                  <a:cubicBezTo>
                    <a:pt x="353698" y="1952430"/>
                    <a:pt x="322519" y="1775608"/>
                    <a:pt x="327591" y="1597957"/>
                  </a:cubicBezTo>
                  <a:lnTo>
                    <a:pt x="15514" y="1484380"/>
                  </a:lnTo>
                  <a:lnTo>
                    <a:pt x="61584" y="1223105"/>
                  </a:lnTo>
                  <a:lnTo>
                    <a:pt x="393686" y="1223114"/>
                  </a:lnTo>
                  <a:cubicBezTo>
                    <a:pt x="449680" y="1054442"/>
                    <a:pt x="539455" y="898947"/>
                    <a:pt x="657532" y="766119"/>
                  </a:cubicBezTo>
                  <a:lnTo>
                    <a:pt x="491474" y="478514"/>
                  </a:lnTo>
                  <a:lnTo>
                    <a:pt x="694710" y="307979"/>
                  </a:lnTo>
                  <a:lnTo>
                    <a:pt x="949109" y="521457"/>
                  </a:lnTo>
                  <a:cubicBezTo>
                    <a:pt x="1100424" y="428239"/>
                    <a:pt x="1269145" y="366829"/>
                    <a:pt x="1444978" y="340975"/>
                  </a:cubicBezTo>
                  <a:lnTo>
                    <a:pt x="1502638" y="13917"/>
                  </a:lnTo>
                  <a:lnTo>
                    <a:pt x="1767944" y="13917"/>
                  </a:lnTo>
                  <a:lnTo>
                    <a:pt x="1825604" y="340975"/>
                  </a:lnTo>
                  <a:cubicBezTo>
                    <a:pt x="2001437" y="366829"/>
                    <a:pt x="2170159" y="428239"/>
                    <a:pt x="2321473" y="521457"/>
                  </a:cubicBezTo>
                  <a:close/>
                </a:path>
              </a:pathLst>
            </a:custGeom>
            <a:solidFill>
              <a:schemeClr val="bg2">
                <a:lumMod val="60000"/>
                <a:lumOff val="40000"/>
              </a:schemeClr>
            </a:solidFill>
            <a:ln>
              <a:noFill/>
            </a:ln>
          </p:spPr>
          <p:style>
            <a:lnRef idx="0">
              <a:scrgbClr r="0" g="0" b="0"/>
            </a:lnRef>
            <a:fillRef idx="3">
              <a:scrgbClr r="0" g="0" b="0"/>
            </a:fillRef>
            <a:effectRef idx="3">
              <a:schemeClr val="accent2">
                <a:hueOff val="0"/>
                <a:satOff val="0"/>
                <a:lumOff val="0"/>
                <a:alphaOff val="0"/>
              </a:schemeClr>
            </a:effectRef>
            <a:fontRef idx="minor">
              <a:schemeClr val="lt1"/>
            </a:fontRef>
          </p:style>
          <p:txBody>
            <a:bodyPr spcFirstLastPara="0" vert="horz" wrap="square" lIns="688012" tIns="796598" rIns="688012" bIns="853797" numCol="1" spcCol="1270" anchor="ctr" anchorCtr="0">
              <a:noAutofit/>
            </a:bodyPr>
            <a:lstStyle/>
            <a:p>
              <a:pPr lvl="0" algn="ctr" defTabSz="1066800">
                <a:lnSpc>
                  <a:spcPct val="90000"/>
                </a:lnSpc>
                <a:spcBef>
                  <a:spcPct val="0"/>
                </a:spcBef>
                <a:spcAft>
                  <a:spcPct val="35000"/>
                </a:spcAft>
              </a:pPr>
              <a:endParaRPr lang="en-CA" sz="2400" kern="1200" dirty="0"/>
            </a:p>
          </p:txBody>
        </p:sp>
        <p:sp>
          <p:nvSpPr>
            <p:cNvPr id="5" name="Freeform 4"/>
            <p:cNvSpPr/>
            <p:nvPr/>
          </p:nvSpPr>
          <p:spPr>
            <a:xfrm>
              <a:off x="3333951" y="2807858"/>
              <a:ext cx="2378605" cy="2378605"/>
            </a:xfrm>
            <a:custGeom>
              <a:avLst/>
              <a:gdLst>
                <a:gd name="connsiteX0" fmla="*/ 1779784 w 2378605"/>
                <a:gd name="connsiteY0" fmla="*/ 602440 h 2378605"/>
                <a:gd name="connsiteX1" fmla="*/ 2130709 w 2378605"/>
                <a:gd name="connsiteY1" fmla="*/ 496678 h 2378605"/>
                <a:gd name="connsiteX2" fmla="*/ 2259836 w 2378605"/>
                <a:gd name="connsiteY2" fmla="*/ 720333 h 2378605"/>
                <a:gd name="connsiteX3" fmla="*/ 1992781 w 2378605"/>
                <a:gd name="connsiteY3" fmla="*/ 971362 h 2378605"/>
                <a:gd name="connsiteX4" fmla="*/ 1992781 w 2378605"/>
                <a:gd name="connsiteY4" fmla="*/ 1407244 h 2378605"/>
                <a:gd name="connsiteX5" fmla="*/ 2259836 w 2378605"/>
                <a:gd name="connsiteY5" fmla="*/ 1658272 h 2378605"/>
                <a:gd name="connsiteX6" fmla="*/ 2130709 w 2378605"/>
                <a:gd name="connsiteY6" fmla="*/ 1881927 h 2378605"/>
                <a:gd name="connsiteX7" fmla="*/ 1779784 w 2378605"/>
                <a:gd name="connsiteY7" fmla="*/ 1776165 h 2378605"/>
                <a:gd name="connsiteX8" fmla="*/ 1402299 w 2378605"/>
                <a:gd name="connsiteY8" fmla="*/ 1994106 h 2378605"/>
                <a:gd name="connsiteX9" fmla="*/ 1318430 w 2378605"/>
                <a:gd name="connsiteY9" fmla="*/ 2350896 h 2378605"/>
                <a:gd name="connsiteX10" fmla="*/ 1060175 w 2378605"/>
                <a:gd name="connsiteY10" fmla="*/ 2350896 h 2378605"/>
                <a:gd name="connsiteX11" fmla="*/ 976306 w 2378605"/>
                <a:gd name="connsiteY11" fmla="*/ 1994106 h 2378605"/>
                <a:gd name="connsiteX12" fmla="*/ 598821 w 2378605"/>
                <a:gd name="connsiteY12" fmla="*/ 1776165 h 2378605"/>
                <a:gd name="connsiteX13" fmla="*/ 247896 w 2378605"/>
                <a:gd name="connsiteY13" fmla="*/ 1881927 h 2378605"/>
                <a:gd name="connsiteX14" fmla="*/ 118769 w 2378605"/>
                <a:gd name="connsiteY14" fmla="*/ 1658272 h 2378605"/>
                <a:gd name="connsiteX15" fmla="*/ 385824 w 2378605"/>
                <a:gd name="connsiteY15" fmla="*/ 1407243 h 2378605"/>
                <a:gd name="connsiteX16" fmla="*/ 385824 w 2378605"/>
                <a:gd name="connsiteY16" fmla="*/ 971361 h 2378605"/>
                <a:gd name="connsiteX17" fmla="*/ 118769 w 2378605"/>
                <a:gd name="connsiteY17" fmla="*/ 720333 h 2378605"/>
                <a:gd name="connsiteX18" fmla="*/ 247896 w 2378605"/>
                <a:gd name="connsiteY18" fmla="*/ 496678 h 2378605"/>
                <a:gd name="connsiteX19" fmla="*/ 598821 w 2378605"/>
                <a:gd name="connsiteY19" fmla="*/ 602440 h 2378605"/>
                <a:gd name="connsiteX20" fmla="*/ 976306 w 2378605"/>
                <a:gd name="connsiteY20" fmla="*/ 384499 h 2378605"/>
                <a:gd name="connsiteX21" fmla="*/ 1060175 w 2378605"/>
                <a:gd name="connsiteY21" fmla="*/ 27709 h 2378605"/>
                <a:gd name="connsiteX22" fmla="*/ 1318430 w 2378605"/>
                <a:gd name="connsiteY22" fmla="*/ 27709 h 2378605"/>
                <a:gd name="connsiteX23" fmla="*/ 1402299 w 2378605"/>
                <a:gd name="connsiteY23" fmla="*/ 384499 h 2378605"/>
                <a:gd name="connsiteX24" fmla="*/ 1779784 w 2378605"/>
                <a:gd name="connsiteY24" fmla="*/ 602440 h 237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78605" h="2378605">
                  <a:moveTo>
                    <a:pt x="1779784" y="602440"/>
                  </a:moveTo>
                  <a:lnTo>
                    <a:pt x="2130709" y="496678"/>
                  </a:lnTo>
                  <a:lnTo>
                    <a:pt x="2259836" y="720333"/>
                  </a:lnTo>
                  <a:lnTo>
                    <a:pt x="1992781" y="971362"/>
                  </a:lnTo>
                  <a:cubicBezTo>
                    <a:pt x="2031492" y="1114077"/>
                    <a:pt x="2031492" y="1264528"/>
                    <a:pt x="1992781" y="1407244"/>
                  </a:cubicBezTo>
                  <a:lnTo>
                    <a:pt x="2259836" y="1658272"/>
                  </a:lnTo>
                  <a:lnTo>
                    <a:pt x="2130709" y="1881927"/>
                  </a:lnTo>
                  <a:lnTo>
                    <a:pt x="1779784" y="1776165"/>
                  </a:lnTo>
                  <a:cubicBezTo>
                    <a:pt x="1675544" y="1881048"/>
                    <a:pt x="1545250" y="1956273"/>
                    <a:pt x="1402299" y="1994106"/>
                  </a:cubicBezTo>
                  <a:lnTo>
                    <a:pt x="1318430" y="2350896"/>
                  </a:lnTo>
                  <a:lnTo>
                    <a:pt x="1060175" y="2350896"/>
                  </a:lnTo>
                  <a:lnTo>
                    <a:pt x="976306" y="1994106"/>
                  </a:lnTo>
                  <a:cubicBezTo>
                    <a:pt x="833355" y="1956273"/>
                    <a:pt x="703061" y="1881048"/>
                    <a:pt x="598821" y="1776165"/>
                  </a:cubicBezTo>
                  <a:lnTo>
                    <a:pt x="247896" y="1881927"/>
                  </a:lnTo>
                  <a:lnTo>
                    <a:pt x="118769" y="1658272"/>
                  </a:lnTo>
                  <a:lnTo>
                    <a:pt x="385824" y="1407243"/>
                  </a:lnTo>
                  <a:cubicBezTo>
                    <a:pt x="347113" y="1264528"/>
                    <a:pt x="347113" y="1114077"/>
                    <a:pt x="385824" y="971361"/>
                  </a:cubicBezTo>
                  <a:lnTo>
                    <a:pt x="118769" y="720333"/>
                  </a:lnTo>
                  <a:lnTo>
                    <a:pt x="247896" y="496678"/>
                  </a:lnTo>
                  <a:lnTo>
                    <a:pt x="598821" y="602440"/>
                  </a:lnTo>
                  <a:cubicBezTo>
                    <a:pt x="703061" y="497557"/>
                    <a:pt x="833355" y="422332"/>
                    <a:pt x="976306" y="384499"/>
                  </a:cubicBezTo>
                  <a:lnTo>
                    <a:pt x="1060175" y="27709"/>
                  </a:lnTo>
                  <a:lnTo>
                    <a:pt x="1318430" y="27709"/>
                  </a:lnTo>
                  <a:lnTo>
                    <a:pt x="1402299" y="384499"/>
                  </a:lnTo>
                  <a:cubicBezTo>
                    <a:pt x="1545250" y="422332"/>
                    <a:pt x="1675544" y="497557"/>
                    <a:pt x="1779784" y="602440"/>
                  </a:cubicBezTo>
                  <a:close/>
                </a:path>
              </a:pathLst>
            </a:custGeom>
            <a:solidFill>
              <a:schemeClr val="bg2">
                <a:lumMod val="60000"/>
                <a:lumOff val="40000"/>
              </a:schemeClr>
            </a:solidFill>
            <a:ln>
              <a:noFill/>
            </a:ln>
          </p:spPr>
          <p:style>
            <a:lnRef idx="0">
              <a:scrgbClr r="0" g="0" b="0"/>
            </a:lnRef>
            <a:fillRef idx="3">
              <a:scrgbClr r="0" g="0" b="0"/>
            </a:fillRef>
            <a:effectRef idx="3">
              <a:schemeClr val="accent2">
                <a:hueOff val="1174022"/>
                <a:satOff val="23684"/>
                <a:lumOff val="-981"/>
                <a:alphaOff val="0"/>
              </a:schemeClr>
            </a:effectRef>
            <a:fontRef idx="minor">
              <a:schemeClr val="lt1"/>
            </a:fontRef>
          </p:style>
          <p:txBody>
            <a:bodyPr spcFirstLastPara="0" vert="horz" wrap="square" lIns="639461" tIns="643080" rIns="639461" bIns="643080" numCol="1" spcCol="1270" anchor="ctr" anchorCtr="0">
              <a:noAutofit/>
            </a:bodyPr>
            <a:lstStyle/>
            <a:p>
              <a:pPr lvl="0" algn="ctr" defTabSz="1422400">
                <a:lnSpc>
                  <a:spcPct val="90000"/>
                </a:lnSpc>
                <a:spcBef>
                  <a:spcPct val="0"/>
                </a:spcBef>
                <a:spcAft>
                  <a:spcPct val="35000"/>
                </a:spcAft>
              </a:pPr>
              <a:r>
                <a:rPr lang="en-CA" sz="3200" kern="1200" dirty="0" smtClean="0"/>
                <a:t>Value</a:t>
              </a:r>
              <a:endParaRPr lang="en-CA" sz="3200" kern="1200" dirty="0"/>
            </a:p>
          </p:txBody>
        </p:sp>
        <p:sp>
          <p:nvSpPr>
            <p:cNvPr id="16" name="Freeform 15"/>
            <p:cNvSpPr/>
            <p:nvPr/>
          </p:nvSpPr>
          <p:spPr>
            <a:xfrm>
              <a:off x="4404322" y="904973"/>
              <a:ext cx="2854327" cy="2854327"/>
            </a:xfrm>
            <a:custGeom>
              <a:avLst/>
              <a:gdLst>
                <a:gd name="connsiteX0" fmla="*/ 1743825 w 2330547"/>
                <a:gd name="connsiteY0" fmla="*/ 590268 h 2330547"/>
                <a:gd name="connsiteX1" fmla="*/ 2087659 w 2330547"/>
                <a:gd name="connsiteY1" fmla="*/ 486643 h 2330547"/>
                <a:gd name="connsiteX2" fmla="*/ 2214178 w 2330547"/>
                <a:gd name="connsiteY2" fmla="*/ 705779 h 2330547"/>
                <a:gd name="connsiteX3" fmla="*/ 1952518 w 2330547"/>
                <a:gd name="connsiteY3" fmla="*/ 951736 h 2330547"/>
                <a:gd name="connsiteX4" fmla="*/ 1952518 w 2330547"/>
                <a:gd name="connsiteY4" fmla="*/ 1378811 h 2330547"/>
                <a:gd name="connsiteX5" fmla="*/ 2214178 w 2330547"/>
                <a:gd name="connsiteY5" fmla="*/ 1624768 h 2330547"/>
                <a:gd name="connsiteX6" fmla="*/ 2087659 w 2330547"/>
                <a:gd name="connsiteY6" fmla="*/ 1843904 h 2330547"/>
                <a:gd name="connsiteX7" fmla="*/ 1743825 w 2330547"/>
                <a:gd name="connsiteY7" fmla="*/ 1740279 h 2330547"/>
                <a:gd name="connsiteX8" fmla="*/ 1373967 w 2330547"/>
                <a:gd name="connsiteY8" fmla="*/ 1953816 h 2330547"/>
                <a:gd name="connsiteX9" fmla="*/ 1291792 w 2330547"/>
                <a:gd name="connsiteY9" fmla="*/ 2303398 h 2330547"/>
                <a:gd name="connsiteX10" fmla="*/ 1038755 w 2330547"/>
                <a:gd name="connsiteY10" fmla="*/ 2303398 h 2330547"/>
                <a:gd name="connsiteX11" fmla="*/ 956580 w 2330547"/>
                <a:gd name="connsiteY11" fmla="*/ 1953816 h 2330547"/>
                <a:gd name="connsiteX12" fmla="*/ 586722 w 2330547"/>
                <a:gd name="connsiteY12" fmla="*/ 1740279 h 2330547"/>
                <a:gd name="connsiteX13" fmla="*/ 242888 w 2330547"/>
                <a:gd name="connsiteY13" fmla="*/ 1843904 h 2330547"/>
                <a:gd name="connsiteX14" fmla="*/ 116369 w 2330547"/>
                <a:gd name="connsiteY14" fmla="*/ 1624768 h 2330547"/>
                <a:gd name="connsiteX15" fmla="*/ 378029 w 2330547"/>
                <a:gd name="connsiteY15" fmla="*/ 1378811 h 2330547"/>
                <a:gd name="connsiteX16" fmla="*/ 378029 w 2330547"/>
                <a:gd name="connsiteY16" fmla="*/ 951736 h 2330547"/>
                <a:gd name="connsiteX17" fmla="*/ 116369 w 2330547"/>
                <a:gd name="connsiteY17" fmla="*/ 705779 h 2330547"/>
                <a:gd name="connsiteX18" fmla="*/ 242888 w 2330547"/>
                <a:gd name="connsiteY18" fmla="*/ 486643 h 2330547"/>
                <a:gd name="connsiteX19" fmla="*/ 586722 w 2330547"/>
                <a:gd name="connsiteY19" fmla="*/ 590268 h 2330547"/>
                <a:gd name="connsiteX20" fmla="*/ 956580 w 2330547"/>
                <a:gd name="connsiteY20" fmla="*/ 376731 h 2330547"/>
                <a:gd name="connsiteX21" fmla="*/ 1038755 w 2330547"/>
                <a:gd name="connsiteY21" fmla="*/ 27149 h 2330547"/>
                <a:gd name="connsiteX22" fmla="*/ 1291792 w 2330547"/>
                <a:gd name="connsiteY22" fmla="*/ 27149 h 2330547"/>
                <a:gd name="connsiteX23" fmla="*/ 1373967 w 2330547"/>
                <a:gd name="connsiteY23" fmla="*/ 376731 h 2330547"/>
                <a:gd name="connsiteX24" fmla="*/ 1743825 w 2330547"/>
                <a:gd name="connsiteY24" fmla="*/ 590268 h 233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0547" h="2330547">
                  <a:moveTo>
                    <a:pt x="1500050" y="589519"/>
                  </a:moveTo>
                  <a:lnTo>
                    <a:pt x="1749324" y="435132"/>
                  </a:lnTo>
                  <a:lnTo>
                    <a:pt x="1895415" y="581222"/>
                  </a:lnTo>
                  <a:lnTo>
                    <a:pt x="1741028" y="830498"/>
                  </a:lnTo>
                  <a:cubicBezTo>
                    <a:pt x="1800491" y="932764"/>
                    <a:pt x="1831643" y="1049024"/>
                    <a:pt x="1831279" y="1167321"/>
                  </a:cubicBezTo>
                  <a:lnTo>
                    <a:pt x="2089621" y="1306006"/>
                  </a:lnTo>
                  <a:lnTo>
                    <a:pt x="2036147" y="1505569"/>
                  </a:lnTo>
                  <a:lnTo>
                    <a:pt x="1743075" y="1496504"/>
                  </a:lnTo>
                  <a:cubicBezTo>
                    <a:pt x="1684241" y="1599134"/>
                    <a:pt x="1599134" y="1684242"/>
                    <a:pt x="1496503" y="1743075"/>
                  </a:cubicBezTo>
                  <a:lnTo>
                    <a:pt x="1505569" y="2036147"/>
                  </a:lnTo>
                  <a:lnTo>
                    <a:pt x="1306005" y="2089620"/>
                  </a:lnTo>
                  <a:lnTo>
                    <a:pt x="1167321" y="1831279"/>
                  </a:lnTo>
                  <a:cubicBezTo>
                    <a:pt x="1049024" y="1831642"/>
                    <a:pt x="932764" y="1800491"/>
                    <a:pt x="830497" y="1741028"/>
                  </a:cubicBezTo>
                  <a:lnTo>
                    <a:pt x="581223" y="1895415"/>
                  </a:lnTo>
                  <a:lnTo>
                    <a:pt x="435132" y="1749325"/>
                  </a:lnTo>
                  <a:lnTo>
                    <a:pt x="589519" y="1500049"/>
                  </a:lnTo>
                  <a:cubicBezTo>
                    <a:pt x="530056" y="1397783"/>
                    <a:pt x="498904" y="1281523"/>
                    <a:pt x="499268" y="1163226"/>
                  </a:cubicBezTo>
                  <a:lnTo>
                    <a:pt x="240926" y="1024541"/>
                  </a:lnTo>
                  <a:lnTo>
                    <a:pt x="294400" y="824978"/>
                  </a:lnTo>
                  <a:lnTo>
                    <a:pt x="587472" y="834043"/>
                  </a:lnTo>
                  <a:cubicBezTo>
                    <a:pt x="646306" y="731413"/>
                    <a:pt x="731413" y="646305"/>
                    <a:pt x="834044" y="587472"/>
                  </a:cubicBezTo>
                  <a:lnTo>
                    <a:pt x="824978" y="294400"/>
                  </a:lnTo>
                  <a:lnTo>
                    <a:pt x="1024542" y="240927"/>
                  </a:lnTo>
                  <a:lnTo>
                    <a:pt x="1163226" y="499268"/>
                  </a:lnTo>
                  <a:cubicBezTo>
                    <a:pt x="1281523" y="498905"/>
                    <a:pt x="1397783" y="530056"/>
                    <a:pt x="1500050" y="589519"/>
                  </a:cubicBezTo>
                  <a:close/>
                </a:path>
              </a:pathLst>
            </a:custGeom>
            <a:solidFill>
              <a:schemeClr val="accent3"/>
            </a:solidFill>
            <a:ln>
              <a:noFill/>
            </a:ln>
          </p:spPr>
          <p:style>
            <a:lnRef idx="0">
              <a:scrgbClr r="0" g="0" b="0"/>
            </a:lnRef>
            <a:fillRef idx="3">
              <a:scrgbClr r="0" g="0" b="0"/>
            </a:fillRef>
            <a:effectRef idx="3">
              <a:schemeClr val="accent2">
                <a:hueOff val="2348044"/>
                <a:satOff val="47367"/>
                <a:lumOff val="-1961"/>
                <a:alphaOff val="0"/>
              </a:schemeClr>
            </a:effectRef>
            <a:fontRef idx="minor">
              <a:schemeClr val="lt1"/>
            </a:fontRef>
          </p:style>
          <p:txBody>
            <a:bodyPr spcFirstLastPara="0" vert="horz" wrap="square" lIns="855598" tIns="855597" rIns="855597" bIns="855598" numCol="1" spcCol="1270" anchor="ctr" anchorCtr="0">
              <a:noAutofit/>
            </a:bodyPr>
            <a:lstStyle/>
            <a:p>
              <a:pPr lvl="0" algn="ctr" defTabSz="2889250">
                <a:lnSpc>
                  <a:spcPct val="90000"/>
                </a:lnSpc>
                <a:spcBef>
                  <a:spcPct val="0"/>
                </a:spcBef>
                <a:spcAft>
                  <a:spcPct val="35000"/>
                </a:spcAft>
              </a:pPr>
              <a:endParaRPr lang="en-CA" sz="6500" kern="1200" dirty="0"/>
            </a:p>
          </p:txBody>
        </p:sp>
        <p:sp>
          <p:nvSpPr>
            <p:cNvPr id="17" name="Circular Arrow 16"/>
            <p:cNvSpPr/>
            <p:nvPr/>
          </p:nvSpPr>
          <p:spPr>
            <a:xfrm>
              <a:off x="5005040" y="3076099"/>
              <a:ext cx="4186345" cy="4186345"/>
            </a:xfrm>
            <a:prstGeom prst="circularArrow">
              <a:avLst>
                <a:gd name="adj1" fmla="val 4687"/>
                <a:gd name="adj2" fmla="val 299029"/>
                <a:gd name="adj3" fmla="val 2546581"/>
                <a:gd name="adj4" fmla="val 15797246"/>
                <a:gd name="adj5" fmla="val 5469"/>
              </a:avLst>
            </a:prstGeom>
            <a:solidFill>
              <a:schemeClr val="bg2">
                <a:lumMod val="60000"/>
                <a:lumOff val="40000"/>
              </a:schemeClr>
            </a:solidFill>
            <a:ln>
              <a:noFill/>
            </a:ln>
          </p:spPr>
          <p:style>
            <a:lnRef idx="0">
              <a:scrgbClr r="0" g="0" b="0"/>
            </a:lnRef>
            <a:fillRef idx="3">
              <a:scrgbClr r="0" g="0" b="0"/>
            </a:fillRef>
            <a:effectRef idx="3">
              <a:schemeClr val="accent2">
                <a:hueOff val="0"/>
                <a:satOff val="0"/>
                <a:lumOff val="0"/>
                <a:alphaOff val="0"/>
              </a:schemeClr>
            </a:effectRef>
            <a:fontRef idx="minor">
              <a:schemeClr val="lt1"/>
            </a:fontRef>
          </p:style>
        </p:sp>
        <p:sp>
          <p:nvSpPr>
            <p:cNvPr id="18" name="Shape 17"/>
            <p:cNvSpPr/>
            <p:nvPr/>
          </p:nvSpPr>
          <p:spPr>
            <a:xfrm>
              <a:off x="2912704" y="2274043"/>
              <a:ext cx="3041641" cy="3041641"/>
            </a:xfrm>
            <a:prstGeom prst="leftCircularArrow">
              <a:avLst>
                <a:gd name="adj1" fmla="val 6452"/>
                <a:gd name="adj2" fmla="val 429999"/>
                <a:gd name="adj3" fmla="val 10489124"/>
                <a:gd name="adj4" fmla="val 14837806"/>
                <a:gd name="adj5" fmla="val 7527"/>
              </a:avLst>
            </a:prstGeom>
            <a:solidFill>
              <a:schemeClr val="bg2">
                <a:lumMod val="60000"/>
                <a:lumOff val="40000"/>
              </a:schemeClr>
            </a:solidFill>
            <a:ln>
              <a:noFill/>
            </a:ln>
          </p:spPr>
          <p:style>
            <a:lnRef idx="0">
              <a:scrgbClr r="0" g="0" b="0"/>
            </a:lnRef>
            <a:fillRef idx="3">
              <a:scrgbClr r="0" g="0" b="0"/>
            </a:fillRef>
            <a:effectRef idx="3">
              <a:schemeClr val="accent2">
                <a:hueOff val="1174022"/>
                <a:satOff val="23684"/>
                <a:lumOff val="-981"/>
                <a:alphaOff val="0"/>
              </a:schemeClr>
            </a:effectRef>
            <a:fontRef idx="minor">
              <a:schemeClr val="lt1"/>
            </a:fontRef>
          </p:style>
        </p:sp>
        <p:sp>
          <p:nvSpPr>
            <p:cNvPr id="19" name="Circular Arrow 18"/>
            <p:cNvSpPr/>
            <p:nvPr/>
          </p:nvSpPr>
          <p:spPr>
            <a:xfrm>
              <a:off x="4127133" y="648867"/>
              <a:ext cx="3279501" cy="3279501"/>
            </a:xfrm>
            <a:prstGeom prst="circularArrow">
              <a:avLst>
                <a:gd name="adj1" fmla="val 5984"/>
                <a:gd name="adj2" fmla="val 394124"/>
                <a:gd name="adj3" fmla="val 13313824"/>
                <a:gd name="adj4" fmla="val 10508221"/>
                <a:gd name="adj5" fmla="val 6981"/>
              </a:avLst>
            </a:prstGeom>
            <a:solidFill>
              <a:schemeClr val="accent3"/>
            </a:solidFill>
            <a:ln>
              <a:noFill/>
            </a:ln>
          </p:spPr>
          <p:style>
            <a:lnRef idx="0">
              <a:scrgbClr r="0" g="0" b="0"/>
            </a:lnRef>
            <a:fillRef idx="3">
              <a:scrgbClr r="0" g="0" b="0"/>
            </a:fillRef>
            <a:effectRef idx="3">
              <a:schemeClr val="accent2">
                <a:hueOff val="2348044"/>
                <a:satOff val="47367"/>
                <a:lumOff val="-1961"/>
                <a:alphaOff val="0"/>
              </a:schemeClr>
            </a:effectRef>
            <a:fontRef idx="minor">
              <a:schemeClr val="lt1"/>
            </a:fontRef>
          </p:style>
        </p:sp>
      </p:grpSp>
      <p:grpSp>
        <p:nvGrpSpPr>
          <p:cNvPr id="7" name="Group 6"/>
          <p:cNvGrpSpPr/>
          <p:nvPr/>
        </p:nvGrpSpPr>
        <p:grpSpPr>
          <a:xfrm>
            <a:off x="6866308" y="1053606"/>
            <a:ext cx="2330547" cy="2330547"/>
            <a:chOff x="3632551" y="261889"/>
            <a:chExt cx="2330547" cy="2330547"/>
          </a:xfrm>
        </p:grpSpPr>
        <p:sp>
          <p:nvSpPr>
            <p:cNvPr id="9" name="Shape 8"/>
            <p:cNvSpPr/>
            <p:nvPr/>
          </p:nvSpPr>
          <p:spPr>
            <a:xfrm rot="20700000">
              <a:off x="3632551" y="261889"/>
              <a:ext cx="2330547" cy="2330547"/>
            </a:xfrm>
            <a:prstGeom prst="gear6">
              <a:avLst/>
            </a:prstGeom>
            <a:solidFill>
              <a:schemeClr val="accent1"/>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Shape 4"/>
            <p:cNvSpPr/>
            <p:nvPr/>
          </p:nvSpPr>
          <p:spPr>
            <a:xfrm>
              <a:off x="4143709" y="773046"/>
              <a:ext cx="1308232" cy="130823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CA" sz="3200" kern="1200" dirty="0"/>
            </a:p>
          </p:txBody>
        </p:sp>
      </p:grpSp>
      <p:sp>
        <p:nvSpPr>
          <p:cNvPr id="8" name="Circular Arrow 7"/>
          <p:cNvSpPr/>
          <p:nvPr/>
        </p:nvSpPr>
        <p:spPr>
          <a:xfrm rot="6953721">
            <a:off x="6546450" y="606255"/>
            <a:ext cx="3279501" cy="3279501"/>
          </a:xfrm>
          <a:prstGeom prst="circularArrow">
            <a:avLst>
              <a:gd name="adj1" fmla="val 5984"/>
              <a:gd name="adj2" fmla="val 394124"/>
              <a:gd name="adj3" fmla="val 13313824"/>
              <a:gd name="adj4" fmla="val 10508221"/>
              <a:gd name="adj5" fmla="val 6981"/>
            </a:avLst>
          </a:prstGeom>
          <a:solidFill>
            <a:schemeClr val="accent1"/>
          </a:solidFill>
          <a:ln>
            <a:noFill/>
          </a:ln>
          <a:effectLst>
            <a:outerShdw blurRad="50800" dist="38100" dir="5400000" algn="t" rotWithShape="0">
              <a:prstClr val="black">
                <a:alpha val="40000"/>
              </a:prstClr>
            </a:outerShdw>
          </a:effectLst>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Rectangle 10"/>
          <p:cNvSpPr/>
          <p:nvPr/>
        </p:nvSpPr>
        <p:spPr>
          <a:xfrm>
            <a:off x="5617869" y="4856703"/>
            <a:ext cx="2568332" cy="584775"/>
          </a:xfrm>
          <a:prstGeom prst="rect">
            <a:avLst/>
          </a:prstGeom>
          <a:ln>
            <a:noFill/>
          </a:ln>
        </p:spPr>
        <p:txBody>
          <a:bodyPr wrap="none">
            <a:spAutoFit/>
          </a:bodyPr>
          <a:lstStyle/>
          <a:p>
            <a:pPr lvl="0"/>
            <a:r>
              <a:rPr lang="en-CA" sz="3200" dirty="0"/>
              <a:t>Commitment</a:t>
            </a:r>
          </a:p>
        </p:txBody>
      </p:sp>
      <p:sp>
        <p:nvSpPr>
          <p:cNvPr id="12" name="Rectangle 11"/>
          <p:cNvSpPr/>
          <p:nvPr/>
        </p:nvSpPr>
        <p:spPr>
          <a:xfrm>
            <a:off x="4328545" y="1953619"/>
            <a:ext cx="2872518" cy="584775"/>
          </a:xfrm>
          <a:prstGeom prst="rect">
            <a:avLst/>
          </a:prstGeom>
          <a:ln>
            <a:noFill/>
          </a:ln>
        </p:spPr>
        <p:txBody>
          <a:bodyPr wrap="none">
            <a:spAutoFit/>
          </a:bodyPr>
          <a:lstStyle/>
          <a:p>
            <a:pPr lvl="0"/>
            <a:r>
              <a:rPr lang="en-CA" sz="3200" dirty="0"/>
              <a:t>Understanding</a:t>
            </a:r>
          </a:p>
        </p:txBody>
      </p:sp>
      <p:sp>
        <p:nvSpPr>
          <p:cNvPr id="13" name="Rectangle 12"/>
          <p:cNvSpPr/>
          <p:nvPr/>
        </p:nvSpPr>
        <p:spPr>
          <a:xfrm>
            <a:off x="7259864" y="1953619"/>
            <a:ext cx="1543436" cy="535531"/>
          </a:xfrm>
          <a:prstGeom prst="rect">
            <a:avLst/>
          </a:prstGeom>
          <a:ln>
            <a:noFill/>
          </a:ln>
        </p:spPr>
        <p:txBody>
          <a:bodyPr wrap="none">
            <a:spAutoFit/>
          </a:bodyPr>
          <a:lstStyle/>
          <a:p>
            <a:pPr lvl="0" algn="ctr" defTabSz="666750">
              <a:lnSpc>
                <a:spcPct val="90000"/>
              </a:lnSpc>
              <a:spcBef>
                <a:spcPct val="0"/>
              </a:spcBef>
              <a:spcAft>
                <a:spcPct val="35000"/>
              </a:spcAft>
            </a:pPr>
            <a:r>
              <a:rPr lang="en-CA" sz="3200" dirty="0"/>
              <a:t>Interest</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b="16658"/>
          <a:stretch/>
        </p:blipFill>
        <p:spPr>
          <a:xfrm>
            <a:off x="8266814" y="2172405"/>
            <a:ext cx="1263416" cy="1052952"/>
          </a:xfrm>
          <a:prstGeom prst="rect">
            <a:avLst/>
          </a:prstGeom>
          <a:ln>
            <a:noFill/>
          </a:ln>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b="16658"/>
          <a:stretch/>
        </p:blipFill>
        <p:spPr>
          <a:xfrm>
            <a:off x="5727526" y="2276346"/>
            <a:ext cx="1263416" cy="1052952"/>
          </a:xfrm>
          <a:prstGeom prst="rect">
            <a:avLst/>
          </a:prstGeom>
          <a:ln>
            <a:noFill/>
          </a:ln>
        </p:spPr>
      </p:pic>
    </p:spTree>
    <p:extLst>
      <p:ext uri="{BB962C8B-B14F-4D97-AF65-F5344CB8AC3E}">
        <p14:creationId xmlns:p14="http://schemas.microsoft.com/office/powerpoint/2010/main" val="2002645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Formula For </a:t>
            </a:r>
            <a:r>
              <a:rPr lang="en-CA" b="1" dirty="0" smtClean="0"/>
              <a:t>Commitment</a:t>
            </a:r>
            <a:endParaRPr lang="en-CA" b="1" dirty="0"/>
          </a:p>
        </p:txBody>
      </p:sp>
      <p:grpSp>
        <p:nvGrpSpPr>
          <p:cNvPr id="3" name="Group 2"/>
          <p:cNvGrpSpPr/>
          <p:nvPr/>
        </p:nvGrpSpPr>
        <p:grpSpPr>
          <a:xfrm>
            <a:off x="2912704" y="648867"/>
            <a:ext cx="6278681" cy="6613577"/>
            <a:chOff x="2912704" y="648867"/>
            <a:chExt cx="6278681" cy="6613577"/>
          </a:xfrm>
        </p:grpSpPr>
        <p:sp>
          <p:nvSpPr>
            <p:cNvPr id="4" name="Freeform 3"/>
            <p:cNvSpPr/>
            <p:nvPr/>
          </p:nvSpPr>
          <p:spPr>
            <a:xfrm>
              <a:off x="5236835" y="3580904"/>
              <a:ext cx="3270582" cy="3270582"/>
            </a:xfrm>
            <a:custGeom>
              <a:avLst/>
              <a:gdLst>
                <a:gd name="connsiteX0" fmla="*/ 2321473 w 3270582"/>
                <a:gd name="connsiteY0" fmla="*/ 521457 h 3270582"/>
                <a:gd name="connsiteX1" fmla="*/ 2575872 w 3270582"/>
                <a:gd name="connsiteY1" fmla="*/ 307979 h 3270582"/>
                <a:gd name="connsiteX2" fmla="*/ 2779108 w 3270582"/>
                <a:gd name="connsiteY2" fmla="*/ 478514 h 3270582"/>
                <a:gd name="connsiteX3" fmla="*/ 2613050 w 3270582"/>
                <a:gd name="connsiteY3" fmla="*/ 766118 h 3270582"/>
                <a:gd name="connsiteX4" fmla="*/ 2876897 w 3270582"/>
                <a:gd name="connsiteY4" fmla="*/ 1223113 h 3270582"/>
                <a:gd name="connsiteX5" fmla="*/ 3208998 w 3270582"/>
                <a:gd name="connsiteY5" fmla="*/ 1223105 h 3270582"/>
                <a:gd name="connsiteX6" fmla="*/ 3255068 w 3270582"/>
                <a:gd name="connsiteY6" fmla="*/ 1484380 h 3270582"/>
                <a:gd name="connsiteX7" fmla="*/ 2942991 w 3270582"/>
                <a:gd name="connsiteY7" fmla="*/ 1597957 h 3270582"/>
                <a:gd name="connsiteX8" fmla="*/ 2851358 w 3270582"/>
                <a:gd name="connsiteY8" fmla="*/ 2117633 h 3270582"/>
                <a:gd name="connsiteX9" fmla="*/ 3105769 w 3270582"/>
                <a:gd name="connsiteY9" fmla="*/ 2331098 h 3270582"/>
                <a:gd name="connsiteX10" fmla="*/ 2973116 w 3270582"/>
                <a:gd name="connsiteY10" fmla="*/ 2560859 h 3270582"/>
                <a:gd name="connsiteX11" fmla="*/ 2661045 w 3270582"/>
                <a:gd name="connsiteY11" fmla="*/ 2447265 h 3270582"/>
                <a:gd name="connsiteX12" fmla="*/ 2256809 w 3270582"/>
                <a:gd name="connsiteY12" fmla="*/ 2786460 h 3270582"/>
                <a:gd name="connsiteX13" fmla="*/ 2314486 w 3270582"/>
                <a:gd name="connsiteY13" fmla="*/ 3113515 h 3270582"/>
                <a:gd name="connsiteX14" fmla="*/ 2065181 w 3270582"/>
                <a:gd name="connsiteY14" fmla="*/ 3204254 h 3270582"/>
                <a:gd name="connsiteX15" fmla="*/ 1899137 w 3270582"/>
                <a:gd name="connsiteY15" fmla="*/ 2916641 h 3270582"/>
                <a:gd name="connsiteX16" fmla="*/ 1371444 w 3270582"/>
                <a:gd name="connsiteY16" fmla="*/ 2916641 h 3270582"/>
                <a:gd name="connsiteX17" fmla="*/ 1205401 w 3270582"/>
                <a:gd name="connsiteY17" fmla="*/ 3204254 h 3270582"/>
                <a:gd name="connsiteX18" fmla="*/ 956096 w 3270582"/>
                <a:gd name="connsiteY18" fmla="*/ 3113515 h 3270582"/>
                <a:gd name="connsiteX19" fmla="*/ 1013773 w 3270582"/>
                <a:gd name="connsiteY19" fmla="*/ 2786459 h 3270582"/>
                <a:gd name="connsiteX20" fmla="*/ 609537 w 3270582"/>
                <a:gd name="connsiteY20" fmla="*/ 2447265 h 3270582"/>
                <a:gd name="connsiteX21" fmla="*/ 297466 w 3270582"/>
                <a:gd name="connsiteY21" fmla="*/ 2560859 h 3270582"/>
                <a:gd name="connsiteX22" fmla="*/ 164813 w 3270582"/>
                <a:gd name="connsiteY22" fmla="*/ 2331098 h 3270582"/>
                <a:gd name="connsiteX23" fmla="*/ 419224 w 3270582"/>
                <a:gd name="connsiteY23" fmla="*/ 2117633 h 3270582"/>
                <a:gd name="connsiteX24" fmla="*/ 327591 w 3270582"/>
                <a:gd name="connsiteY24" fmla="*/ 1597957 h 3270582"/>
                <a:gd name="connsiteX25" fmla="*/ 15514 w 3270582"/>
                <a:gd name="connsiteY25" fmla="*/ 1484380 h 3270582"/>
                <a:gd name="connsiteX26" fmla="*/ 61584 w 3270582"/>
                <a:gd name="connsiteY26" fmla="*/ 1223105 h 3270582"/>
                <a:gd name="connsiteX27" fmla="*/ 393686 w 3270582"/>
                <a:gd name="connsiteY27" fmla="*/ 1223114 h 3270582"/>
                <a:gd name="connsiteX28" fmla="*/ 657532 w 3270582"/>
                <a:gd name="connsiteY28" fmla="*/ 766119 h 3270582"/>
                <a:gd name="connsiteX29" fmla="*/ 491474 w 3270582"/>
                <a:gd name="connsiteY29" fmla="*/ 478514 h 3270582"/>
                <a:gd name="connsiteX30" fmla="*/ 694710 w 3270582"/>
                <a:gd name="connsiteY30" fmla="*/ 307979 h 3270582"/>
                <a:gd name="connsiteX31" fmla="*/ 949109 w 3270582"/>
                <a:gd name="connsiteY31" fmla="*/ 521457 h 3270582"/>
                <a:gd name="connsiteX32" fmla="*/ 1444978 w 3270582"/>
                <a:gd name="connsiteY32" fmla="*/ 340975 h 3270582"/>
                <a:gd name="connsiteX33" fmla="*/ 1502638 w 3270582"/>
                <a:gd name="connsiteY33" fmla="*/ 13917 h 3270582"/>
                <a:gd name="connsiteX34" fmla="*/ 1767944 w 3270582"/>
                <a:gd name="connsiteY34" fmla="*/ 13917 h 3270582"/>
                <a:gd name="connsiteX35" fmla="*/ 1825604 w 3270582"/>
                <a:gd name="connsiteY35" fmla="*/ 340975 h 3270582"/>
                <a:gd name="connsiteX36" fmla="*/ 2321473 w 3270582"/>
                <a:gd name="connsiteY36" fmla="*/ 521457 h 32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70582" h="3270582">
                  <a:moveTo>
                    <a:pt x="2321473" y="521457"/>
                  </a:moveTo>
                  <a:lnTo>
                    <a:pt x="2575872" y="307979"/>
                  </a:lnTo>
                  <a:lnTo>
                    <a:pt x="2779108" y="478514"/>
                  </a:lnTo>
                  <a:lnTo>
                    <a:pt x="2613050" y="766118"/>
                  </a:lnTo>
                  <a:cubicBezTo>
                    <a:pt x="2731127" y="898947"/>
                    <a:pt x="2820902" y="1054441"/>
                    <a:pt x="2876897" y="1223113"/>
                  </a:cubicBezTo>
                  <a:lnTo>
                    <a:pt x="3208998" y="1223105"/>
                  </a:lnTo>
                  <a:lnTo>
                    <a:pt x="3255068" y="1484380"/>
                  </a:lnTo>
                  <a:lnTo>
                    <a:pt x="2942991" y="1597957"/>
                  </a:lnTo>
                  <a:cubicBezTo>
                    <a:pt x="2948063" y="1775608"/>
                    <a:pt x="2916884" y="1952430"/>
                    <a:pt x="2851358" y="2117633"/>
                  </a:cubicBezTo>
                  <a:lnTo>
                    <a:pt x="3105769" y="2331098"/>
                  </a:lnTo>
                  <a:lnTo>
                    <a:pt x="2973116" y="2560859"/>
                  </a:lnTo>
                  <a:lnTo>
                    <a:pt x="2661045" y="2447265"/>
                  </a:lnTo>
                  <a:cubicBezTo>
                    <a:pt x="2550738" y="2586614"/>
                    <a:pt x="2413195" y="2702026"/>
                    <a:pt x="2256809" y="2786460"/>
                  </a:cubicBezTo>
                  <a:lnTo>
                    <a:pt x="2314486" y="3113515"/>
                  </a:lnTo>
                  <a:lnTo>
                    <a:pt x="2065181" y="3204254"/>
                  </a:lnTo>
                  <a:lnTo>
                    <a:pt x="1899137" y="2916641"/>
                  </a:lnTo>
                  <a:cubicBezTo>
                    <a:pt x="1725065" y="2952485"/>
                    <a:pt x="1545516" y="2952485"/>
                    <a:pt x="1371444" y="2916641"/>
                  </a:cubicBezTo>
                  <a:lnTo>
                    <a:pt x="1205401" y="3204254"/>
                  </a:lnTo>
                  <a:lnTo>
                    <a:pt x="956096" y="3113515"/>
                  </a:lnTo>
                  <a:lnTo>
                    <a:pt x="1013773" y="2786459"/>
                  </a:lnTo>
                  <a:cubicBezTo>
                    <a:pt x="857387" y="2702026"/>
                    <a:pt x="719844" y="2586613"/>
                    <a:pt x="609537" y="2447265"/>
                  </a:cubicBezTo>
                  <a:lnTo>
                    <a:pt x="297466" y="2560859"/>
                  </a:lnTo>
                  <a:lnTo>
                    <a:pt x="164813" y="2331098"/>
                  </a:lnTo>
                  <a:lnTo>
                    <a:pt x="419224" y="2117633"/>
                  </a:lnTo>
                  <a:cubicBezTo>
                    <a:pt x="353698" y="1952430"/>
                    <a:pt x="322519" y="1775608"/>
                    <a:pt x="327591" y="1597957"/>
                  </a:cubicBezTo>
                  <a:lnTo>
                    <a:pt x="15514" y="1484380"/>
                  </a:lnTo>
                  <a:lnTo>
                    <a:pt x="61584" y="1223105"/>
                  </a:lnTo>
                  <a:lnTo>
                    <a:pt x="393686" y="1223114"/>
                  </a:lnTo>
                  <a:cubicBezTo>
                    <a:pt x="449680" y="1054442"/>
                    <a:pt x="539455" y="898947"/>
                    <a:pt x="657532" y="766119"/>
                  </a:cubicBezTo>
                  <a:lnTo>
                    <a:pt x="491474" y="478514"/>
                  </a:lnTo>
                  <a:lnTo>
                    <a:pt x="694710" y="307979"/>
                  </a:lnTo>
                  <a:lnTo>
                    <a:pt x="949109" y="521457"/>
                  </a:lnTo>
                  <a:cubicBezTo>
                    <a:pt x="1100424" y="428239"/>
                    <a:pt x="1269145" y="366829"/>
                    <a:pt x="1444978" y="340975"/>
                  </a:cubicBezTo>
                  <a:lnTo>
                    <a:pt x="1502638" y="13917"/>
                  </a:lnTo>
                  <a:lnTo>
                    <a:pt x="1767944" y="13917"/>
                  </a:lnTo>
                  <a:lnTo>
                    <a:pt x="1825604" y="340975"/>
                  </a:lnTo>
                  <a:cubicBezTo>
                    <a:pt x="2001437" y="366829"/>
                    <a:pt x="2170159" y="428239"/>
                    <a:pt x="2321473" y="521457"/>
                  </a:cubicBezTo>
                  <a:close/>
                </a:path>
              </a:pathLst>
            </a:custGeom>
            <a:solidFill>
              <a:schemeClr val="bg2">
                <a:lumMod val="60000"/>
                <a:lumOff val="40000"/>
              </a:schemeClr>
            </a:solidFill>
            <a:ln>
              <a:noFill/>
            </a:ln>
          </p:spPr>
          <p:style>
            <a:lnRef idx="0">
              <a:scrgbClr r="0" g="0" b="0"/>
            </a:lnRef>
            <a:fillRef idx="3">
              <a:scrgbClr r="0" g="0" b="0"/>
            </a:fillRef>
            <a:effectRef idx="3">
              <a:schemeClr val="accent2">
                <a:hueOff val="0"/>
                <a:satOff val="0"/>
                <a:lumOff val="0"/>
                <a:alphaOff val="0"/>
              </a:schemeClr>
            </a:effectRef>
            <a:fontRef idx="minor">
              <a:schemeClr val="lt1"/>
            </a:fontRef>
          </p:style>
          <p:txBody>
            <a:bodyPr spcFirstLastPara="0" vert="horz" wrap="square" lIns="688012" tIns="796598" rIns="688012" bIns="853797" numCol="1" spcCol="1270" anchor="ctr" anchorCtr="0">
              <a:noAutofit/>
            </a:bodyPr>
            <a:lstStyle/>
            <a:p>
              <a:pPr lvl="0" algn="ctr" defTabSz="1066800">
                <a:lnSpc>
                  <a:spcPct val="90000"/>
                </a:lnSpc>
                <a:spcBef>
                  <a:spcPct val="0"/>
                </a:spcBef>
                <a:spcAft>
                  <a:spcPct val="35000"/>
                </a:spcAft>
              </a:pPr>
              <a:endParaRPr lang="en-CA" sz="2400" kern="1200" dirty="0"/>
            </a:p>
          </p:txBody>
        </p:sp>
        <p:sp>
          <p:nvSpPr>
            <p:cNvPr id="5" name="Freeform 4"/>
            <p:cNvSpPr/>
            <p:nvPr/>
          </p:nvSpPr>
          <p:spPr>
            <a:xfrm>
              <a:off x="3333951" y="2807858"/>
              <a:ext cx="2378605" cy="2378605"/>
            </a:xfrm>
            <a:custGeom>
              <a:avLst/>
              <a:gdLst>
                <a:gd name="connsiteX0" fmla="*/ 1779784 w 2378605"/>
                <a:gd name="connsiteY0" fmla="*/ 602440 h 2378605"/>
                <a:gd name="connsiteX1" fmla="*/ 2130709 w 2378605"/>
                <a:gd name="connsiteY1" fmla="*/ 496678 h 2378605"/>
                <a:gd name="connsiteX2" fmla="*/ 2259836 w 2378605"/>
                <a:gd name="connsiteY2" fmla="*/ 720333 h 2378605"/>
                <a:gd name="connsiteX3" fmla="*/ 1992781 w 2378605"/>
                <a:gd name="connsiteY3" fmla="*/ 971362 h 2378605"/>
                <a:gd name="connsiteX4" fmla="*/ 1992781 w 2378605"/>
                <a:gd name="connsiteY4" fmla="*/ 1407244 h 2378605"/>
                <a:gd name="connsiteX5" fmla="*/ 2259836 w 2378605"/>
                <a:gd name="connsiteY5" fmla="*/ 1658272 h 2378605"/>
                <a:gd name="connsiteX6" fmla="*/ 2130709 w 2378605"/>
                <a:gd name="connsiteY6" fmla="*/ 1881927 h 2378605"/>
                <a:gd name="connsiteX7" fmla="*/ 1779784 w 2378605"/>
                <a:gd name="connsiteY7" fmla="*/ 1776165 h 2378605"/>
                <a:gd name="connsiteX8" fmla="*/ 1402299 w 2378605"/>
                <a:gd name="connsiteY8" fmla="*/ 1994106 h 2378605"/>
                <a:gd name="connsiteX9" fmla="*/ 1318430 w 2378605"/>
                <a:gd name="connsiteY9" fmla="*/ 2350896 h 2378605"/>
                <a:gd name="connsiteX10" fmla="*/ 1060175 w 2378605"/>
                <a:gd name="connsiteY10" fmla="*/ 2350896 h 2378605"/>
                <a:gd name="connsiteX11" fmla="*/ 976306 w 2378605"/>
                <a:gd name="connsiteY11" fmla="*/ 1994106 h 2378605"/>
                <a:gd name="connsiteX12" fmla="*/ 598821 w 2378605"/>
                <a:gd name="connsiteY12" fmla="*/ 1776165 h 2378605"/>
                <a:gd name="connsiteX13" fmla="*/ 247896 w 2378605"/>
                <a:gd name="connsiteY13" fmla="*/ 1881927 h 2378605"/>
                <a:gd name="connsiteX14" fmla="*/ 118769 w 2378605"/>
                <a:gd name="connsiteY14" fmla="*/ 1658272 h 2378605"/>
                <a:gd name="connsiteX15" fmla="*/ 385824 w 2378605"/>
                <a:gd name="connsiteY15" fmla="*/ 1407243 h 2378605"/>
                <a:gd name="connsiteX16" fmla="*/ 385824 w 2378605"/>
                <a:gd name="connsiteY16" fmla="*/ 971361 h 2378605"/>
                <a:gd name="connsiteX17" fmla="*/ 118769 w 2378605"/>
                <a:gd name="connsiteY17" fmla="*/ 720333 h 2378605"/>
                <a:gd name="connsiteX18" fmla="*/ 247896 w 2378605"/>
                <a:gd name="connsiteY18" fmla="*/ 496678 h 2378605"/>
                <a:gd name="connsiteX19" fmla="*/ 598821 w 2378605"/>
                <a:gd name="connsiteY19" fmla="*/ 602440 h 2378605"/>
                <a:gd name="connsiteX20" fmla="*/ 976306 w 2378605"/>
                <a:gd name="connsiteY20" fmla="*/ 384499 h 2378605"/>
                <a:gd name="connsiteX21" fmla="*/ 1060175 w 2378605"/>
                <a:gd name="connsiteY21" fmla="*/ 27709 h 2378605"/>
                <a:gd name="connsiteX22" fmla="*/ 1318430 w 2378605"/>
                <a:gd name="connsiteY22" fmla="*/ 27709 h 2378605"/>
                <a:gd name="connsiteX23" fmla="*/ 1402299 w 2378605"/>
                <a:gd name="connsiteY23" fmla="*/ 384499 h 2378605"/>
                <a:gd name="connsiteX24" fmla="*/ 1779784 w 2378605"/>
                <a:gd name="connsiteY24" fmla="*/ 602440 h 237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78605" h="2378605">
                  <a:moveTo>
                    <a:pt x="1779784" y="602440"/>
                  </a:moveTo>
                  <a:lnTo>
                    <a:pt x="2130709" y="496678"/>
                  </a:lnTo>
                  <a:lnTo>
                    <a:pt x="2259836" y="720333"/>
                  </a:lnTo>
                  <a:lnTo>
                    <a:pt x="1992781" y="971362"/>
                  </a:lnTo>
                  <a:cubicBezTo>
                    <a:pt x="2031492" y="1114077"/>
                    <a:pt x="2031492" y="1264528"/>
                    <a:pt x="1992781" y="1407244"/>
                  </a:cubicBezTo>
                  <a:lnTo>
                    <a:pt x="2259836" y="1658272"/>
                  </a:lnTo>
                  <a:lnTo>
                    <a:pt x="2130709" y="1881927"/>
                  </a:lnTo>
                  <a:lnTo>
                    <a:pt x="1779784" y="1776165"/>
                  </a:lnTo>
                  <a:cubicBezTo>
                    <a:pt x="1675544" y="1881048"/>
                    <a:pt x="1545250" y="1956273"/>
                    <a:pt x="1402299" y="1994106"/>
                  </a:cubicBezTo>
                  <a:lnTo>
                    <a:pt x="1318430" y="2350896"/>
                  </a:lnTo>
                  <a:lnTo>
                    <a:pt x="1060175" y="2350896"/>
                  </a:lnTo>
                  <a:lnTo>
                    <a:pt x="976306" y="1994106"/>
                  </a:lnTo>
                  <a:cubicBezTo>
                    <a:pt x="833355" y="1956273"/>
                    <a:pt x="703061" y="1881048"/>
                    <a:pt x="598821" y="1776165"/>
                  </a:cubicBezTo>
                  <a:lnTo>
                    <a:pt x="247896" y="1881927"/>
                  </a:lnTo>
                  <a:lnTo>
                    <a:pt x="118769" y="1658272"/>
                  </a:lnTo>
                  <a:lnTo>
                    <a:pt x="385824" y="1407243"/>
                  </a:lnTo>
                  <a:cubicBezTo>
                    <a:pt x="347113" y="1264528"/>
                    <a:pt x="347113" y="1114077"/>
                    <a:pt x="385824" y="971361"/>
                  </a:cubicBezTo>
                  <a:lnTo>
                    <a:pt x="118769" y="720333"/>
                  </a:lnTo>
                  <a:lnTo>
                    <a:pt x="247896" y="496678"/>
                  </a:lnTo>
                  <a:lnTo>
                    <a:pt x="598821" y="602440"/>
                  </a:lnTo>
                  <a:cubicBezTo>
                    <a:pt x="703061" y="497557"/>
                    <a:pt x="833355" y="422332"/>
                    <a:pt x="976306" y="384499"/>
                  </a:cubicBezTo>
                  <a:lnTo>
                    <a:pt x="1060175" y="27709"/>
                  </a:lnTo>
                  <a:lnTo>
                    <a:pt x="1318430" y="27709"/>
                  </a:lnTo>
                  <a:lnTo>
                    <a:pt x="1402299" y="384499"/>
                  </a:lnTo>
                  <a:cubicBezTo>
                    <a:pt x="1545250" y="422332"/>
                    <a:pt x="1675544" y="497557"/>
                    <a:pt x="1779784" y="602440"/>
                  </a:cubicBezTo>
                  <a:close/>
                </a:path>
              </a:pathLst>
            </a:custGeom>
            <a:solidFill>
              <a:srgbClr val="8616A3"/>
            </a:solidFill>
            <a:ln>
              <a:noFill/>
            </a:ln>
          </p:spPr>
          <p:style>
            <a:lnRef idx="0">
              <a:scrgbClr r="0" g="0" b="0"/>
            </a:lnRef>
            <a:fillRef idx="3">
              <a:scrgbClr r="0" g="0" b="0"/>
            </a:fillRef>
            <a:effectRef idx="3">
              <a:schemeClr val="accent2">
                <a:hueOff val="1174022"/>
                <a:satOff val="23684"/>
                <a:lumOff val="-981"/>
                <a:alphaOff val="0"/>
              </a:schemeClr>
            </a:effectRef>
            <a:fontRef idx="minor">
              <a:schemeClr val="lt1"/>
            </a:fontRef>
          </p:style>
          <p:txBody>
            <a:bodyPr spcFirstLastPara="0" vert="horz" wrap="square" lIns="639461" tIns="643080" rIns="639461" bIns="643080" numCol="1" spcCol="1270" anchor="ctr" anchorCtr="0">
              <a:noAutofit/>
            </a:bodyPr>
            <a:lstStyle/>
            <a:p>
              <a:pPr lvl="0" algn="ctr" defTabSz="1422400">
                <a:lnSpc>
                  <a:spcPct val="90000"/>
                </a:lnSpc>
                <a:spcBef>
                  <a:spcPct val="0"/>
                </a:spcBef>
                <a:spcAft>
                  <a:spcPct val="35000"/>
                </a:spcAft>
              </a:pPr>
              <a:r>
                <a:rPr lang="en-CA" sz="3200" kern="1200" dirty="0" smtClean="0"/>
                <a:t>Value</a:t>
              </a:r>
              <a:endParaRPr lang="en-CA" sz="3200" kern="1200" dirty="0"/>
            </a:p>
          </p:txBody>
        </p:sp>
        <p:sp>
          <p:nvSpPr>
            <p:cNvPr id="16" name="Freeform 15"/>
            <p:cNvSpPr/>
            <p:nvPr/>
          </p:nvSpPr>
          <p:spPr>
            <a:xfrm>
              <a:off x="4404322" y="904973"/>
              <a:ext cx="2854327" cy="2854327"/>
            </a:xfrm>
            <a:custGeom>
              <a:avLst/>
              <a:gdLst>
                <a:gd name="connsiteX0" fmla="*/ 1743825 w 2330547"/>
                <a:gd name="connsiteY0" fmla="*/ 590268 h 2330547"/>
                <a:gd name="connsiteX1" fmla="*/ 2087659 w 2330547"/>
                <a:gd name="connsiteY1" fmla="*/ 486643 h 2330547"/>
                <a:gd name="connsiteX2" fmla="*/ 2214178 w 2330547"/>
                <a:gd name="connsiteY2" fmla="*/ 705779 h 2330547"/>
                <a:gd name="connsiteX3" fmla="*/ 1952518 w 2330547"/>
                <a:gd name="connsiteY3" fmla="*/ 951736 h 2330547"/>
                <a:gd name="connsiteX4" fmla="*/ 1952518 w 2330547"/>
                <a:gd name="connsiteY4" fmla="*/ 1378811 h 2330547"/>
                <a:gd name="connsiteX5" fmla="*/ 2214178 w 2330547"/>
                <a:gd name="connsiteY5" fmla="*/ 1624768 h 2330547"/>
                <a:gd name="connsiteX6" fmla="*/ 2087659 w 2330547"/>
                <a:gd name="connsiteY6" fmla="*/ 1843904 h 2330547"/>
                <a:gd name="connsiteX7" fmla="*/ 1743825 w 2330547"/>
                <a:gd name="connsiteY7" fmla="*/ 1740279 h 2330547"/>
                <a:gd name="connsiteX8" fmla="*/ 1373967 w 2330547"/>
                <a:gd name="connsiteY8" fmla="*/ 1953816 h 2330547"/>
                <a:gd name="connsiteX9" fmla="*/ 1291792 w 2330547"/>
                <a:gd name="connsiteY9" fmla="*/ 2303398 h 2330547"/>
                <a:gd name="connsiteX10" fmla="*/ 1038755 w 2330547"/>
                <a:gd name="connsiteY10" fmla="*/ 2303398 h 2330547"/>
                <a:gd name="connsiteX11" fmla="*/ 956580 w 2330547"/>
                <a:gd name="connsiteY11" fmla="*/ 1953816 h 2330547"/>
                <a:gd name="connsiteX12" fmla="*/ 586722 w 2330547"/>
                <a:gd name="connsiteY12" fmla="*/ 1740279 h 2330547"/>
                <a:gd name="connsiteX13" fmla="*/ 242888 w 2330547"/>
                <a:gd name="connsiteY13" fmla="*/ 1843904 h 2330547"/>
                <a:gd name="connsiteX14" fmla="*/ 116369 w 2330547"/>
                <a:gd name="connsiteY14" fmla="*/ 1624768 h 2330547"/>
                <a:gd name="connsiteX15" fmla="*/ 378029 w 2330547"/>
                <a:gd name="connsiteY15" fmla="*/ 1378811 h 2330547"/>
                <a:gd name="connsiteX16" fmla="*/ 378029 w 2330547"/>
                <a:gd name="connsiteY16" fmla="*/ 951736 h 2330547"/>
                <a:gd name="connsiteX17" fmla="*/ 116369 w 2330547"/>
                <a:gd name="connsiteY17" fmla="*/ 705779 h 2330547"/>
                <a:gd name="connsiteX18" fmla="*/ 242888 w 2330547"/>
                <a:gd name="connsiteY18" fmla="*/ 486643 h 2330547"/>
                <a:gd name="connsiteX19" fmla="*/ 586722 w 2330547"/>
                <a:gd name="connsiteY19" fmla="*/ 590268 h 2330547"/>
                <a:gd name="connsiteX20" fmla="*/ 956580 w 2330547"/>
                <a:gd name="connsiteY20" fmla="*/ 376731 h 2330547"/>
                <a:gd name="connsiteX21" fmla="*/ 1038755 w 2330547"/>
                <a:gd name="connsiteY21" fmla="*/ 27149 h 2330547"/>
                <a:gd name="connsiteX22" fmla="*/ 1291792 w 2330547"/>
                <a:gd name="connsiteY22" fmla="*/ 27149 h 2330547"/>
                <a:gd name="connsiteX23" fmla="*/ 1373967 w 2330547"/>
                <a:gd name="connsiteY23" fmla="*/ 376731 h 2330547"/>
                <a:gd name="connsiteX24" fmla="*/ 1743825 w 2330547"/>
                <a:gd name="connsiteY24" fmla="*/ 590268 h 233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0547" h="2330547">
                  <a:moveTo>
                    <a:pt x="1500050" y="589519"/>
                  </a:moveTo>
                  <a:lnTo>
                    <a:pt x="1749324" y="435132"/>
                  </a:lnTo>
                  <a:lnTo>
                    <a:pt x="1895415" y="581222"/>
                  </a:lnTo>
                  <a:lnTo>
                    <a:pt x="1741028" y="830498"/>
                  </a:lnTo>
                  <a:cubicBezTo>
                    <a:pt x="1800491" y="932764"/>
                    <a:pt x="1831643" y="1049024"/>
                    <a:pt x="1831279" y="1167321"/>
                  </a:cubicBezTo>
                  <a:lnTo>
                    <a:pt x="2089621" y="1306006"/>
                  </a:lnTo>
                  <a:lnTo>
                    <a:pt x="2036147" y="1505569"/>
                  </a:lnTo>
                  <a:lnTo>
                    <a:pt x="1743075" y="1496504"/>
                  </a:lnTo>
                  <a:cubicBezTo>
                    <a:pt x="1684241" y="1599134"/>
                    <a:pt x="1599134" y="1684242"/>
                    <a:pt x="1496503" y="1743075"/>
                  </a:cubicBezTo>
                  <a:lnTo>
                    <a:pt x="1505569" y="2036147"/>
                  </a:lnTo>
                  <a:lnTo>
                    <a:pt x="1306005" y="2089620"/>
                  </a:lnTo>
                  <a:lnTo>
                    <a:pt x="1167321" y="1831279"/>
                  </a:lnTo>
                  <a:cubicBezTo>
                    <a:pt x="1049024" y="1831642"/>
                    <a:pt x="932764" y="1800491"/>
                    <a:pt x="830497" y="1741028"/>
                  </a:cubicBezTo>
                  <a:lnTo>
                    <a:pt x="581223" y="1895415"/>
                  </a:lnTo>
                  <a:lnTo>
                    <a:pt x="435132" y="1749325"/>
                  </a:lnTo>
                  <a:lnTo>
                    <a:pt x="589519" y="1500049"/>
                  </a:lnTo>
                  <a:cubicBezTo>
                    <a:pt x="530056" y="1397783"/>
                    <a:pt x="498904" y="1281523"/>
                    <a:pt x="499268" y="1163226"/>
                  </a:cubicBezTo>
                  <a:lnTo>
                    <a:pt x="240926" y="1024541"/>
                  </a:lnTo>
                  <a:lnTo>
                    <a:pt x="294400" y="824978"/>
                  </a:lnTo>
                  <a:lnTo>
                    <a:pt x="587472" y="834043"/>
                  </a:lnTo>
                  <a:cubicBezTo>
                    <a:pt x="646306" y="731413"/>
                    <a:pt x="731413" y="646305"/>
                    <a:pt x="834044" y="587472"/>
                  </a:cubicBezTo>
                  <a:lnTo>
                    <a:pt x="824978" y="294400"/>
                  </a:lnTo>
                  <a:lnTo>
                    <a:pt x="1024542" y="240927"/>
                  </a:lnTo>
                  <a:lnTo>
                    <a:pt x="1163226" y="499268"/>
                  </a:lnTo>
                  <a:cubicBezTo>
                    <a:pt x="1281523" y="498905"/>
                    <a:pt x="1397783" y="530056"/>
                    <a:pt x="1500050" y="589519"/>
                  </a:cubicBezTo>
                  <a:close/>
                </a:path>
              </a:pathLst>
            </a:custGeom>
            <a:solidFill>
              <a:schemeClr val="accent3"/>
            </a:solidFill>
            <a:ln>
              <a:noFill/>
            </a:ln>
          </p:spPr>
          <p:style>
            <a:lnRef idx="0">
              <a:scrgbClr r="0" g="0" b="0"/>
            </a:lnRef>
            <a:fillRef idx="3">
              <a:scrgbClr r="0" g="0" b="0"/>
            </a:fillRef>
            <a:effectRef idx="3">
              <a:schemeClr val="accent2">
                <a:hueOff val="2348044"/>
                <a:satOff val="47367"/>
                <a:lumOff val="-1961"/>
                <a:alphaOff val="0"/>
              </a:schemeClr>
            </a:effectRef>
            <a:fontRef idx="minor">
              <a:schemeClr val="lt1"/>
            </a:fontRef>
          </p:style>
          <p:txBody>
            <a:bodyPr spcFirstLastPara="0" vert="horz" wrap="square" lIns="855598" tIns="855597" rIns="855597" bIns="855598" numCol="1" spcCol="1270" anchor="ctr" anchorCtr="0">
              <a:noAutofit/>
            </a:bodyPr>
            <a:lstStyle/>
            <a:p>
              <a:pPr lvl="0" algn="ctr" defTabSz="2889250">
                <a:lnSpc>
                  <a:spcPct val="90000"/>
                </a:lnSpc>
                <a:spcBef>
                  <a:spcPct val="0"/>
                </a:spcBef>
                <a:spcAft>
                  <a:spcPct val="35000"/>
                </a:spcAft>
              </a:pPr>
              <a:endParaRPr lang="en-CA" sz="6500" kern="1200" dirty="0"/>
            </a:p>
          </p:txBody>
        </p:sp>
        <p:sp>
          <p:nvSpPr>
            <p:cNvPr id="17" name="Circular Arrow 16"/>
            <p:cNvSpPr/>
            <p:nvPr/>
          </p:nvSpPr>
          <p:spPr>
            <a:xfrm>
              <a:off x="5005040" y="3076099"/>
              <a:ext cx="4186345" cy="4186345"/>
            </a:xfrm>
            <a:prstGeom prst="circularArrow">
              <a:avLst>
                <a:gd name="adj1" fmla="val 4687"/>
                <a:gd name="adj2" fmla="val 299029"/>
                <a:gd name="adj3" fmla="val 2546581"/>
                <a:gd name="adj4" fmla="val 15797246"/>
                <a:gd name="adj5" fmla="val 5469"/>
              </a:avLst>
            </a:prstGeom>
            <a:solidFill>
              <a:schemeClr val="bg2">
                <a:lumMod val="60000"/>
                <a:lumOff val="40000"/>
              </a:schemeClr>
            </a:solidFill>
            <a:ln>
              <a:noFill/>
            </a:ln>
          </p:spPr>
          <p:style>
            <a:lnRef idx="0">
              <a:scrgbClr r="0" g="0" b="0"/>
            </a:lnRef>
            <a:fillRef idx="3">
              <a:scrgbClr r="0" g="0" b="0"/>
            </a:fillRef>
            <a:effectRef idx="3">
              <a:schemeClr val="accent2">
                <a:hueOff val="0"/>
                <a:satOff val="0"/>
                <a:lumOff val="0"/>
                <a:alphaOff val="0"/>
              </a:schemeClr>
            </a:effectRef>
            <a:fontRef idx="minor">
              <a:schemeClr val="lt1"/>
            </a:fontRef>
          </p:style>
        </p:sp>
        <p:sp>
          <p:nvSpPr>
            <p:cNvPr id="18" name="Shape 17"/>
            <p:cNvSpPr/>
            <p:nvPr/>
          </p:nvSpPr>
          <p:spPr>
            <a:xfrm>
              <a:off x="2912704" y="2274043"/>
              <a:ext cx="3041641" cy="3041641"/>
            </a:xfrm>
            <a:prstGeom prst="leftCircularArrow">
              <a:avLst>
                <a:gd name="adj1" fmla="val 6452"/>
                <a:gd name="adj2" fmla="val 429999"/>
                <a:gd name="adj3" fmla="val 10489124"/>
                <a:gd name="adj4" fmla="val 14837806"/>
                <a:gd name="adj5" fmla="val 7527"/>
              </a:avLst>
            </a:prstGeom>
            <a:solidFill>
              <a:srgbClr val="8616A3"/>
            </a:solidFill>
            <a:ln>
              <a:noFill/>
            </a:ln>
          </p:spPr>
          <p:style>
            <a:lnRef idx="0">
              <a:scrgbClr r="0" g="0" b="0"/>
            </a:lnRef>
            <a:fillRef idx="3">
              <a:scrgbClr r="0" g="0" b="0"/>
            </a:fillRef>
            <a:effectRef idx="3">
              <a:schemeClr val="accent2">
                <a:hueOff val="1174022"/>
                <a:satOff val="23684"/>
                <a:lumOff val="-981"/>
                <a:alphaOff val="0"/>
              </a:schemeClr>
            </a:effectRef>
            <a:fontRef idx="minor">
              <a:schemeClr val="lt1"/>
            </a:fontRef>
          </p:style>
        </p:sp>
        <p:sp>
          <p:nvSpPr>
            <p:cNvPr id="19" name="Circular Arrow 18"/>
            <p:cNvSpPr/>
            <p:nvPr/>
          </p:nvSpPr>
          <p:spPr>
            <a:xfrm>
              <a:off x="4127133" y="648867"/>
              <a:ext cx="3279501" cy="3279501"/>
            </a:xfrm>
            <a:prstGeom prst="circularArrow">
              <a:avLst>
                <a:gd name="adj1" fmla="val 5984"/>
                <a:gd name="adj2" fmla="val 394124"/>
                <a:gd name="adj3" fmla="val 13313824"/>
                <a:gd name="adj4" fmla="val 10508221"/>
                <a:gd name="adj5" fmla="val 6981"/>
              </a:avLst>
            </a:prstGeom>
            <a:solidFill>
              <a:schemeClr val="accent3"/>
            </a:solidFill>
            <a:ln>
              <a:noFill/>
            </a:ln>
          </p:spPr>
          <p:style>
            <a:lnRef idx="0">
              <a:scrgbClr r="0" g="0" b="0"/>
            </a:lnRef>
            <a:fillRef idx="3">
              <a:scrgbClr r="0" g="0" b="0"/>
            </a:fillRef>
            <a:effectRef idx="3">
              <a:schemeClr val="accent2">
                <a:hueOff val="2348044"/>
                <a:satOff val="47367"/>
                <a:lumOff val="-1961"/>
                <a:alphaOff val="0"/>
              </a:schemeClr>
            </a:effectRef>
            <a:fontRef idx="minor">
              <a:schemeClr val="lt1"/>
            </a:fontRef>
          </p:style>
        </p:sp>
      </p:grpSp>
      <p:grpSp>
        <p:nvGrpSpPr>
          <p:cNvPr id="7" name="Group 6"/>
          <p:cNvGrpSpPr/>
          <p:nvPr/>
        </p:nvGrpSpPr>
        <p:grpSpPr>
          <a:xfrm>
            <a:off x="6866308" y="1053606"/>
            <a:ext cx="2330547" cy="2330547"/>
            <a:chOff x="3632551" y="261889"/>
            <a:chExt cx="2330547" cy="2330547"/>
          </a:xfrm>
        </p:grpSpPr>
        <p:sp>
          <p:nvSpPr>
            <p:cNvPr id="9" name="Shape 8"/>
            <p:cNvSpPr/>
            <p:nvPr/>
          </p:nvSpPr>
          <p:spPr>
            <a:xfrm rot="20700000">
              <a:off x="3632551" y="261889"/>
              <a:ext cx="2330547" cy="2330547"/>
            </a:xfrm>
            <a:prstGeom prst="gear6">
              <a:avLst/>
            </a:prstGeom>
            <a:solidFill>
              <a:schemeClr val="accent1"/>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Shape 4"/>
            <p:cNvSpPr/>
            <p:nvPr/>
          </p:nvSpPr>
          <p:spPr>
            <a:xfrm>
              <a:off x="4143709" y="773046"/>
              <a:ext cx="1308232" cy="130823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CA" sz="3200" kern="1200" dirty="0"/>
            </a:p>
          </p:txBody>
        </p:sp>
      </p:grpSp>
      <p:sp>
        <p:nvSpPr>
          <p:cNvPr id="8" name="Circular Arrow 7"/>
          <p:cNvSpPr/>
          <p:nvPr/>
        </p:nvSpPr>
        <p:spPr>
          <a:xfrm rot="6953721">
            <a:off x="6546450" y="606255"/>
            <a:ext cx="3279501" cy="3279501"/>
          </a:xfrm>
          <a:prstGeom prst="circularArrow">
            <a:avLst>
              <a:gd name="adj1" fmla="val 5984"/>
              <a:gd name="adj2" fmla="val 394124"/>
              <a:gd name="adj3" fmla="val 13313824"/>
              <a:gd name="adj4" fmla="val 10508221"/>
              <a:gd name="adj5" fmla="val 6981"/>
            </a:avLst>
          </a:prstGeom>
          <a:solidFill>
            <a:schemeClr val="accent1"/>
          </a:solidFill>
          <a:ln>
            <a:noFill/>
          </a:ln>
          <a:effectLst>
            <a:outerShdw blurRad="50800" dist="38100" dir="5400000" algn="t" rotWithShape="0">
              <a:prstClr val="black">
                <a:alpha val="40000"/>
              </a:prstClr>
            </a:outerShdw>
          </a:effectLst>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Rectangle 10"/>
          <p:cNvSpPr/>
          <p:nvPr/>
        </p:nvSpPr>
        <p:spPr>
          <a:xfrm>
            <a:off x="5617869" y="4856703"/>
            <a:ext cx="2568332" cy="584775"/>
          </a:xfrm>
          <a:prstGeom prst="rect">
            <a:avLst/>
          </a:prstGeom>
          <a:ln>
            <a:noFill/>
          </a:ln>
        </p:spPr>
        <p:txBody>
          <a:bodyPr wrap="none">
            <a:spAutoFit/>
          </a:bodyPr>
          <a:lstStyle/>
          <a:p>
            <a:pPr lvl="0"/>
            <a:r>
              <a:rPr lang="en-CA" sz="3200" dirty="0"/>
              <a:t>Commitment</a:t>
            </a:r>
          </a:p>
        </p:txBody>
      </p:sp>
      <p:sp>
        <p:nvSpPr>
          <p:cNvPr id="12" name="Rectangle 11"/>
          <p:cNvSpPr/>
          <p:nvPr/>
        </p:nvSpPr>
        <p:spPr>
          <a:xfrm>
            <a:off x="4328545" y="1953619"/>
            <a:ext cx="2872518" cy="584775"/>
          </a:xfrm>
          <a:prstGeom prst="rect">
            <a:avLst/>
          </a:prstGeom>
          <a:ln>
            <a:noFill/>
          </a:ln>
        </p:spPr>
        <p:txBody>
          <a:bodyPr wrap="none">
            <a:spAutoFit/>
          </a:bodyPr>
          <a:lstStyle/>
          <a:p>
            <a:pPr lvl="0"/>
            <a:r>
              <a:rPr lang="en-CA" sz="3200" dirty="0"/>
              <a:t>Understanding</a:t>
            </a:r>
          </a:p>
        </p:txBody>
      </p:sp>
      <p:sp>
        <p:nvSpPr>
          <p:cNvPr id="13" name="Rectangle 12"/>
          <p:cNvSpPr/>
          <p:nvPr/>
        </p:nvSpPr>
        <p:spPr>
          <a:xfrm>
            <a:off x="7259864" y="1953619"/>
            <a:ext cx="1543436" cy="535531"/>
          </a:xfrm>
          <a:prstGeom prst="rect">
            <a:avLst/>
          </a:prstGeom>
          <a:ln>
            <a:noFill/>
          </a:ln>
        </p:spPr>
        <p:txBody>
          <a:bodyPr wrap="none">
            <a:spAutoFit/>
          </a:bodyPr>
          <a:lstStyle/>
          <a:p>
            <a:pPr lvl="0" algn="ctr" defTabSz="666750">
              <a:lnSpc>
                <a:spcPct val="90000"/>
              </a:lnSpc>
              <a:spcBef>
                <a:spcPct val="0"/>
              </a:spcBef>
              <a:spcAft>
                <a:spcPct val="35000"/>
              </a:spcAft>
            </a:pPr>
            <a:r>
              <a:rPr lang="en-CA" sz="3200" dirty="0"/>
              <a:t>Interest</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b="16658"/>
          <a:stretch/>
        </p:blipFill>
        <p:spPr>
          <a:xfrm>
            <a:off x="8266814" y="2172405"/>
            <a:ext cx="1263416" cy="1052952"/>
          </a:xfrm>
          <a:prstGeom prst="rect">
            <a:avLst/>
          </a:prstGeom>
          <a:ln>
            <a:noFill/>
          </a:ln>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b="16658"/>
          <a:stretch/>
        </p:blipFill>
        <p:spPr>
          <a:xfrm>
            <a:off x="5727526" y="2276346"/>
            <a:ext cx="1263416" cy="1052952"/>
          </a:xfrm>
          <a:prstGeom prst="rect">
            <a:avLst/>
          </a:prstGeom>
          <a:ln>
            <a:noFill/>
          </a:ln>
        </p:spPr>
      </p:pic>
    </p:spTree>
    <p:extLst>
      <p:ext uri="{BB962C8B-B14F-4D97-AF65-F5344CB8AC3E}">
        <p14:creationId xmlns:p14="http://schemas.microsoft.com/office/powerpoint/2010/main" val="1146689994"/>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8616A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Maximizing Realized Value</a:t>
            </a:r>
            <a:endParaRPr lang="en-US" dirty="0"/>
          </a:p>
        </p:txBody>
      </p:sp>
    </p:spTree>
    <p:extLst>
      <p:ext uri="{BB962C8B-B14F-4D97-AF65-F5344CB8AC3E}">
        <p14:creationId xmlns:p14="http://schemas.microsoft.com/office/powerpoint/2010/main" val="3548194843"/>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Grp="1" noChangeAspect="1"/>
          </p:cNvPicPr>
          <p:nvPr/>
        </p:nvPicPr>
        <p:blipFill>
          <a:blip r:embed="rId3"/>
          <a:srcRect l="1231" r="1231"/>
          <a:stretch>
            <a:fillRect/>
          </a:stretch>
        </p:blipFill>
        <p:spPr>
          <a:xfrm>
            <a:off x="385589" y="0"/>
            <a:ext cx="9937104" cy="6042807"/>
          </a:xfrm>
          <a:prstGeom prst="rect">
            <a:avLst/>
          </a:prstGeom>
          <a:solidFill>
            <a:schemeClr val="bg1">
              <a:lumMod val="95000"/>
            </a:schemeClr>
          </a:solidFill>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6578277" y="1913086"/>
            <a:ext cx="5544616" cy="399030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0" y="50377"/>
            <a:ext cx="12436472" cy="6144315"/>
          </a:xfrm>
          <a:prstGeom prst="rect">
            <a:avLst/>
          </a:prstGeom>
        </p:spPr>
      </p:pic>
      <p:sp>
        <p:nvSpPr>
          <p:cNvPr id="2" name="Title 1"/>
          <p:cNvSpPr>
            <a:spLocks noGrp="1"/>
          </p:cNvSpPr>
          <p:nvPr>
            <p:ph type="title"/>
          </p:nvPr>
        </p:nvSpPr>
        <p:spPr>
          <a:xfrm>
            <a:off x="601613" y="400918"/>
            <a:ext cx="5240443" cy="1677996"/>
          </a:xfrm>
          <a:solidFill>
            <a:srgbClr val="8616A3">
              <a:alpha val="70000"/>
            </a:srgbClr>
          </a:solidFill>
        </p:spPr>
        <p:txBody>
          <a:bodyPr/>
          <a:lstStyle/>
          <a:p>
            <a:r>
              <a:rPr lang="en-CA" dirty="0" smtClean="0">
                <a:latin typeface="Segoe UI" panose="020B0502040204020203" pitchFamily="34" charset="0"/>
                <a:cs typeface="Segoe UI" panose="020B0502040204020203" pitchFamily="34" charset="0"/>
              </a:rPr>
              <a:t>Value Is Realized Through Usage &amp; Adoption</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rgbClr val="8616A3"/>
          </a:solidFill>
        </p:spPr>
        <p:txBody>
          <a:bodyPr>
            <a:normAutofit/>
          </a:bodyPr>
          <a:lstStyle/>
          <a:p>
            <a:r>
              <a:rPr lang="en-GB" dirty="0" smtClean="0"/>
              <a:t>Even when people have the tools, vision, and an understanding of the risks. </a:t>
            </a: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Tree>
    <p:extLst>
      <p:ext uri="{BB962C8B-B14F-4D97-AF65-F5344CB8AC3E}">
        <p14:creationId xmlns:p14="http://schemas.microsoft.com/office/powerpoint/2010/main" val="1301520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 y="-699454"/>
            <a:ext cx="12481921" cy="8321281"/>
          </a:xfrm>
          <a:prstGeom prst="rect">
            <a:avLst/>
          </a:prstGeom>
        </p:spPr>
      </p:pic>
      <p:sp>
        <p:nvSpPr>
          <p:cNvPr id="2" name="Title 1"/>
          <p:cNvSpPr>
            <a:spLocks noGrp="1"/>
          </p:cNvSpPr>
          <p:nvPr>
            <p:ph type="title"/>
          </p:nvPr>
        </p:nvSpPr>
        <p:spPr>
          <a:xfrm>
            <a:off x="6554573" y="4052113"/>
            <a:ext cx="5240443" cy="1198757"/>
          </a:xfrm>
          <a:solidFill>
            <a:srgbClr val="8616A3">
              <a:alpha val="70000"/>
            </a:srgbClr>
          </a:solidFill>
        </p:spPr>
        <p:txBody>
          <a:bodyPr/>
          <a:lstStyle/>
          <a:p>
            <a:r>
              <a:rPr lang="en-CA" dirty="0" smtClean="0">
                <a:latin typeface="Segoe UI" panose="020B0502040204020203" pitchFamily="34" charset="0"/>
                <a:cs typeface="Segoe UI" panose="020B0502040204020203" pitchFamily="34" charset="0"/>
              </a:rPr>
              <a:t>It Doesn’t Happen On it’s Own…</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rgbClr val="8616A3"/>
          </a:solidFill>
        </p:spPr>
        <p:txBody>
          <a:bodyPr>
            <a:normAutofit/>
          </a:bodyPr>
          <a:lstStyle/>
          <a:p>
            <a:r>
              <a:rPr lang="en-GB" dirty="0" smtClean="0"/>
              <a:t>Even when people have the tools, vision, and an understanding of the risks. </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Tree>
    <p:extLst>
      <p:ext uri="{BB962C8B-B14F-4D97-AF65-F5344CB8AC3E}">
        <p14:creationId xmlns:p14="http://schemas.microsoft.com/office/powerpoint/2010/main" val="264428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8"/>
          <p:cNvGraphicFramePr>
            <a:graphicFrameLocks noGrp="1"/>
          </p:cNvGraphicFramePr>
          <p:nvPr>
            <p:extLst>
              <p:ext uri="{D42A27DB-BD31-4B8C-83A1-F6EECF244321}">
                <p14:modId xmlns:p14="http://schemas.microsoft.com/office/powerpoint/2010/main" val="2172004092"/>
              </p:ext>
            </p:extLst>
          </p:nvPr>
        </p:nvGraphicFramePr>
        <p:xfrm>
          <a:off x="385589" y="353206"/>
          <a:ext cx="11554809" cy="5638021"/>
        </p:xfrm>
        <a:graphic>
          <a:graphicData uri="http://schemas.openxmlformats.org/drawingml/2006/table">
            <a:tbl>
              <a:tblPr firstRow="1" firstCol="1" bandRow="1">
                <a:tableStyleId>{9D7B26C5-4107-4FEC-AEDC-1716B250A1EF}</a:tableStyleId>
              </a:tblPr>
              <a:tblGrid>
                <a:gridCol w="5049393">
                  <a:extLst>
                    <a:ext uri="{9D8B030D-6E8A-4147-A177-3AD203B41FA5}">
                      <a16:colId xmlns="" xmlns:a16="http://schemas.microsoft.com/office/drawing/2014/main" val="2492203097"/>
                    </a:ext>
                  </a:extLst>
                </a:gridCol>
                <a:gridCol w="2653813">
                  <a:extLst>
                    <a:ext uri="{9D8B030D-6E8A-4147-A177-3AD203B41FA5}">
                      <a16:colId xmlns="" xmlns:a16="http://schemas.microsoft.com/office/drawing/2014/main" val="1348337586"/>
                    </a:ext>
                  </a:extLst>
                </a:gridCol>
                <a:gridCol w="3851603">
                  <a:extLst>
                    <a:ext uri="{9D8B030D-6E8A-4147-A177-3AD203B41FA5}">
                      <a16:colId xmlns="" xmlns:a16="http://schemas.microsoft.com/office/drawing/2014/main" val="687576239"/>
                    </a:ext>
                  </a:extLst>
                </a:gridCol>
              </a:tblGrid>
              <a:tr h="974581">
                <a:tc>
                  <a:txBody>
                    <a:bodyPr/>
                    <a:lstStyle/>
                    <a:p>
                      <a:endParaRPr lang="en-US" sz="2800" dirty="0">
                        <a:latin typeface="+mj-lt"/>
                      </a:endParaRPr>
                    </a:p>
                  </a:txBody>
                  <a:tcPr/>
                </a:tc>
                <a:tc>
                  <a:txBody>
                    <a:bodyPr/>
                    <a:lstStyle/>
                    <a:p>
                      <a:endParaRPr lang="en-US" sz="2800">
                        <a:latin typeface="+mj-lt"/>
                      </a:endParaRPr>
                    </a:p>
                  </a:txBody>
                  <a:tcPr/>
                </a:tc>
                <a:tc>
                  <a:txBody>
                    <a:bodyPr/>
                    <a:lstStyle/>
                    <a:p>
                      <a:endParaRPr lang="en-US" sz="2800" dirty="0">
                        <a:latin typeface="+mj-lt"/>
                      </a:endParaRPr>
                    </a:p>
                  </a:txBody>
                  <a:tcPr/>
                </a:tc>
                <a:extLst>
                  <a:ext uri="{0D108BD9-81ED-4DB2-BD59-A6C34878D82A}">
                    <a16:rowId xmlns="" xmlns:a16="http://schemas.microsoft.com/office/drawing/2014/main" val="2034654567"/>
                  </a:ext>
                </a:extLst>
              </a:tr>
              <a:tr h="370840">
                <a:tc>
                  <a:txBody>
                    <a:bodyPr/>
                    <a:lstStyle/>
                    <a:p>
                      <a:r>
                        <a:rPr lang="en-US" sz="2800" dirty="0" smtClean="0">
                          <a:latin typeface="+mj-lt"/>
                        </a:rPr>
                        <a:t>Find people</a:t>
                      </a:r>
                    </a:p>
                  </a:txBody>
                  <a:tcPr/>
                </a:tc>
                <a:tc>
                  <a:txBody>
                    <a:bodyPr/>
                    <a:lstStyle/>
                    <a:p>
                      <a:endParaRPr lang="en-US" sz="2800" dirty="0">
                        <a:latin typeface="+mj-lt"/>
                      </a:endParaRPr>
                    </a:p>
                  </a:txBody>
                  <a:tcPr/>
                </a:tc>
                <a:tc>
                  <a:txBody>
                    <a:bodyPr/>
                    <a:lstStyle/>
                    <a:p>
                      <a:endParaRPr lang="en-US" sz="2800" dirty="0">
                        <a:latin typeface="+mj-lt"/>
                      </a:endParaRPr>
                    </a:p>
                  </a:txBody>
                  <a:tcPr/>
                </a:tc>
                <a:extLst>
                  <a:ext uri="{0D108BD9-81ED-4DB2-BD59-A6C34878D82A}">
                    <a16:rowId xmlns="" xmlns:a16="http://schemas.microsoft.com/office/drawing/2014/main" val="4209598072"/>
                  </a:ext>
                </a:extLst>
              </a:tr>
              <a:tr h="3708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800" dirty="0" smtClean="0">
                          <a:latin typeface="+mj-lt"/>
                        </a:rPr>
                        <a:t>Share my stuff</a:t>
                      </a:r>
                    </a:p>
                  </a:txBody>
                  <a:tcPr/>
                </a:tc>
                <a:tc>
                  <a:txBody>
                    <a:bodyPr/>
                    <a:lstStyle/>
                    <a:p>
                      <a:endParaRPr lang="en-US" sz="2800" dirty="0">
                        <a:latin typeface="+mj-lt"/>
                      </a:endParaRPr>
                    </a:p>
                  </a:txBody>
                  <a:tcPr/>
                </a:tc>
                <a:tc>
                  <a:txBody>
                    <a:bodyPr/>
                    <a:lstStyle/>
                    <a:p>
                      <a:endParaRPr lang="en-US" sz="2800" dirty="0">
                        <a:latin typeface="+mj-lt"/>
                      </a:endParaRPr>
                    </a:p>
                  </a:txBody>
                  <a:tcPr/>
                </a:tc>
                <a:extLst>
                  <a:ext uri="{0D108BD9-81ED-4DB2-BD59-A6C34878D82A}">
                    <a16:rowId xmlns="" xmlns:a16="http://schemas.microsoft.com/office/drawing/2014/main" val="1515737896"/>
                  </a:ext>
                </a:extLst>
              </a:tr>
              <a:tr h="370840">
                <a:tc>
                  <a:txBody>
                    <a:bodyPr/>
                    <a:lstStyle/>
                    <a:p>
                      <a:r>
                        <a:rPr lang="en-US" sz="2800" dirty="0" smtClean="0">
                          <a:latin typeface="+mj-lt"/>
                        </a:rPr>
                        <a:t>Build internal communities</a:t>
                      </a:r>
                    </a:p>
                  </a:txBody>
                  <a:tcPr/>
                </a:tc>
                <a:tc>
                  <a:txBody>
                    <a:bodyPr/>
                    <a:lstStyle/>
                    <a:p>
                      <a:endParaRPr lang="en-US" sz="2800" dirty="0">
                        <a:latin typeface="+mj-lt"/>
                      </a:endParaRPr>
                    </a:p>
                  </a:txBody>
                  <a:tcPr/>
                </a:tc>
                <a:tc>
                  <a:txBody>
                    <a:bodyPr/>
                    <a:lstStyle/>
                    <a:p>
                      <a:endParaRPr lang="en-US" sz="2800" dirty="0">
                        <a:latin typeface="+mj-lt"/>
                      </a:endParaRPr>
                    </a:p>
                  </a:txBody>
                  <a:tcPr/>
                </a:tc>
                <a:extLst>
                  <a:ext uri="{0D108BD9-81ED-4DB2-BD59-A6C34878D82A}">
                    <a16:rowId xmlns="" xmlns:a16="http://schemas.microsoft.com/office/drawing/2014/main" val="1008292922"/>
                  </a:ext>
                </a:extLst>
              </a:tr>
              <a:tr h="3708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800" dirty="0" smtClean="0">
                          <a:latin typeface="+mj-lt"/>
                        </a:rPr>
                        <a:t>Stay connected</a:t>
                      </a:r>
                    </a:p>
                  </a:txBody>
                  <a:tcPr/>
                </a:tc>
                <a:tc>
                  <a:txBody>
                    <a:bodyPr/>
                    <a:lstStyle/>
                    <a:p>
                      <a:endParaRPr lang="en-US" sz="2800" dirty="0">
                        <a:latin typeface="+mj-lt"/>
                      </a:endParaRPr>
                    </a:p>
                  </a:txBody>
                  <a:tcPr/>
                </a:tc>
                <a:tc>
                  <a:txBody>
                    <a:bodyPr/>
                    <a:lstStyle/>
                    <a:p>
                      <a:endParaRPr lang="en-US" sz="2800" dirty="0">
                        <a:latin typeface="+mj-lt"/>
                      </a:endParaRPr>
                    </a:p>
                  </a:txBody>
                  <a:tcPr/>
                </a:tc>
                <a:extLst>
                  <a:ext uri="{0D108BD9-81ED-4DB2-BD59-A6C34878D82A}">
                    <a16:rowId xmlns="" xmlns:a16="http://schemas.microsoft.com/office/drawing/2014/main" val="1453797617"/>
                  </a:ext>
                </a:extLst>
              </a:tr>
              <a:tr h="3708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800" dirty="0" smtClean="0">
                          <a:latin typeface="+mj-lt"/>
                        </a:rPr>
                        <a:t>Get answers (general)</a:t>
                      </a:r>
                    </a:p>
                  </a:txBody>
                  <a:tcPr/>
                </a:tc>
                <a:tc>
                  <a:txBody>
                    <a:bodyPr/>
                    <a:lstStyle/>
                    <a:p>
                      <a:endParaRPr lang="en-US" sz="2800" dirty="0">
                        <a:latin typeface="+mj-lt"/>
                      </a:endParaRPr>
                    </a:p>
                  </a:txBody>
                  <a:tcPr/>
                </a:tc>
                <a:tc>
                  <a:txBody>
                    <a:bodyPr/>
                    <a:lstStyle/>
                    <a:p>
                      <a:endParaRPr lang="en-US" sz="2800" dirty="0">
                        <a:latin typeface="+mj-lt"/>
                      </a:endParaRPr>
                    </a:p>
                  </a:txBody>
                  <a:tcPr/>
                </a:tc>
                <a:extLst>
                  <a:ext uri="{0D108BD9-81ED-4DB2-BD59-A6C34878D82A}">
                    <a16:rowId xmlns="" xmlns:a16="http://schemas.microsoft.com/office/drawing/2014/main" val="3346935176"/>
                  </a:ext>
                </a:extLst>
              </a:tr>
              <a:tr h="3708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800" dirty="0" smtClean="0">
                          <a:latin typeface="+mj-lt"/>
                        </a:rPr>
                        <a:t>Get answers (moderated)</a:t>
                      </a:r>
                    </a:p>
                  </a:txBody>
                  <a:tcPr/>
                </a:tc>
                <a:tc>
                  <a:txBody>
                    <a:bodyPr/>
                    <a:lstStyle/>
                    <a:p>
                      <a:endParaRPr lang="en-US" sz="2800" dirty="0">
                        <a:latin typeface="+mj-lt"/>
                      </a:endParaRPr>
                    </a:p>
                  </a:txBody>
                  <a:tcPr/>
                </a:tc>
                <a:tc>
                  <a:txBody>
                    <a:bodyPr/>
                    <a:lstStyle/>
                    <a:p>
                      <a:endParaRPr lang="en-US" sz="2800" dirty="0">
                        <a:latin typeface="+mj-lt"/>
                      </a:endParaRPr>
                    </a:p>
                  </a:txBody>
                  <a:tcPr/>
                </a:tc>
                <a:extLst>
                  <a:ext uri="{0D108BD9-81ED-4DB2-BD59-A6C34878D82A}">
                    <a16:rowId xmlns="" xmlns:a16="http://schemas.microsoft.com/office/drawing/2014/main" val="3731977337"/>
                  </a:ext>
                </a:extLst>
              </a:tr>
              <a:tr h="3708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800" dirty="0" smtClean="0">
                          <a:latin typeface="+mj-lt"/>
                        </a:rPr>
                        <a:t>Collaborate on docs internally</a:t>
                      </a:r>
                    </a:p>
                  </a:txBody>
                  <a:tcPr/>
                </a:tc>
                <a:tc>
                  <a:txBody>
                    <a:bodyPr/>
                    <a:lstStyle/>
                    <a:p>
                      <a:endParaRPr lang="en-US" sz="2800" dirty="0">
                        <a:latin typeface="+mj-lt"/>
                      </a:endParaRPr>
                    </a:p>
                  </a:txBody>
                  <a:tcPr/>
                </a:tc>
                <a:tc>
                  <a:txBody>
                    <a:bodyPr/>
                    <a:lstStyle/>
                    <a:p>
                      <a:endParaRPr lang="en-US" sz="2800" dirty="0">
                        <a:latin typeface="+mj-lt"/>
                      </a:endParaRPr>
                    </a:p>
                  </a:txBody>
                  <a:tcPr/>
                </a:tc>
                <a:extLst>
                  <a:ext uri="{0D108BD9-81ED-4DB2-BD59-A6C34878D82A}">
                    <a16:rowId xmlns="" xmlns:a16="http://schemas.microsoft.com/office/drawing/2014/main" val="1660760386"/>
                  </a:ext>
                </a:extLst>
              </a:tr>
              <a:tr h="3708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800" dirty="0" smtClean="0">
                          <a:latin typeface="+mj-lt"/>
                        </a:rPr>
                        <a:t>Collaborate</a:t>
                      </a:r>
                      <a:r>
                        <a:rPr lang="en-US" sz="2800" baseline="0" dirty="0" smtClean="0">
                          <a:latin typeface="+mj-lt"/>
                        </a:rPr>
                        <a:t> on docs </a:t>
                      </a:r>
                      <a:r>
                        <a:rPr lang="en-US" sz="2800" dirty="0" smtClean="0">
                          <a:latin typeface="+mj-lt"/>
                        </a:rPr>
                        <a:t>externally</a:t>
                      </a:r>
                    </a:p>
                  </a:txBody>
                  <a:tcPr/>
                </a:tc>
                <a:tc>
                  <a:txBody>
                    <a:bodyPr/>
                    <a:lstStyle/>
                    <a:p>
                      <a:endParaRPr lang="en-US" sz="2800" dirty="0">
                        <a:latin typeface="+mj-lt"/>
                      </a:endParaRPr>
                    </a:p>
                  </a:txBody>
                  <a:tcPr/>
                </a:tc>
                <a:tc>
                  <a:txBody>
                    <a:bodyPr/>
                    <a:lstStyle/>
                    <a:p>
                      <a:endParaRPr lang="en-US" sz="2800" dirty="0">
                        <a:latin typeface="+mj-lt"/>
                      </a:endParaRPr>
                    </a:p>
                  </a:txBody>
                  <a:tcPr/>
                </a:tc>
                <a:extLst>
                  <a:ext uri="{0D108BD9-81ED-4DB2-BD59-A6C34878D82A}">
                    <a16:rowId xmlns="" xmlns:a16="http://schemas.microsoft.com/office/drawing/2014/main" val="235582106"/>
                  </a:ext>
                </a:extLst>
              </a:tr>
              <a:tr h="3708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800" dirty="0" smtClean="0">
                          <a:latin typeface="+mj-lt"/>
                        </a:rPr>
                        <a:t>Build</a:t>
                      </a:r>
                      <a:r>
                        <a:rPr lang="en-US" sz="2800" baseline="0" dirty="0" smtClean="0">
                          <a:latin typeface="+mj-lt"/>
                        </a:rPr>
                        <a:t> external communities</a:t>
                      </a:r>
                      <a:endParaRPr lang="en-US" sz="2800" dirty="0" smtClean="0">
                        <a:latin typeface="+mj-lt"/>
                      </a:endParaRPr>
                    </a:p>
                  </a:txBody>
                  <a:tcPr/>
                </a:tc>
                <a:tc>
                  <a:txBody>
                    <a:bodyPr/>
                    <a:lstStyle/>
                    <a:p>
                      <a:endParaRPr lang="en-US" sz="2800" dirty="0">
                        <a:latin typeface="+mj-lt"/>
                      </a:endParaRPr>
                    </a:p>
                  </a:txBody>
                  <a:tcPr/>
                </a:tc>
                <a:tc>
                  <a:txBody>
                    <a:bodyPr/>
                    <a:lstStyle/>
                    <a:p>
                      <a:endParaRPr lang="en-US" sz="2800" dirty="0">
                        <a:latin typeface="+mj-lt"/>
                      </a:endParaRPr>
                    </a:p>
                  </a:txBody>
                  <a:tcPr/>
                </a:tc>
                <a:extLst>
                  <a:ext uri="{0D108BD9-81ED-4DB2-BD59-A6C34878D82A}">
                    <a16:rowId xmlns="" xmlns:a16="http://schemas.microsoft.com/office/drawing/2014/main" val="2724391722"/>
                  </a:ext>
                </a:extLst>
              </a:tr>
            </a:tbl>
          </a:graphicData>
        </a:graphic>
      </p:graphicFrame>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6099" y="340342"/>
            <a:ext cx="2583752" cy="877318"/>
          </a:xfrm>
          <a:prstGeom prst="rect">
            <a:avLst/>
          </a:prstGeom>
        </p:spPr>
      </p:pic>
      <p:sp>
        <p:nvSpPr>
          <p:cNvPr id="51" name="Oval 50"/>
          <p:cNvSpPr/>
          <p:nvPr/>
        </p:nvSpPr>
        <p:spPr bwMode="auto">
          <a:xfrm>
            <a:off x="6902604" y="1462541"/>
            <a:ext cx="279133" cy="288140"/>
          </a:xfrm>
          <a:prstGeom prst="ellipse">
            <a:avLst/>
          </a:prstGeom>
          <a:solidFill>
            <a:schemeClr val="tx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2" name="Oval 51"/>
          <p:cNvSpPr/>
          <p:nvPr/>
        </p:nvSpPr>
        <p:spPr bwMode="auto">
          <a:xfrm>
            <a:off x="6902604" y="1946818"/>
            <a:ext cx="279133" cy="288140"/>
          </a:xfrm>
          <a:prstGeom prst="ellipse">
            <a:avLst/>
          </a:prstGeom>
          <a:solidFill>
            <a:schemeClr val="tx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3" name="Oval 52"/>
          <p:cNvSpPr/>
          <p:nvPr/>
        </p:nvSpPr>
        <p:spPr bwMode="auto">
          <a:xfrm>
            <a:off x="10042494" y="3520743"/>
            <a:ext cx="279133" cy="288140"/>
          </a:xfrm>
          <a:prstGeom prst="ellipse">
            <a:avLst/>
          </a:prstGeom>
          <a:solidFill>
            <a:schemeClr val="tx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4" name="Oval 53"/>
          <p:cNvSpPr/>
          <p:nvPr/>
        </p:nvSpPr>
        <p:spPr bwMode="auto">
          <a:xfrm>
            <a:off x="6902604" y="4050132"/>
            <a:ext cx="279133" cy="288140"/>
          </a:xfrm>
          <a:prstGeom prst="ellipse">
            <a:avLst/>
          </a:prstGeom>
          <a:solidFill>
            <a:schemeClr val="tx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5" name="Oval 54"/>
          <p:cNvSpPr/>
          <p:nvPr/>
        </p:nvSpPr>
        <p:spPr bwMode="auto">
          <a:xfrm>
            <a:off x="10042495" y="2490840"/>
            <a:ext cx="279133" cy="288140"/>
          </a:xfrm>
          <a:prstGeom prst="ellipse">
            <a:avLst/>
          </a:prstGeom>
          <a:solidFill>
            <a:schemeClr val="tx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6" name="Oval 55"/>
          <p:cNvSpPr/>
          <p:nvPr/>
        </p:nvSpPr>
        <p:spPr bwMode="auto">
          <a:xfrm>
            <a:off x="10042497" y="3010604"/>
            <a:ext cx="279133" cy="288140"/>
          </a:xfrm>
          <a:prstGeom prst="ellipse">
            <a:avLst/>
          </a:prstGeom>
          <a:solidFill>
            <a:schemeClr val="tx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57" name="Group 56"/>
          <p:cNvGrpSpPr/>
          <p:nvPr/>
        </p:nvGrpSpPr>
        <p:grpSpPr>
          <a:xfrm>
            <a:off x="6899293" y="3010604"/>
            <a:ext cx="279133" cy="288140"/>
            <a:chOff x="7371730" y="475548"/>
            <a:chExt cx="279133" cy="288140"/>
          </a:xfrm>
        </p:grpSpPr>
        <p:sp>
          <p:nvSpPr>
            <p:cNvPr id="58" name="Oval 57"/>
            <p:cNvSpPr/>
            <p:nvPr/>
          </p:nvSpPr>
          <p:spPr bwMode="auto">
            <a:xfrm>
              <a:off x="7371730" y="475548"/>
              <a:ext cx="279133" cy="28814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9" name="Pie 58"/>
            <p:cNvSpPr/>
            <p:nvPr/>
          </p:nvSpPr>
          <p:spPr bwMode="auto">
            <a:xfrm>
              <a:off x="7371730" y="475548"/>
              <a:ext cx="279133" cy="278513"/>
            </a:xfrm>
            <a:prstGeom prst="pie">
              <a:avLst>
                <a:gd name="adj1" fmla="val 5436740"/>
                <a:gd name="adj2" fmla="val 16200000"/>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60" name="Group 59"/>
          <p:cNvGrpSpPr/>
          <p:nvPr/>
        </p:nvGrpSpPr>
        <p:grpSpPr>
          <a:xfrm>
            <a:off x="6899293" y="2485833"/>
            <a:ext cx="279133" cy="288140"/>
            <a:chOff x="7371730" y="475548"/>
            <a:chExt cx="279133" cy="288140"/>
          </a:xfrm>
        </p:grpSpPr>
        <p:sp>
          <p:nvSpPr>
            <p:cNvPr id="61" name="Oval 60"/>
            <p:cNvSpPr/>
            <p:nvPr/>
          </p:nvSpPr>
          <p:spPr bwMode="auto">
            <a:xfrm>
              <a:off x="7371730" y="475548"/>
              <a:ext cx="279133" cy="28814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2" name="Pie 61"/>
            <p:cNvSpPr/>
            <p:nvPr/>
          </p:nvSpPr>
          <p:spPr bwMode="auto">
            <a:xfrm>
              <a:off x="7371730" y="475548"/>
              <a:ext cx="279133" cy="278513"/>
            </a:xfrm>
            <a:prstGeom prst="pie">
              <a:avLst>
                <a:gd name="adj1" fmla="val 5436740"/>
                <a:gd name="adj2" fmla="val 16200000"/>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63" name="Group 62"/>
          <p:cNvGrpSpPr/>
          <p:nvPr/>
        </p:nvGrpSpPr>
        <p:grpSpPr>
          <a:xfrm>
            <a:off x="10042496" y="4050132"/>
            <a:ext cx="279133" cy="288140"/>
            <a:chOff x="7371730" y="475548"/>
            <a:chExt cx="279133" cy="288140"/>
          </a:xfrm>
        </p:grpSpPr>
        <p:sp>
          <p:nvSpPr>
            <p:cNvPr id="64" name="Oval 63"/>
            <p:cNvSpPr/>
            <p:nvPr/>
          </p:nvSpPr>
          <p:spPr bwMode="auto">
            <a:xfrm>
              <a:off x="7371730" y="475548"/>
              <a:ext cx="279133" cy="28814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5" name="Pie 64"/>
            <p:cNvSpPr/>
            <p:nvPr/>
          </p:nvSpPr>
          <p:spPr bwMode="auto">
            <a:xfrm>
              <a:off x="7371730" y="475548"/>
              <a:ext cx="279133" cy="278513"/>
            </a:xfrm>
            <a:prstGeom prst="pie">
              <a:avLst>
                <a:gd name="adj1" fmla="val 5436740"/>
                <a:gd name="adj2" fmla="val 16200000"/>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66" name="Group 65"/>
          <p:cNvGrpSpPr/>
          <p:nvPr/>
        </p:nvGrpSpPr>
        <p:grpSpPr>
          <a:xfrm>
            <a:off x="6899292" y="3511116"/>
            <a:ext cx="279133" cy="288140"/>
            <a:chOff x="7371730" y="475548"/>
            <a:chExt cx="279133" cy="288140"/>
          </a:xfrm>
        </p:grpSpPr>
        <p:sp>
          <p:nvSpPr>
            <p:cNvPr id="67" name="Oval 66"/>
            <p:cNvSpPr/>
            <p:nvPr/>
          </p:nvSpPr>
          <p:spPr bwMode="auto">
            <a:xfrm>
              <a:off x="7371730" y="475548"/>
              <a:ext cx="279133" cy="28814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8" name="Pie 67"/>
            <p:cNvSpPr/>
            <p:nvPr/>
          </p:nvSpPr>
          <p:spPr bwMode="auto">
            <a:xfrm>
              <a:off x="7371730" y="475548"/>
              <a:ext cx="279133" cy="278513"/>
            </a:xfrm>
            <a:prstGeom prst="pie">
              <a:avLst>
                <a:gd name="adj1" fmla="val 5436740"/>
                <a:gd name="adj2" fmla="val 16200000"/>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69" name="Group 68"/>
          <p:cNvGrpSpPr/>
          <p:nvPr/>
        </p:nvGrpSpPr>
        <p:grpSpPr>
          <a:xfrm>
            <a:off x="10042495" y="1951825"/>
            <a:ext cx="279133" cy="288140"/>
            <a:chOff x="7371730" y="475548"/>
            <a:chExt cx="279133" cy="288140"/>
          </a:xfrm>
        </p:grpSpPr>
        <p:sp>
          <p:nvSpPr>
            <p:cNvPr id="70" name="Oval 69"/>
            <p:cNvSpPr/>
            <p:nvPr/>
          </p:nvSpPr>
          <p:spPr bwMode="auto">
            <a:xfrm>
              <a:off x="7371730" y="475548"/>
              <a:ext cx="279133" cy="28814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1" name="Pie 70"/>
            <p:cNvSpPr/>
            <p:nvPr/>
          </p:nvSpPr>
          <p:spPr bwMode="auto">
            <a:xfrm>
              <a:off x="7371730" y="475548"/>
              <a:ext cx="279133" cy="278513"/>
            </a:xfrm>
            <a:prstGeom prst="pie">
              <a:avLst>
                <a:gd name="adj1" fmla="val 5436740"/>
                <a:gd name="adj2" fmla="val 16200000"/>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72" name="Group 71"/>
          <p:cNvGrpSpPr/>
          <p:nvPr/>
        </p:nvGrpSpPr>
        <p:grpSpPr>
          <a:xfrm>
            <a:off x="10042495" y="1462541"/>
            <a:ext cx="279133" cy="288140"/>
            <a:chOff x="7371730" y="475548"/>
            <a:chExt cx="279133" cy="288140"/>
          </a:xfrm>
        </p:grpSpPr>
        <p:sp>
          <p:nvSpPr>
            <p:cNvPr id="73" name="Oval 72"/>
            <p:cNvSpPr/>
            <p:nvPr/>
          </p:nvSpPr>
          <p:spPr bwMode="auto">
            <a:xfrm>
              <a:off x="7371730" y="475548"/>
              <a:ext cx="279133" cy="28814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4" name="Pie 73"/>
            <p:cNvSpPr/>
            <p:nvPr/>
          </p:nvSpPr>
          <p:spPr bwMode="auto">
            <a:xfrm>
              <a:off x="7371730" y="475548"/>
              <a:ext cx="279133" cy="278513"/>
            </a:xfrm>
            <a:prstGeom prst="pie">
              <a:avLst>
                <a:gd name="adj1" fmla="val 5436740"/>
                <a:gd name="adj2" fmla="val 16200000"/>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sp>
        <p:nvSpPr>
          <p:cNvPr id="75" name="Oval 74"/>
          <p:cNvSpPr/>
          <p:nvPr/>
        </p:nvSpPr>
        <p:spPr bwMode="auto">
          <a:xfrm>
            <a:off x="6899292" y="5061015"/>
            <a:ext cx="279133" cy="288140"/>
          </a:xfrm>
          <a:prstGeom prst="ellipse">
            <a:avLst/>
          </a:prstGeom>
          <a:solidFill>
            <a:schemeClr val="tx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6" name="Oval 75"/>
          <p:cNvSpPr/>
          <p:nvPr/>
        </p:nvSpPr>
        <p:spPr bwMode="auto">
          <a:xfrm>
            <a:off x="6899292" y="4550644"/>
            <a:ext cx="279133" cy="288140"/>
          </a:xfrm>
          <a:prstGeom prst="ellipse">
            <a:avLst/>
          </a:prstGeom>
          <a:solidFill>
            <a:schemeClr val="tx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77" name="Group 76"/>
          <p:cNvGrpSpPr/>
          <p:nvPr/>
        </p:nvGrpSpPr>
        <p:grpSpPr>
          <a:xfrm>
            <a:off x="10042494" y="4550644"/>
            <a:ext cx="279133" cy="288140"/>
            <a:chOff x="7371730" y="475548"/>
            <a:chExt cx="279133" cy="288140"/>
          </a:xfrm>
        </p:grpSpPr>
        <p:sp>
          <p:nvSpPr>
            <p:cNvPr id="78" name="Oval 77"/>
            <p:cNvSpPr/>
            <p:nvPr/>
          </p:nvSpPr>
          <p:spPr bwMode="auto">
            <a:xfrm>
              <a:off x="7371730" y="475548"/>
              <a:ext cx="279133" cy="28814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9" name="Pie 78"/>
            <p:cNvSpPr/>
            <p:nvPr/>
          </p:nvSpPr>
          <p:spPr bwMode="auto">
            <a:xfrm>
              <a:off x="7371730" y="475548"/>
              <a:ext cx="279133" cy="278513"/>
            </a:xfrm>
            <a:prstGeom prst="pie">
              <a:avLst>
                <a:gd name="adj1" fmla="val 5436740"/>
                <a:gd name="adj2" fmla="val 16200000"/>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80" name="Group 79"/>
          <p:cNvGrpSpPr/>
          <p:nvPr/>
        </p:nvGrpSpPr>
        <p:grpSpPr>
          <a:xfrm>
            <a:off x="10042493" y="5062226"/>
            <a:ext cx="279133" cy="288140"/>
            <a:chOff x="7371730" y="475548"/>
            <a:chExt cx="279133" cy="288140"/>
          </a:xfrm>
        </p:grpSpPr>
        <p:sp>
          <p:nvSpPr>
            <p:cNvPr id="81" name="Oval 80"/>
            <p:cNvSpPr/>
            <p:nvPr/>
          </p:nvSpPr>
          <p:spPr bwMode="auto">
            <a:xfrm>
              <a:off x="7371730" y="475548"/>
              <a:ext cx="279133" cy="28814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2" name="Pie 81"/>
            <p:cNvSpPr/>
            <p:nvPr/>
          </p:nvSpPr>
          <p:spPr bwMode="auto">
            <a:xfrm>
              <a:off x="7371730" y="475548"/>
              <a:ext cx="279133" cy="278513"/>
            </a:xfrm>
            <a:prstGeom prst="pie">
              <a:avLst>
                <a:gd name="adj1" fmla="val 5436740"/>
                <a:gd name="adj2" fmla="val 16200000"/>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83" name="Group 82"/>
          <p:cNvGrpSpPr/>
          <p:nvPr/>
        </p:nvGrpSpPr>
        <p:grpSpPr>
          <a:xfrm>
            <a:off x="6899292" y="5568852"/>
            <a:ext cx="279133" cy="288140"/>
            <a:chOff x="7371730" y="475548"/>
            <a:chExt cx="279133" cy="288140"/>
          </a:xfrm>
        </p:grpSpPr>
        <p:sp>
          <p:nvSpPr>
            <p:cNvPr id="84" name="Oval 83"/>
            <p:cNvSpPr/>
            <p:nvPr/>
          </p:nvSpPr>
          <p:spPr bwMode="auto">
            <a:xfrm>
              <a:off x="7371730" y="475548"/>
              <a:ext cx="279133" cy="28814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5" name="Pie 84"/>
            <p:cNvSpPr/>
            <p:nvPr/>
          </p:nvSpPr>
          <p:spPr bwMode="auto">
            <a:xfrm>
              <a:off x="7371730" y="475548"/>
              <a:ext cx="279133" cy="278513"/>
            </a:xfrm>
            <a:prstGeom prst="pie">
              <a:avLst>
                <a:gd name="adj1" fmla="val 5436740"/>
                <a:gd name="adj2" fmla="val 16200000"/>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sp>
        <p:nvSpPr>
          <p:cNvPr id="86" name="Oval 85"/>
          <p:cNvSpPr/>
          <p:nvPr/>
        </p:nvSpPr>
        <p:spPr bwMode="auto">
          <a:xfrm>
            <a:off x="10042493" y="5564038"/>
            <a:ext cx="279133" cy="288140"/>
          </a:xfrm>
          <a:prstGeom prst="ellipse">
            <a:avLst/>
          </a:prstGeom>
          <a:solidFill>
            <a:schemeClr val="tx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87" name="Picture 2" descr="http://upload.wikimedia.org/wikipedia/commons/1/1f/Yammer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2483" y="522373"/>
            <a:ext cx="2678286" cy="646929"/>
          </a:xfrm>
          <a:prstGeom prst="rect">
            <a:avLst/>
          </a:prstGeom>
          <a:noFill/>
          <a:extLst>
            <a:ext uri="{909E8E84-426E-40DD-AFC4-6F175D3DCCD1}">
              <a14:hiddenFill xmlns:a14="http://schemas.microsoft.com/office/drawing/2010/main">
                <a:solidFill>
                  <a:srgbClr val="FFFFFF"/>
                </a:solidFill>
              </a14:hiddenFill>
            </a:ext>
          </a:extLst>
        </p:spPr>
      </p:pic>
      <p:sp>
        <p:nvSpPr>
          <p:cNvPr id="88" name="&quot;No&quot; Symbol 87"/>
          <p:cNvSpPr/>
          <p:nvPr/>
        </p:nvSpPr>
        <p:spPr bwMode="auto">
          <a:xfrm>
            <a:off x="987834" y="696249"/>
            <a:ext cx="5184576" cy="5185735"/>
          </a:xfrm>
          <a:prstGeom prst="noSmoking">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CA" sz="2000" dirty="0">
              <a:gradFill>
                <a:gsLst>
                  <a:gs pos="16814">
                    <a:srgbClr val="FFFFFF"/>
                  </a:gs>
                  <a:gs pos="46000">
                    <a:srgbClr val="FFFFFF"/>
                  </a:gs>
                </a:gsLst>
                <a:lin ang="5400000" scaled="0"/>
              </a:gradFill>
            </a:endParaRPr>
          </a:p>
        </p:txBody>
      </p:sp>
      <p:sp>
        <p:nvSpPr>
          <p:cNvPr id="89" name="TextBox 88"/>
          <p:cNvSpPr txBox="1"/>
          <p:nvPr/>
        </p:nvSpPr>
        <p:spPr>
          <a:xfrm>
            <a:off x="4926998" y="3525748"/>
            <a:ext cx="3676350" cy="1957459"/>
          </a:xfrm>
          <a:prstGeom prst="rect">
            <a:avLst/>
          </a:prstGeom>
        </p:spPr>
        <p:style>
          <a:lnRef idx="0">
            <a:schemeClr val="accent4"/>
          </a:lnRef>
          <a:fillRef idx="3">
            <a:schemeClr val="accent4"/>
          </a:fillRef>
          <a:effectRef idx="3">
            <a:schemeClr val="accent4"/>
          </a:effectRef>
          <a:fontRef idx="minor">
            <a:schemeClr val="lt1"/>
          </a:fontRef>
        </p:style>
        <p:txBody>
          <a:bodyPr wrap="square" lIns="182880" tIns="146304" rIns="182880" bIns="146304" rtlCol="0">
            <a:spAutoFit/>
          </a:bodyPr>
          <a:lstStyle/>
          <a:p>
            <a:pPr>
              <a:lnSpc>
                <a:spcPct val="90000"/>
              </a:lnSpc>
              <a:spcAft>
                <a:spcPts val="600"/>
              </a:spcAft>
            </a:pPr>
            <a:r>
              <a:rPr lang="en-CA" sz="4000" b="1"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5 Reasons </a:t>
            </a:r>
            <a:r>
              <a:rPr lang="en-CA" sz="40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This Is Much More Complex</a:t>
            </a:r>
          </a:p>
        </p:txBody>
      </p:sp>
      <p:sp>
        <p:nvSpPr>
          <p:cNvPr id="2" name="Title 1"/>
          <p:cNvSpPr>
            <a:spLocks noGrp="1"/>
          </p:cNvSpPr>
          <p:nvPr>
            <p:ph type="title"/>
          </p:nvPr>
        </p:nvSpPr>
        <p:spPr>
          <a:xfrm>
            <a:off x="395071" y="340342"/>
            <a:ext cx="4904271" cy="1457695"/>
          </a:xfrm>
          <a:solidFill>
            <a:srgbClr val="505050">
              <a:alpha val="70000"/>
            </a:srgbClr>
          </a:solidFill>
        </p:spPr>
        <p:txBody>
          <a:bodyPr/>
          <a:lstStyle/>
          <a:p>
            <a:r>
              <a:rPr lang="en-US" dirty="0" smtClean="0">
                <a:latin typeface="Segoe UI" panose="020B0502040204020203" pitchFamily="34" charset="0"/>
                <a:cs typeface="Segoe UI" panose="020B0502040204020203" pitchFamily="34" charset="0"/>
              </a:rPr>
              <a:t>What People Often Think Of…</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rgbClr val="505050"/>
          </a:solidFill>
        </p:spPr>
        <p:txBody>
          <a:bodyPr>
            <a:normAutofit/>
          </a:bodyPr>
          <a:lstStyle/>
          <a:p>
            <a:r>
              <a:rPr lang="en-US" dirty="0" smtClean="0"/>
              <a:t>It’s not as simple as comparing and selecting one tool over another…</a:t>
            </a:r>
            <a:endParaRPr lang="en-CA" dirty="0">
              <a:solidFill>
                <a:srgbClr val="000000"/>
              </a:solidFill>
              <a:latin typeface="Calibri" panose="020F0502020204030204" pitchFamily="34" charset="0"/>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Tree>
    <p:extLst>
      <p:ext uri="{BB962C8B-B14F-4D97-AF65-F5344CB8AC3E}">
        <p14:creationId xmlns:p14="http://schemas.microsoft.com/office/powerpoint/2010/main" val="926623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fade">
                                      <p:cBhvr>
                                        <p:cTn id="11"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 y="0"/>
            <a:ext cx="12434711" cy="6598547"/>
          </a:xfrm>
          <a:prstGeom prst="rect">
            <a:avLst/>
          </a:prstGeom>
        </p:spPr>
      </p:pic>
      <p:sp>
        <p:nvSpPr>
          <p:cNvPr id="2" name="Title 1"/>
          <p:cNvSpPr>
            <a:spLocks noGrp="1"/>
          </p:cNvSpPr>
          <p:nvPr>
            <p:ph type="title"/>
          </p:nvPr>
        </p:nvSpPr>
        <p:spPr>
          <a:xfrm>
            <a:off x="8247296" y="544934"/>
            <a:ext cx="3192490" cy="2156098"/>
          </a:xfrm>
          <a:solidFill>
            <a:srgbClr val="8616A3">
              <a:alpha val="70000"/>
            </a:srgbClr>
          </a:solidFill>
        </p:spPr>
        <p:txBody>
          <a:bodyPr/>
          <a:lstStyle/>
          <a:p>
            <a:r>
              <a:rPr lang="en-US" dirty="0" smtClean="0">
                <a:latin typeface="Segoe UI" panose="020B0502040204020203" pitchFamily="34" charset="0"/>
                <a:cs typeface="Segoe UI" panose="020B0502040204020203" pitchFamily="34" charset="0"/>
              </a:rPr>
              <a:t>This is Important For All Of Us…</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rgbClr val="8616A3"/>
          </a:solidFill>
        </p:spPr>
        <p:txBody>
          <a:bodyPr>
            <a:normAutofit/>
          </a:bodyPr>
          <a:lstStyle/>
          <a:p>
            <a:r>
              <a:rPr lang="en-CA" dirty="0"/>
              <a:t>The more people use the platform the more value the technology </a:t>
            </a:r>
            <a:r>
              <a:rPr lang="en-CA" dirty="0" smtClean="0"/>
              <a:t>provides.</a:t>
            </a:r>
            <a:endParaRPr lang="en-GB" dirty="0" smtClean="0"/>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7531" y="6238221"/>
            <a:ext cx="1584511" cy="583006"/>
          </a:xfrm>
          <a:prstGeom prst="rect">
            <a:avLst/>
          </a:prstGeom>
        </p:spPr>
      </p:pic>
    </p:spTree>
    <p:extLst>
      <p:ext uri="{BB962C8B-B14F-4D97-AF65-F5344CB8AC3E}">
        <p14:creationId xmlns:p14="http://schemas.microsoft.com/office/powerpoint/2010/main" val="2547637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789" y="304647"/>
            <a:ext cx="9890074" cy="5562888"/>
          </a:xfrm>
          <a:prstGeom prst="rect">
            <a:avLst/>
          </a:prstGeom>
        </p:spPr>
      </p:pic>
      <p:sp>
        <p:nvSpPr>
          <p:cNvPr id="27" name="Rectangle 26"/>
          <p:cNvSpPr/>
          <p:nvPr/>
        </p:nvSpPr>
        <p:spPr bwMode="auto">
          <a:xfrm>
            <a:off x="7305916" y="1120998"/>
            <a:ext cx="3952881" cy="1701901"/>
          </a:xfrm>
          <a:prstGeom prst="rect">
            <a:avLst/>
          </a:prstGeom>
          <a:noFill/>
          <a:ln w="9525" cap="flat" cmpd="sng" algn="ctr">
            <a:solidFill>
              <a:srgbClr val="DC3C00"/>
            </a:solidFill>
            <a:prstDash val="solid"/>
            <a:headEnd type="none" w="med" len="med"/>
            <a:tailEnd type="none" w="med" len="med"/>
          </a:ln>
          <a:effectLst/>
        </p:spPr>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13923" fontAlgn="base">
              <a:spcBef>
                <a:spcPct val="0"/>
              </a:spcBef>
              <a:spcAft>
                <a:spcPct val="0"/>
              </a:spcAft>
            </a:pPr>
            <a:endParaRPr lang="en-US" sz="22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Title 1"/>
          <p:cNvSpPr>
            <a:spLocks noGrp="1"/>
          </p:cNvSpPr>
          <p:nvPr>
            <p:ph type="title"/>
          </p:nvPr>
        </p:nvSpPr>
        <p:spPr>
          <a:xfrm>
            <a:off x="385589" y="3857302"/>
            <a:ext cx="3951439" cy="1800198"/>
          </a:xfrm>
          <a:solidFill>
            <a:srgbClr val="8616A3">
              <a:alpha val="70000"/>
            </a:srgbClr>
          </a:solidFill>
        </p:spPr>
        <p:txBody>
          <a:bodyPr/>
          <a:lstStyle/>
          <a:p>
            <a:r>
              <a:rPr lang="en-GB" dirty="0" smtClean="0">
                <a:latin typeface="Segoe UI" panose="020B0502040204020203" pitchFamily="34" charset="0"/>
                <a:cs typeface="Segoe UI" panose="020B0502040204020203" pitchFamily="34" charset="0"/>
              </a:rPr>
              <a:t>Coach Others &amp; Find Champions…</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rgbClr val="8616A3"/>
          </a:solidFill>
        </p:spPr>
        <p:txBody>
          <a:bodyPr>
            <a:normAutofit/>
          </a:bodyPr>
          <a:lstStyle/>
          <a:p>
            <a:r>
              <a:rPr lang="en-US" dirty="0"/>
              <a:t>Learning via Co-Workers is among the most effective and most used </a:t>
            </a:r>
            <a:r>
              <a:rPr lang="en-US" dirty="0" smtClean="0"/>
              <a:t>methods.</a:t>
            </a:r>
            <a:endParaRPr lang="en-US" dirty="0"/>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Tree>
    <p:extLst>
      <p:ext uri="{BB962C8B-B14F-4D97-AF65-F5344CB8AC3E}">
        <p14:creationId xmlns:p14="http://schemas.microsoft.com/office/powerpoint/2010/main" val="2481180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1766" y="994"/>
            <a:ext cx="4750266" cy="6992541"/>
          </a:xfrm>
          <a:prstGeom prst="rect">
            <a:avLst/>
          </a:prstGeom>
          <a:solidFill>
            <a:srgbClr val="8616A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algn="ctr" defTabSz="913748"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idx="4294967295"/>
          </p:nvPr>
        </p:nvSpPr>
        <p:spPr>
          <a:xfrm>
            <a:off x="408731" y="375538"/>
            <a:ext cx="3874758" cy="763371"/>
          </a:xfrm>
        </p:spPr>
        <p:txBody>
          <a:bodyPr/>
          <a:lstStyle/>
          <a:p>
            <a:r>
              <a:rPr lang="en-US" sz="3598" dirty="0">
                <a:gradFill>
                  <a:gsLst>
                    <a:gs pos="0">
                      <a:schemeClr val="bg1"/>
                    </a:gs>
                    <a:gs pos="43000">
                      <a:schemeClr val="bg1"/>
                    </a:gs>
                  </a:gsLst>
                  <a:lin ang="5400000" scaled="0"/>
                </a:gradFill>
              </a:rPr>
              <a:t>Office 365 Customer </a:t>
            </a:r>
            <a:br>
              <a:rPr lang="en-US" sz="3598" dirty="0">
                <a:gradFill>
                  <a:gsLst>
                    <a:gs pos="0">
                      <a:schemeClr val="bg1"/>
                    </a:gs>
                    <a:gs pos="43000">
                      <a:schemeClr val="bg1"/>
                    </a:gs>
                  </a:gsLst>
                  <a:lin ang="5400000" scaled="0"/>
                </a:gradFill>
              </a:rPr>
            </a:br>
            <a:r>
              <a:rPr lang="en-US" sz="3598" dirty="0">
                <a:gradFill>
                  <a:gsLst>
                    <a:gs pos="0">
                      <a:schemeClr val="bg1"/>
                    </a:gs>
                    <a:gs pos="43000">
                      <a:schemeClr val="bg1"/>
                    </a:gs>
                  </a:gsLst>
                  <a:lin ang="5400000" scaled="0"/>
                </a:gradFill>
              </a:rPr>
              <a:t>Success Center</a:t>
            </a:r>
            <a:br>
              <a:rPr lang="en-US" sz="3598" dirty="0">
                <a:gradFill>
                  <a:gsLst>
                    <a:gs pos="0">
                      <a:schemeClr val="bg1"/>
                    </a:gs>
                    <a:gs pos="43000">
                      <a:schemeClr val="bg1"/>
                    </a:gs>
                  </a:gsLst>
                  <a:lin ang="5400000" scaled="0"/>
                </a:gradFill>
              </a:rPr>
            </a:br>
            <a:endParaRPr lang="en-US" sz="3598" dirty="0">
              <a:gradFill>
                <a:gsLst>
                  <a:gs pos="0">
                    <a:schemeClr val="bg1"/>
                  </a:gs>
                  <a:gs pos="43000">
                    <a:schemeClr val="bg1"/>
                  </a:gs>
                </a:gsLst>
                <a:lin ang="5400000" scaled="0"/>
              </a:gradFill>
            </a:endParaRPr>
          </a:p>
        </p:txBody>
      </p:sp>
      <p:pic>
        <p:nvPicPr>
          <p:cNvPr id="20" name="Picture 1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03268" y="6310082"/>
            <a:ext cx="904205" cy="417157"/>
          </a:xfrm>
          <a:prstGeom prst="rect">
            <a:avLst/>
          </a:prstGeom>
        </p:spPr>
      </p:pic>
      <p:sp>
        <p:nvSpPr>
          <p:cNvPr id="27" name="Rectangle 26"/>
          <p:cNvSpPr/>
          <p:nvPr/>
        </p:nvSpPr>
        <p:spPr>
          <a:xfrm>
            <a:off x="342343" y="2464642"/>
            <a:ext cx="3211291" cy="370222"/>
          </a:xfrm>
          <a:prstGeom prst="rect">
            <a:avLst/>
          </a:prstGeom>
        </p:spPr>
        <p:txBody>
          <a:bodyPr wrap="square">
            <a:spAutoFit/>
          </a:bodyPr>
          <a:lstStyle/>
          <a:p>
            <a:pPr marL="0" lvl="1" defTabSz="932384">
              <a:lnSpc>
                <a:spcPct val="110000"/>
              </a:lnSpc>
              <a:spcBef>
                <a:spcPts val="306"/>
              </a:spcBef>
              <a:spcAft>
                <a:spcPts val="340"/>
              </a:spcAft>
              <a:defRPr/>
            </a:pPr>
            <a:r>
              <a:rPr lang="en-US" sz="1498" b="1" dirty="0">
                <a:gradFill>
                  <a:gsLst>
                    <a:gs pos="0">
                      <a:srgbClr val="FFFFFF"/>
                    </a:gs>
                    <a:gs pos="43000">
                      <a:srgbClr val="FFFFFF"/>
                    </a:gs>
                  </a:gsLst>
                  <a:lin ang="5400000" scaled="0"/>
                </a:gradFill>
                <a:ea typeface="Segoe UI" pitchFamily="34" charset="0"/>
                <a:cs typeface="Segoe UI" pitchFamily="34" charset="0"/>
              </a:rPr>
              <a:t>success.office.com </a:t>
            </a:r>
            <a:r>
              <a:rPr lang="en-US" sz="1598" b="1" dirty="0">
                <a:gradFill>
                  <a:gsLst>
                    <a:gs pos="63889">
                      <a:srgbClr val="FFFFFF"/>
                    </a:gs>
                    <a:gs pos="39000">
                      <a:srgbClr val="FFFFFF"/>
                    </a:gs>
                  </a:gsLst>
                  <a:lin ang="5400000" scaled="0"/>
                </a:gradFill>
                <a:latin typeface="Segoe UI Symbol" panose="020B0502040204020203" pitchFamily="34" charset="0"/>
                <a:ea typeface="Segoe UI Symbol" panose="020B0502040204020203" pitchFamily="34" charset="0"/>
                <a:cs typeface="Segoe UI" pitchFamily="34" charset="0"/>
              </a:rPr>
              <a:t></a:t>
            </a:r>
            <a:endParaRPr lang="en-US" sz="1498" dirty="0">
              <a:gradFill>
                <a:gsLst>
                  <a:gs pos="0">
                    <a:srgbClr val="FFFFFF"/>
                  </a:gs>
                  <a:gs pos="43000">
                    <a:srgbClr val="FFFFFF"/>
                  </a:gs>
                </a:gsLst>
                <a:lin ang="5400000" scaled="0"/>
              </a:gradFill>
              <a:ea typeface="Segoe UI" pitchFamily="34" charset="0"/>
              <a:cs typeface="Segoe UI" pitchFamily="34" charset="0"/>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2967" y="408274"/>
            <a:ext cx="1274831" cy="1275912"/>
          </a:xfrm>
          <a:prstGeom prst="ellipse">
            <a:avLst/>
          </a:prstGeom>
          <a:ln w="95250">
            <a:solidFill>
              <a:srgbClr val="8616A3"/>
            </a:solidFill>
          </a:ln>
        </p:spPr>
      </p:pic>
      <p:sp>
        <p:nvSpPr>
          <p:cNvPr id="32" name="Rectangle 31"/>
          <p:cNvSpPr/>
          <p:nvPr/>
        </p:nvSpPr>
        <p:spPr>
          <a:xfrm>
            <a:off x="6774002" y="989589"/>
            <a:ext cx="5296111" cy="577239"/>
          </a:xfrm>
          <a:prstGeom prst="rect">
            <a:avLst/>
          </a:prstGeom>
        </p:spPr>
        <p:txBody>
          <a:bodyPr wrap="square">
            <a:spAutoFit/>
          </a:bodyPr>
          <a:lstStyle/>
          <a:p>
            <a:pPr marL="0" lvl="1" defTabSz="932114" fontAlgn="base">
              <a:lnSpc>
                <a:spcPct val="110000"/>
              </a:lnSpc>
              <a:spcBef>
                <a:spcPct val="0"/>
              </a:spcBef>
              <a:spcAft>
                <a:spcPct val="0"/>
              </a:spcAft>
            </a:pPr>
            <a:r>
              <a:rPr lang="en-US" sz="1398" dirty="0">
                <a:gradFill>
                  <a:gsLst>
                    <a:gs pos="13889">
                      <a:srgbClr val="505050"/>
                    </a:gs>
                    <a:gs pos="28704">
                      <a:srgbClr val="505050"/>
                    </a:gs>
                  </a:gsLst>
                  <a:lin ang="5400000" scaled="0"/>
                </a:gradFill>
                <a:ea typeface="Segoe UI" pitchFamily="34" charset="0"/>
                <a:cs typeface="Segoe UI" pitchFamily="34" charset="0"/>
              </a:rPr>
              <a:t>Scenarios inspire people to work in new ways using Office 365, along with related communication kits to support adoption.</a:t>
            </a:r>
          </a:p>
        </p:txBody>
      </p:sp>
      <p:sp>
        <p:nvSpPr>
          <p:cNvPr id="33" name="Rectangle 32"/>
          <p:cNvSpPr/>
          <p:nvPr/>
        </p:nvSpPr>
        <p:spPr>
          <a:xfrm>
            <a:off x="6765511" y="503784"/>
            <a:ext cx="2500865" cy="451957"/>
          </a:xfrm>
          <a:prstGeom prst="rect">
            <a:avLst/>
          </a:prstGeom>
        </p:spPr>
        <p:txBody>
          <a:bodyPr wrap="square">
            <a:spAutoFit/>
          </a:bodyPr>
          <a:lstStyle/>
          <a:p>
            <a:pPr marL="0" lvl="1" defTabSz="931832" fontAlgn="base">
              <a:lnSpc>
                <a:spcPct val="114000"/>
              </a:lnSpc>
              <a:spcBef>
                <a:spcPts val="612"/>
              </a:spcBef>
              <a:spcAft>
                <a:spcPts val="306"/>
              </a:spcAft>
              <a:buClr>
                <a:srgbClr val="DC3C00"/>
              </a:buClr>
            </a:pPr>
            <a:r>
              <a:rPr lang="en-US" sz="2000" dirty="0">
                <a:ln w="3175">
                  <a:noFill/>
                </a:ln>
                <a:solidFill>
                  <a:srgbClr val="8616A3"/>
                </a:solidFill>
                <a:cs typeface="Segoe UI Semilight" panose="020B0402040204020203" pitchFamily="34" charset="0"/>
              </a:rPr>
              <a:t>Scenarios</a:t>
            </a:r>
          </a:p>
        </p:txBody>
      </p:sp>
      <p:grpSp>
        <p:nvGrpSpPr>
          <p:cNvPr id="17" name="Group 16"/>
          <p:cNvGrpSpPr/>
          <p:nvPr/>
        </p:nvGrpSpPr>
        <p:grpSpPr>
          <a:xfrm>
            <a:off x="442326" y="3067397"/>
            <a:ext cx="3966578" cy="3107430"/>
            <a:chOff x="427037" y="3164442"/>
            <a:chExt cx="5860127" cy="4590839"/>
          </a:xfrm>
        </p:grpSpPr>
        <p:sp>
          <p:nvSpPr>
            <p:cNvPr id="18" name="Rectangle 17"/>
            <p:cNvSpPr/>
            <p:nvPr/>
          </p:nvSpPr>
          <p:spPr bwMode="auto">
            <a:xfrm>
              <a:off x="617892" y="3383573"/>
              <a:ext cx="5669272" cy="4371708"/>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algn="ctr" defTabSz="913748"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t="2" b="5480"/>
            <a:stretch/>
          </p:blipFill>
          <p:spPr>
            <a:xfrm>
              <a:off x="427037" y="3164442"/>
              <a:ext cx="5674841" cy="4389586"/>
            </a:xfrm>
            <a:prstGeom prst="rect">
              <a:avLst/>
            </a:prstGeom>
            <a:noFill/>
            <a:ln>
              <a:noFill/>
            </a:ln>
          </p:spPr>
        </p:pic>
      </p:gr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2002" y="2030515"/>
            <a:ext cx="1276762" cy="1277471"/>
          </a:xfrm>
          <a:prstGeom prst="ellipse">
            <a:avLst/>
          </a:prstGeom>
          <a:ln w="95250">
            <a:solidFill>
              <a:srgbClr val="8616A3"/>
            </a:solidFill>
          </a:ln>
        </p:spPr>
      </p:pic>
      <p:sp>
        <p:nvSpPr>
          <p:cNvPr id="26" name="Rectangle 25"/>
          <p:cNvSpPr/>
          <p:nvPr/>
        </p:nvSpPr>
        <p:spPr>
          <a:xfrm>
            <a:off x="6774002" y="2612610"/>
            <a:ext cx="5296111" cy="577239"/>
          </a:xfrm>
          <a:prstGeom prst="rect">
            <a:avLst/>
          </a:prstGeom>
        </p:spPr>
        <p:txBody>
          <a:bodyPr wrap="square">
            <a:spAutoFit/>
          </a:bodyPr>
          <a:lstStyle/>
          <a:p>
            <a:pPr marL="0" lvl="1" defTabSz="932114" fontAlgn="base">
              <a:lnSpc>
                <a:spcPct val="110000"/>
              </a:lnSpc>
              <a:spcBef>
                <a:spcPct val="0"/>
              </a:spcBef>
              <a:spcAft>
                <a:spcPct val="0"/>
              </a:spcAft>
            </a:pPr>
            <a:r>
              <a:rPr lang="en-US" sz="1398" dirty="0">
                <a:gradFill>
                  <a:gsLst>
                    <a:gs pos="13889">
                      <a:srgbClr val="505050"/>
                    </a:gs>
                    <a:gs pos="28704">
                      <a:srgbClr val="505050"/>
                    </a:gs>
                  </a:gsLst>
                  <a:lin ang="5400000" scaled="0"/>
                </a:gradFill>
                <a:ea typeface="Segoe UI" pitchFamily="34" charset="0"/>
                <a:cs typeface="Segoe UI" pitchFamily="34" charset="0"/>
              </a:rPr>
              <a:t>A four-step approach to drive adoption supported by downloadable templates and best practices.</a:t>
            </a:r>
          </a:p>
        </p:txBody>
      </p:sp>
      <p:sp>
        <p:nvSpPr>
          <p:cNvPr id="30" name="Rectangle 29"/>
          <p:cNvSpPr/>
          <p:nvPr/>
        </p:nvSpPr>
        <p:spPr>
          <a:xfrm>
            <a:off x="6765511" y="2126806"/>
            <a:ext cx="2500865" cy="413575"/>
          </a:xfrm>
          <a:prstGeom prst="rect">
            <a:avLst/>
          </a:prstGeom>
        </p:spPr>
        <p:txBody>
          <a:bodyPr wrap="square">
            <a:spAutoFit/>
          </a:bodyPr>
          <a:lstStyle/>
          <a:p>
            <a:pPr marL="0" lvl="1" defTabSz="931832" fontAlgn="base">
              <a:lnSpc>
                <a:spcPct val="114000"/>
              </a:lnSpc>
              <a:spcBef>
                <a:spcPts val="612"/>
              </a:spcBef>
              <a:spcAft>
                <a:spcPts val="306"/>
              </a:spcAft>
              <a:buClr>
                <a:srgbClr val="DC3C00"/>
              </a:buClr>
            </a:pPr>
            <a:r>
              <a:rPr lang="en-US" sz="2000" dirty="0">
                <a:ln w="3175">
                  <a:noFill/>
                </a:ln>
                <a:solidFill>
                  <a:srgbClr val="8616A3"/>
                </a:solidFill>
                <a:cs typeface="Segoe UI Semilight" panose="020B0402040204020203" pitchFamily="34" charset="0"/>
              </a:rPr>
              <a:t>Methodology</a:t>
            </a:r>
          </a:p>
        </p:txBody>
      </p:sp>
      <p:pic>
        <p:nvPicPr>
          <p:cNvPr id="34" name="Picture 33"/>
          <p:cNvPicPr>
            <a:picLocks noChangeAspect="1"/>
          </p:cNvPicPr>
          <p:nvPr/>
        </p:nvPicPr>
        <p:blipFill rotWithShape="1">
          <a:blip r:embed="rId8">
            <a:extLst>
              <a:ext uri="{28A0092B-C50C-407E-A947-70E740481C1C}">
                <a14:useLocalDpi xmlns:a14="http://schemas.microsoft.com/office/drawing/2010/main" val="0"/>
              </a:ext>
            </a:extLst>
          </a:blip>
          <a:srcRect t="-7490" b="7490"/>
          <a:stretch/>
        </p:blipFill>
        <p:spPr>
          <a:xfrm>
            <a:off x="5221569" y="3656636"/>
            <a:ext cx="1277627" cy="1271269"/>
          </a:xfrm>
          <a:prstGeom prst="ellipse">
            <a:avLst/>
          </a:prstGeom>
          <a:ln w="95250">
            <a:solidFill>
              <a:srgbClr val="8616A3"/>
            </a:solidFill>
          </a:ln>
        </p:spPr>
      </p:pic>
      <p:sp>
        <p:nvSpPr>
          <p:cNvPr id="35" name="Rectangle 34"/>
          <p:cNvSpPr/>
          <p:nvPr/>
        </p:nvSpPr>
        <p:spPr>
          <a:xfrm>
            <a:off x="6774002" y="4235630"/>
            <a:ext cx="5296111" cy="577239"/>
          </a:xfrm>
          <a:prstGeom prst="rect">
            <a:avLst/>
          </a:prstGeom>
        </p:spPr>
        <p:txBody>
          <a:bodyPr wrap="square">
            <a:spAutoFit/>
          </a:bodyPr>
          <a:lstStyle/>
          <a:p>
            <a:pPr marL="0" lvl="1" defTabSz="932114" fontAlgn="base">
              <a:lnSpc>
                <a:spcPct val="110000"/>
              </a:lnSpc>
              <a:spcBef>
                <a:spcPct val="0"/>
              </a:spcBef>
              <a:spcAft>
                <a:spcPct val="0"/>
              </a:spcAft>
            </a:pPr>
            <a:r>
              <a:rPr lang="en-US" sz="1398" dirty="0">
                <a:gradFill>
                  <a:gsLst>
                    <a:gs pos="13889">
                      <a:srgbClr val="505050"/>
                    </a:gs>
                    <a:gs pos="28704">
                      <a:srgbClr val="505050"/>
                    </a:gs>
                  </a:gsLst>
                  <a:lin ang="5400000" scaled="0"/>
                </a:gradFill>
                <a:ea typeface="Segoe UI" pitchFamily="34" charset="0"/>
                <a:cs typeface="Segoe UI" pitchFamily="34" charset="0"/>
              </a:rPr>
              <a:t>Featured adoption communities where you can learn from your peers and adoption experts.</a:t>
            </a:r>
          </a:p>
        </p:txBody>
      </p:sp>
      <p:sp>
        <p:nvSpPr>
          <p:cNvPr id="37" name="Rectangle 36"/>
          <p:cNvSpPr/>
          <p:nvPr/>
        </p:nvSpPr>
        <p:spPr>
          <a:xfrm>
            <a:off x="6765511" y="3749826"/>
            <a:ext cx="2500865" cy="413575"/>
          </a:xfrm>
          <a:prstGeom prst="rect">
            <a:avLst/>
          </a:prstGeom>
        </p:spPr>
        <p:txBody>
          <a:bodyPr wrap="square">
            <a:spAutoFit/>
          </a:bodyPr>
          <a:lstStyle/>
          <a:p>
            <a:pPr marL="0" lvl="1" defTabSz="931832" fontAlgn="base">
              <a:lnSpc>
                <a:spcPct val="114000"/>
              </a:lnSpc>
              <a:spcBef>
                <a:spcPts val="612"/>
              </a:spcBef>
              <a:spcAft>
                <a:spcPts val="306"/>
              </a:spcAft>
              <a:buClr>
                <a:srgbClr val="DC3C00"/>
              </a:buClr>
            </a:pPr>
            <a:r>
              <a:rPr lang="en-US" sz="2000" dirty="0">
                <a:ln w="3175">
                  <a:noFill/>
                </a:ln>
                <a:solidFill>
                  <a:srgbClr val="8616A3"/>
                </a:solidFill>
                <a:cs typeface="Segoe UI Semilight" panose="020B0402040204020203" pitchFamily="34" charset="0"/>
              </a:rPr>
              <a:t>Communities</a:t>
            </a:r>
          </a:p>
        </p:txBody>
      </p:sp>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2144" y="5277026"/>
            <a:ext cx="1276478" cy="1276530"/>
          </a:xfrm>
          <a:prstGeom prst="ellipse">
            <a:avLst/>
          </a:prstGeom>
          <a:ln w="95250">
            <a:solidFill>
              <a:srgbClr val="8616A3"/>
            </a:solidFill>
          </a:ln>
        </p:spPr>
      </p:pic>
      <p:sp>
        <p:nvSpPr>
          <p:cNvPr id="42" name="Rectangle 41"/>
          <p:cNvSpPr/>
          <p:nvPr/>
        </p:nvSpPr>
        <p:spPr>
          <a:xfrm>
            <a:off x="6774002" y="5858650"/>
            <a:ext cx="5296111" cy="577239"/>
          </a:xfrm>
          <a:prstGeom prst="rect">
            <a:avLst/>
          </a:prstGeom>
        </p:spPr>
        <p:txBody>
          <a:bodyPr wrap="square">
            <a:spAutoFit/>
          </a:bodyPr>
          <a:lstStyle/>
          <a:p>
            <a:pPr marL="0" lvl="1" defTabSz="932114" fontAlgn="base">
              <a:lnSpc>
                <a:spcPct val="110000"/>
              </a:lnSpc>
              <a:spcBef>
                <a:spcPct val="0"/>
              </a:spcBef>
              <a:spcAft>
                <a:spcPct val="0"/>
              </a:spcAft>
            </a:pPr>
            <a:r>
              <a:rPr lang="en-US" sz="1398" dirty="0">
                <a:gradFill>
                  <a:gsLst>
                    <a:gs pos="13889">
                      <a:srgbClr val="505050"/>
                    </a:gs>
                    <a:gs pos="28704">
                      <a:srgbClr val="505050"/>
                    </a:gs>
                  </a:gsLst>
                  <a:lin ang="5400000" scaled="0"/>
                </a:gradFill>
                <a:ea typeface="Segoe UI" pitchFamily="34" charset="0"/>
                <a:cs typeface="Segoe UI" pitchFamily="34" charset="0"/>
              </a:rPr>
              <a:t>Helpful resources to learn about other customer stories and special offers to make it easier to get started.</a:t>
            </a:r>
          </a:p>
        </p:txBody>
      </p:sp>
      <p:sp>
        <p:nvSpPr>
          <p:cNvPr id="43" name="Rectangle 42"/>
          <p:cNvSpPr/>
          <p:nvPr/>
        </p:nvSpPr>
        <p:spPr>
          <a:xfrm>
            <a:off x="6765511" y="5372845"/>
            <a:ext cx="2500865" cy="413575"/>
          </a:xfrm>
          <a:prstGeom prst="rect">
            <a:avLst/>
          </a:prstGeom>
        </p:spPr>
        <p:txBody>
          <a:bodyPr wrap="square">
            <a:spAutoFit/>
          </a:bodyPr>
          <a:lstStyle/>
          <a:p>
            <a:pPr marL="0" lvl="1" defTabSz="931832" fontAlgn="base">
              <a:lnSpc>
                <a:spcPct val="114000"/>
              </a:lnSpc>
              <a:spcBef>
                <a:spcPts val="612"/>
              </a:spcBef>
              <a:spcAft>
                <a:spcPts val="306"/>
              </a:spcAft>
              <a:buClr>
                <a:srgbClr val="DC3C00"/>
              </a:buClr>
            </a:pPr>
            <a:r>
              <a:rPr lang="en-US" sz="2000" dirty="0">
                <a:ln w="3175">
                  <a:noFill/>
                </a:ln>
                <a:solidFill>
                  <a:srgbClr val="8616A3"/>
                </a:solidFill>
                <a:cs typeface="Segoe UI Semilight" panose="020B0402040204020203" pitchFamily="34" charset="0"/>
              </a:rPr>
              <a:t>Resources</a:t>
            </a:r>
          </a:p>
        </p:txBody>
      </p:sp>
      <p:sp>
        <p:nvSpPr>
          <p:cNvPr id="3" name="Rectangle 2"/>
          <p:cNvSpPr/>
          <p:nvPr/>
        </p:nvSpPr>
        <p:spPr>
          <a:xfrm>
            <a:off x="331878" y="1593943"/>
            <a:ext cx="3094503" cy="818780"/>
          </a:xfrm>
          <a:prstGeom prst="rect">
            <a:avLst/>
          </a:prstGeom>
        </p:spPr>
        <p:txBody>
          <a:bodyPr wrap="square">
            <a:spAutoFit/>
          </a:bodyPr>
          <a:lstStyle/>
          <a:p>
            <a:pPr marL="0" lvl="1" defTabSz="932114" fontAlgn="base">
              <a:lnSpc>
                <a:spcPct val="110000"/>
              </a:lnSpc>
              <a:spcBef>
                <a:spcPct val="0"/>
              </a:spcBef>
              <a:spcAft>
                <a:spcPct val="0"/>
              </a:spcAft>
            </a:pPr>
            <a:r>
              <a:rPr lang="en-US" sz="1398" dirty="0">
                <a:gradFill>
                  <a:gsLst>
                    <a:gs pos="13889">
                      <a:srgbClr val="FFFFFF"/>
                    </a:gs>
                    <a:gs pos="28704">
                      <a:srgbClr val="FFFFFF"/>
                    </a:gs>
                  </a:gsLst>
                  <a:lin ang="5400000" scaled="0"/>
                </a:gradFill>
                <a:ea typeface="Segoe UI" pitchFamily="34" charset="0"/>
                <a:cs typeface="Segoe UI" pitchFamily="34" charset="0"/>
              </a:rPr>
              <a:t>Learn how to get the most out of Office 365, quickly get your team onboard, and drive adoption. </a:t>
            </a:r>
          </a:p>
        </p:txBody>
      </p:sp>
      <p:grpSp>
        <p:nvGrpSpPr>
          <p:cNvPr id="8" name="Group 7" hidden="1"/>
          <p:cNvGrpSpPr/>
          <p:nvPr/>
        </p:nvGrpSpPr>
        <p:grpSpPr>
          <a:xfrm>
            <a:off x="1765" y="7565592"/>
            <a:ext cx="26624200" cy="6398985"/>
            <a:chOff x="-5194752" y="8307908"/>
            <a:chExt cx="26631754" cy="6400800"/>
          </a:xfrm>
        </p:grpSpPr>
        <p:pic>
          <p:nvPicPr>
            <p:cNvPr id="4" name="Picture 3"/>
            <p:cNvPicPr>
              <a:picLocks noChangeAspect="1"/>
            </p:cNvPicPr>
            <p:nvPr/>
          </p:nvPicPr>
          <p:blipFill rotWithShape="1">
            <a:blip r:embed="rId10">
              <a:extLst>
                <a:ext uri="{28A0092B-C50C-407E-A947-70E740481C1C}">
                  <a14:useLocalDpi xmlns:a14="http://schemas.microsoft.com/office/drawing/2010/main" val="0"/>
                </a:ext>
              </a:extLst>
            </a:blip>
            <a:srcRect l="7956" t="-15263" r="9143" b="-29814"/>
            <a:stretch/>
          </p:blipFill>
          <p:spPr>
            <a:xfrm>
              <a:off x="-5194752" y="8307908"/>
              <a:ext cx="6400800" cy="6400800"/>
            </a:xfrm>
            <a:prstGeom prst="rect">
              <a:avLst/>
            </a:prstGeom>
            <a:solidFill>
              <a:schemeClr val="bg1"/>
            </a:solidFill>
          </p:spPr>
        </p:pic>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3241" t="-22278" r="28606" b="-16686"/>
            <a:stretch/>
          </p:blipFill>
          <p:spPr>
            <a:xfrm>
              <a:off x="1548896" y="8307908"/>
              <a:ext cx="6400800" cy="6400800"/>
            </a:xfrm>
            <a:prstGeom prst="rect">
              <a:avLst/>
            </a:prstGeom>
            <a:solidFill>
              <a:schemeClr val="bg1"/>
            </a:solidFill>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11662" t="-43385" r="3890" b="-43385"/>
            <a:stretch/>
          </p:blipFill>
          <p:spPr>
            <a:xfrm>
              <a:off x="8292544" y="8307908"/>
              <a:ext cx="6400800" cy="6400800"/>
            </a:xfrm>
            <a:prstGeom prst="rect">
              <a:avLst/>
            </a:prstGeom>
            <a:solidFill>
              <a:schemeClr val="bg1"/>
            </a:solidFill>
          </p:spPr>
        </p:pic>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l="14949" t="-37140" r="10003" b="-37140"/>
            <a:stretch/>
          </p:blipFill>
          <p:spPr>
            <a:xfrm>
              <a:off x="15036193" y="8307908"/>
              <a:ext cx="6400809" cy="6400800"/>
            </a:xfrm>
            <a:prstGeom prst="rect">
              <a:avLst/>
            </a:prstGeom>
            <a:solidFill>
              <a:schemeClr val="bg1"/>
            </a:solidFill>
          </p:spPr>
        </p:pic>
      </p:grpSp>
      <p:sp>
        <p:nvSpPr>
          <p:cNvPr id="31" name="Title 1"/>
          <p:cNvSpPr txBox="1">
            <a:spLocks/>
          </p:cNvSpPr>
          <p:nvPr/>
        </p:nvSpPr>
        <p:spPr>
          <a:xfrm>
            <a:off x="8666509" y="379253"/>
            <a:ext cx="3157670" cy="1668506"/>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rgbClr val="8616A3">
              <a:alpha val="70000"/>
            </a:srgbClr>
          </a:solidFill>
        </p:spPr>
        <p:txBody>
          <a:bodyPr vert="horz" wrap="square"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Segoe UI Light" panose="020B0502040204020203" pitchFamily="34" charset="0"/>
                <a:ea typeface="+mj-ea"/>
                <a:cs typeface="Segoe UI Light" panose="020B0502040204020203" pitchFamily="34" charset="0"/>
              </a:defRPr>
            </a:lvl1pPr>
          </a:lstStyle>
          <a:p>
            <a:r>
              <a:rPr lang="en-GB" dirty="0" smtClean="0">
                <a:latin typeface="Segoe UI" panose="020B0502040204020203" pitchFamily="34" charset="0"/>
                <a:cs typeface="Segoe UI" panose="020B0502040204020203" pitchFamily="34" charset="0"/>
              </a:rPr>
              <a:t>Build an adoption plan…</a:t>
            </a:r>
            <a:endParaRPr lang="en-GB"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71892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8800" y="0"/>
            <a:ext cx="7220727" cy="5986513"/>
          </a:xfrm>
          <a:prstGeom prst="rect">
            <a:avLst/>
          </a:prstGeom>
        </p:spPr>
      </p:pic>
      <p:pic>
        <p:nvPicPr>
          <p:cNvPr id="7" name="Picture 9"/>
          <p:cNvPicPr>
            <a:picLocks noChangeAspect="1"/>
          </p:cNvPicPr>
          <p:nvPr/>
        </p:nvPicPr>
        <p:blipFill rotWithShape="1">
          <a:blip r:embed="rId4">
            <a:extLst>
              <a:ext uri="{28A0092B-C50C-407E-A947-70E740481C1C}">
                <a14:useLocalDpi xmlns:a14="http://schemas.microsoft.com/office/drawing/2010/main" val="0"/>
              </a:ext>
            </a:extLst>
          </a:blip>
          <a:srcRect l="28853" t="11909" r="31769" b="11909"/>
          <a:stretch/>
        </p:blipFill>
        <p:spPr>
          <a:xfrm>
            <a:off x="7678324" y="-32107"/>
            <a:ext cx="4485667" cy="6147026"/>
          </a:xfrm>
          <a:prstGeom prst="rect">
            <a:avLst/>
          </a:prstGeom>
        </p:spPr>
      </p:pic>
      <p:sp>
        <p:nvSpPr>
          <p:cNvPr id="2" name="Title 1"/>
          <p:cNvSpPr>
            <a:spLocks noGrp="1"/>
          </p:cNvSpPr>
          <p:nvPr>
            <p:ph type="title"/>
          </p:nvPr>
        </p:nvSpPr>
        <p:spPr>
          <a:xfrm>
            <a:off x="601614" y="405663"/>
            <a:ext cx="2952328" cy="1668506"/>
          </a:xfrm>
          <a:solidFill>
            <a:srgbClr val="8616A3">
              <a:alpha val="70000"/>
            </a:srgbClr>
          </a:solidFill>
        </p:spPr>
        <p:txBody>
          <a:bodyPr/>
          <a:lstStyle/>
          <a:p>
            <a:r>
              <a:rPr lang="en-US" dirty="0" smtClean="0">
                <a:latin typeface="Segoe UI" panose="020B0502040204020203" pitchFamily="34" charset="0"/>
                <a:cs typeface="Segoe UI" panose="020B0502040204020203" pitchFamily="34" charset="0"/>
              </a:rPr>
              <a:t>Adoption Advice &amp; More…</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rgbClr val="8616A3"/>
          </a:solidFill>
        </p:spPr>
        <p:txBody>
          <a:bodyPr>
            <a:normAutofit/>
          </a:bodyPr>
          <a:lstStyle/>
          <a:p>
            <a:r>
              <a:rPr lang="en-US" dirty="0" smtClean="0"/>
              <a:t>Find great ideas for driving adoption in our latest book </a:t>
            </a:r>
            <a:r>
              <a:rPr lang="en-US" dirty="0" smtClean="0">
                <a:hlinkClick r:id="rId5"/>
              </a:rPr>
              <a:t>http://improveit.how/book</a:t>
            </a:r>
            <a:r>
              <a:rPr lang="en-US" dirty="0" smtClean="0"/>
              <a:t>  </a:t>
            </a:r>
            <a:endParaRPr lang="en-CA" dirty="0">
              <a:solidFill>
                <a:srgbClr val="000000"/>
              </a:solidFill>
              <a:latin typeface="Calibri" panose="020F0502020204030204" pitchFamily="34" charset="0"/>
            </a:endParaRP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Tree>
    <p:extLst>
      <p:ext uri="{BB962C8B-B14F-4D97-AF65-F5344CB8AC3E}">
        <p14:creationId xmlns:p14="http://schemas.microsoft.com/office/powerpoint/2010/main" val="2655907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Formula For </a:t>
            </a:r>
            <a:r>
              <a:rPr lang="en-CA" b="1" dirty="0" smtClean="0"/>
              <a:t>Commitment</a:t>
            </a:r>
            <a:endParaRPr lang="en-CA" b="1" dirty="0"/>
          </a:p>
        </p:txBody>
      </p:sp>
      <p:grpSp>
        <p:nvGrpSpPr>
          <p:cNvPr id="3" name="Group 2"/>
          <p:cNvGrpSpPr/>
          <p:nvPr/>
        </p:nvGrpSpPr>
        <p:grpSpPr>
          <a:xfrm>
            <a:off x="2912704" y="648867"/>
            <a:ext cx="6278681" cy="6613577"/>
            <a:chOff x="2912704" y="648867"/>
            <a:chExt cx="6278681" cy="6613577"/>
          </a:xfrm>
        </p:grpSpPr>
        <p:sp>
          <p:nvSpPr>
            <p:cNvPr id="4" name="Freeform 3"/>
            <p:cNvSpPr/>
            <p:nvPr/>
          </p:nvSpPr>
          <p:spPr>
            <a:xfrm>
              <a:off x="5236835" y="3580904"/>
              <a:ext cx="3270582" cy="3270582"/>
            </a:xfrm>
            <a:custGeom>
              <a:avLst/>
              <a:gdLst>
                <a:gd name="connsiteX0" fmla="*/ 2321473 w 3270582"/>
                <a:gd name="connsiteY0" fmla="*/ 521457 h 3270582"/>
                <a:gd name="connsiteX1" fmla="*/ 2575872 w 3270582"/>
                <a:gd name="connsiteY1" fmla="*/ 307979 h 3270582"/>
                <a:gd name="connsiteX2" fmla="*/ 2779108 w 3270582"/>
                <a:gd name="connsiteY2" fmla="*/ 478514 h 3270582"/>
                <a:gd name="connsiteX3" fmla="*/ 2613050 w 3270582"/>
                <a:gd name="connsiteY3" fmla="*/ 766118 h 3270582"/>
                <a:gd name="connsiteX4" fmla="*/ 2876897 w 3270582"/>
                <a:gd name="connsiteY4" fmla="*/ 1223113 h 3270582"/>
                <a:gd name="connsiteX5" fmla="*/ 3208998 w 3270582"/>
                <a:gd name="connsiteY5" fmla="*/ 1223105 h 3270582"/>
                <a:gd name="connsiteX6" fmla="*/ 3255068 w 3270582"/>
                <a:gd name="connsiteY6" fmla="*/ 1484380 h 3270582"/>
                <a:gd name="connsiteX7" fmla="*/ 2942991 w 3270582"/>
                <a:gd name="connsiteY7" fmla="*/ 1597957 h 3270582"/>
                <a:gd name="connsiteX8" fmla="*/ 2851358 w 3270582"/>
                <a:gd name="connsiteY8" fmla="*/ 2117633 h 3270582"/>
                <a:gd name="connsiteX9" fmla="*/ 3105769 w 3270582"/>
                <a:gd name="connsiteY9" fmla="*/ 2331098 h 3270582"/>
                <a:gd name="connsiteX10" fmla="*/ 2973116 w 3270582"/>
                <a:gd name="connsiteY10" fmla="*/ 2560859 h 3270582"/>
                <a:gd name="connsiteX11" fmla="*/ 2661045 w 3270582"/>
                <a:gd name="connsiteY11" fmla="*/ 2447265 h 3270582"/>
                <a:gd name="connsiteX12" fmla="*/ 2256809 w 3270582"/>
                <a:gd name="connsiteY12" fmla="*/ 2786460 h 3270582"/>
                <a:gd name="connsiteX13" fmla="*/ 2314486 w 3270582"/>
                <a:gd name="connsiteY13" fmla="*/ 3113515 h 3270582"/>
                <a:gd name="connsiteX14" fmla="*/ 2065181 w 3270582"/>
                <a:gd name="connsiteY14" fmla="*/ 3204254 h 3270582"/>
                <a:gd name="connsiteX15" fmla="*/ 1899137 w 3270582"/>
                <a:gd name="connsiteY15" fmla="*/ 2916641 h 3270582"/>
                <a:gd name="connsiteX16" fmla="*/ 1371444 w 3270582"/>
                <a:gd name="connsiteY16" fmla="*/ 2916641 h 3270582"/>
                <a:gd name="connsiteX17" fmla="*/ 1205401 w 3270582"/>
                <a:gd name="connsiteY17" fmla="*/ 3204254 h 3270582"/>
                <a:gd name="connsiteX18" fmla="*/ 956096 w 3270582"/>
                <a:gd name="connsiteY18" fmla="*/ 3113515 h 3270582"/>
                <a:gd name="connsiteX19" fmla="*/ 1013773 w 3270582"/>
                <a:gd name="connsiteY19" fmla="*/ 2786459 h 3270582"/>
                <a:gd name="connsiteX20" fmla="*/ 609537 w 3270582"/>
                <a:gd name="connsiteY20" fmla="*/ 2447265 h 3270582"/>
                <a:gd name="connsiteX21" fmla="*/ 297466 w 3270582"/>
                <a:gd name="connsiteY21" fmla="*/ 2560859 h 3270582"/>
                <a:gd name="connsiteX22" fmla="*/ 164813 w 3270582"/>
                <a:gd name="connsiteY22" fmla="*/ 2331098 h 3270582"/>
                <a:gd name="connsiteX23" fmla="*/ 419224 w 3270582"/>
                <a:gd name="connsiteY23" fmla="*/ 2117633 h 3270582"/>
                <a:gd name="connsiteX24" fmla="*/ 327591 w 3270582"/>
                <a:gd name="connsiteY24" fmla="*/ 1597957 h 3270582"/>
                <a:gd name="connsiteX25" fmla="*/ 15514 w 3270582"/>
                <a:gd name="connsiteY25" fmla="*/ 1484380 h 3270582"/>
                <a:gd name="connsiteX26" fmla="*/ 61584 w 3270582"/>
                <a:gd name="connsiteY26" fmla="*/ 1223105 h 3270582"/>
                <a:gd name="connsiteX27" fmla="*/ 393686 w 3270582"/>
                <a:gd name="connsiteY27" fmla="*/ 1223114 h 3270582"/>
                <a:gd name="connsiteX28" fmla="*/ 657532 w 3270582"/>
                <a:gd name="connsiteY28" fmla="*/ 766119 h 3270582"/>
                <a:gd name="connsiteX29" fmla="*/ 491474 w 3270582"/>
                <a:gd name="connsiteY29" fmla="*/ 478514 h 3270582"/>
                <a:gd name="connsiteX30" fmla="*/ 694710 w 3270582"/>
                <a:gd name="connsiteY30" fmla="*/ 307979 h 3270582"/>
                <a:gd name="connsiteX31" fmla="*/ 949109 w 3270582"/>
                <a:gd name="connsiteY31" fmla="*/ 521457 h 3270582"/>
                <a:gd name="connsiteX32" fmla="*/ 1444978 w 3270582"/>
                <a:gd name="connsiteY32" fmla="*/ 340975 h 3270582"/>
                <a:gd name="connsiteX33" fmla="*/ 1502638 w 3270582"/>
                <a:gd name="connsiteY33" fmla="*/ 13917 h 3270582"/>
                <a:gd name="connsiteX34" fmla="*/ 1767944 w 3270582"/>
                <a:gd name="connsiteY34" fmla="*/ 13917 h 3270582"/>
                <a:gd name="connsiteX35" fmla="*/ 1825604 w 3270582"/>
                <a:gd name="connsiteY35" fmla="*/ 340975 h 3270582"/>
                <a:gd name="connsiteX36" fmla="*/ 2321473 w 3270582"/>
                <a:gd name="connsiteY36" fmla="*/ 521457 h 32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70582" h="3270582">
                  <a:moveTo>
                    <a:pt x="2321473" y="521457"/>
                  </a:moveTo>
                  <a:lnTo>
                    <a:pt x="2575872" y="307979"/>
                  </a:lnTo>
                  <a:lnTo>
                    <a:pt x="2779108" y="478514"/>
                  </a:lnTo>
                  <a:lnTo>
                    <a:pt x="2613050" y="766118"/>
                  </a:lnTo>
                  <a:cubicBezTo>
                    <a:pt x="2731127" y="898947"/>
                    <a:pt x="2820902" y="1054441"/>
                    <a:pt x="2876897" y="1223113"/>
                  </a:cubicBezTo>
                  <a:lnTo>
                    <a:pt x="3208998" y="1223105"/>
                  </a:lnTo>
                  <a:lnTo>
                    <a:pt x="3255068" y="1484380"/>
                  </a:lnTo>
                  <a:lnTo>
                    <a:pt x="2942991" y="1597957"/>
                  </a:lnTo>
                  <a:cubicBezTo>
                    <a:pt x="2948063" y="1775608"/>
                    <a:pt x="2916884" y="1952430"/>
                    <a:pt x="2851358" y="2117633"/>
                  </a:cubicBezTo>
                  <a:lnTo>
                    <a:pt x="3105769" y="2331098"/>
                  </a:lnTo>
                  <a:lnTo>
                    <a:pt x="2973116" y="2560859"/>
                  </a:lnTo>
                  <a:lnTo>
                    <a:pt x="2661045" y="2447265"/>
                  </a:lnTo>
                  <a:cubicBezTo>
                    <a:pt x="2550738" y="2586614"/>
                    <a:pt x="2413195" y="2702026"/>
                    <a:pt x="2256809" y="2786460"/>
                  </a:cubicBezTo>
                  <a:lnTo>
                    <a:pt x="2314486" y="3113515"/>
                  </a:lnTo>
                  <a:lnTo>
                    <a:pt x="2065181" y="3204254"/>
                  </a:lnTo>
                  <a:lnTo>
                    <a:pt x="1899137" y="2916641"/>
                  </a:lnTo>
                  <a:cubicBezTo>
                    <a:pt x="1725065" y="2952485"/>
                    <a:pt x="1545516" y="2952485"/>
                    <a:pt x="1371444" y="2916641"/>
                  </a:cubicBezTo>
                  <a:lnTo>
                    <a:pt x="1205401" y="3204254"/>
                  </a:lnTo>
                  <a:lnTo>
                    <a:pt x="956096" y="3113515"/>
                  </a:lnTo>
                  <a:lnTo>
                    <a:pt x="1013773" y="2786459"/>
                  </a:lnTo>
                  <a:cubicBezTo>
                    <a:pt x="857387" y="2702026"/>
                    <a:pt x="719844" y="2586613"/>
                    <a:pt x="609537" y="2447265"/>
                  </a:cubicBezTo>
                  <a:lnTo>
                    <a:pt x="297466" y="2560859"/>
                  </a:lnTo>
                  <a:lnTo>
                    <a:pt x="164813" y="2331098"/>
                  </a:lnTo>
                  <a:lnTo>
                    <a:pt x="419224" y="2117633"/>
                  </a:lnTo>
                  <a:cubicBezTo>
                    <a:pt x="353698" y="1952430"/>
                    <a:pt x="322519" y="1775608"/>
                    <a:pt x="327591" y="1597957"/>
                  </a:cubicBezTo>
                  <a:lnTo>
                    <a:pt x="15514" y="1484380"/>
                  </a:lnTo>
                  <a:lnTo>
                    <a:pt x="61584" y="1223105"/>
                  </a:lnTo>
                  <a:lnTo>
                    <a:pt x="393686" y="1223114"/>
                  </a:lnTo>
                  <a:cubicBezTo>
                    <a:pt x="449680" y="1054442"/>
                    <a:pt x="539455" y="898947"/>
                    <a:pt x="657532" y="766119"/>
                  </a:cubicBezTo>
                  <a:lnTo>
                    <a:pt x="491474" y="478514"/>
                  </a:lnTo>
                  <a:lnTo>
                    <a:pt x="694710" y="307979"/>
                  </a:lnTo>
                  <a:lnTo>
                    <a:pt x="949109" y="521457"/>
                  </a:lnTo>
                  <a:cubicBezTo>
                    <a:pt x="1100424" y="428239"/>
                    <a:pt x="1269145" y="366829"/>
                    <a:pt x="1444978" y="340975"/>
                  </a:cubicBezTo>
                  <a:lnTo>
                    <a:pt x="1502638" y="13917"/>
                  </a:lnTo>
                  <a:lnTo>
                    <a:pt x="1767944" y="13917"/>
                  </a:lnTo>
                  <a:lnTo>
                    <a:pt x="1825604" y="340975"/>
                  </a:lnTo>
                  <a:cubicBezTo>
                    <a:pt x="2001437" y="366829"/>
                    <a:pt x="2170159" y="428239"/>
                    <a:pt x="2321473" y="521457"/>
                  </a:cubicBezTo>
                  <a:close/>
                </a:path>
              </a:pathLst>
            </a:custGeom>
            <a:solidFill>
              <a:schemeClr val="bg2">
                <a:lumMod val="60000"/>
                <a:lumOff val="40000"/>
              </a:schemeClr>
            </a:solidFill>
            <a:ln>
              <a:noFill/>
            </a:ln>
          </p:spPr>
          <p:style>
            <a:lnRef idx="0">
              <a:scrgbClr r="0" g="0" b="0"/>
            </a:lnRef>
            <a:fillRef idx="3">
              <a:scrgbClr r="0" g="0" b="0"/>
            </a:fillRef>
            <a:effectRef idx="3">
              <a:schemeClr val="accent2">
                <a:hueOff val="0"/>
                <a:satOff val="0"/>
                <a:lumOff val="0"/>
                <a:alphaOff val="0"/>
              </a:schemeClr>
            </a:effectRef>
            <a:fontRef idx="minor">
              <a:schemeClr val="lt1"/>
            </a:fontRef>
          </p:style>
          <p:txBody>
            <a:bodyPr spcFirstLastPara="0" vert="horz" wrap="square" lIns="688012" tIns="796598" rIns="688012" bIns="853797" numCol="1" spcCol="1270" anchor="ctr" anchorCtr="0">
              <a:noAutofit/>
            </a:bodyPr>
            <a:lstStyle/>
            <a:p>
              <a:pPr lvl="0" algn="ctr" defTabSz="1066800">
                <a:lnSpc>
                  <a:spcPct val="90000"/>
                </a:lnSpc>
                <a:spcBef>
                  <a:spcPct val="0"/>
                </a:spcBef>
                <a:spcAft>
                  <a:spcPct val="35000"/>
                </a:spcAft>
              </a:pPr>
              <a:endParaRPr lang="en-CA" sz="2400" kern="1200" dirty="0"/>
            </a:p>
          </p:txBody>
        </p:sp>
        <p:sp>
          <p:nvSpPr>
            <p:cNvPr id="5" name="Freeform 4"/>
            <p:cNvSpPr/>
            <p:nvPr/>
          </p:nvSpPr>
          <p:spPr>
            <a:xfrm>
              <a:off x="3333951" y="2807858"/>
              <a:ext cx="2378605" cy="2378605"/>
            </a:xfrm>
            <a:custGeom>
              <a:avLst/>
              <a:gdLst>
                <a:gd name="connsiteX0" fmla="*/ 1779784 w 2378605"/>
                <a:gd name="connsiteY0" fmla="*/ 602440 h 2378605"/>
                <a:gd name="connsiteX1" fmla="*/ 2130709 w 2378605"/>
                <a:gd name="connsiteY1" fmla="*/ 496678 h 2378605"/>
                <a:gd name="connsiteX2" fmla="*/ 2259836 w 2378605"/>
                <a:gd name="connsiteY2" fmla="*/ 720333 h 2378605"/>
                <a:gd name="connsiteX3" fmla="*/ 1992781 w 2378605"/>
                <a:gd name="connsiteY3" fmla="*/ 971362 h 2378605"/>
                <a:gd name="connsiteX4" fmla="*/ 1992781 w 2378605"/>
                <a:gd name="connsiteY4" fmla="*/ 1407244 h 2378605"/>
                <a:gd name="connsiteX5" fmla="*/ 2259836 w 2378605"/>
                <a:gd name="connsiteY5" fmla="*/ 1658272 h 2378605"/>
                <a:gd name="connsiteX6" fmla="*/ 2130709 w 2378605"/>
                <a:gd name="connsiteY6" fmla="*/ 1881927 h 2378605"/>
                <a:gd name="connsiteX7" fmla="*/ 1779784 w 2378605"/>
                <a:gd name="connsiteY7" fmla="*/ 1776165 h 2378605"/>
                <a:gd name="connsiteX8" fmla="*/ 1402299 w 2378605"/>
                <a:gd name="connsiteY8" fmla="*/ 1994106 h 2378605"/>
                <a:gd name="connsiteX9" fmla="*/ 1318430 w 2378605"/>
                <a:gd name="connsiteY9" fmla="*/ 2350896 h 2378605"/>
                <a:gd name="connsiteX10" fmla="*/ 1060175 w 2378605"/>
                <a:gd name="connsiteY10" fmla="*/ 2350896 h 2378605"/>
                <a:gd name="connsiteX11" fmla="*/ 976306 w 2378605"/>
                <a:gd name="connsiteY11" fmla="*/ 1994106 h 2378605"/>
                <a:gd name="connsiteX12" fmla="*/ 598821 w 2378605"/>
                <a:gd name="connsiteY12" fmla="*/ 1776165 h 2378605"/>
                <a:gd name="connsiteX13" fmla="*/ 247896 w 2378605"/>
                <a:gd name="connsiteY13" fmla="*/ 1881927 h 2378605"/>
                <a:gd name="connsiteX14" fmla="*/ 118769 w 2378605"/>
                <a:gd name="connsiteY14" fmla="*/ 1658272 h 2378605"/>
                <a:gd name="connsiteX15" fmla="*/ 385824 w 2378605"/>
                <a:gd name="connsiteY15" fmla="*/ 1407243 h 2378605"/>
                <a:gd name="connsiteX16" fmla="*/ 385824 w 2378605"/>
                <a:gd name="connsiteY16" fmla="*/ 971361 h 2378605"/>
                <a:gd name="connsiteX17" fmla="*/ 118769 w 2378605"/>
                <a:gd name="connsiteY17" fmla="*/ 720333 h 2378605"/>
                <a:gd name="connsiteX18" fmla="*/ 247896 w 2378605"/>
                <a:gd name="connsiteY18" fmla="*/ 496678 h 2378605"/>
                <a:gd name="connsiteX19" fmla="*/ 598821 w 2378605"/>
                <a:gd name="connsiteY19" fmla="*/ 602440 h 2378605"/>
                <a:gd name="connsiteX20" fmla="*/ 976306 w 2378605"/>
                <a:gd name="connsiteY20" fmla="*/ 384499 h 2378605"/>
                <a:gd name="connsiteX21" fmla="*/ 1060175 w 2378605"/>
                <a:gd name="connsiteY21" fmla="*/ 27709 h 2378605"/>
                <a:gd name="connsiteX22" fmla="*/ 1318430 w 2378605"/>
                <a:gd name="connsiteY22" fmla="*/ 27709 h 2378605"/>
                <a:gd name="connsiteX23" fmla="*/ 1402299 w 2378605"/>
                <a:gd name="connsiteY23" fmla="*/ 384499 h 2378605"/>
                <a:gd name="connsiteX24" fmla="*/ 1779784 w 2378605"/>
                <a:gd name="connsiteY24" fmla="*/ 602440 h 237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78605" h="2378605">
                  <a:moveTo>
                    <a:pt x="1779784" y="602440"/>
                  </a:moveTo>
                  <a:lnTo>
                    <a:pt x="2130709" y="496678"/>
                  </a:lnTo>
                  <a:lnTo>
                    <a:pt x="2259836" y="720333"/>
                  </a:lnTo>
                  <a:lnTo>
                    <a:pt x="1992781" y="971362"/>
                  </a:lnTo>
                  <a:cubicBezTo>
                    <a:pt x="2031492" y="1114077"/>
                    <a:pt x="2031492" y="1264528"/>
                    <a:pt x="1992781" y="1407244"/>
                  </a:cubicBezTo>
                  <a:lnTo>
                    <a:pt x="2259836" y="1658272"/>
                  </a:lnTo>
                  <a:lnTo>
                    <a:pt x="2130709" y="1881927"/>
                  </a:lnTo>
                  <a:lnTo>
                    <a:pt x="1779784" y="1776165"/>
                  </a:lnTo>
                  <a:cubicBezTo>
                    <a:pt x="1675544" y="1881048"/>
                    <a:pt x="1545250" y="1956273"/>
                    <a:pt x="1402299" y="1994106"/>
                  </a:cubicBezTo>
                  <a:lnTo>
                    <a:pt x="1318430" y="2350896"/>
                  </a:lnTo>
                  <a:lnTo>
                    <a:pt x="1060175" y="2350896"/>
                  </a:lnTo>
                  <a:lnTo>
                    <a:pt x="976306" y="1994106"/>
                  </a:lnTo>
                  <a:cubicBezTo>
                    <a:pt x="833355" y="1956273"/>
                    <a:pt x="703061" y="1881048"/>
                    <a:pt x="598821" y="1776165"/>
                  </a:cubicBezTo>
                  <a:lnTo>
                    <a:pt x="247896" y="1881927"/>
                  </a:lnTo>
                  <a:lnTo>
                    <a:pt x="118769" y="1658272"/>
                  </a:lnTo>
                  <a:lnTo>
                    <a:pt x="385824" y="1407243"/>
                  </a:lnTo>
                  <a:cubicBezTo>
                    <a:pt x="347113" y="1264528"/>
                    <a:pt x="347113" y="1114077"/>
                    <a:pt x="385824" y="971361"/>
                  </a:cubicBezTo>
                  <a:lnTo>
                    <a:pt x="118769" y="720333"/>
                  </a:lnTo>
                  <a:lnTo>
                    <a:pt x="247896" y="496678"/>
                  </a:lnTo>
                  <a:lnTo>
                    <a:pt x="598821" y="602440"/>
                  </a:lnTo>
                  <a:cubicBezTo>
                    <a:pt x="703061" y="497557"/>
                    <a:pt x="833355" y="422332"/>
                    <a:pt x="976306" y="384499"/>
                  </a:cubicBezTo>
                  <a:lnTo>
                    <a:pt x="1060175" y="27709"/>
                  </a:lnTo>
                  <a:lnTo>
                    <a:pt x="1318430" y="27709"/>
                  </a:lnTo>
                  <a:lnTo>
                    <a:pt x="1402299" y="384499"/>
                  </a:lnTo>
                  <a:cubicBezTo>
                    <a:pt x="1545250" y="422332"/>
                    <a:pt x="1675544" y="497557"/>
                    <a:pt x="1779784" y="602440"/>
                  </a:cubicBezTo>
                  <a:close/>
                </a:path>
              </a:pathLst>
            </a:custGeom>
            <a:solidFill>
              <a:srgbClr val="8616A3"/>
            </a:solidFill>
            <a:ln>
              <a:noFill/>
            </a:ln>
          </p:spPr>
          <p:style>
            <a:lnRef idx="0">
              <a:scrgbClr r="0" g="0" b="0"/>
            </a:lnRef>
            <a:fillRef idx="3">
              <a:scrgbClr r="0" g="0" b="0"/>
            </a:fillRef>
            <a:effectRef idx="3">
              <a:schemeClr val="accent2">
                <a:hueOff val="1174022"/>
                <a:satOff val="23684"/>
                <a:lumOff val="-981"/>
                <a:alphaOff val="0"/>
              </a:schemeClr>
            </a:effectRef>
            <a:fontRef idx="minor">
              <a:schemeClr val="lt1"/>
            </a:fontRef>
          </p:style>
          <p:txBody>
            <a:bodyPr spcFirstLastPara="0" vert="horz" wrap="square" lIns="639461" tIns="643080" rIns="639461" bIns="643080" numCol="1" spcCol="1270" anchor="ctr" anchorCtr="0">
              <a:noAutofit/>
            </a:bodyPr>
            <a:lstStyle/>
            <a:p>
              <a:pPr lvl="0" algn="ctr" defTabSz="1422400">
                <a:lnSpc>
                  <a:spcPct val="90000"/>
                </a:lnSpc>
                <a:spcBef>
                  <a:spcPct val="0"/>
                </a:spcBef>
                <a:spcAft>
                  <a:spcPct val="35000"/>
                </a:spcAft>
              </a:pPr>
              <a:r>
                <a:rPr lang="en-CA" sz="3200" kern="1200" dirty="0" smtClean="0"/>
                <a:t>Value</a:t>
              </a:r>
              <a:endParaRPr lang="en-CA" sz="3200" kern="1200" dirty="0"/>
            </a:p>
          </p:txBody>
        </p:sp>
        <p:sp>
          <p:nvSpPr>
            <p:cNvPr id="17" name="Freeform 16"/>
            <p:cNvSpPr/>
            <p:nvPr/>
          </p:nvSpPr>
          <p:spPr>
            <a:xfrm>
              <a:off x="4404322" y="904973"/>
              <a:ext cx="2854327" cy="2854327"/>
            </a:xfrm>
            <a:custGeom>
              <a:avLst/>
              <a:gdLst>
                <a:gd name="connsiteX0" fmla="*/ 1743825 w 2330547"/>
                <a:gd name="connsiteY0" fmla="*/ 590268 h 2330547"/>
                <a:gd name="connsiteX1" fmla="*/ 2087659 w 2330547"/>
                <a:gd name="connsiteY1" fmla="*/ 486643 h 2330547"/>
                <a:gd name="connsiteX2" fmla="*/ 2214178 w 2330547"/>
                <a:gd name="connsiteY2" fmla="*/ 705779 h 2330547"/>
                <a:gd name="connsiteX3" fmla="*/ 1952518 w 2330547"/>
                <a:gd name="connsiteY3" fmla="*/ 951736 h 2330547"/>
                <a:gd name="connsiteX4" fmla="*/ 1952518 w 2330547"/>
                <a:gd name="connsiteY4" fmla="*/ 1378811 h 2330547"/>
                <a:gd name="connsiteX5" fmla="*/ 2214178 w 2330547"/>
                <a:gd name="connsiteY5" fmla="*/ 1624768 h 2330547"/>
                <a:gd name="connsiteX6" fmla="*/ 2087659 w 2330547"/>
                <a:gd name="connsiteY6" fmla="*/ 1843904 h 2330547"/>
                <a:gd name="connsiteX7" fmla="*/ 1743825 w 2330547"/>
                <a:gd name="connsiteY7" fmla="*/ 1740279 h 2330547"/>
                <a:gd name="connsiteX8" fmla="*/ 1373967 w 2330547"/>
                <a:gd name="connsiteY8" fmla="*/ 1953816 h 2330547"/>
                <a:gd name="connsiteX9" fmla="*/ 1291792 w 2330547"/>
                <a:gd name="connsiteY9" fmla="*/ 2303398 h 2330547"/>
                <a:gd name="connsiteX10" fmla="*/ 1038755 w 2330547"/>
                <a:gd name="connsiteY10" fmla="*/ 2303398 h 2330547"/>
                <a:gd name="connsiteX11" fmla="*/ 956580 w 2330547"/>
                <a:gd name="connsiteY11" fmla="*/ 1953816 h 2330547"/>
                <a:gd name="connsiteX12" fmla="*/ 586722 w 2330547"/>
                <a:gd name="connsiteY12" fmla="*/ 1740279 h 2330547"/>
                <a:gd name="connsiteX13" fmla="*/ 242888 w 2330547"/>
                <a:gd name="connsiteY13" fmla="*/ 1843904 h 2330547"/>
                <a:gd name="connsiteX14" fmla="*/ 116369 w 2330547"/>
                <a:gd name="connsiteY14" fmla="*/ 1624768 h 2330547"/>
                <a:gd name="connsiteX15" fmla="*/ 378029 w 2330547"/>
                <a:gd name="connsiteY15" fmla="*/ 1378811 h 2330547"/>
                <a:gd name="connsiteX16" fmla="*/ 378029 w 2330547"/>
                <a:gd name="connsiteY16" fmla="*/ 951736 h 2330547"/>
                <a:gd name="connsiteX17" fmla="*/ 116369 w 2330547"/>
                <a:gd name="connsiteY17" fmla="*/ 705779 h 2330547"/>
                <a:gd name="connsiteX18" fmla="*/ 242888 w 2330547"/>
                <a:gd name="connsiteY18" fmla="*/ 486643 h 2330547"/>
                <a:gd name="connsiteX19" fmla="*/ 586722 w 2330547"/>
                <a:gd name="connsiteY19" fmla="*/ 590268 h 2330547"/>
                <a:gd name="connsiteX20" fmla="*/ 956580 w 2330547"/>
                <a:gd name="connsiteY20" fmla="*/ 376731 h 2330547"/>
                <a:gd name="connsiteX21" fmla="*/ 1038755 w 2330547"/>
                <a:gd name="connsiteY21" fmla="*/ 27149 h 2330547"/>
                <a:gd name="connsiteX22" fmla="*/ 1291792 w 2330547"/>
                <a:gd name="connsiteY22" fmla="*/ 27149 h 2330547"/>
                <a:gd name="connsiteX23" fmla="*/ 1373967 w 2330547"/>
                <a:gd name="connsiteY23" fmla="*/ 376731 h 2330547"/>
                <a:gd name="connsiteX24" fmla="*/ 1743825 w 2330547"/>
                <a:gd name="connsiteY24" fmla="*/ 590268 h 233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0547" h="2330547">
                  <a:moveTo>
                    <a:pt x="1500050" y="589519"/>
                  </a:moveTo>
                  <a:lnTo>
                    <a:pt x="1749324" y="435132"/>
                  </a:lnTo>
                  <a:lnTo>
                    <a:pt x="1895415" y="581222"/>
                  </a:lnTo>
                  <a:lnTo>
                    <a:pt x="1741028" y="830498"/>
                  </a:lnTo>
                  <a:cubicBezTo>
                    <a:pt x="1800491" y="932764"/>
                    <a:pt x="1831643" y="1049024"/>
                    <a:pt x="1831279" y="1167321"/>
                  </a:cubicBezTo>
                  <a:lnTo>
                    <a:pt x="2089621" y="1306006"/>
                  </a:lnTo>
                  <a:lnTo>
                    <a:pt x="2036147" y="1505569"/>
                  </a:lnTo>
                  <a:lnTo>
                    <a:pt x="1743075" y="1496504"/>
                  </a:lnTo>
                  <a:cubicBezTo>
                    <a:pt x="1684241" y="1599134"/>
                    <a:pt x="1599134" y="1684242"/>
                    <a:pt x="1496503" y="1743075"/>
                  </a:cubicBezTo>
                  <a:lnTo>
                    <a:pt x="1505569" y="2036147"/>
                  </a:lnTo>
                  <a:lnTo>
                    <a:pt x="1306005" y="2089620"/>
                  </a:lnTo>
                  <a:lnTo>
                    <a:pt x="1167321" y="1831279"/>
                  </a:lnTo>
                  <a:cubicBezTo>
                    <a:pt x="1049024" y="1831642"/>
                    <a:pt x="932764" y="1800491"/>
                    <a:pt x="830497" y="1741028"/>
                  </a:cubicBezTo>
                  <a:lnTo>
                    <a:pt x="581223" y="1895415"/>
                  </a:lnTo>
                  <a:lnTo>
                    <a:pt x="435132" y="1749325"/>
                  </a:lnTo>
                  <a:lnTo>
                    <a:pt x="589519" y="1500049"/>
                  </a:lnTo>
                  <a:cubicBezTo>
                    <a:pt x="530056" y="1397783"/>
                    <a:pt x="498904" y="1281523"/>
                    <a:pt x="499268" y="1163226"/>
                  </a:cubicBezTo>
                  <a:lnTo>
                    <a:pt x="240926" y="1024541"/>
                  </a:lnTo>
                  <a:lnTo>
                    <a:pt x="294400" y="824978"/>
                  </a:lnTo>
                  <a:lnTo>
                    <a:pt x="587472" y="834043"/>
                  </a:lnTo>
                  <a:cubicBezTo>
                    <a:pt x="646306" y="731413"/>
                    <a:pt x="731413" y="646305"/>
                    <a:pt x="834044" y="587472"/>
                  </a:cubicBezTo>
                  <a:lnTo>
                    <a:pt x="824978" y="294400"/>
                  </a:lnTo>
                  <a:lnTo>
                    <a:pt x="1024542" y="240927"/>
                  </a:lnTo>
                  <a:lnTo>
                    <a:pt x="1163226" y="499268"/>
                  </a:lnTo>
                  <a:cubicBezTo>
                    <a:pt x="1281523" y="498905"/>
                    <a:pt x="1397783" y="530056"/>
                    <a:pt x="1500050" y="589519"/>
                  </a:cubicBezTo>
                  <a:close/>
                </a:path>
              </a:pathLst>
            </a:custGeom>
            <a:solidFill>
              <a:schemeClr val="accent3"/>
            </a:solidFill>
            <a:ln>
              <a:noFill/>
            </a:ln>
          </p:spPr>
          <p:style>
            <a:lnRef idx="0">
              <a:scrgbClr r="0" g="0" b="0"/>
            </a:lnRef>
            <a:fillRef idx="3">
              <a:scrgbClr r="0" g="0" b="0"/>
            </a:fillRef>
            <a:effectRef idx="3">
              <a:schemeClr val="accent2">
                <a:hueOff val="2348044"/>
                <a:satOff val="47367"/>
                <a:lumOff val="-1961"/>
                <a:alphaOff val="0"/>
              </a:schemeClr>
            </a:effectRef>
            <a:fontRef idx="minor">
              <a:schemeClr val="lt1"/>
            </a:fontRef>
          </p:style>
          <p:txBody>
            <a:bodyPr spcFirstLastPara="0" vert="horz" wrap="square" lIns="855598" tIns="855597" rIns="855597" bIns="855598" numCol="1" spcCol="1270" anchor="ctr" anchorCtr="0">
              <a:noAutofit/>
            </a:bodyPr>
            <a:lstStyle/>
            <a:p>
              <a:pPr lvl="0" algn="ctr" defTabSz="2889250">
                <a:lnSpc>
                  <a:spcPct val="90000"/>
                </a:lnSpc>
                <a:spcBef>
                  <a:spcPct val="0"/>
                </a:spcBef>
                <a:spcAft>
                  <a:spcPct val="35000"/>
                </a:spcAft>
              </a:pPr>
              <a:endParaRPr lang="en-CA" sz="6500" kern="1200" dirty="0"/>
            </a:p>
          </p:txBody>
        </p:sp>
        <p:sp>
          <p:nvSpPr>
            <p:cNvPr id="18" name="Circular Arrow 17"/>
            <p:cNvSpPr/>
            <p:nvPr/>
          </p:nvSpPr>
          <p:spPr>
            <a:xfrm>
              <a:off x="5005040" y="3076099"/>
              <a:ext cx="4186345" cy="4186345"/>
            </a:xfrm>
            <a:prstGeom prst="circularArrow">
              <a:avLst>
                <a:gd name="adj1" fmla="val 4687"/>
                <a:gd name="adj2" fmla="val 299029"/>
                <a:gd name="adj3" fmla="val 2546581"/>
                <a:gd name="adj4" fmla="val 15797246"/>
                <a:gd name="adj5" fmla="val 5469"/>
              </a:avLst>
            </a:prstGeom>
            <a:solidFill>
              <a:schemeClr val="bg2">
                <a:lumMod val="60000"/>
                <a:lumOff val="40000"/>
              </a:schemeClr>
            </a:solidFill>
            <a:ln>
              <a:noFill/>
            </a:ln>
          </p:spPr>
          <p:style>
            <a:lnRef idx="0">
              <a:scrgbClr r="0" g="0" b="0"/>
            </a:lnRef>
            <a:fillRef idx="3">
              <a:scrgbClr r="0" g="0" b="0"/>
            </a:fillRef>
            <a:effectRef idx="3">
              <a:schemeClr val="accent2">
                <a:hueOff val="0"/>
                <a:satOff val="0"/>
                <a:lumOff val="0"/>
                <a:alphaOff val="0"/>
              </a:schemeClr>
            </a:effectRef>
            <a:fontRef idx="minor">
              <a:schemeClr val="lt1"/>
            </a:fontRef>
          </p:style>
        </p:sp>
        <p:sp>
          <p:nvSpPr>
            <p:cNvPr id="19" name="Shape 18"/>
            <p:cNvSpPr/>
            <p:nvPr/>
          </p:nvSpPr>
          <p:spPr>
            <a:xfrm>
              <a:off x="2912704" y="2274043"/>
              <a:ext cx="3041641" cy="3041641"/>
            </a:xfrm>
            <a:prstGeom prst="leftCircularArrow">
              <a:avLst>
                <a:gd name="adj1" fmla="val 6452"/>
                <a:gd name="adj2" fmla="val 429999"/>
                <a:gd name="adj3" fmla="val 10489124"/>
                <a:gd name="adj4" fmla="val 14837806"/>
                <a:gd name="adj5" fmla="val 7527"/>
              </a:avLst>
            </a:prstGeom>
            <a:solidFill>
              <a:srgbClr val="8616A3"/>
            </a:solidFill>
            <a:ln>
              <a:noFill/>
            </a:ln>
          </p:spPr>
          <p:style>
            <a:lnRef idx="0">
              <a:scrgbClr r="0" g="0" b="0"/>
            </a:lnRef>
            <a:fillRef idx="3">
              <a:scrgbClr r="0" g="0" b="0"/>
            </a:fillRef>
            <a:effectRef idx="3">
              <a:schemeClr val="accent2">
                <a:hueOff val="1174022"/>
                <a:satOff val="23684"/>
                <a:lumOff val="-981"/>
                <a:alphaOff val="0"/>
              </a:schemeClr>
            </a:effectRef>
            <a:fontRef idx="minor">
              <a:schemeClr val="lt1"/>
            </a:fontRef>
          </p:style>
        </p:sp>
        <p:sp>
          <p:nvSpPr>
            <p:cNvPr id="20" name="Circular Arrow 19"/>
            <p:cNvSpPr/>
            <p:nvPr/>
          </p:nvSpPr>
          <p:spPr>
            <a:xfrm>
              <a:off x="4127133" y="648867"/>
              <a:ext cx="3279501" cy="3279501"/>
            </a:xfrm>
            <a:prstGeom prst="circularArrow">
              <a:avLst>
                <a:gd name="adj1" fmla="val 5984"/>
                <a:gd name="adj2" fmla="val 394124"/>
                <a:gd name="adj3" fmla="val 13313824"/>
                <a:gd name="adj4" fmla="val 10508221"/>
                <a:gd name="adj5" fmla="val 6981"/>
              </a:avLst>
            </a:prstGeom>
            <a:solidFill>
              <a:schemeClr val="accent3"/>
            </a:solidFill>
            <a:ln>
              <a:noFill/>
            </a:ln>
          </p:spPr>
          <p:style>
            <a:lnRef idx="0">
              <a:scrgbClr r="0" g="0" b="0"/>
            </a:lnRef>
            <a:fillRef idx="3">
              <a:scrgbClr r="0" g="0" b="0"/>
            </a:fillRef>
            <a:effectRef idx="3">
              <a:schemeClr val="accent2">
                <a:hueOff val="2348044"/>
                <a:satOff val="47367"/>
                <a:lumOff val="-1961"/>
                <a:alphaOff val="0"/>
              </a:schemeClr>
            </a:effectRef>
            <a:fontRef idx="minor">
              <a:schemeClr val="lt1"/>
            </a:fontRef>
          </p:style>
        </p:sp>
      </p:grpSp>
      <p:grpSp>
        <p:nvGrpSpPr>
          <p:cNvPr id="7" name="Group 6"/>
          <p:cNvGrpSpPr/>
          <p:nvPr/>
        </p:nvGrpSpPr>
        <p:grpSpPr>
          <a:xfrm>
            <a:off x="6866308" y="1053606"/>
            <a:ext cx="2330547" cy="2330547"/>
            <a:chOff x="3632551" y="261889"/>
            <a:chExt cx="2330547" cy="2330547"/>
          </a:xfrm>
        </p:grpSpPr>
        <p:sp>
          <p:nvSpPr>
            <p:cNvPr id="9" name="Shape 8"/>
            <p:cNvSpPr/>
            <p:nvPr/>
          </p:nvSpPr>
          <p:spPr>
            <a:xfrm rot="20700000">
              <a:off x="3632551" y="261889"/>
              <a:ext cx="2330547" cy="2330547"/>
            </a:xfrm>
            <a:prstGeom prst="gear6">
              <a:avLst/>
            </a:prstGeom>
            <a:solidFill>
              <a:schemeClr val="accent1"/>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Shape 4"/>
            <p:cNvSpPr/>
            <p:nvPr/>
          </p:nvSpPr>
          <p:spPr>
            <a:xfrm>
              <a:off x="4143709" y="773046"/>
              <a:ext cx="1308232" cy="130823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CA" sz="3200" kern="1200" dirty="0"/>
            </a:p>
          </p:txBody>
        </p:sp>
      </p:grpSp>
      <p:sp>
        <p:nvSpPr>
          <p:cNvPr id="8" name="Circular Arrow 7"/>
          <p:cNvSpPr/>
          <p:nvPr/>
        </p:nvSpPr>
        <p:spPr>
          <a:xfrm rot="6953721">
            <a:off x="6546450" y="606255"/>
            <a:ext cx="3279501" cy="3279501"/>
          </a:xfrm>
          <a:prstGeom prst="circularArrow">
            <a:avLst>
              <a:gd name="adj1" fmla="val 5984"/>
              <a:gd name="adj2" fmla="val 394124"/>
              <a:gd name="adj3" fmla="val 13313824"/>
              <a:gd name="adj4" fmla="val 10508221"/>
              <a:gd name="adj5" fmla="val 6981"/>
            </a:avLst>
          </a:prstGeom>
          <a:solidFill>
            <a:schemeClr val="accent1"/>
          </a:solidFill>
          <a:ln>
            <a:noFill/>
          </a:ln>
          <a:effectLst>
            <a:outerShdw blurRad="50800" dist="38100" dir="5400000" algn="t" rotWithShape="0">
              <a:prstClr val="black">
                <a:alpha val="40000"/>
              </a:prstClr>
            </a:outerShdw>
          </a:effectLst>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Rectangle 10"/>
          <p:cNvSpPr/>
          <p:nvPr/>
        </p:nvSpPr>
        <p:spPr>
          <a:xfrm>
            <a:off x="5617869" y="4856703"/>
            <a:ext cx="2568332" cy="584775"/>
          </a:xfrm>
          <a:prstGeom prst="rect">
            <a:avLst/>
          </a:prstGeom>
          <a:ln>
            <a:noFill/>
          </a:ln>
        </p:spPr>
        <p:txBody>
          <a:bodyPr wrap="none">
            <a:spAutoFit/>
          </a:bodyPr>
          <a:lstStyle/>
          <a:p>
            <a:pPr lvl="0"/>
            <a:r>
              <a:rPr lang="en-CA" sz="3200" dirty="0"/>
              <a:t>Commitment</a:t>
            </a:r>
          </a:p>
        </p:txBody>
      </p:sp>
      <p:sp>
        <p:nvSpPr>
          <p:cNvPr id="12" name="Rectangle 11"/>
          <p:cNvSpPr/>
          <p:nvPr/>
        </p:nvSpPr>
        <p:spPr>
          <a:xfrm>
            <a:off x="4328545" y="1953619"/>
            <a:ext cx="2872518" cy="584775"/>
          </a:xfrm>
          <a:prstGeom prst="rect">
            <a:avLst/>
          </a:prstGeom>
          <a:ln>
            <a:noFill/>
          </a:ln>
        </p:spPr>
        <p:txBody>
          <a:bodyPr wrap="none">
            <a:spAutoFit/>
          </a:bodyPr>
          <a:lstStyle/>
          <a:p>
            <a:pPr lvl="0"/>
            <a:r>
              <a:rPr lang="en-CA" sz="3200" dirty="0"/>
              <a:t>Understanding</a:t>
            </a:r>
          </a:p>
        </p:txBody>
      </p:sp>
      <p:sp>
        <p:nvSpPr>
          <p:cNvPr id="13" name="Rectangle 12"/>
          <p:cNvSpPr/>
          <p:nvPr/>
        </p:nvSpPr>
        <p:spPr>
          <a:xfrm>
            <a:off x="7259864" y="1953619"/>
            <a:ext cx="1543436" cy="535531"/>
          </a:xfrm>
          <a:prstGeom prst="rect">
            <a:avLst/>
          </a:prstGeom>
          <a:ln>
            <a:noFill/>
          </a:ln>
        </p:spPr>
        <p:txBody>
          <a:bodyPr wrap="none">
            <a:spAutoFit/>
          </a:bodyPr>
          <a:lstStyle/>
          <a:p>
            <a:pPr lvl="0" algn="ctr" defTabSz="666750">
              <a:lnSpc>
                <a:spcPct val="90000"/>
              </a:lnSpc>
              <a:spcBef>
                <a:spcPct val="0"/>
              </a:spcBef>
              <a:spcAft>
                <a:spcPct val="35000"/>
              </a:spcAft>
            </a:pPr>
            <a:r>
              <a:rPr lang="en-CA" sz="3200" dirty="0"/>
              <a:t>Interest</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b="16658"/>
          <a:stretch/>
        </p:blipFill>
        <p:spPr>
          <a:xfrm>
            <a:off x="8266814" y="2172405"/>
            <a:ext cx="1263416" cy="1052952"/>
          </a:xfrm>
          <a:prstGeom prst="rect">
            <a:avLst/>
          </a:prstGeom>
          <a:ln>
            <a:noFill/>
          </a:ln>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b="16658"/>
          <a:stretch/>
        </p:blipFill>
        <p:spPr>
          <a:xfrm>
            <a:off x="5727526" y="2276346"/>
            <a:ext cx="1263416" cy="1052952"/>
          </a:xfrm>
          <a:prstGeom prst="rect">
            <a:avLst/>
          </a:prstGeom>
          <a:ln>
            <a:noFill/>
          </a:ln>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b="16658"/>
          <a:stretch/>
        </p:blipFill>
        <p:spPr>
          <a:xfrm>
            <a:off x="4354453" y="4065799"/>
            <a:ext cx="1263416" cy="1052952"/>
          </a:xfrm>
          <a:prstGeom prst="rect">
            <a:avLst/>
          </a:prstGeom>
          <a:ln>
            <a:noFill/>
          </a:ln>
        </p:spPr>
      </p:pic>
    </p:spTree>
    <p:extLst>
      <p:ext uri="{BB962C8B-B14F-4D97-AF65-F5344CB8AC3E}">
        <p14:creationId xmlns:p14="http://schemas.microsoft.com/office/powerpoint/2010/main" val="2377283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Formula For </a:t>
            </a:r>
            <a:r>
              <a:rPr lang="en-CA" b="1" dirty="0" smtClean="0"/>
              <a:t>Commitment</a:t>
            </a:r>
            <a:endParaRPr lang="en-CA" b="1" dirty="0"/>
          </a:p>
        </p:txBody>
      </p:sp>
      <p:grpSp>
        <p:nvGrpSpPr>
          <p:cNvPr id="3" name="Group 2"/>
          <p:cNvGrpSpPr/>
          <p:nvPr/>
        </p:nvGrpSpPr>
        <p:grpSpPr>
          <a:xfrm>
            <a:off x="2912704" y="648867"/>
            <a:ext cx="6278681" cy="6613577"/>
            <a:chOff x="2912704" y="648867"/>
            <a:chExt cx="6278681" cy="6613577"/>
          </a:xfrm>
        </p:grpSpPr>
        <p:sp>
          <p:nvSpPr>
            <p:cNvPr id="4" name="Freeform 3"/>
            <p:cNvSpPr/>
            <p:nvPr/>
          </p:nvSpPr>
          <p:spPr>
            <a:xfrm>
              <a:off x="5236835" y="3580904"/>
              <a:ext cx="3270582" cy="3270582"/>
            </a:xfrm>
            <a:custGeom>
              <a:avLst/>
              <a:gdLst>
                <a:gd name="connsiteX0" fmla="*/ 2321473 w 3270582"/>
                <a:gd name="connsiteY0" fmla="*/ 521457 h 3270582"/>
                <a:gd name="connsiteX1" fmla="*/ 2575872 w 3270582"/>
                <a:gd name="connsiteY1" fmla="*/ 307979 h 3270582"/>
                <a:gd name="connsiteX2" fmla="*/ 2779108 w 3270582"/>
                <a:gd name="connsiteY2" fmla="*/ 478514 h 3270582"/>
                <a:gd name="connsiteX3" fmla="*/ 2613050 w 3270582"/>
                <a:gd name="connsiteY3" fmla="*/ 766118 h 3270582"/>
                <a:gd name="connsiteX4" fmla="*/ 2876897 w 3270582"/>
                <a:gd name="connsiteY4" fmla="*/ 1223113 h 3270582"/>
                <a:gd name="connsiteX5" fmla="*/ 3208998 w 3270582"/>
                <a:gd name="connsiteY5" fmla="*/ 1223105 h 3270582"/>
                <a:gd name="connsiteX6" fmla="*/ 3255068 w 3270582"/>
                <a:gd name="connsiteY6" fmla="*/ 1484380 h 3270582"/>
                <a:gd name="connsiteX7" fmla="*/ 2942991 w 3270582"/>
                <a:gd name="connsiteY7" fmla="*/ 1597957 h 3270582"/>
                <a:gd name="connsiteX8" fmla="*/ 2851358 w 3270582"/>
                <a:gd name="connsiteY8" fmla="*/ 2117633 h 3270582"/>
                <a:gd name="connsiteX9" fmla="*/ 3105769 w 3270582"/>
                <a:gd name="connsiteY9" fmla="*/ 2331098 h 3270582"/>
                <a:gd name="connsiteX10" fmla="*/ 2973116 w 3270582"/>
                <a:gd name="connsiteY10" fmla="*/ 2560859 h 3270582"/>
                <a:gd name="connsiteX11" fmla="*/ 2661045 w 3270582"/>
                <a:gd name="connsiteY11" fmla="*/ 2447265 h 3270582"/>
                <a:gd name="connsiteX12" fmla="*/ 2256809 w 3270582"/>
                <a:gd name="connsiteY12" fmla="*/ 2786460 h 3270582"/>
                <a:gd name="connsiteX13" fmla="*/ 2314486 w 3270582"/>
                <a:gd name="connsiteY13" fmla="*/ 3113515 h 3270582"/>
                <a:gd name="connsiteX14" fmla="*/ 2065181 w 3270582"/>
                <a:gd name="connsiteY14" fmla="*/ 3204254 h 3270582"/>
                <a:gd name="connsiteX15" fmla="*/ 1899137 w 3270582"/>
                <a:gd name="connsiteY15" fmla="*/ 2916641 h 3270582"/>
                <a:gd name="connsiteX16" fmla="*/ 1371444 w 3270582"/>
                <a:gd name="connsiteY16" fmla="*/ 2916641 h 3270582"/>
                <a:gd name="connsiteX17" fmla="*/ 1205401 w 3270582"/>
                <a:gd name="connsiteY17" fmla="*/ 3204254 h 3270582"/>
                <a:gd name="connsiteX18" fmla="*/ 956096 w 3270582"/>
                <a:gd name="connsiteY18" fmla="*/ 3113515 h 3270582"/>
                <a:gd name="connsiteX19" fmla="*/ 1013773 w 3270582"/>
                <a:gd name="connsiteY19" fmla="*/ 2786459 h 3270582"/>
                <a:gd name="connsiteX20" fmla="*/ 609537 w 3270582"/>
                <a:gd name="connsiteY20" fmla="*/ 2447265 h 3270582"/>
                <a:gd name="connsiteX21" fmla="*/ 297466 w 3270582"/>
                <a:gd name="connsiteY21" fmla="*/ 2560859 h 3270582"/>
                <a:gd name="connsiteX22" fmla="*/ 164813 w 3270582"/>
                <a:gd name="connsiteY22" fmla="*/ 2331098 h 3270582"/>
                <a:gd name="connsiteX23" fmla="*/ 419224 w 3270582"/>
                <a:gd name="connsiteY23" fmla="*/ 2117633 h 3270582"/>
                <a:gd name="connsiteX24" fmla="*/ 327591 w 3270582"/>
                <a:gd name="connsiteY24" fmla="*/ 1597957 h 3270582"/>
                <a:gd name="connsiteX25" fmla="*/ 15514 w 3270582"/>
                <a:gd name="connsiteY25" fmla="*/ 1484380 h 3270582"/>
                <a:gd name="connsiteX26" fmla="*/ 61584 w 3270582"/>
                <a:gd name="connsiteY26" fmla="*/ 1223105 h 3270582"/>
                <a:gd name="connsiteX27" fmla="*/ 393686 w 3270582"/>
                <a:gd name="connsiteY27" fmla="*/ 1223114 h 3270582"/>
                <a:gd name="connsiteX28" fmla="*/ 657532 w 3270582"/>
                <a:gd name="connsiteY28" fmla="*/ 766119 h 3270582"/>
                <a:gd name="connsiteX29" fmla="*/ 491474 w 3270582"/>
                <a:gd name="connsiteY29" fmla="*/ 478514 h 3270582"/>
                <a:gd name="connsiteX30" fmla="*/ 694710 w 3270582"/>
                <a:gd name="connsiteY30" fmla="*/ 307979 h 3270582"/>
                <a:gd name="connsiteX31" fmla="*/ 949109 w 3270582"/>
                <a:gd name="connsiteY31" fmla="*/ 521457 h 3270582"/>
                <a:gd name="connsiteX32" fmla="*/ 1444978 w 3270582"/>
                <a:gd name="connsiteY32" fmla="*/ 340975 h 3270582"/>
                <a:gd name="connsiteX33" fmla="*/ 1502638 w 3270582"/>
                <a:gd name="connsiteY33" fmla="*/ 13917 h 3270582"/>
                <a:gd name="connsiteX34" fmla="*/ 1767944 w 3270582"/>
                <a:gd name="connsiteY34" fmla="*/ 13917 h 3270582"/>
                <a:gd name="connsiteX35" fmla="*/ 1825604 w 3270582"/>
                <a:gd name="connsiteY35" fmla="*/ 340975 h 3270582"/>
                <a:gd name="connsiteX36" fmla="*/ 2321473 w 3270582"/>
                <a:gd name="connsiteY36" fmla="*/ 521457 h 32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70582" h="3270582">
                  <a:moveTo>
                    <a:pt x="2321473" y="521457"/>
                  </a:moveTo>
                  <a:lnTo>
                    <a:pt x="2575872" y="307979"/>
                  </a:lnTo>
                  <a:lnTo>
                    <a:pt x="2779108" y="478514"/>
                  </a:lnTo>
                  <a:lnTo>
                    <a:pt x="2613050" y="766118"/>
                  </a:lnTo>
                  <a:cubicBezTo>
                    <a:pt x="2731127" y="898947"/>
                    <a:pt x="2820902" y="1054441"/>
                    <a:pt x="2876897" y="1223113"/>
                  </a:cubicBezTo>
                  <a:lnTo>
                    <a:pt x="3208998" y="1223105"/>
                  </a:lnTo>
                  <a:lnTo>
                    <a:pt x="3255068" y="1484380"/>
                  </a:lnTo>
                  <a:lnTo>
                    <a:pt x="2942991" y="1597957"/>
                  </a:lnTo>
                  <a:cubicBezTo>
                    <a:pt x="2948063" y="1775608"/>
                    <a:pt x="2916884" y="1952430"/>
                    <a:pt x="2851358" y="2117633"/>
                  </a:cubicBezTo>
                  <a:lnTo>
                    <a:pt x="3105769" y="2331098"/>
                  </a:lnTo>
                  <a:lnTo>
                    <a:pt x="2973116" y="2560859"/>
                  </a:lnTo>
                  <a:lnTo>
                    <a:pt x="2661045" y="2447265"/>
                  </a:lnTo>
                  <a:cubicBezTo>
                    <a:pt x="2550738" y="2586614"/>
                    <a:pt x="2413195" y="2702026"/>
                    <a:pt x="2256809" y="2786460"/>
                  </a:cubicBezTo>
                  <a:lnTo>
                    <a:pt x="2314486" y="3113515"/>
                  </a:lnTo>
                  <a:lnTo>
                    <a:pt x="2065181" y="3204254"/>
                  </a:lnTo>
                  <a:lnTo>
                    <a:pt x="1899137" y="2916641"/>
                  </a:lnTo>
                  <a:cubicBezTo>
                    <a:pt x="1725065" y="2952485"/>
                    <a:pt x="1545516" y="2952485"/>
                    <a:pt x="1371444" y="2916641"/>
                  </a:cubicBezTo>
                  <a:lnTo>
                    <a:pt x="1205401" y="3204254"/>
                  </a:lnTo>
                  <a:lnTo>
                    <a:pt x="956096" y="3113515"/>
                  </a:lnTo>
                  <a:lnTo>
                    <a:pt x="1013773" y="2786459"/>
                  </a:lnTo>
                  <a:cubicBezTo>
                    <a:pt x="857387" y="2702026"/>
                    <a:pt x="719844" y="2586613"/>
                    <a:pt x="609537" y="2447265"/>
                  </a:cubicBezTo>
                  <a:lnTo>
                    <a:pt x="297466" y="2560859"/>
                  </a:lnTo>
                  <a:lnTo>
                    <a:pt x="164813" y="2331098"/>
                  </a:lnTo>
                  <a:lnTo>
                    <a:pt x="419224" y="2117633"/>
                  </a:lnTo>
                  <a:cubicBezTo>
                    <a:pt x="353698" y="1952430"/>
                    <a:pt x="322519" y="1775608"/>
                    <a:pt x="327591" y="1597957"/>
                  </a:cubicBezTo>
                  <a:lnTo>
                    <a:pt x="15514" y="1484380"/>
                  </a:lnTo>
                  <a:lnTo>
                    <a:pt x="61584" y="1223105"/>
                  </a:lnTo>
                  <a:lnTo>
                    <a:pt x="393686" y="1223114"/>
                  </a:lnTo>
                  <a:cubicBezTo>
                    <a:pt x="449680" y="1054442"/>
                    <a:pt x="539455" y="898947"/>
                    <a:pt x="657532" y="766119"/>
                  </a:cubicBezTo>
                  <a:lnTo>
                    <a:pt x="491474" y="478514"/>
                  </a:lnTo>
                  <a:lnTo>
                    <a:pt x="694710" y="307979"/>
                  </a:lnTo>
                  <a:lnTo>
                    <a:pt x="949109" y="521457"/>
                  </a:lnTo>
                  <a:cubicBezTo>
                    <a:pt x="1100424" y="428239"/>
                    <a:pt x="1269145" y="366829"/>
                    <a:pt x="1444978" y="340975"/>
                  </a:cubicBezTo>
                  <a:lnTo>
                    <a:pt x="1502638" y="13917"/>
                  </a:lnTo>
                  <a:lnTo>
                    <a:pt x="1767944" y="13917"/>
                  </a:lnTo>
                  <a:lnTo>
                    <a:pt x="1825604" y="340975"/>
                  </a:lnTo>
                  <a:cubicBezTo>
                    <a:pt x="2001437" y="366829"/>
                    <a:pt x="2170159" y="428239"/>
                    <a:pt x="2321473" y="521457"/>
                  </a:cubicBezTo>
                  <a:close/>
                </a:path>
              </a:pathLst>
            </a:custGeom>
            <a:solidFill>
              <a:srgbClr val="5C2D91"/>
            </a:solidFill>
            <a:ln>
              <a:noFill/>
            </a:ln>
          </p:spPr>
          <p:style>
            <a:lnRef idx="0">
              <a:scrgbClr r="0" g="0" b="0"/>
            </a:lnRef>
            <a:fillRef idx="3">
              <a:scrgbClr r="0" g="0" b="0"/>
            </a:fillRef>
            <a:effectRef idx="3">
              <a:schemeClr val="accent2">
                <a:hueOff val="0"/>
                <a:satOff val="0"/>
                <a:lumOff val="0"/>
                <a:alphaOff val="0"/>
              </a:schemeClr>
            </a:effectRef>
            <a:fontRef idx="minor">
              <a:schemeClr val="lt1"/>
            </a:fontRef>
          </p:style>
          <p:txBody>
            <a:bodyPr spcFirstLastPara="0" vert="horz" wrap="square" lIns="688012" tIns="796598" rIns="688012" bIns="853797" numCol="1" spcCol="1270" anchor="ctr" anchorCtr="0">
              <a:noAutofit/>
            </a:bodyPr>
            <a:lstStyle/>
            <a:p>
              <a:pPr lvl="0" algn="ctr" defTabSz="1066800">
                <a:lnSpc>
                  <a:spcPct val="90000"/>
                </a:lnSpc>
                <a:spcBef>
                  <a:spcPct val="0"/>
                </a:spcBef>
                <a:spcAft>
                  <a:spcPct val="35000"/>
                </a:spcAft>
              </a:pPr>
              <a:endParaRPr lang="en-CA" sz="2400" kern="1200" dirty="0"/>
            </a:p>
          </p:txBody>
        </p:sp>
        <p:sp>
          <p:nvSpPr>
            <p:cNvPr id="5" name="Freeform 4"/>
            <p:cNvSpPr/>
            <p:nvPr/>
          </p:nvSpPr>
          <p:spPr>
            <a:xfrm>
              <a:off x="3333951" y="2807858"/>
              <a:ext cx="2378605" cy="2378605"/>
            </a:xfrm>
            <a:custGeom>
              <a:avLst/>
              <a:gdLst>
                <a:gd name="connsiteX0" fmla="*/ 1779784 w 2378605"/>
                <a:gd name="connsiteY0" fmla="*/ 602440 h 2378605"/>
                <a:gd name="connsiteX1" fmla="*/ 2130709 w 2378605"/>
                <a:gd name="connsiteY1" fmla="*/ 496678 h 2378605"/>
                <a:gd name="connsiteX2" fmla="*/ 2259836 w 2378605"/>
                <a:gd name="connsiteY2" fmla="*/ 720333 h 2378605"/>
                <a:gd name="connsiteX3" fmla="*/ 1992781 w 2378605"/>
                <a:gd name="connsiteY3" fmla="*/ 971362 h 2378605"/>
                <a:gd name="connsiteX4" fmla="*/ 1992781 w 2378605"/>
                <a:gd name="connsiteY4" fmla="*/ 1407244 h 2378605"/>
                <a:gd name="connsiteX5" fmla="*/ 2259836 w 2378605"/>
                <a:gd name="connsiteY5" fmla="*/ 1658272 h 2378605"/>
                <a:gd name="connsiteX6" fmla="*/ 2130709 w 2378605"/>
                <a:gd name="connsiteY6" fmla="*/ 1881927 h 2378605"/>
                <a:gd name="connsiteX7" fmla="*/ 1779784 w 2378605"/>
                <a:gd name="connsiteY7" fmla="*/ 1776165 h 2378605"/>
                <a:gd name="connsiteX8" fmla="*/ 1402299 w 2378605"/>
                <a:gd name="connsiteY8" fmla="*/ 1994106 h 2378605"/>
                <a:gd name="connsiteX9" fmla="*/ 1318430 w 2378605"/>
                <a:gd name="connsiteY9" fmla="*/ 2350896 h 2378605"/>
                <a:gd name="connsiteX10" fmla="*/ 1060175 w 2378605"/>
                <a:gd name="connsiteY10" fmla="*/ 2350896 h 2378605"/>
                <a:gd name="connsiteX11" fmla="*/ 976306 w 2378605"/>
                <a:gd name="connsiteY11" fmla="*/ 1994106 h 2378605"/>
                <a:gd name="connsiteX12" fmla="*/ 598821 w 2378605"/>
                <a:gd name="connsiteY12" fmla="*/ 1776165 h 2378605"/>
                <a:gd name="connsiteX13" fmla="*/ 247896 w 2378605"/>
                <a:gd name="connsiteY13" fmla="*/ 1881927 h 2378605"/>
                <a:gd name="connsiteX14" fmla="*/ 118769 w 2378605"/>
                <a:gd name="connsiteY14" fmla="*/ 1658272 h 2378605"/>
                <a:gd name="connsiteX15" fmla="*/ 385824 w 2378605"/>
                <a:gd name="connsiteY15" fmla="*/ 1407243 h 2378605"/>
                <a:gd name="connsiteX16" fmla="*/ 385824 w 2378605"/>
                <a:gd name="connsiteY16" fmla="*/ 971361 h 2378605"/>
                <a:gd name="connsiteX17" fmla="*/ 118769 w 2378605"/>
                <a:gd name="connsiteY17" fmla="*/ 720333 h 2378605"/>
                <a:gd name="connsiteX18" fmla="*/ 247896 w 2378605"/>
                <a:gd name="connsiteY18" fmla="*/ 496678 h 2378605"/>
                <a:gd name="connsiteX19" fmla="*/ 598821 w 2378605"/>
                <a:gd name="connsiteY19" fmla="*/ 602440 h 2378605"/>
                <a:gd name="connsiteX20" fmla="*/ 976306 w 2378605"/>
                <a:gd name="connsiteY20" fmla="*/ 384499 h 2378605"/>
                <a:gd name="connsiteX21" fmla="*/ 1060175 w 2378605"/>
                <a:gd name="connsiteY21" fmla="*/ 27709 h 2378605"/>
                <a:gd name="connsiteX22" fmla="*/ 1318430 w 2378605"/>
                <a:gd name="connsiteY22" fmla="*/ 27709 h 2378605"/>
                <a:gd name="connsiteX23" fmla="*/ 1402299 w 2378605"/>
                <a:gd name="connsiteY23" fmla="*/ 384499 h 2378605"/>
                <a:gd name="connsiteX24" fmla="*/ 1779784 w 2378605"/>
                <a:gd name="connsiteY24" fmla="*/ 602440 h 237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78605" h="2378605">
                  <a:moveTo>
                    <a:pt x="1779784" y="602440"/>
                  </a:moveTo>
                  <a:lnTo>
                    <a:pt x="2130709" y="496678"/>
                  </a:lnTo>
                  <a:lnTo>
                    <a:pt x="2259836" y="720333"/>
                  </a:lnTo>
                  <a:lnTo>
                    <a:pt x="1992781" y="971362"/>
                  </a:lnTo>
                  <a:cubicBezTo>
                    <a:pt x="2031492" y="1114077"/>
                    <a:pt x="2031492" y="1264528"/>
                    <a:pt x="1992781" y="1407244"/>
                  </a:cubicBezTo>
                  <a:lnTo>
                    <a:pt x="2259836" y="1658272"/>
                  </a:lnTo>
                  <a:lnTo>
                    <a:pt x="2130709" y="1881927"/>
                  </a:lnTo>
                  <a:lnTo>
                    <a:pt x="1779784" y="1776165"/>
                  </a:lnTo>
                  <a:cubicBezTo>
                    <a:pt x="1675544" y="1881048"/>
                    <a:pt x="1545250" y="1956273"/>
                    <a:pt x="1402299" y="1994106"/>
                  </a:cubicBezTo>
                  <a:lnTo>
                    <a:pt x="1318430" y="2350896"/>
                  </a:lnTo>
                  <a:lnTo>
                    <a:pt x="1060175" y="2350896"/>
                  </a:lnTo>
                  <a:lnTo>
                    <a:pt x="976306" y="1994106"/>
                  </a:lnTo>
                  <a:cubicBezTo>
                    <a:pt x="833355" y="1956273"/>
                    <a:pt x="703061" y="1881048"/>
                    <a:pt x="598821" y="1776165"/>
                  </a:cubicBezTo>
                  <a:lnTo>
                    <a:pt x="247896" y="1881927"/>
                  </a:lnTo>
                  <a:lnTo>
                    <a:pt x="118769" y="1658272"/>
                  </a:lnTo>
                  <a:lnTo>
                    <a:pt x="385824" y="1407243"/>
                  </a:lnTo>
                  <a:cubicBezTo>
                    <a:pt x="347113" y="1264528"/>
                    <a:pt x="347113" y="1114077"/>
                    <a:pt x="385824" y="971361"/>
                  </a:cubicBezTo>
                  <a:lnTo>
                    <a:pt x="118769" y="720333"/>
                  </a:lnTo>
                  <a:lnTo>
                    <a:pt x="247896" y="496678"/>
                  </a:lnTo>
                  <a:lnTo>
                    <a:pt x="598821" y="602440"/>
                  </a:lnTo>
                  <a:cubicBezTo>
                    <a:pt x="703061" y="497557"/>
                    <a:pt x="833355" y="422332"/>
                    <a:pt x="976306" y="384499"/>
                  </a:cubicBezTo>
                  <a:lnTo>
                    <a:pt x="1060175" y="27709"/>
                  </a:lnTo>
                  <a:lnTo>
                    <a:pt x="1318430" y="27709"/>
                  </a:lnTo>
                  <a:lnTo>
                    <a:pt x="1402299" y="384499"/>
                  </a:lnTo>
                  <a:cubicBezTo>
                    <a:pt x="1545250" y="422332"/>
                    <a:pt x="1675544" y="497557"/>
                    <a:pt x="1779784" y="602440"/>
                  </a:cubicBezTo>
                  <a:close/>
                </a:path>
              </a:pathLst>
            </a:custGeom>
            <a:solidFill>
              <a:srgbClr val="8616A3"/>
            </a:solidFill>
            <a:ln>
              <a:noFill/>
            </a:ln>
          </p:spPr>
          <p:style>
            <a:lnRef idx="0">
              <a:scrgbClr r="0" g="0" b="0"/>
            </a:lnRef>
            <a:fillRef idx="3">
              <a:scrgbClr r="0" g="0" b="0"/>
            </a:fillRef>
            <a:effectRef idx="3">
              <a:schemeClr val="accent2">
                <a:hueOff val="1174022"/>
                <a:satOff val="23684"/>
                <a:lumOff val="-981"/>
                <a:alphaOff val="0"/>
              </a:schemeClr>
            </a:effectRef>
            <a:fontRef idx="minor">
              <a:schemeClr val="lt1"/>
            </a:fontRef>
          </p:style>
          <p:txBody>
            <a:bodyPr spcFirstLastPara="0" vert="horz" wrap="square" lIns="639461" tIns="643080" rIns="639461" bIns="643080" numCol="1" spcCol="1270" anchor="ctr" anchorCtr="0">
              <a:noAutofit/>
            </a:bodyPr>
            <a:lstStyle/>
            <a:p>
              <a:pPr lvl="0" algn="ctr" defTabSz="1422400">
                <a:lnSpc>
                  <a:spcPct val="90000"/>
                </a:lnSpc>
                <a:spcBef>
                  <a:spcPct val="0"/>
                </a:spcBef>
                <a:spcAft>
                  <a:spcPct val="35000"/>
                </a:spcAft>
              </a:pPr>
              <a:r>
                <a:rPr lang="en-CA" sz="3200" kern="1200" dirty="0" smtClean="0"/>
                <a:t>Value</a:t>
              </a:r>
              <a:endParaRPr lang="en-CA" sz="3200" kern="1200" dirty="0"/>
            </a:p>
          </p:txBody>
        </p:sp>
        <p:sp>
          <p:nvSpPr>
            <p:cNvPr id="17" name="Freeform 16"/>
            <p:cNvSpPr/>
            <p:nvPr/>
          </p:nvSpPr>
          <p:spPr>
            <a:xfrm>
              <a:off x="4404322" y="904973"/>
              <a:ext cx="2854327" cy="2854327"/>
            </a:xfrm>
            <a:custGeom>
              <a:avLst/>
              <a:gdLst>
                <a:gd name="connsiteX0" fmla="*/ 1743825 w 2330547"/>
                <a:gd name="connsiteY0" fmla="*/ 590268 h 2330547"/>
                <a:gd name="connsiteX1" fmla="*/ 2087659 w 2330547"/>
                <a:gd name="connsiteY1" fmla="*/ 486643 h 2330547"/>
                <a:gd name="connsiteX2" fmla="*/ 2214178 w 2330547"/>
                <a:gd name="connsiteY2" fmla="*/ 705779 h 2330547"/>
                <a:gd name="connsiteX3" fmla="*/ 1952518 w 2330547"/>
                <a:gd name="connsiteY3" fmla="*/ 951736 h 2330547"/>
                <a:gd name="connsiteX4" fmla="*/ 1952518 w 2330547"/>
                <a:gd name="connsiteY4" fmla="*/ 1378811 h 2330547"/>
                <a:gd name="connsiteX5" fmla="*/ 2214178 w 2330547"/>
                <a:gd name="connsiteY5" fmla="*/ 1624768 h 2330547"/>
                <a:gd name="connsiteX6" fmla="*/ 2087659 w 2330547"/>
                <a:gd name="connsiteY6" fmla="*/ 1843904 h 2330547"/>
                <a:gd name="connsiteX7" fmla="*/ 1743825 w 2330547"/>
                <a:gd name="connsiteY7" fmla="*/ 1740279 h 2330547"/>
                <a:gd name="connsiteX8" fmla="*/ 1373967 w 2330547"/>
                <a:gd name="connsiteY8" fmla="*/ 1953816 h 2330547"/>
                <a:gd name="connsiteX9" fmla="*/ 1291792 w 2330547"/>
                <a:gd name="connsiteY9" fmla="*/ 2303398 h 2330547"/>
                <a:gd name="connsiteX10" fmla="*/ 1038755 w 2330547"/>
                <a:gd name="connsiteY10" fmla="*/ 2303398 h 2330547"/>
                <a:gd name="connsiteX11" fmla="*/ 956580 w 2330547"/>
                <a:gd name="connsiteY11" fmla="*/ 1953816 h 2330547"/>
                <a:gd name="connsiteX12" fmla="*/ 586722 w 2330547"/>
                <a:gd name="connsiteY12" fmla="*/ 1740279 h 2330547"/>
                <a:gd name="connsiteX13" fmla="*/ 242888 w 2330547"/>
                <a:gd name="connsiteY13" fmla="*/ 1843904 h 2330547"/>
                <a:gd name="connsiteX14" fmla="*/ 116369 w 2330547"/>
                <a:gd name="connsiteY14" fmla="*/ 1624768 h 2330547"/>
                <a:gd name="connsiteX15" fmla="*/ 378029 w 2330547"/>
                <a:gd name="connsiteY15" fmla="*/ 1378811 h 2330547"/>
                <a:gd name="connsiteX16" fmla="*/ 378029 w 2330547"/>
                <a:gd name="connsiteY16" fmla="*/ 951736 h 2330547"/>
                <a:gd name="connsiteX17" fmla="*/ 116369 w 2330547"/>
                <a:gd name="connsiteY17" fmla="*/ 705779 h 2330547"/>
                <a:gd name="connsiteX18" fmla="*/ 242888 w 2330547"/>
                <a:gd name="connsiteY18" fmla="*/ 486643 h 2330547"/>
                <a:gd name="connsiteX19" fmla="*/ 586722 w 2330547"/>
                <a:gd name="connsiteY19" fmla="*/ 590268 h 2330547"/>
                <a:gd name="connsiteX20" fmla="*/ 956580 w 2330547"/>
                <a:gd name="connsiteY20" fmla="*/ 376731 h 2330547"/>
                <a:gd name="connsiteX21" fmla="*/ 1038755 w 2330547"/>
                <a:gd name="connsiteY21" fmla="*/ 27149 h 2330547"/>
                <a:gd name="connsiteX22" fmla="*/ 1291792 w 2330547"/>
                <a:gd name="connsiteY22" fmla="*/ 27149 h 2330547"/>
                <a:gd name="connsiteX23" fmla="*/ 1373967 w 2330547"/>
                <a:gd name="connsiteY23" fmla="*/ 376731 h 2330547"/>
                <a:gd name="connsiteX24" fmla="*/ 1743825 w 2330547"/>
                <a:gd name="connsiteY24" fmla="*/ 590268 h 233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0547" h="2330547">
                  <a:moveTo>
                    <a:pt x="1500050" y="589519"/>
                  </a:moveTo>
                  <a:lnTo>
                    <a:pt x="1749324" y="435132"/>
                  </a:lnTo>
                  <a:lnTo>
                    <a:pt x="1895415" y="581222"/>
                  </a:lnTo>
                  <a:lnTo>
                    <a:pt x="1741028" y="830498"/>
                  </a:lnTo>
                  <a:cubicBezTo>
                    <a:pt x="1800491" y="932764"/>
                    <a:pt x="1831643" y="1049024"/>
                    <a:pt x="1831279" y="1167321"/>
                  </a:cubicBezTo>
                  <a:lnTo>
                    <a:pt x="2089621" y="1306006"/>
                  </a:lnTo>
                  <a:lnTo>
                    <a:pt x="2036147" y="1505569"/>
                  </a:lnTo>
                  <a:lnTo>
                    <a:pt x="1743075" y="1496504"/>
                  </a:lnTo>
                  <a:cubicBezTo>
                    <a:pt x="1684241" y="1599134"/>
                    <a:pt x="1599134" y="1684242"/>
                    <a:pt x="1496503" y="1743075"/>
                  </a:cubicBezTo>
                  <a:lnTo>
                    <a:pt x="1505569" y="2036147"/>
                  </a:lnTo>
                  <a:lnTo>
                    <a:pt x="1306005" y="2089620"/>
                  </a:lnTo>
                  <a:lnTo>
                    <a:pt x="1167321" y="1831279"/>
                  </a:lnTo>
                  <a:cubicBezTo>
                    <a:pt x="1049024" y="1831642"/>
                    <a:pt x="932764" y="1800491"/>
                    <a:pt x="830497" y="1741028"/>
                  </a:cubicBezTo>
                  <a:lnTo>
                    <a:pt x="581223" y="1895415"/>
                  </a:lnTo>
                  <a:lnTo>
                    <a:pt x="435132" y="1749325"/>
                  </a:lnTo>
                  <a:lnTo>
                    <a:pt x="589519" y="1500049"/>
                  </a:lnTo>
                  <a:cubicBezTo>
                    <a:pt x="530056" y="1397783"/>
                    <a:pt x="498904" y="1281523"/>
                    <a:pt x="499268" y="1163226"/>
                  </a:cubicBezTo>
                  <a:lnTo>
                    <a:pt x="240926" y="1024541"/>
                  </a:lnTo>
                  <a:lnTo>
                    <a:pt x="294400" y="824978"/>
                  </a:lnTo>
                  <a:lnTo>
                    <a:pt x="587472" y="834043"/>
                  </a:lnTo>
                  <a:cubicBezTo>
                    <a:pt x="646306" y="731413"/>
                    <a:pt x="731413" y="646305"/>
                    <a:pt x="834044" y="587472"/>
                  </a:cubicBezTo>
                  <a:lnTo>
                    <a:pt x="824978" y="294400"/>
                  </a:lnTo>
                  <a:lnTo>
                    <a:pt x="1024542" y="240927"/>
                  </a:lnTo>
                  <a:lnTo>
                    <a:pt x="1163226" y="499268"/>
                  </a:lnTo>
                  <a:cubicBezTo>
                    <a:pt x="1281523" y="498905"/>
                    <a:pt x="1397783" y="530056"/>
                    <a:pt x="1500050" y="589519"/>
                  </a:cubicBezTo>
                  <a:close/>
                </a:path>
              </a:pathLst>
            </a:custGeom>
            <a:solidFill>
              <a:schemeClr val="accent3"/>
            </a:solidFill>
            <a:ln>
              <a:noFill/>
            </a:ln>
          </p:spPr>
          <p:style>
            <a:lnRef idx="0">
              <a:scrgbClr r="0" g="0" b="0"/>
            </a:lnRef>
            <a:fillRef idx="3">
              <a:scrgbClr r="0" g="0" b="0"/>
            </a:fillRef>
            <a:effectRef idx="3">
              <a:schemeClr val="accent2">
                <a:hueOff val="2348044"/>
                <a:satOff val="47367"/>
                <a:lumOff val="-1961"/>
                <a:alphaOff val="0"/>
              </a:schemeClr>
            </a:effectRef>
            <a:fontRef idx="minor">
              <a:schemeClr val="lt1"/>
            </a:fontRef>
          </p:style>
          <p:txBody>
            <a:bodyPr spcFirstLastPara="0" vert="horz" wrap="square" lIns="855598" tIns="855597" rIns="855597" bIns="855598" numCol="1" spcCol="1270" anchor="ctr" anchorCtr="0">
              <a:noAutofit/>
            </a:bodyPr>
            <a:lstStyle/>
            <a:p>
              <a:pPr lvl="0" algn="ctr" defTabSz="2889250">
                <a:lnSpc>
                  <a:spcPct val="90000"/>
                </a:lnSpc>
                <a:spcBef>
                  <a:spcPct val="0"/>
                </a:spcBef>
                <a:spcAft>
                  <a:spcPct val="35000"/>
                </a:spcAft>
              </a:pPr>
              <a:endParaRPr lang="en-CA" sz="6500" kern="1200" dirty="0"/>
            </a:p>
          </p:txBody>
        </p:sp>
        <p:sp>
          <p:nvSpPr>
            <p:cNvPr id="18" name="Circular Arrow 17"/>
            <p:cNvSpPr/>
            <p:nvPr/>
          </p:nvSpPr>
          <p:spPr>
            <a:xfrm>
              <a:off x="5005040" y="3076099"/>
              <a:ext cx="4186345" cy="4186345"/>
            </a:xfrm>
            <a:prstGeom prst="circularArrow">
              <a:avLst>
                <a:gd name="adj1" fmla="val 4687"/>
                <a:gd name="adj2" fmla="val 299029"/>
                <a:gd name="adj3" fmla="val 2546581"/>
                <a:gd name="adj4" fmla="val 15797246"/>
                <a:gd name="adj5" fmla="val 5469"/>
              </a:avLst>
            </a:prstGeom>
            <a:solidFill>
              <a:schemeClr val="accent2"/>
            </a:solidFill>
            <a:ln>
              <a:noFill/>
            </a:ln>
          </p:spPr>
          <p:style>
            <a:lnRef idx="0">
              <a:scrgbClr r="0" g="0" b="0"/>
            </a:lnRef>
            <a:fillRef idx="3">
              <a:scrgbClr r="0" g="0" b="0"/>
            </a:fillRef>
            <a:effectRef idx="3">
              <a:schemeClr val="accent2">
                <a:hueOff val="0"/>
                <a:satOff val="0"/>
                <a:lumOff val="0"/>
                <a:alphaOff val="0"/>
              </a:schemeClr>
            </a:effectRef>
            <a:fontRef idx="minor">
              <a:schemeClr val="lt1"/>
            </a:fontRef>
          </p:style>
        </p:sp>
        <p:sp>
          <p:nvSpPr>
            <p:cNvPr id="19" name="Shape 18"/>
            <p:cNvSpPr/>
            <p:nvPr/>
          </p:nvSpPr>
          <p:spPr>
            <a:xfrm>
              <a:off x="2912704" y="2274043"/>
              <a:ext cx="3041641" cy="3041641"/>
            </a:xfrm>
            <a:prstGeom prst="leftCircularArrow">
              <a:avLst>
                <a:gd name="adj1" fmla="val 6452"/>
                <a:gd name="adj2" fmla="val 429999"/>
                <a:gd name="adj3" fmla="val 10489124"/>
                <a:gd name="adj4" fmla="val 14837806"/>
                <a:gd name="adj5" fmla="val 7527"/>
              </a:avLst>
            </a:prstGeom>
            <a:solidFill>
              <a:srgbClr val="8616A3"/>
            </a:solidFill>
            <a:ln>
              <a:noFill/>
            </a:ln>
          </p:spPr>
          <p:style>
            <a:lnRef idx="0">
              <a:scrgbClr r="0" g="0" b="0"/>
            </a:lnRef>
            <a:fillRef idx="3">
              <a:scrgbClr r="0" g="0" b="0"/>
            </a:fillRef>
            <a:effectRef idx="3">
              <a:schemeClr val="accent2">
                <a:hueOff val="1174022"/>
                <a:satOff val="23684"/>
                <a:lumOff val="-981"/>
                <a:alphaOff val="0"/>
              </a:schemeClr>
            </a:effectRef>
            <a:fontRef idx="minor">
              <a:schemeClr val="lt1"/>
            </a:fontRef>
          </p:style>
        </p:sp>
        <p:sp>
          <p:nvSpPr>
            <p:cNvPr id="20" name="Circular Arrow 19"/>
            <p:cNvSpPr/>
            <p:nvPr/>
          </p:nvSpPr>
          <p:spPr>
            <a:xfrm>
              <a:off x="4127133" y="648867"/>
              <a:ext cx="3279501" cy="3279501"/>
            </a:xfrm>
            <a:prstGeom prst="circularArrow">
              <a:avLst>
                <a:gd name="adj1" fmla="val 5984"/>
                <a:gd name="adj2" fmla="val 394124"/>
                <a:gd name="adj3" fmla="val 13313824"/>
                <a:gd name="adj4" fmla="val 10508221"/>
                <a:gd name="adj5" fmla="val 6981"/>
              </a:avLst>
            </a:prstGeom>
            <a:solidFill>
              <a:schemeClr val="accent3"/>
            </a:solidFill>
            <a:ln>
              <a:noFill/>
            </a:ln>
          </p:spPr>
          <p:style>
            <a:lnRef idx="0">
              <a:scrgbClr r="0" g="0" b="0"/>
            </a:lnRef>
            <a:fillRef idx="3">
              <a:scrgbClr r="0" g="0" b="0"/>
            </a:fillRef>
            <a:effectRef idx="3">
              <a:schemeClr val="accent2">
                <a:hueOff val="2348044"/>
                <a:satOff val="47367"/>
                <a:lumOff val="-1961"/>
                <a:alphaOff val="0"/>
              </a:schemeClr>
            </a:effectRef>
            <a:fontRef idx="minor">
              <a:schemeClr val="lt1"/>
            </a:fontRef>
          </p:style>
        </p:sp>
      </p:grpSp>
      <p:grpSp>
        <p:nvGrpSpPr>
          <p:cNvPr id="7" name="Group 6"/>
          <p:cNvGrpSpPr/>
          <p:nvPr/>
        </p:nvGrpSpPr>
        <p:grpSpPr>
          <a:xfrm>
            <a:off x="6866308" y="1053606"/>
            <a:ext cx="2330547" cy="2330547"/>
            <a:chOff x="3632551" y="261889"/>
            <a:chExt cx="2330547" cy="2330547"/>
          </a:xfrm>
        </p:grpSpPr>
        <p:sp>
          <p:nvSpPr>
            <p:cNvPr id="9" name="Shape 8"/>
            <p:cNvSpPr/>
            <p:nvPr/>
          </p:nvSpPr>
          <p:spPr>
            <a:xfrm rot="20700000">
              <a:off x="3632551" y="261889"/>
              <a:ext cx="2330547" cy="2330547"/>
            </a:xfrm>
            <a:prstGeom prst="gear6">
              <a:avLst/>
            </a:prstGeom>
            <a:solidFill>
              <a:schemeClr val="accent1"/>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Shape 4"/>
            <p:cNvSpPr/>
            <p:nvPr/>
          </p:nvSpPr>
          <p:spPr>
            <a:xfrm>
              <a:off x="4143709" y="773046"/>
              <a:ext cx="1308232" cy="130823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CA" sz="3200" kern="1200" dirty="0"/>
            </a:p>
          </p:txBody>
        </p:sp>
      </p:grpSp>
      <p:sp>
        <p:nvSpPr>
          <p:cNvPr id="8" name="Circular Arrow 7"/>
          <p:cNvSpPr/>
          <p:nvPr/>
        </p:nvSpPr>
        <p:spPr>
          <a:xfrm rot="6953721">
            <a:off x="6546450" y="606255"/>
            <a:ext cx="3279501" cy="3279501"/>
          </a:xfrm>
          <a:prstGeom prst="circularArrow">
            <a:avLst>
              <a:gd name="adj1" fmla="val 5984"/>
              <a:gd name="adj2" fmla="val 394124"/>
              <a:gd name="adj3" fmla="val 13313824"/>
              <a:gd name="adj4" fmla="val 10508221"/>
              <a:gd name="adj5" fmla="val 6981"/>
            </a:avLst>
          </a:prstGeom>
          <a:solidFill>
            <a:schemeClr val="accent1"/>
          </a:solidFill>
          <a:ln>
            <a:noFill/>
          </a:ln>
          <a:effectLst>
            <a:outerShdw blurRad="50800" dist="38100" dir="5400000" algn="t" rotWithShape="0">
              <a:prstClr val="black">
                <a:alpha val="40000"/>
              </a:prstClr>
            </a:outerShdw>
          </a:effectLst>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Rectangle 10"/>
          <p:cNvSpPr/>
          <p:nvPr/>
        </p:nvSpPr>
        <p:spPr>
          <a:xfrm>
            <a:off x="5617869" y="4856703"/>
            <a:ext cx="2568332" cy="584775"/>
          </a:xfrm>
          <a:prstGeom prst="rect">
            <a:avLst/>
          </a:prstGeom>
          <a:ln>
            <a:noFill/>
          </a:ln>
        </p:spPr>
        <p:txBody>
          <a:bodyPr wrap="none">
            <a:spAutoFit/>
          </a:bodyPr>
          <a:lstStyle/>
          <a:p>
            <a:pPr lvl="0"/>
            <a:r>
              <a:rPr lang="en-CA" sz="3200" dirty="0"/>
              <a:t>Commitment</a:t>
            </a:r>
          </a:p>
        </p:txBody>
      </p:sp>
      <p:sp>
        <p:nvSpPr>
          <p:cNvPr id="12" name="Rectangle 11"/>
          <p:cNvSpPr/>
          <p:nvPr/>
        </p:nvSpPr>
        <p:spPr>
          <a:xfrm>
            <a:off x="4328545" y="1953619"/>
            <a:ext cx="2872518" cy="584775"/>
          </a:xfrm>
          <a:prstGeom prst="rect">
            <a:avLst/>
          </a:prstGeom>
          <a:ln>
            <a:noFill/>
          </a:ln>
        </p:spPr>
        <p:txBody>
          <a:bodyPr wrap="none">
            <a:spAutoFit/>
          </a:bodyPr>
          <a:lstStyle/>
          <a:p>
            <a:pPr lvl="0"/>
            <a:r>
              <a:rPr lang="en-CA" sz="3200" dirty="0"/>
              <a:t>Understanding</a:t>
            </a:r>
          </a:p>
        </p:txBody>
      </p:sp>
      <p:sp>
        <p:nvSpPr>
          <p:cNvPr id="13" name="Rectangle 12"/>
          <p:cNvSpPr/>
          <p:nvPr/>
        </p:nvSpPr>
        <p:spPr>
          <a:xfrm>
            <a:off x="7259864" y="1953619"/>
            <a:ext cx="1543436" cy="535531"/>
          </a:xfrm>
          <a:prstGeom prst="rect">
            <a:avLst/>
          </a:prstGeom>
          <a:ln>
            <a:noFill/>
          </a:ln>
        </p:spPr>
        <p:txBody>
          <a:bodyPr wrap="none">
            <a:spAutoFit/>
          </a:bodyPr>
          <a:lstStyle/>
          <a:p>
            <a:pPr lvl="0" algn="ctr" defTabSz="666750">
              <a:lnSpc>
                <a:spcPct val="90000"/>
              </a:lnSpc>
              <a:spcBef>
                <a:spcPct val="0"/>
              </a:spcBef>
              <a:spcAft>
                <a:spcPct val="35000"/>
              </a:spcAft>
            </a:pPr>
            <a:r>
              <a:rPr lang="en-CA" sz="3200" dirty="0"/>
              <a:t>Interest</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b="16658"/>
          <a:stretch/>
        </p:blipFill>
        <p:spPr>
          <a:xfrm>
            <a:off x="8266814" y="2172405"/>
            <a:ext cx="1263416" cy="1052952"/>
          </a:xfrm>
          <a:prstGeom prst="rect">
            <a:avLst/>
          </a:prstGeom>
          <a:ln>
            <a:noFill/>
          </a:ln>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b="16658"/>
          <a:stretch/>
        </p:blipFill>
        <p:spPr>
          <a:xfrm>
            <a:off x="5727526" y="2276346"/>
            <a:ext cx="1263416" cy="1052952"/>
          </a:xfrm>
          <a:prstGeom prst="rect">
            <a:avLst/>
          </a:prstGeom>
          <a:ln>
            <a:noFill/>
          </a:ln>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b="16658"/>
          <a:stretch/>
        </p:blipFill>
        <p:spPr>
          <a:xfrm>
            <a:off x="4354453" y="4065799"/>
            <a:ext cx="1263416" cy="1052952"/>
          </a:xfrm>
          <a:prstGeom prst="rect">
            <a:avLst/>
          </a:prstGeom>
          <a:ln>
            <a:noFill/>
          </a:ln>
        </p:spPr>
      </p:pic>
    </p:spTree>
    <p:extLst>
      <p:ext uri="{BB962C8B-B14F-4D97-AF65-F5344CB8AC3E}">
        <p14:creationId xmlns:p14="http://schemas.microsoft.com/office/powerpoint/2010/main" val="2773092122"/>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Sustaining Commitment</a:t>
            </a:r>
            <a:endParaRPr lang="en-US" dirty="0"/>
          </a:p>
        </p:txBody>
      </p:sp>
    </p:spTree>
    <p:extLst>
      <p:ext uri="{BB962C8B-B14F-4D97-AF65-F5344CB8AC3E}">
        <p14:creationId xmlns:p14="http://schemas.microsoft.com/office/powerpoint/2010/main" val="606637278"/>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50" name="Picture 6" descr="http://backgroundimages.eu/albums/isolation/chain-lin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4769" y="-751210"/>
            <a:ext cx="14971244" cy="90768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45629" y="635426"/>
            <a:ext cx="6048672" cy="701383"/>
          </a:xfrm>
          <a:solidFill>
            <a:srgbClr val="5C2D91">
              <a:alpha val="79000"/>
            </a:srgbClr>
          </a:solidFill>
        </p:spPr>
        <p:txBody>
          <a:bodyPr/>
          <a:lstStyle/>
          <a:p>
            <a:r>
              <a:rPr lang="en-CA" sz="4400" dirty="0" smtClean="0">
                <a:latin typeface="Segoe UI" panose="020B0502040204020203" pitchFamily="34" charset="0"/>
                <a:cs typeface="Segoe UI" panose="020B0502040204020203" pitchFamily="34" charset="0"/>
              </a:rPr>
              <a:t>Shared Commitment…</a:t>
            </a:r>
            <a:endParaRPr lang="en-CA" sz="4400" dirty="0">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solidFill>
            <a:srgbClr val="5C2D91"/>
          </a:solidFill>
        </p:spPr>
        <p:txBody>
          <a:bodyPr anchor="ctr"/>
          <a:lstStyle/>
          <a:p>
            <a:r>
              <a:rPr lang="en-CA" dirty="0" smtClean="0">
                <a:latin typeface="Segoe UI Light" panose="020B0502040204020203" pitchFamily="34" charset="0"/>
                <a:cs typeface="Segoe UI Light" panose="020B0502040204020203" pitchFamily="34" charset="0"/>
              </a:rPr>
              <a:t>It’s up to you AND Microsoft to help sustain commitment.</a:t>
            </a:r>
            <a:endParaRPr lang="en-CA" dirty="0">
              <a:latin typeface="Segoe UI Light" panose="020B0502040204020203" pitchFamily="34" charset="0"/>
              <a:cs typeface="Segoe UI Light" panose="020B0502040204020203"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7531" y="6238221"/>
            <a:ext cx="1584511" cy="583006"/>
          </a:xfrm>
          <a:prstGeom prst="rect">
            <a:avLst/>
          </a:prstGeom>
        </p:spPr>
      </p:pic>
      <p:pic>
        <p:nvPicPr>
          <p:cNvPr id="6146" name="Picture 2" descr="http://www.poderpda.com/wp-content/uploads/2013/01/Microsoft-Logo-2012.jpg"/>
          <p:cNvPicPr>
            <a:picLocks noChangeAspect="1" noChangeArrowheads="1"/>
          </p:cNvPicPr>
          <p:nvPr/>
        </p:nvPicPr>
        <p:blipFill rotWithShape="1">
          <a:blip r:embed="rId4">
            <a:extLst>
              <a:ext uri="{28A0092B-C50C-407E-A947-70E740481C1C}">
                <a14:useLocalDpi xmlns:a14="http://schemas.microsoft.com/office/drawing/2010/main" val="0"/>
              </a:ext>
            </a:extLst>
          </a:blip>
          <a:srcRect l="9080" t="28957" r="5968" b="30769"/>
          <a:stretch/>
        </p:blipFill>
        <p:spPr bwMode="auto">
          <a:xfrm>
            <a:off x="7802413" y="2705174"/>
            <a:ext cx="4320480" cy="1152128"/>
          </a:xfrm>
          <a:prstGeom prst="rect">
            <a:avLst/>
          </a:prstGeom>
          <a:noFill/>
          <a:ln w="38100">
            <a:solidFill>
              <a:srgbClr val="5C2D91"/>
            </a:solidFill>
          </a:ln>
          <a:extLst>
            <a:ext uri="{909E8E84-426E-40DD-AFC4-6F175D3DCCD1}">
              <a14:hiddenFill xmlns:a14="http://schemas.microsoft.com/office/drawing/2010/main">
                <a:solidFill>
                  <a:srgbClr val="FFFFFF"/>
                </a:solidFill>
              </a14:hiddenFill>
            </a:ext>
          </a:extLst>
        </p:spPr>
      </p:pic>
      <p:pic>
        <p:nvPicPr>
          <p:cNvPr id="6148" name="Picture 4" descr="http://www.minimus.biz/Images/Your%20Logo%20Here%20Black%2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637" y="2264674"/>
            <a:ext cx="2329802" cy="2329803"/>
          </a:xfrm>
          <a:prstGeom prst="rect">
            <a:avLst/>
          </a:prstGeom>
          <a:noFill/>
          <a:ln w="38100">
            <a:solidFill>
              <a:srgbClr val="5C2D9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50225" y="2460081"/>
            <a:ext cx="4236164" cy="2862322"/>
          </a:xfrm>
          <a:prstGeom prst="rect">
            <a:avLst/>
          </a:prstGeom>
          <a:solidFill>
            <a:srgbClr val="8C3FC5">
              <a:alpha val="89804"/>
            </a:srgbClr>
          </a:solidFill>
          <a:ln w="38100">
            <a:solidFill>
              <a:srgbClr val="5C2D91"/>
            </a:solidFill>
          </a:ln>
        </p:spPr>
        <p:txBody>
          <a:bodyPr wrap="square" rtlCol="0">
            <a:spAutoFit/>
          </a:bodyPr>
          <a:lstStyle/>
          <a:p>
            <a:r>
              <a:rPr lang="en-CA" sz="3600" dirty="0">
                <a:solidFill>
                  <a:schemeClr val="bg1"/>
                </a:solidFill>
                <a:latin typeface="Segoe UI" panose="020B0502040204020203" pitchFamily="34" charset="0"/>
                <a:cs typeface="Segoe UI" panose="020B0502040204020203" pitchFamily="34" charset="0"/>
              </a:rPr>
              <a:t>Responsibility</a:t>
            </a:r>
          </a:p>
          <a:p>
            <a:r>
              <a:rPr lang="en-CA" sz="3600" dirty="0" smtClean="0">
                <a:solidFill>
                  <a:schemeClr val="bg1"/>
                </a:solidFill>
                <a:latin typeface="Segoe UI" panose="020B0502040204020203" pitchFamily="34" charset="0"/>
                <a:cs typeface="Segoe UI" panose="020B0502040204020203" pitchFamily="34" charset="0"/>
              </a:rPr>
              <a:t>Commitment</a:t>
            </a:r>
          </a:p>
          <a:p>
            <a:r>
              <a:rPr lang="en-CA" sz="3600" dirty="0" smtClean="0">
                <a:solidFill>
                  <a:schemeClr val="bg1"/>
                </a:solidFill>
                <a:latin typeface="Segoe UI" panose="020B0502040204020203" pitchFamily="34" charset="0"/>
                <a:cs typeface="Segoe UI" panose="020B0502040204020203" pitchFamily="34" charset="0"/>
              </a:rPr>
              <a:t>Realization Of Value</a:t>
            </a:r>
          </a:p>
          <a:p>
            <a:r>
              <a:rPr lang="en-CA" sz="3600" dirty="0" smtClean="0">
                <a:solidFill>
                  <a:schemeClr val="bg1"/>
                </a:solidFill>
                <a:latin typeface="Segoe UI" panose="020B0502040204020203" pitchFamily="34" charset="0"/>
                <a:cs typeface="Segoe UI" panose="020B0502040204020203" pitchFamily="34" charset="0"/>
              </a:rPr>
              <a:t>Understanding</a:t>
            </a:r>
          </a:p>
          <a:p>
            <a:r>
              <a:rPr lang="en-CA" sz="3600" dirty="0" smtClean="0">
                <a:solidFill>
                  <a:schemeClr val="bg1"/>
                </a:solidFill>
                <a:latin typeface="Segoe UI" panose="020B0502040204020203" pitchFamily="34" charset="0"/>
                <a:cs typeface="Segoe UI" panose="020B0502040204020203" pitchFamily="34" charset="0"/>
              </a:rPr>
              <a:t>Interest</a:t>
            </a:r>
            <a:endParaRPr lang="en-CA" sz="3600" dirty="0">
              <a:solidFill>
                <a:schemeClr val="bg1"/>
              </a:solidFill>
              <a:latin typeface="Segoe UI" panose="020B0502040204020203" pitchFamily="34" charset="0"/>
              <a:cs typeface="Segoe UI" panose="020B0502040204020203" pitchFamily="34" charset="0"/>
            </a:endParaRPr>
          </a:p>
        </p:txBody>
      </p:sp>
      <p:sp>
        <p:nvSpPr>
          <p:cNvPr id="8" name="TextBox 7"/>
          <p:cNvSpPr txBox="1"/>
          <p:nvPr/>
        </p:nvSpPr>
        <p:spPr>
          <a:xfrm>
            <a:off x="3350225" y="1918878"/>
            <a:ext cx="4236164" cy="584775"/>
          </a:xfrm>
          <a:prstGeom prst="rect">
            <a:avLst/>
          </a:prstGeom>
          <a:solidFill>
            <a:srgbClr val="5C2D91"/>
          </a:solidFill>
          <a:ln w="38100">
            <a:solidFill>
              <a:srgbClr val="5C2D9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CA" sz="3200" b="1" dirty="0" smtClean="0">
                <a:solidFill>
                  <a:schemeClr val="bg1"/>
                </a:solidFill>
                <a:latin typeface="Segoe UI" panose="020B0502040204020203" pitchFamily="34" charset="0"/>
                <a:cs typeface="Segoe UI" panose="020B0502040204020203" pitchFamily="34" charset="0"/>
              </a:rPr>
              <a:t>Shared</a:t>
            </a:r>
            <a:endParaRPr lang="en-CA" sz="3200" b="1"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101177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436475" cy="6363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89645" y="760958"/>
            <a:ext cx="6048672" cy="1152128"/>
          </a:xfrm>
          <a:solidFill>
            <a:srgbClr val="5C2D91">
              <a:alpha val="79000"/>
            </a:srgbClr>
          </a:solidFill>
        </p:spPr>
        <p:txBody>
          <a:bodyPr/>
          <a:lstStyle/>
          <a:p>
            <a:r>
              <a:rPr lang="en-CA" sz="4400" dirty="0" smtClean="0">
                <a:latin typeface="Segoe UI" panose="020B0502040204020203" pitchFamily="34" charset="0"/>
                <a:cs typeface="Segoe UI" panose="020B0502040204020203" pitchFamily="34" charset="0"/>
              </a:rPr>
              <a:t>New Capabilities Must Be Introduced…</a:t>
            </a:r>
            <a:endParaRPr lang="en-CA" sz="4400" dirty="0">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solidFill>
            <a:srgbClr val="5C2D91"/>
          </a:solidFill>
        </p:spPr>
        <p:txBody>
          <a:bodyPr anchor="ctr"/>
          <a:lstStyle/>
          <a:p>
            <a:r>
              <a:rPr lang="en-CA" dirty="0" smtClean="0">
                <a:latin typeface="Segoe UI Light" panose="020B0502040204020203" pitchFamily="34" charset="0"/>
                <a:cs typeface="Segoe UI Light" panose="020B0502040204020203" pitchFamily="34" charset="0"/>
              </a:rPr>
              <a:t>The technology itself should help users get acquainted with new capabilities.</a:t>
            </a:r>
            <a:endParaRPr lang="en-CA" dirty="0">
              <a:latin typeface="Segoe UI Light" panose="020B0502040204020203" pitchFamily="34" charset="0"/>
              <a:cs typeface="Segoe UI Light" panose="020B0502040204020203" pitchFamily="34" charset="0"/>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7531" y="6238221"/>
            <a:ext cx="1584511" cy="583006"/>
          </a:xfrm>
          <a:prstGeom prst="rect">
            <a:avLst/>
          </a:prstGeom>
        </p:spPr>
      </p:pic>
    </p:spTree>
    <p:extLst>
      <p:ext uri="{BB962C8B-B14F-4D97-AF65-F5344CB8AC3E}">
        <p14:creationId xmlns:p14="http://schemas.microsoft.com/office/powerpoint/2010/main" val="36282115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778" t="6598" r="16469"/>
          <a:stretch/>
        </p:blipFill>
        <p:spPr>
          <a:xfrm>
            <a:off x="-46459" y="-105195"/>
            <a:ext cx="12482934" cy="9494886"/>
          </a:xfrm>
          <a:prstGeom prst="rect">
            <a:avLst/>
          </a:prstGeom>
        </p:spPr>
      </p:pic>
      <p:sp>
        <p:nvSpPr>
          <p:cNvPr id="2" name="Title 1"/>
          <p:cNvSpPr>
            <a:spLocks noGrp="1"/>
          </p:cNvSpPr>
          <p:nvPr>
            <p:ph type="title"/>
          </p:nvPr>
        </p:nvSpPr>
        <p:spPr>
          <a:xfrm>
            <a:off x="7946429" y="400708"/>
            <a:ext cx="3960440" cy="1708824"/>
          </a:xfrm>
          <a:solidFill>
            <a:srgbClr val="5C2D91">
              <a:alpha val="79000"/>
            </a:srgbClr>
          </a:solidFill>
        </p:spPr>
        <p:txBody>
          <a:bodyPr/>
          <a:lstStyle/>
          <a:p>
            <a:r>
              <a:rPr lang="en-CA" sz="4400" dirty="0" smtClean="0">
                <a:latin typeface="Segoe UI" panose="020B0502040204020203" pitchFamily="34" charset="0"/>
                <a:cs typeface="Segoe UI" panose="020B0502040204020203" pitchFamily="34" charset="0"/>
              </a:rPr>
              <a:t>Microsoft Is Listening &amp; Improving…</a:t>
            </a:r>
            <a:endParaRPr lang="en-CA" sz="4400" dirty="0">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solidFill>
            <a:srgbClr val="5C2D91"/>
          </a:solidFill>
        </p:spPr>
        <p:txBody>
          <a:bodyPr anchor="ctr"/>
          <a:lstStyle/>
          <a:p>
            <a:r>
              <a:rPr lang="en-CA" dirty="0" smtClean="0">
                <a:latin typeface="Segoe UI Light" panose="020B0502040204020203" pitchFamily="34" charset="0"/>
                <a:cs typeface="Segoe UI Light" panose="020B0502040204020203" pitchFamily="34" charset="0"/>
              </a:rPr>
              <a:t>Technology must adapt based on user needs/feedback.</a:t>
            </a:r>
            <a:endParaRPr lang="en-CA" dirty="0">
              <a:latin typeface="Segoe UI Light" panose="020B0502040204020203" pitchFamily="34" charset="0"/>
              <a:cs typeface="Segoe UI Light" panose="020B0502040204020203"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7531" y="6238221"/>
            <a:ext cx="1584511" cy="583006"/>
          </a:xfrm>
          <a:prstGeom prst="rect">
            <a:avLst/>
          </a:prstGeom>
        </p:spPr>
      </p:pic>
    </p:spTree>
    <p:extLst>
      <p:ext uri="{BB962C8B-B14F-4D97-AF65-F5344CB8AC3E}">
        <p14:creationId xmlns:p14="http://schemas.microsoft.com/office/powerpoint/2010/main" val="298385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903" y="433623"/>
            <a:ext cx="6544244" cy="1185041"/>
          </a:xfrm>
          <a:solidFill>
            <a:srgbClr val="505050">
              <a:alpha val="70000"/>
            </a:srgbClr>
          </a:solidFill>
        </p:spPr>
        <p:txBody>
          <a:bodyPr/>
          <a:lstStyle/>
          <a:p>
            <a:r>
              <a:rPr lang="en-US" dirty="0">
                <a:latin typeface="Segoe UI" panose="020B0502040204020203" pitchFamily="34" charset="0"/>
                <a:cs typeface="Segoe UI" panose="020B0502040204020203" pitchFamily="34" charset="0"/>
              </a:rPr>
              <a:t>1</a:t>
            </a:r>
            <a:r>
              <a:rPr lang="en-US" dirty="0" smtClean="0">
                <a:latin typeface="Segoe UI" panose="020B0502040204020203" pitchFamily="34" charset="0"/>
                <a:cs typeface="Segoe UI" panose="020B0502040204020203" pitchFamily="34" charset="0"/>
              </a:rPr>
              <a:t>. The Technology Works Best Together…</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rgbClr val="505050"/>
          </a:solidFill>
        </p:spPr>
        <p:txBody>
          <a:bodyPr>
            <a:normAutofit/>
          </a:bodyPr>
          <a:lstStyle/>
          <a:p>
            <a:r>
              <a:rPr lang="en-US" dirty="0" smtClean="0"/>
              <a:t>Thinking about this from a versus perspective is the wrong approach.</a:t>
            </a:r>
            <a:endParaRPr lang="en-CA" dirty="0">
              <a:solidFill>
                <a:srgbClr val="000000"/>
              </a:solidFill>
              <a:latin typeface="Calibri" panose="020F050202020403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20" name="&quot;No&quot; Symbol 19"/>
          <p:cNvSpPr/>
          <p:nvPr/>
        </p:nvSpPr>
        <p:spPr bwMode="auto">
          <a:xfrm>
            <a:off x="4122133" y="2803080"/>
            <a:ext cx="866232" cy="814079"/>
          </a:xfrm>
          <a:prstGeom prst="noSmoking">
            <a:avLst/>
          </a:prstGeom>
          <a:solidFill>
            <a:srgbClr val="C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CA" sz="2000" dirty="0">
              <a:gradFill>
                <a:gsLst>
                  <a:gs pos="16814">
                    <a:srgbClr val="FFFFFF"/>
                  </a:gs>
                  <a:gs pos="46000">
                    <a:srgbClr val="FFFFFF"/>
                  </a:gs>
                </a:gsLst>
                <a:lin ang="5400000" scaled="0"/>
              </a:gradFill>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581" y="2501485"/>
            <a:ext cx="3532862" cy="1199590"/>
          </a:xfrm>
          <a:prstGeom prst="rect">
            <a:avLst/>
          </a:prstGeom>
        </p:spPr>
      </p:pic>
      <p:pic>
        <p:nvPicPr>
          <p:cNvPr id="22" name="Picture 2" descr="http://upload.wikimedia.org/wikipedia/commons/1/1f/Yammer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9722" y="2770066"/>
            <a:ext cx="3736212" cy="90246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4057997" y="2657712"/>
            <a:ext cx="994503" cy="1043363"/>
          </a:xfrm>
          <a:prstGeom prst="rect">
            <a:avLst/>
          </a:prstGeom>
          <a:noFill/>
        </p:spPr>
        <p:txBody>
          <a:bodyPr wrap="none" lIns="182880" tIns="146304" rIns="182880" bIns="146304" rtlCol="0">
            <a:spAutoFit/>
          </a:bodyPr>
          <a:lstStyle/>
          <a:p>
            <a:pPr>
              <a:lnSpc>
                <a:spcPct val="90000"/>
              </a:lnSpc>
              <a:spcAft>
                <a:spcPts val="600"/>
              </a:spcAft>
            </a:pPr>
            <a:r>
              <a:rPr lang="en-CA" sz="54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vs</a:t>
            </a:r>
            <a:endParaRPr lang="en-CA" sz="36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p:txBody>
      </p:sp>
      <p:sp>
        <p:nvSpPr>
          <p:cNvPr id="24" name="TextBox 23"/>
          <p:cNvSpPr txBox="1"/>
          <p:nvPr/>
        </p:nvSpPr>
        <p:spPr>
          <a:xfrm>
            <a:off x="8810525" y="2741931"/>
            <a:ext cx="3672408" cy="1043363"/>
          </a:xfrm>
          <a:prstGeom prst="rect">
            <a:avLst/>
          </a:prstGeom>
          <a:noFill/>
        </p:spPr>
        <p:txBody>
          <a:bodyPr wrap="square" lIns="182880" tIns="146304" rIns="182880" bIns="146304" rtlCol="0">
            <a:spAutoFit/>
          </a:bodyPr>
          <a:lstStyle/>
          <a:p>
            <a:pPr>
              <a:lnSpc>
                <a:spcPct val="90000"/>
              </a:lnSpc>
              <a:spcAft>
                <a:spcPts val="600"/>
              </a:spcAft>
            </a:pPr>
            <a:r>
              <a:rPr lang="en-CA" sz="54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 Decision</a:t>
            </a:r>
          </a:p>
        </p:txBody>
      </p:sp>
    </p:spTree>
    <p:extLst>
      <p:ext uri="{BB962C8B-B14F-4D97-AF65-F5344CB8AC3E}">
        <p14:creationId xmlns:p14="http://schemas.microsoft.com/office/powerpoint/2010/main" val="2556656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6597"/>
          <a:stretch/>
        </p:blipFill>
        <p:spPr>
          <a:xfrm>
            <a:off x="-10977" y="-103138"/>
            <a:ext cx="12447452" cy="649707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5" y="-31130"/>
            <a:ext cx="12436475" cy="6864934"/>
          </a:xfrm>
          <a:prstGeom prst="rect">
            <a:avLst/>
          </a:prstGeom>
        </p:spPr>
      </p:pic>
      <p:sp>
        <p:nvSpPr>
          <p:cNvPr id="2" name="Title 1"/>
          <p:cNvSpPr>
            <a:spLocks noGrp="1"/>
          </p:cNvSpPr>
          <p:nvPr>
            <p:ph type="title"/>
          </p:nvPr>
        </p:nvSpPr>
        <p:spPr>
          <a:xfrm>
            <a:off x="889645" y="275366"/>
            <a:ext cx="5616624" cy="2123311"/>
          </a:xfrm>
          <a:solidFill>
            <a:srgbClr val="5C2D91">
              <a:alpha val="79000"/>
            </a:srgbClr>
          </a:solidFill>
        </p:spPr>
        <p:txBody>
          <a:bodyPr/>
          <a:lstStyle/>
          <a:p>
            <a:r>
              <a:rPr lang="en-CA" sz="4400" dirty="0" smtClean="0">
                <a:latin typeface="Segoe UI" panose="020B0502040204020203" pitchFamily="34" charset="0"/>
                <a:cs typeface="Segoe UI" panose="020B0502040204020203" pitchFamily="34" charset="0"/>
              </a:rPr>
              <a:t>Office 365 Groups &amp; Delve Connect Experiences Across Office 365…</a:t>
            </a:r>
            <a:endParaRPr lang="en-CA" sz="4400" dirty="0">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solidFill>
            <a:srgbClr val="5C2D91"/>
          </a:solidFill>
        </p:spPr>
        <p:txBody>
          <a:bodyPr anchor="ctr"/>
          <a:lstStyle/>
          <a:p>
            <a:r>
              <a:rPr lang="en-CA" dirty="0" smtClean="0">
                <a:latin typeface="Segoe UI Light" panose="020B0502040204020203" pitchFamily="34" charset="0"/>
                <a:cs typeface="Segoe UI Light" panose="020B0502040204020203" pitchFamily="34" charset="0"/>
              </a:rPr>
              <a:t>Based on what the user does put </a:t>
            </a:r>
            <a:r>
              <a:rPr lang="en-CA" dirty="0">
                <a:latin typeface="Segoe UI Light" panose="020B0502040204020203" pitchFamily="34" charset="0"/>
                <a:cs typeface="Segoe UI Light" panose="020B0502040204020203" pitchFamily="34" charset="0"/>
              </a:rPr>
              <a:t>the best </a:t>
            </a:r>
            <a:r>
              <a:rPr lang="en-CA" dirty="0" smtClean="0">
                <a:latin typeface="Segoe UI Light" panose="020B0502040204020203" pitchFamily="34" charset="0"/>
                <a:cs typeface="Segoe UI Light" panose="020B0502040204020203" pitchFamily="34" charset="0"/>
              </a:rPr>
              <a:t>technology </a:t>
            </a:r>
            <a:r>
              <a:rPr lang="en-CA" dirty="0">
                <a:latin typeface="Segoe UI Light" panose="020B0502040204020203" pitchFamily="34" charset="0"/>
                <a:cs typeface="Segoe UI Light" panose="020B0502040204020203" pitchFamily="34" charset="0"/>
              </a:rPr>
              <a:t>together to </a:t>
            </a:r>
            <a:r>
              <a:rPr lang="en-CA" dirty="0" smtClean="0">
                <a:latin typeface="Segoe UI Light" panose="020B0502040204020203" pitchFamily="34" charset="0"/>
                <a:cs typeface="Segoe UI Light" panose="020B0502040204020203" pitchFamily="34" charset="0"/>
              </a:rPr>
              <a:t>improve that</a:t>
            </a:r>
            <a:r>
              <a:rPr lang="en-CA" dirty="0">
                <a:latin typeface="Segoe UI Light" panose="020B0502040204020203" pitchFamily="34" charset="0"/>
                <a:cs typeface="Segoe UI Light" panose="020B0502040204020203" pitchFamily="34" charset="0"/>
              </a:rPr>
              <a:t>. 	</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7531" y="6238221"/>
            <a:ext cx="1584511" cy="583006"/>
          </a:xfrm>
          <a:prstGeom prst="rect">
            <a:avLst/>
          </a:prstGeom>
        </p:spPr>
      </p:pic>
    </p:spTree>
    <p:extLst>
      <p:ext uri="{BB962C8B-B14F-4D97-AF65-F5344CB8AC3E}">
        <p14:creationId xmlns:p14="http://schemas.microsoft.com/office/powerpoint/2010/main" val="112648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Formula For </a:t>
            </a:r>
            <a:r>
              <a:rPr lang="en-CA" b="1" dirty="0" smtClean="0"/>
              <a:t>Commitment</a:t>
            </a:r>
            <a:endParaRPr lang="en-CA" b="1" dirty="0"/>
          </a:p>
        </p:txBody>
      </p:sp>
      <p:grpSp>
        <p:nvGrpSpPr>
          <p:cNvPr id="3" name="Group 2"/>
          <p:cNvGrpSpPr/>
          <p:nvPr/>
        </p:nvGrpSpPr>
        <p:grpSpPr>
          <a:xfrm>
            <a:off x="2912704" y="648867"/>
            <a:ext cx="6278681" cy="6613577"/>
            <a:chOff x="2912704" y="648867"/>
            <a:chExt cx="6278681" cy="6613577"/>
          </a:xfrm>
        </p:grpSpPr>
        <p:sp>
          <p:nvSpPr>
            <p:cNvPr id="4" name="Freeform 3"/>
            <p:cNvSpPr/>
            <p:nvPr/>
          </p:nvSpPr>
          <p:spPr>
            <a:xfrm>
              <a:off x="5236835" y="3580904"/>
              <a:ext cx="3270582" cy="3270582"/>
            </a:xfrm>
            <a:custGeom>
              <a:avLst/>
              <a:gdLst>
                <a:gd name="connsiteX0" fmla="*/ 2321473 w 3270582"/>
                <a:gd name="connsiteY0" fmla="*/ 521457 h 3270582"/>
                <a:gd name="connsiteX1" fmla="*/ 2575872 w 3270582"/>
                <a:gd name="connsiteY1" fmla="*/ 307979 h 3270582"/>
                <a:gd name="connsiteX2" fmla="*/ 2779108 w 3270582"/>
                <a:gd name="connsiteY2" fmla="*/ 478514 h 3270582"/>
                <a:gd name="connsiteX3" fmla="*/ 2613050 w 3270582"/>
                <a:gd name="connsiteY3" fmla="*/ 766118 h 3270582"/>
                <a:gd name="connsiteX4" fmla="*/ 2876897 w 3270582"/>
                <a:gd name="connsiteY4" fmla="*/ 1223113 h 3270582"/>
                <a:gd name="connsiteX5" fmla="*/ 3208998 w 3270582"/>
                <a:gd name="connsiteY5" fmla="*/ 1223105 h 3270582"/>
                <a:gd name="connsiteX6" fmla="*/ 3255068 w 3270582"/>
                <a:gd name="connsiteY6" fmla="*/ 1484380 h 3270582"/>
                <a:gd name="connsiteX7" fmla="*/ 2942991 w 3270582"/>
                <a:gd name="connsiteY7" fmla="*/ 1597957 h 3270582"/>
                <a:gd name="connsiteX8" fmla="*/ 2851358 w 3270582"/>
                <a:gd name="connsiteY8" fmla="*/ 2117633 h 3270582"/>
                <a:gd name="connsiteX9" fmla="*/ 3105769 w 3270582"/>
                <a:gd name="connsiteY9" fmla="*/ 2331098 h 3270582"/>
                <a:gd name="connsiteX10" fmla="*/ 2973116 w 3270582"/>
                <a:gd name="connsiteY10" fmla="*/ 2560859 h 3270582"/>
                <a:gd name="connsiteX11" fmla="*/ 2661045 w 3270582"/>
                <a:gd name="connsiteY11" fmla="*/ 2447265 h 3270582"/>
                <a:gd name="connsiteX12" fmla="*/ 2256809 w 3270582"/>
                <a:gd name="connsiteY12" fmla="*/ 2786460 h 3270582"/>
                <a:gd name="connsiteX13" fmla="*/ 2314486 w 3270582"/>
                <a:gd name="connsiteY13" fmla="*/ 3113515 h 3270582"/>
                <a:gd name="connsiteX14" fmla="*/ 2065181 w 3270582"/>
                <a:gd name="connsiteY14" fmla="*/ 3204254 h 3270582"/>
                <a:gd name="connsiteX15" fmla="*/ 1899137 w 3270582"/>
                <a:gd name="connsiteY15" fmla="*/ 2916641 h 3270582"/>
                <a:gd name="connsiteX16" fmla="*/ 1371444 w 3270582"/>
                <a:gd name="connsiteY16" fmla="*/ 2916641 h 3270582"/>
                <a:gd name="connsiteX17" fmla="*/ 1205401 w 3270582"/>
                <a:gd name="connsiteY17" fmla="*/ 3204254 h 3270582"/>
                <a:gd name="connsiteX18" fmla="*/ 956096 w 3270582"/>
                <a:gd name="connsiteY18" fmla="*/ 3113515 h 3270582"/>
                <a:gd name="connsiteX19" fmla="*/ 1013773 w 3270582"/>
                <a:gd name="connsiteY19" fmla="*/ 2786459 h 3270582"/>
                <a:gd name="connsiteX20" fmla="*/ 609537 w 3270582"/>
                <a:gd name="connsiteY20" fmla="*/ 2447265 h 3270582"/>
                <a:gd name="connsiteX21" fmla="*/ 297466 w 3270582"/>
                <a:gd name="connsiteY21" fmla="*/ 2560859 h 3270582"/>
                <a:gd name="connsiteX22" fmla="*/ 164813 w 3270582"/>
                <a:gd name="connsiteY22" fmla="*/ 2331098 h 3270582"/>
                <a:gd name="connsiteX23" fmla="*/ 419224 w 3270582"/>
                <a:gd name="connsiteY23" fmla="*/ 2117633 h 3270582"/>
                <a:gd name="connsiteX24" fmla="*/ 327591 w 3270582"/>
                <a:gd name="connsiteY24" fmla="*/ 1597957 h 3270582"/>
                <a:gd name="connsiteX25" fmla="*/ 15514 w 3270582"/>
                <a:gd name="connsiteY25" fmla="*/ 1484380 h 3270582"/>
                <a:gd name="connsiteX26" fmla="*/ 61584 w 3270582"/>
                <a:gd name="connsiteY26" fmla="*/ 1223105 h 3270582"/>
                <a:gd name="connsiteX27" fmla="*/ 393686 w 3270582"/>
                <a:gd name="connsiteY27" fmla="*/ 1223114 h 3270582"/>
                <a:gd name="connsiteX28" fmla="*/ 657532 w 3270582"/>
                <a:gd name="connsiteY28" fmla="*/ 766119 h 3270582"/>
                <a:gd name="connsiteX29" fmla="*/ 491474 w 3270582"/>
                <a:gd name="connsiteY29" fmla="*/ 478514 h 3270582"/>
                <a:gd name="connsiteX30" fmla="*/ 694710 w 3270582"/>
                <a:gd name="connsiteY30" fmla="*/ 307979 h 3270582"/>
                <a:gd name="connsiteX31" fmla="*/ 949109 w 3270582"/>
                <a:gd name="connsiteY31" fmla="*/ 521457 h 3270582"/>
                <a:gd name="connsiteX32" fmla="*/ 1444978 w 3270582"/>
                <a:gd name="connsiteY32" fmla="*/ 340975 h 3270582"/>
                <a:gd name="connsiteX33" fmla="*/ 1502638 w 3270582"/>
                <a:gd name="connsiteY33" fmla="*/ 13917 h 3270582"/>
                <a:gd name="connsiteX34" fmla="*/ 1767944 w 3270582"/>
                <a:gd name="connsiteY34" fmla="*/ 13917 h 3270582"/>
                <a:gd name="connsiteX35" fmla="*/ 1825604 w 3270582"/>
                <a:gd name="connsiteY35" fmla="*/ 340975 h 3270582"/>
                <a:gd name="connsiteX36" fmla="*/ 2321473 w 3270582"/>
                <a:gd name="connsiteY36" fmla="*/ 521457 h 32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70582" h="3270582">
                  <a:moveTo>
                    <a:pt x="2321473" y="521457"/>
                  </a:moveTo>
                  <a:lnTo>
                    <a:pt x="2575872" y="307979"/>
                  </a:lnTo>
                  <a:lnTo>
                    <a:pt x="2779108" y="478514"/>
                  </a:lnTo>
                  <a:lnTo>
                    <a:pt x="2613050" y="766118"/>
                  </a:lnTo>
                  <a:cubicBezTo>
                    <a:pt x="2731127" y="898947"/>
                    <a:pt x="2820902" y="1054441"/>
                    <a:pt x="2876897" y="1223113"/>
                  </a:cubicBezTo>
                  <a:lnTo>
                    <a:pt x="3208998" y="1223105"/>
                  </a:lnTo>
                  <a:lnTo>
                    <a:pt x="3255068" y="1484380"/>
                  </a:lnTo>
                  <a:lnTo>
                    <a:pt x="2942991" y="1597957"/>
                  </a:lnTo>
                  <a:cubicBezTo>
                    <a:pt x="2948063" y="1775608"/>
                    <a:pt x="2916884" y="1952430"/>
                    <a:pt x="2851358" y="2117633"/>
                  </a:cubicBezTo>
                  <a:lnTo>
                    <a:pt x="3105769" y="2331098"/>
                  </a:lnTo>
                  <a:lnTo>
                    <a:pt x="2973116" y="2560859"/>
                  </a:lnTo>
                  <a:lnTo>
                    <a:pt x="2661045" y="2447265"/>
                  </a:lnTo>
                  <a:cubicBezTo>
                    <a:pt x="2550738" y="2586614"/>
                    <a:pt x="2413195" y="2702026"/>
                    <a:pt x="2256809" y="2786460"/>
                  </a:cubicBezTo>
                  <a:lnTo>
                    <a:pt x="2314486" y="3113515"/>
                  </a:lnTo>
                  <a:lnTo>
                    <a:pt x="2065181" y="3204254"/>
                  </a:lnTo>
                  <a:lnTo>
                    <a:pt x="1899137" y="2916641"/>
                  </a:lnTo>
                  <a:cubicBezTo>
                    <a:pt x="1725065" y="2952485"/>
                    <a:pt x="1545516" y="2952485"/>
                    <a:pt x="1371444" y="2916641"/>
                  </a:cubicBezTo>
                  <a:lnTo>
                    <a:pt x="1205401" y="3204254"/>
                  </a:lnTo>
                  <a:lnTo>
                    <a:pt x="956096" y="3113515"/>
                  </a:lnTo>
                  <a:lnTo>
                    <a:pt x="1013773" y="2786459"/>
                  </a:lnTo>
                  <a:cubicBezTo>
                    <a:pt x="857387" y="2702026"/>
                    <a:pt x="719844" y="2586613"/>
                    <a:pt x="609537" y="2447265"/>
                  </a:cubicBezTo>
                  <a:lnTo>
                    <a:pt x="297466" y="2560859"/>
                  </a:lnTo>
                  <a:lnTo>
                    <a:pt x="164813" y="2331098"/>
                  </a:lnTo>
                  <a:lnTo>
                    <a:pt x="419224" y="2117633"/>
                  </a:lnTo>
                  <a:cubicBezTo>
                    <a:pt x="353698" y="1952430"/>
                    <a:pt x="322519" y="1775608"/>
                    <a:pt x="327591" y="1597957"/>
                  </a:cubicBezTo>
                  <a:lnTo>
                    <a:pt x="15514" y="1484380"/>
                  </a:lnTo>
                  <a:lnTo>
                    <a:pt x="61584" y="1223105"/>
                  </a:lnTo>
                  <a:lnTo>
                    <a:pt x="393686" y="1223114"/>
                  </a:lnTo>
                  <a:cubicBezTo>
                    <a:pt x="449680" y="1054442"/>
                    <a:pt x="539455" y="898947"/>
                    <a:pt x="657532" y="766119"/>
                  </a:cubicBezTo>
                  <a:lnTo>
                    <a:pt x="491474" y="478514"/>
                  </a:lnTo>
                  <a:lnTo>
                    <a:pt x="694710" y="307979"/>
                  </a:lnTo>
                  <a:lnTo>
                    <a:pt x="949109" y="521457"/>
                  </a:lnTo>
                  <a:cubicBezTo>
                    <a:pt x="1100424" y="428239"/>
                    <a:pt x="1269145" y="366829"/>
                    <a:pt x="1444978" y="340975"/>
                  </a:cubicBezTo>
                  <a:lnTo>
                    <a:pt x="1502638" y="13917"/>
                  </a:lnTo>
                  <a:lnTo>
                    <a:pt x="1767944" y="13917"/>
                  </a:lnTo>
                  <a:lnTo>
                    <a:pt x="1825604" y="340975"/>
                  </a:lnTo>
                  <a:cubicBezTo>
                    <a:pt x="2001437" y="366829"/>
                    <a:pt x="2170159" y="428239"/>
                    <a:pt x="2321473" y="521457"/>
                  </a:cubicBezTo>
                  <a:close/>
                </a:path>
              </a:pathLst>
            </a:custGeom>
            <a:solidFill>
              <a:srgbClr val="5C2D91"/>
            </a:solidFill>
            <a:ln>
              <a:noFill/>
            </a:ln>
          </p:spPr>
          <p:style>
            <a:lnRef idx="0">
              <a:scrgbClr r="0" g="0" b="0"/>
            </a:lnRef>
            <a:fillRef idx="3">
              <a:scrgbClr r="0" g="0" b="0"/>
            </a:fillRef>
            <a:effectRef idx="3">
              <a:schemeClr val="accent2">
                <a:hueOff val="0"/>
                <a:satOff val="0"/>
                <a:lumOff val="0"/>
                <a:alphaOff val="0"/>
              </a:schemeClr>
            </a:effectRef>
            <a:fontRef idx="minor">
              <a:schemeClr val="lt1"/>
            </a:fontRef>
          </p:style>
          <p:txBody>
            <a:bodyPr spcFirstLastPara="0" vert="horz" wrap="square" lIns="688012" tIns="796598" rIns="688012" bIns="853797" numCol="1" spcCol="1270" anchor="ctr" anchorCtr="0">
              <a:noAutofit/>
            </a:bodyPr>
            <a:lstStyle/>
            <a:p>
              <a:pPr lvl="0" algn="ctr" defTabSz="1066800">
                <a:lnSpc>
                  <a:spcPct val="90000"/>
                </a:lnSpc>
                <a:spcBef>
                  <a:spcPct val="0"/>
                </a:spcBef>
                <a:spcAft>
                  <a:spcPct val="35000"/>
                </a:spcAft>
              </a:pPr>
              <a:endParaRPr lang="en-CA" sz="2400" kern="1200" dirty="0"/>
            </a:p>
          </p:txBody>
        </p:sp>
        <p:sp>
          <p:nvSpPr>
            <p:cNvPr id="5" name="Freeform 4"/>
            <p:cNvSpPr/>
            <p:nvPr/>
          </p:nvSpPr>
          <p:spPr>
            <a:xfrm>
              <a:off x="3333951" y="2807858"/>
              <a:ext cx="2378605" cy="2378605"/>
            </a:xfrm>
            <a:custGeom>
              <a:avLst/>
              <a:gdLst>
                <a:gd name="connsiteX0" fmla="*/ 1779784 w 2378605"/>
                <a:gd name="connsiteY0" fmla="*/ 602440 h 2378605"/>
                <a:gd name="connsiteX1" fmla="*/ 2130709 w 2378605"/>
                <a:gd name="connsiteY1" fmla="*/ 496678 h 2378605"/>
                <a:gd name="connsiteX2" fmla="*/ 2259836 w 2378605"/>
                <a:gd name="connsiteY2" fmla="*/ 720333 h 2378605"/>
                <a:gd name="connsiteX3" fmla="*/ 1992781 w 2378605"/>
                <a:gd name="connsiteY3" fmla="*/ 971362 h 2378605"/>
                <a:gd name="connsiteX4" fmla="*/ 1992781 w 2378605"/>
                <a:gd name="connsiteY4" fmla="*/ 1407244 h 2378605"/>
                <a:gd name="connsiteX5" fmla="*/ 2259836 w 2378605"/>
                <a:gd name="connsiteY5" fmla="*/ 1658272 h 2378605"/>
                <a:gd name="connsiteX6" fmla="*/ 2130709 w 2378605"/>
                <a:gd name="connsiteY6" fmla="*/ 1881927 h 2378605"/>
                <a:gd name="connsiteX7" fmla="*/ 1779784 w 2378605"/>
                <a:gd name="connsiteY7" fmla="*/ 1776165 h 2378605"/>
                <a:gd name="connsiteX8" fmla="*/ 1402299 w 2378605"/>
                <a:gd name="connsiteY8" fmla="*/ 1994106 h 2378605"/>
                <a:gd name="connsiteX9" fmla="*/ 1318430 w 2378605"/>
                <a:gd name="connsiteY9" fmla="*/ 2350896 h 2378605"/>
                <a:gd name="connsiteX10" fmla="*/ 1060175 w 2378605"/>
                <a:gd name="connsiteY10" fmla="*/ 2350896 h 2378605"/>
                <a:gd name="connsiteX11" fmla="*/ 976306 w 2378605"/>
                <a:gd name="connsiteY11" fmla="*/ 1994106 h 2378605"/>
                <a:gd name="connsiteX12" fmla="*/ 598821 w 2378605"/>
                <a:gd name="connsiteY12" fmla="*/ 1776165 h 2378605"/>
                <a:gd name="connsiteX13" fmla="*/ 247896 w 2378605"/>
                <a:gd name="connsiteY13" fmla="*/ 1881927 h 2378605"/>
                <a:gd name="connsiteX14" fmla="*/ 118769 w 2378605"/>
                <a:gd name="connsiteY14" fmla="*/ 1658272 h 2378605"/>
                <a:gd name="connsiteX15" fmla="*/ 385824 w 2378605"/>
                <a:gd name="connsiteY15" fmla="*/ 1407243 h 2378605"/>
                <a:gd name="connsiteX16" fmla="*/ 385824 w 2378605"/>
                <a:gd name="connsiteY16" fmla="*/ 971361 h 2378605"/>
                <a:gd name="connsiteX17" fmla="*/ 118769 w 2378605"/>
                <a:gd name="connsiteY17" fmla="*/ 720333 h 2378605"/>
                <a:gd name="connsiteX18" fmla="*/ 247896 w 2378605"/>
                <a:gd name="connsiteY18" fmla="*/ 496678 h 2378605"/>
                <a:gd name="connsiteX19" fmla="*/ 598821 w 2378605"/>
                <a:gd name="connsiteY19" fmla="*/ 602440 h 2378605"/>
                <a:gd name="connsiteX20" fmla="*/ 976306 w 2378605"/>
                <a:gd name="connsiteY20" fmla="*/ 384499 h 2378605"/>
                <a:gd name="connsiteX21" fmla="*/ 1060175 w 2378605"/>
                <a:gd name="connsiteY21" fmla="*/ 27709 h 2378605"/>
                <a:gd name="connsiteX22" fmla="*/ 1318430 w 2378605"/>
                <a:gd name="connsiteY22" fmla="*/ 27709 h 2378605"/>
                <a:gd name="connsiteX23" fmla="*/ 1402299 w 2378605"/>
                <a:gd name="connsiteY23" fmla="*/ 384499 h 2378605"/>
                <a:gd name="connsiteX24" fmla="*/ 1779784 w 2378605"/>
                <a:gd name="connsiteY24" fmla="*/ 602440 h 237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78605" h="2378605">
                  <a:moveTo>
                    <a:pt x="1779784" y="602440"/>
                  </a:moveTo>
                  <a:lnTo>
                    <a:pt x="2130709" y="496678"/>
                  </a:lnTo>
                  <a:lnTo>
                    <a:pt x="2259836" y="720333"/>
                  </a:lnTo>
                  <a:lnTo>
                    <a:pt x="1992781" y="971362"/>
                  </a:lnTo>
                  <a:cubicBezTo>
                    <a:pt x="2031492" y="1114077"/>
                    <a:pt x="2031492" y="1264528"/>
                    <a:pt x="1992781" y="1407244"/>
                  </a:cubicBezTo>
                  <a:lnTo>
                    <a:pt x="2259836" y="1658272"/>
                  </a:lnTo>
                  <a:lnTo>
                    <a:pt x="2130709" y="1881927"/>
                  </a:lnTo>
                  <a:lnTo>
                    <a:pt x="1779784" y="1776165"/>
                  </a:lnTo>
                  <a:cubicBezTo>
                    <a:pt x="1675544" y="1881048"/>
                    <a:pt x="1545250" y="1956273"/>
                    <a:pt x="1402299" y="1994106"/>
                  </a:cubicBezTo>
                  <a:lnTo>
                    <a:pt x="1318430" y="2350896"/>
                  </a:lnTo>
                  <a:lnTo>
                    <a:pt x="1060175" y="2350896"/>
                  </a:lnTo>
                  <a:lnTo>
                    <a:pt x="976306" y="1994106"/>
                  </a:lnTo>
                  <a:cubicBezTo>
                    <a:pt x="833355" y="1956273"/>
                    <a:pt x="703061" y="1881048"/>
                    <a:pt x="598821" y="1776165"/>
                  </a:cubicBezTo>
                  <a:lnTo>
                    <a:pt x="247896" y="1881927"/>
                  </a:lnTo>
                  <a:lnTo>
                    <a:pt x="118769" y="1658272"/>
                  </a:lnTo>
                  <a:lnTo>
                    <a:pt x="385824" y="1407243"/>
                  </a:lnTo>
                  <a:cubicBezTo>
                    <a:pt x="347113" y="1264528"/>
                    <a:pt x="347113" y="1114077"/>
                    <a:pt x="385824" y="971361"/>
                  </a:cubicBezTo>
                  <a:lnTo>
                    <a:pt x="118769" y="720333"/>
                  </a:lnTo>
                  <a:lnTo>
                    <a:pt x="247896" y="496678"/>
                  </a:lnTo>
                  <a:lnTo>
                    <a:pt x="598821" y="602440"/>
                  </a:lnTo>
                  <a:cubicBezTo>
                    <a:pt x="703061" y="497557"/>
                    <a:pt x="833355" y="422332"/>
                    <a:pt x="976306" y="384499"/>
                  </a:cubicBezTo>
                  <a:lnTo>
                    <a:pt x="1060175" y="27709"/>
                  </a:lnTo>
                  <a:lnTo>
                    <a:pt x="1318430" y="27709"/>
                  </a:lnTo>
                  <a:lnTo>
                    <a:pt x="1402299" y="384499"/>
                  </a:lnTo>
                  <a:cubicBezTo>
                    <a:pt x="1545250" y="422332"/>
                    <a:pt x="1675544" y="497557"/>
                    <a:pt x="1779784" y="602440"/>
                  </a:cubicBezTo>
                  <a:close/>
                </a:path>
              </a:pathLst>
            </a:custGeom>
            <a:ln>
              <a:noFill/>
            </a:ln>
          </p:spPr>
          <p:style>
            <a:lnRef idx="0">
              <a:scrgbClr r="0" g="0" b="0"/>
            </a:lnRef>
            <a:fillRef idx="3">
              <a:schemeClr val="accent2">
                <a:hueOff val="1174022"/>
                <a:satOff val="23684"/>
                <a:lumOff val="-981"/>
                <a:alphaOff val="0"/>
              </a:schemeClr>
            </a:fillRef>
            <a:effectRef idx="3">
              <a:schemeClr val="accent2">
                <a:hueOff val="1174022"/>
                <a:satOff val="23684"/>
                <a:lumOff val="-981"/>
                <a:alphaOff val="0"/>
              </a:schemeClr>
            </a:effectRef>
            <a:fontRef idx="minor">
              <a:schemeClr val="lt1"/>
            </a:fontRef>
          </p:style>
          <p:txBody>
            <a:bodyPr spcFirstLastPara="0" vert="horz" wrap="square" lIns="639461" tIns="643080" rIns="639461" bIns="643080" numCol="1" spcCol="1270" anchor="ctr" anchorCtr="0">
              <a:noAutofit/>
            </a:bodyPr>
            <a:lstStyle/>
            <a:p>
              <a:pPr lvl="0" algn="ctr" defTabSz="1422400">
                <a:lnSpc>
                  <a:spcPct val="90000"/>
                </a:lnSpc>
                <a:spcBef>
                  <a:spcPct val="0"/>
                </a:spcBef>
                <a:spcAft>
                  <a:spcPct val="35000"/>
                </a:spcAft>
              </a:pPr>
              <a:r>
                <a:rPr lang="en-CA" sz="3200" kern="1200" dirty="0" smtClean="0"/>
                <a:t>Value</a:t>
              </a:r>
              <a:endParaRPr lang="en-CA" sz="3200" kern="1200" dirty="0"/>
            </a:p>
          </p:txBody>
        </p:sp>
        <p:sp>
          <p:nvSpPr>
            <p:cNvPr id="18" name="Freeform 17"/>
            <p:cNvSpPr/>
            <p:nvPr/>
          </p:nvSpPr>
          <p:spPr>
            <a:xfrm>
              <a:off x="4404322" y="904973"/>
              <a:ext cx="2854327" cy="2854327"/>
            </a:xfrm>
            <a:custGeom>
              <a:avLst/>
              <a:gdLst>
                <a:gd name="connsiteX0" fmla="*/ 1743825 w 2330547"/>
                <a:gd name="connsiteY0" fmla="*/ 590268 h 2330547"/>
                <a:gd name="connsiteX1" fmla="*/ 2087659 w 2330547"/>
                <a:gd name="connsiteY1" fmla="*/ 486643 h 2330547"/>
                <a:gd name="connsiteX2" fmla="*/ 2214178 w 2330547"/>
                <a:gd name="connsiteY2" fmla="*/ 705779 h 2330547"/>
                <a:gd name="connsiteX3" fmla="*/ 1952518 w 2330547"/>
                <a:gd name="connsiteY3" fmla="*/ 951736 h 2330547"/>
                <a:gd name="connsiteX4" fmla="*/ 1952518 w 2330547"/>
                <a:gd name="connsiteY4" fmla="*/ 1378811 h 2330547"/>
                <a:gd name="connsiteX5" fmla="*/ 2214178 w 2330547"/>
                <a:gd name="connsiteY5" fmla="*/ 1624768 h 2330547"/>
                <a:gd name="connsiteX6" fmla="*/ 2087659 w 2330547"/>
                <a:gd name="connsiteY6" fmla="*/ 1843904 h 2330547"/>
                <a:gd name="connsiteX7" fmla="*/ 1743825 w 2330547"/>
                <a:gd name="connsiteY7" fmla="*/ 1740279 h 2330547"/>
                <a:gd name="connsiteX8" fmla="*/ 1373967 w 2330547"/>
                <a:gd name="connsiteY8" fmla="*/ 1953816 h 2330547"/>
                <a:gd name="connsiteX9" fmla="*/ 1291792 w 2330547"/>
                <a:gd name="connsiteY9" fmla="*/ 2303398 h 2330547"/>
                <a:gd name="connsiteX10" fmla="*/ 1038755 w 2330547"/>
                <a:gd name="connsiteY10" fmla="*/ 2303398 h 2330547"/>
                <a:gd name="connsiteX11" fmla="*/ 956580 w 2330547"/>
                <a:gd name="connsiteY11" fmla="*/ 1953816 h 2330547"/>
                <a:gd name="connsiteX12" fmla="*/ 586722 w 2330547"/>
                <a:gd name="connsiteY12" fmla="*/ 1740279 h 2330547"/>
                <a:gd name="connsiteX13" fmla="*/ 242888 w 2330547"/>
                <a:gd name="connsiteY13" fmla="*/ 1843904 h 2330547"/>
                <a:gd name="connsiteX14" fmla="*/ 116369 w 2330547"/>
                <a:gd name="connsiteY14" fmla="*/ 1624768 h 2330547"/>
                <a:gd name="connsiteX15" fmla="*/ 378029 w 2330547"/>
                <a:gd name="connsiteY15" fmla="*/ 1378811 h 2330547"/>
                <a:gd name="connsiteX16" fmla="*/ 378029 w 2330547"/>
                <a:gd name="connsiteY16" fmla="*/ 951736 h 2330547"/>
                <a:gd name="connsiteX17" fmla="*/ 116369 w 2330547"/>
                <a:gd name="connsiteY17" fmla="*/ 705779 h 2330547"/>
                <a:gd name="connsiteX18" fmla="*/ 242888 w 2330547"/>
                <a:gd name="connsiteY18" fmla="*/ 486643 h 2330547"/>
                <a:gd name="connsiteX19" fmla="*/ 586722 w 2330547"/>
                <a:gd name="connsiteY19" fmla="*/ 590268 h 2330547"/>
                <a:gd name="connsiteX20" fmla="*/ 956580 w 2330547"/>
                <a:gd name="connsiteY20" fmla="*/ 376731 h 2330547"/>
                <a:gd name="connsiteX21" fmla="*/ 1038755 w 2330547"/>
                <a:gd name="connsiteY21" fmla="*/ 27149 h 2330547"/>
                <a:gd name="connsiteX22" fmla="*/ 1291792 w 2330547"/>
                <a:gd name="connsiteY22" fmla="*/ 27149 h 2330547"/>
                <a:gd name="connsiteX23" fmla="*/ 1373967 w 2330547"/>
                <a:gd name="connsiteY23" fmla="*/ 376731 h 2330547"/>
                <a:gd name="connsiteX24" fmla="*/ 1743825 w 2330547"/>
                <a:gd name="connsiteY24" fmla="*/ 590268 h 233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0547" h="2330547">
                  <a:moveTo>
                    <a:pt x="1500050" y="589519"/>
                  </a:moveTo>
                  <a:lnTo>
                    <a:pt x="1749324" y="435132"/>
                  </a:lnTo>
                  <a:lnTo>
                    <a:pt x="1895415" y="581222"/>
                  </a:lnTo>
                  <a:lnTo>
                    <a:pt x="1741028" y="830498"/>
                  </a:lnTo>
                  <a:cubicBezTo>
                    <a:pt x="1800491" y="932764"/>
                    <a:pt x="1831643" y="1049024"/>
                    <a:pt x="1831279" y="1167321"/>
                  </a:cubicBezTo>
                  <a:lnTo>
                    <a:pt x="2089621" y="1306006"/>
                  </a:lnTo>
                  <a:lnTo>
                    <a:pt x="2036147" y="1505569"/>
                  </a:lnTo>
                  <a:lnTo>
                    <a:pt x="1743075" y="1496504"/>
                  </a:lnTo>
                  <a:cubicBezTo>
                    <a:pt x="1684241" y="1599134"/>
                    <a:pt x="1599134" y="1684242"/>
                    <a:pt x="1496503" y="1743075"/>
                  </a:cubicBezTo>
                  <a:lnTo>
                    <a:pt x="1505569" y="2036147"/>
                  </a:lnTo>
                  <a:lnTo>
                    <a:pt x="1306005" y="2089620"/>
                  </a:lnTo>
                  <a:lnTo>
                    <a:pt x="1167321" y="1831279"/>
                  </a:lnTo>
                  <a:cubicBezTo>
                    <a:pt x="1049024" y="1831642"/>
                    <a:pt x="932764" y="1800491"/>
                    <a:pt x="830497" y="1741028"/>
                  </a:cubicBezTo>
                  <a:lnTo>
                    <a:pt x="581223" y="1895415"/>
                  </a:lnTo>
                  <a:lnTo>
                    <a:pt x="435132" y="1749325"/>
                  </a:lnTo>
                  <a:lnTo>
                    <a:pt x="589519" y="1500049"/>
                  </a:lnTo>
                  <a:cubicBezTo>
                    <a:pt x="530056" y="1397783"/>
                    <a:pt x="498904" y="1281523"/>
                    <a:pt x="499268" y="1163226"/>
                  </a:cubicBezTo>
                  <a:lnTo>
                    <a:pt x="240926" y="1024541"/>
                  </a:lnTo>
                  <a:lnTo>
                    <a:pt x="294400" y="824978"/>
                  </a:lnTo>
                  <a:lnTo>
                    <a:pt x="587472" y="834043"/>
                  </a:lnTo>
                  <a:cubicBezTo>
                    <a:pt x="646306" y="731413"/>
                    <a:pt x="731413" y="646305"/>
                    <a:pt x="834044" y="587472"/>
                  </a:cubicBezTo>
                  <a:lnTo>
                    <a:pt x="824978" y="294400"/>
                  </a:lnTo>
                  <a:lnTo>
                    <a:pt x="1024542" y="240927"/>
                  </a:lnTo>
                  <a:lnTo>
                    <a:pt x="1163226" y="499268"/>
                  </a:lnTo>
                  <a:cubicBezTo>
                    <a:pt x="1281523" y="498905"/>
                    <a:pt x="1397783" y="530056"/>
                    <a:pt x="1500050" y="589519"/>
                  </a:cubicBezTo>
                  <a:close/>
                </a:path>
              </a:pathLst>
            </a:custGeom>
            <a:ln>
              <a:noFill/>
            </a:ln>
          </p:spPr>
          <p:style>
            <a:lnRef idx="0">
              <a:scrgbClr r="0" g="0" b="0"/>
            </a:lnRef>
            <a:fillRef idx="3">
              <a:schemeClr val="accent2">
                <a:hueOff val="2348044"/>
                <a:satOff val="47367"/>
                <a:lumOff val="-1961"/>
                <a:alphaOff val="0"/>
              </a:schemeClr>
            </a:fillRef>
            <a:effectRef idx="3">
              <a:schemeClr val="accent2">
                <a:hueOff val="2348044"/>
                <a:satOff val="47367"/>
                <a:lumOff val="-1961"/>
                <a:alphaOff val="0"/>
              </a:schemeClr>
            </a:effectRef>
            <a:fontRef idx="minor">
              <a:schemeClr val="lt1"/>
            </a:fontRef>
          </p:style>
          <p:txBody>
            <a:bodyPr spcFirstLastPara="0" vert="horz" wrap="square" lIns="855598" tIns="855597" rIns="855597" bIns="855598" numCol="1" spcCol="1270" anchor="ctr" anchorCtr="0">
              <a:noAutofit/>
            </a:bodyPr>
            <a:lstStyle/>
            <a:p>
              <a:pPr lvl="0" algn="ctr" defTabSz="2889250">
                <a:lnSpc>
                  <a:spcPct val="90000"/>
                </a:lnSpc>
                <a:spcBef>
                  <a:spcPct val="0"/>
                </a:spcBef>
                <a:spcAft>
                  <a:spcPct val="35000"/>
                </a:spcAft>
              </a:pPr>
              <a:endParaRPr lang="en-CA" sz="6500" kern="1200" dirty="0"/>
            </a:p>
          </p:txBody>
        </p:sp>
        <p:sp>
          <p:nvSpPr>
            <p:cNvPr id="19" name="Circular Arrow 18"/>
            <p:cNvSpPr/>
            <p:nvPr/>
          </p:nvSpPr>
          <p:spPr>
            <a:xfrm>
              <a:off x="5005040" y="3076099"/>
              <a:ext cx="4186345" cy="4186345"/>
            </a:xfrm>
            <a:prstGeom prst="circularArrow">
              <a:avLst>
                <a:gd name="adj1" fmla="val 4687"/>
                <a:gd name="adj2" fmla="val 299029"/>
                <a:gd name="adj3" fmla="val 2546581"/>
                <a:gd name="adj4" fmla="val 15797246"/>
                <a:gd name="adj5" fmla="val 5469"/>
              </a:avLst>
            </a:prstGeom>
            <a:ln>
              <a:noFill/>
            </a:ln>
          </p:spPr>
          <p:style>
            <a:lnRef idx="0">
              <a:scrgbClr r="0" g="0" b="0"/>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20" name="Shape 19"/>
            <p:cNvSpPr/>
            <p:nvPr/>
          </p:nvSpPr>
          <p:spPr>
            <a:xfrm>
              <a:off x="2912704" y="2274043"/>
              <a:ext cx="3041641" cy="3041641"/>
            </a:xfrm>
            <a:prstGeom prst="leftCircularArrow">
              <a:avLst>
                <a:gd name="adj1" fmla="val 6452"/>
                <a:gd name="adj2" fmla="val 429999"/>
                <a:gd name="adj3" fmla="val 10489124"/>
                <a:gd name="adj4" fmla="val 14837806"/>
                <a:gd name="adj5" fmla="val 7527"/>
              </a:avLst>
            </a:prstGeom>
            <a:solidFill>
              <a:srgbClr val="8616A3"/>
            </a:solidFill>
            <a:ln>
              <a:noFill/>
            </a:ln>
          </p:spPr>
          <p:style>
            <a:lnRef idx="0">
              <a:scrgbClr r="0" g="0" b="0"/>
            </a:lnRef>
            <a:fillRef idx="3">
              <a:scrgbClr r="0" g="0" b="0"/>
            </a:fillRef>
            <a:effectRef idx="3">
              <a:schemeClr val="accent2">
                <a:hueOff val="1174022"/>
                <a:satOff val="23684"/>
                <a:lumOff val="-981"/>
                <a:alphaOff val="0"/>
              </a:schemeClr>
            </a:effectRef>
            <a:fontRef idx="minor">
              <a:schemeClr val="lt1"/>
            </a:fontRef>
          </p:style>
        </p:sp>
        <p:sp>
          <p:nvSpPr>
            <p:cNvPr id="21" name="Circular Arrow 20"/>
            <p:cNvSpPr/>
            <p:nvPr/>
          </p:nvSpPr>
          <p:spPr>
            <a:xfrm>
              <a:off x="4127133" y="648867"/>
              <a:ext cx="3279501" cy="3279501"/>
            </a:xfrm>
            <a:prstGeom prst="circularArrow">
              <a:avLst>
                <a:gd name="adj1" fmla="val 5984"/>
                <a:gd name="adj2" fmla="val 394124"/>
                <a:gd name="adj3" fmla="val 13313824"/>
                <a:gd name="adj4" fmla="val 10508221"/>
                <a:gd name="adj5" fmla="val 6981"/>
              </a:avLst>
            </a:prstGeom>
            <a:solidFill>
              <a:srgbClr val="B4009E"/>
            </a:solidFill>
            <a:ln>
              <a:noFill/>
            </a:ln>
          </p:spPr>
          <p:style>
            <a:lnRef idx="0">
              <a:scrgbClr r="0" g="0" b="0"/>
            </a:lnRef>
            <a:fillRef idx="3">
              <a:scrgbClr r="0" g="0" b="0"/>
            </a:fillRef>
            <a:effectRef idx="3">
              <a:schemeClr val="accent2">
                <a:hueOff val="2348044"/>
                <a:satOff val="47367"/>
                <a:lumOff val="-1961"/>
                <a:alphaOff val="0"/>
              </a:schemeClr>
            </a:effectRef>
            <a:fontRef idx="minor">
              <a:schemeClr val="lt1"/>
            </a:fontRef>
          </p:style>
        </p:sp>
      </p:grpSp>
      <p:grpSp>
        <p:nvGrpSpPr>
          <p:cNvPr id="7" name="Group 6"/>
          <p:cNvGrpSpPr/>
          <p:nvPr/>
        </p:nvGrpSpPr>
        <p:grpSpPr>
          <a:xfrm>
            <a:off x="6866308" y="1053606"/>
            <a:ext cx="2330547" cy="2330547"/>
            <a:chOff x="3632551" y="261889"/>
            <a:chExt cx="2330547" cy="2330547"/>
          </a:xfrm>
        </p:grpSpPr>
        <p:sp>
          <p:nvSpPr>
            <p:cNvPr id="9" name="Shape 8"/>
            <p:cNvSpPr/>
            <p:nvPr/>
          </p:nvSpPr>
          <p:spPr>
            <a:xfrm rot="20700000">
              <a:off x="3632551" y="261889"/>
              <a:ext cx="2330547" cy="2330547"/>
            </a:xfrm>
            <a:prstGeom prst="gear6">
              <a:avLst/>
            </a:prstGeom>
            <a:solidFill>
              <a:schemeClr val="accent1"/>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Shape 4"/>
            <p:cNvSpPr/>
            <p:nvPr/>
          </p:nvSpPr>
          <p:spPr>
            <a:xfrm>
              <a:off x="4143709" y="773046"/>
              <a:ext cx="1308232" cy="130823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CA" sz="3200" kern="1200" dirty="0"/>
            </a:p>
          </p:txBody>
        </p:sp>
      </p:grpSp>
      <p:sp>
        <p:nvSpPr>
          <p:cNvPr id="8" name="Circular Arrow 7"/>
          <p:cNvSpPr/>
          <p:nvPr/>
        </p:nvSpPr>
        <p:spPr>
          <a:xfrm rot="6953721">
            <a:off x="6546450" y="606255"/>
            <a:ext cx="3279501" cy="3279501"/>
          </a:xfrm>
          <a:prstGeom prst="circularArrow">
            <a:avLst>
              <a:gd name="adj1" fmla="val 5984"/>
              <a:gd name="adj2" fmla="val 394124"/>
              <a:gd name="adj3" fmla="val 13313824"/>
              <a:gd name="adj4" fmla="val 10508221"/>
              <a:gd name="adj5" fmla="val 6981"/>
            </a:avLst>
          </a:prstGeom>
          <a:solidFill>
            <a:schemeClr val="accent1"/>
          </a:solidFill>
          <a:ln>
            <a:noFill/>
          </a:ln>
          <a:effectLst>
            <a:outerShdw blurRad="50800" dist="38100" dir="5400000" algn="t" rotWithShape="0">
              <a:prstClr val="black">
                <a:alpha val="40000"/>
              </a:prstClr>
            </a:outerShdw>
          </a:effectLst>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Rectangle 10"/>
          <p:cNvSpPr/>
          <p:nvPr/>
        </p:nvSpPr>
        <p:spPr>
          <a:xfrm>
            <a:off x="5617869" y="4856703"/>
            <a:ext cx="2568332" cy="584775"/>
          </a:xfrm>
          <a:prstGeom prst="rect">
            <a:avLst/>
          </a:prstGeom>
          <a:ln>
            <a:noFill/>
          </a:ln>
        </p:spPr>
        <p:txBody>
          <a:bodyPr wrap="none">
            <a:spAutoFit/>
          </a:bodyPr>
          <a:lstStyle/>
          <a:p>
            <a:pPr lvl="0"/>
            <a:r>
              <a:rPr lang="en-CA" sz="3200" dirty="0"/>
              <a:t>Commitment</a:t>
            </a:r>
          </a:p>
        </p:txBody>
      </p:sp>
      <p:sp>
        <p:nvSpPr>
          <p:cNvPr id="12" name="Rectangle 11"/>
          <p:cNvSpPr/>
          <p:nvPr/>
        </p:nvSpPr>
        <p:spPr>
          <a:xfrm>
            <a:off x="4328545" y="1953619"/>
            <a:ext cx="2872518" cy="584775"/>
          </a:xfrm>
          <a:prstGeom prst="rect">
            <a:avLst/>
          </a:prstGeom>
          <a:ln>
            <a:noFill/>
          </a:ln>
        </p:spPr>
        <p:txBody>
          <a:bodyPr wrap="none">
            <a:spAutoFit/>
          </a:bodyPr>
          <a:lstStyle/>
          <a:p>
            <a:pPr lvl="0"/>
            <a:r>
              <a:rPr lang="en-CA" sz="3200" dirty="0"/>
              <a:t>Understanding</a:t>
            </a:r>
          </a:p>
        </p:txBody>
      </p:sp>
      <p:sp>
        <p:nvSpPr>
          <p:cNvPr id="13" name="Rectangle 12"/>
          <p:cNvSpPr/>
          <p:nvPr/>
        </p:nvSpPr>
        <p:spPr>
          <a:xfrm>
            <a:off x="7259864" y="1953619"/>
            <a:ext cx="1543436" cy="535531"/>
          </a:xfrm>
          <a:prstGeom prst="rect">
            <a:avLst/>
          </a:prstGeom>
          <a:ln>
            <a:noFill/>
          </a:ln>
        </p:spPr>
        <p:txBody>
          <a:bodyPr wrap="none">
            <a:spAutoFit/>
          </a:bodyPr>
          <a:lstStyle/>
          <a:p>
            <a:pPr lvl="0" algn="ctr" defTabSz="666750">
              <a:lnSpc>
                <a:spcPct val="90000"/>
              </a:lnSpc>
              <a:spcBef>
                <a:spcPct val="0"/>
              </a:spcBef>
              <a:spcAft>
                <a:spcPct val="35000"/>
              </a:spcAft>
            </a:pPr>
            <a:r>
              <a:rPr lang="en-CA" sz="3200" dirty="0"/>
              <a:t>Interest</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b="16658"/>
          <a:stretch/>
        </p:blipFill>
        <p:spPr>
          <a:xfrm>
            <a:off x="7082333" y="5522960"/>
            <a:ext cx="1263416" cy="1052952"/>
          </a:xfrm>
          <a:prstGeom prst="rect">
            <a:avLst/>
          </a:prstGeom>
          <a:ln>
            <a:noFill/>
          </a:ln>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b="16658"/>
          <a:stretch/>
        </p:blipFill>
        <p:spPr>
          <a:xfrm>
            <a:off x="8266814" y="2172405"/>
            <a:ext cx="1263416" cy="1052952"/>
          </a:xfrm>
          <a:prstGeom prst="rect">
            <a:avLst/>
          </a:prstGeom>
          <a:ln>
            <a:noFill/>
          </a:ln>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b="16658"/>
          <a:stretch/>
        </p:blipFill>
        <p:spPr>
          <a:xfrm>
            <a:off x="5727526" y="2276346"/>
            <a:ext cx="1263416" cy="1052952"/>
          </a:xfrm>
          <a:prstGeom prst="rect">
            <a:avLst/>
          </a:prstGeom>
          <a:ln>
            <a:noFill/>
          </a:ln>
        </p:spPr>
      </p:pic>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b="16658"/>
          <a:stretch/>
        </p:blipFill>
        <p:spPr>
          <a:xfrm>
            <a:off x="4354453" y="4065799"/>
            <a:ext cx="1263416" cy="1052952"/>
          </a:xfrm>
          <a:prstGeom prst="rect">
            <a:avLst/>
          </a:prstGeom>
          <a:ln>
            <a:noFill/>
          </a:ln>
        </p:spPr>
      </p:pic>
    </p:spTree>
    <p:extLst>
      <p:ext uri="{BB962C8B-B14F-4D97-AF65-F5344CB8AC3E}">
        <p14:creationId xmlns:p14="http://schemas.microsoft.com/office/powerpoint/2010/main" val="729462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smtClean="0"/>
              <a:t>Next Steps</a:t>
            </a:r>
            <a:endParaRPr lang="en-US" sz="4400" dirty="0"/>
          </a:p>
        </p:txBody>
      </p:sp>
      <p:sp>
        <p:nvSpPr>
          <p:cNvPr id="12" name="Text Placeholder 4"/>
          <p:cNvSpPr txBox="1">
            <a:spLocks/>
          </p:cNvSpPr>
          <p:nvPr/>
        </p:nvSpPr>
        <p:spPr>
          <a:xfrm>
            <a:off x="1845128" y="2063634"/>
            <a:ext cx="9958387" cy="1197864"/>
          </a:xfrm>
          <a:prstGeom prst="rect">
            <a:avLst/>
          </a:prstGeom>
          <a:solidFill>
            <a:srgbClr val="3C3C3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46630" rIns="46630" bIns="46630" numCol="1" spcCol="0" rtlCol="0" fromWordArt="0" anchor="ctr" anchorCtr="0" forceAA="0" compatLnSpc="1">
            <a:prstTxWarp prst="textNoShape">
              <a:avLst/>
            </a:prstTxWarp>
            <a:noAutofit/>
          </a:bodyPr>
          <a:lstStyle>
            <a:defPPr>
              <a:defRPr lang="en-US"/>
            </a:defPPr>
            <a:lvl1pPr>
              <a:defRPr>
                <a:solidFill>
                  <a:schemeClr val="lt1"/>
                </a:solidFill>
              </a:defRPr>
            </a:lvl1pPr>
            <a:lvl2pPr lvl="1">
              <a:defRPr sz="2400">
                <a:solidFill>
                  <a:srgbClr val="FFFFFF"/>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600"/>
              </a:spcBef>
              <a:spcAft>
                <a:spcPts val="600"/>
              </a:spcAft>
            </a:pPr>
            <a:r>
              <a:rPr lang="en-CA" sz="2400" dirty="0" smtClean="0">
                <a:latin typeface="Segoe UI" panose="020B0502040204020203" pitchFamily="34" charset="0"/>
                <a:cs typeface="Segoe UI" panose="020B0502040204020203" pitchFamily="34" charset="0"/>
              </a:rPr>
              <a:t>DEVELOP ORGANIZATIONAL, GROUP AND INDIVIDUAL GUIDANCE</a:t>
            </a:r>
            <a:endParaRPr lang="en-CA" sz="2400" dirty="0">
              <a:latin typeface="Segoe UI" panose="020B0502040204020203" pitchFamily="34" charset="0"/>
              <a:cs typeface="Segoe UI" panose="020B0502040204020203" pitchFamily="34" charset="0"/>
            </a:endParaRPr>
          </a:p>
        </p:txBody>
      </p:sp>
      <p:sp>
        <p:nvSpPr>
          <p:cNvPr id="13" name="Text Placeholder 4"/>
          <p:cNvSpPr txBox="1">
            <a:spLocks/>
          </p:cNvSpPr>
          <p:nvPr/>
        </p:nvSpPr>
        <p:spPr>
          <a:xfrm>
            <a:off x="1845128" y="3464143"/>
            <a:ext cx="9958387" cy="1197864"/>
          </a:xfrm>
          <a:prstGeom prst="rect">
            <a:avLst/>
          </a:prstGeom>
          <a:solidFill>
            <a:srgbClr val="3C3C3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46630" rIns="46630" bIns="46630" numCol="1" spcCol="0" rtlCol="0" fromWordArt="0" anchor="ctr" anchorCtr="0" forceAA="0" compatLnSpc="1">
            <a:prstTxWarp prst="textNoShape">
              <a:avLst/>
            </a:prstTxWarp>
            <a:noAutofit/>
          </a:bodyPr>
          <a:lstStyle>
            <a:defPPr>
              <a:defRPr lang="en-US"/>
            </a:defPPr>
            <a:lvl1pPr>
              <a:defRPr sz="2400">
                <a:solidFill>
                  <a:schemeClr val="lt1"/>
                </a:solidFill>
              </a:defRPr>
            </a:lvl1pPr>
            <a:lvl2pPr lvl="1">
              <a:defRPr sz="2400">
                <a:solidFill>
                  <a:srgbClr val="FFFFFF"/>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CA" dirty="0" smtClean="0">
                <a:latin typeface="Segoe UI" panose="020B0502040204020203" pitchFamily="34" charset="0"/>
                <a:cs typeface="Segoe UI" panose="020B0502040204020203" pitchFamily="34" charset="0"/>
              </a:rPr>
              <a:t>LEVERAGE </a:t>
            </a:r>
            <a:r>
              <a:rPr lang="en-CA" dirty="0" smtClean="0">
                <a:latin typeface="Segoe UI" panose="020B0502040204020203" pitchFamily="34" charset="0"/>
                <a:cs typeface="Segoe UI" panose="020B0502040204020203" pitchFamily="34" charset="0"/>
                <a:hlinkClick r:id="rId3"/>
              </a:rPr>
              <a:t>WHENTOUSEWHAT.COM</a:t>
            </a:r>
            <a:r>
              <a:rPr lang="en-CA" dirty="0" smtClean="0">
                <a:latin typeface="Segoe UI" panose="020B0502040204020203" pitchFamily="34" charset="0"/>
                <a:cs typeface="Segoe UI" panose="020B0502040204020203" pitchFamily="34" charset="0"/>
              </a:rPr>
              <a:t> WHITEPAPER, </a:t>
            </a:r>
            <a:r>
              <a:rPr lang="en-CA" dirty="0" smtClean="0">
                <a:latin typeface="Segoe UI" panose="020B0502040204020203" pitchFamily="34" charset="0"/>
                <a:cs typeface="Segoe UI" panose="020B0502040204020203" pitchFamily="34" charset="0"/>
                <a:hlinkClick r:id="rId4"/>
              </a:rPr>
              <a:t>SUCCESS.OFFICE.COM</a:t>
            </a:r>
            <a:r>
              <a:rPr lang="en-CA" dirty="0" smtClean="0">
                <a:latin typeface="Segoe UI" panose="020B0502040204020203" pitchFamily="34" charset="0"/>
                <a:cs typeface="Segoe UI" panose="020B0502040204020203" pitchFamily="34" charset="0"/>
              </a:rPr>
              <a:t> AND </a:t>
            </a:r>
            <a:r>
              <a:rPr lang="en-CA" dirty="0" smtClean="0">
                <a:latin typeface="Segoe UI" panose="020B0502040204020203" pitchFamily="34" charset="0"/>
                <a:cs typeface="Segoe UI" panose="020B0502040204020203" pitchFamily="34" charset="0"/>
                <a:hlinkClick r:id="rId5"/>
              </a:rPr>
              <a:t>IMPROVEIT.HOW/BOOK</a:t>
            </a:r>
            <a:endParaRPr lang="en-CA" dirty="0">
              <a:latin typeface="Segoe UI" panose="020B0502040204020203" pitchFamily="34" charset="0"/>
              <a:cs typeface="Segoe UI" panose="020B0502040204020203" pitchFamily="34" charset="0"/>
            </a:endParaRPr>
          </a:p>
        </p:txBody>
      </p:sp>
      <p:sp>
        <p:nvSpPr>
          <p:cNvPr id="14" name="Text Placeholder 4"/>
          <p:cNvSpPr txBox="1">
            <a:spLocks/>
          </p:cNvSpPr>
          <p:nvPr/>
        </p:nvSpPr>
        <p:spPr>
          <a:xfrm>
            <a:off x="1845128" y="4842880"/>
            <a:ext cx="9958387" cy="1197864"/>
          </a:xfrm>
          <a:prstGeom prst="rect">
            <a:avLst/>
          </a:prstGeom>
          <a:solidFill>
            <a:srgbClr val="3C3C3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46630" rIns="46630" bIns="46630" numCol="1" spcCol="0" rtlCol="0" fromWordArt="0" anchor="ctr" anchorCtr="0" forceAA="0" compatLnSpc="1">
            <a:prstTxWarp prst="textNoShape">
              <a:avLst/>
            </a:prstTxWarp>
            <a:noAutofit/>
          </a:bodyPr>
          <a:lstStyle>
            <a:defPPr>
              <a:defRPr lang="en-US"/>
            </a:defPPr>
            <a:lvl1pPr>
              <a:defRPr sz="2400">
                <a:solidFill>
                  <a:schemeClr val="lt1"/>
                </a:solidFill>
              </a:defRPr>
            </a:lvl1pPr>
            <a:lvl2pPr lvl="1">
              <a:defRPr sz="2400">
                <a:solidFill>
                  <a:srgbClr val="FFFFFF"/>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CA" dirty="0" smtClean="0">
                <a:latin typeface="Segoe UI" panose="020B0502040204020203" pitchFamily="34" charset="0"/>
                <a:cs typeface="Segoe UI" panose="020B0502040204020203" pitchFamily="34" charset="0"/>
              </a:rPr>
              <a:t>GIVE US FEEDBACK &amp; SHARE WHAT’S WORKING</a:t>
            </a:r>
          </a:p>
        </p:txBody>
      </p:sp>
      <p:grpSp>
        <p:nvGrpSpPr>
          <p:cNvPr id="5" name="Group 4"/>
          <p:cNvGrpSpPr/>
          <p:nvPr/>
        </p:nvGrpSpPr>
        <p:grpSpPr>
          <a:xfrm>
            <a:off x="520698" y="4850718"/>
            <a:ext cx="1193802" cy="1193802"/>
            <a:chOff x="520698" y="4850718"/>
            <a:chExt cx="1193802" cy="1193802"/>
          </a:xfrm>
        </p:grpSpPr>
        <p:sp>
          <p:nvSpPr>
            <p:cNvPr id="19" name="Rectangle 18"/>
            <p:cNvSpPr>
              <a:spLocks noChangeAspect="1"/>
            </p:cNvSpPr>
            <p:nvPr/>
          </p:nvSpPr>
          <p:spPr bwMode="auto">
            <a:xfrm>
              <a:off x="520698" y="4850718"/>
              <a:ext cx="1193802" cy="1193802"/>
            </a:xfrm>
            <a:prstGeom prst="rect">
              <a:avLst/>
            </a:prstGeom>
            <a:solidFill>
              <a:schemeClr val="bg2"/>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4" name="Freeform 5"/>
            <p:cNvSpPr>
              <a:spLocks/>
            </p:cNvSpPr>
            <p:nvPr/>
          </p:nvSpPr>
          <p:spPr bwMode="auto">
            <a:xfrm>
              <a:off x="858575" y="5149850"/>
              <a:ext cx="518048" cy="583924"/>
            </a:xfrm>
            <a:custGeom>
              <a:avLst/>
              <a:gdLst>
                <a:gd name="T0" fmla="*/ 142 w 346"/>
                <a:gd name="T1" fmla="*/ 32 h 390"/>
                <a:gd name="T2" fmla="*/ 76 w 346"/>
                <a:gd name="T3" fmla="*/ 56 h 390"/>
                <a:gd name="T4" fmla="*/ 90 w 346"/>
                <a:gd name="T5" fmla="*/ 12 h 390"/>
                <a:gd name="T6" fmla="*/ 80 w 346"/>
                <a:gd name="T7" fmla="*/ 0 h 390"/>
                <a:gd name="T8" fmla="*/ 70 w 346"/>
                <a:gd name="T9" fmla="*/ 0 h 390"/>
                <a:gd name="T10" fmla="*/ 40 w 346"/>
                <a:gd name="T11" fmla="*/ 78 h 390"/>
                <a:gd name="T12" fmla="*/ 40 w 346"/>
                <a:gd name="T13" fmla="*/ 88 h 390"/>
                <a:gd name="T14" fmla="*/ 48 w 346"/>
                <a:gd name="T15" fmla="*/ 94 h 390"/>
                <a:gd name="T16" fmla="*/ 120 w 346"/>
                <a:gd name="T17" fmla="*/ 120 h 390"/>
                <a:gd name="T18" fmla="*/ 128 w 346"/>
                <a:gd name="T19" fmla="*/ 118 h 390"/>
                <a:gd name="T20" fmla="*/ 132 w 346"/>
                <a:gd name="T21" fmla="*/ 112 h 390"/>
                <a:gd name="T22" fmla="*/ 130 w 346"/>
                <a:gd name="T23" fmla="*/ 98 h 390"/>
                <a:gd name="T24" fmla="*/ 84 w 346"/>
                <a:gd name="T25" fmla="*/ 80 h 390"/>
                <a:gd name="T26" fmla="*/ 106 w 346"/>
                <a:gd name="T27" fmla="*/ 70 h 390"/>
                <a:gd name="T28" fmla="*/ 166 w 346"/>
                <a:gd name="T29" fmla="*/ 56 h 390"/>
                <a:gd name="T30" fmla="*/ 198 w 346"/>
                <a:gd name="T31" fmla="*/ 60 h 390"/>
                <a:gd name="T32" fmla="*/ 240 w 346"/>
                <a:gd name="T33" fmla="*/ 74 h 390"/>
                <a:gd name="T34" fmla="*/ 274 w 346"/>
                <a:gd name="T35" fmla="*/ 102 h 390"/>
                <a:gd name="T36" fmla="*/ 300 w 346"/>
                <a:gd name="T37" fmla="*/ 136 h 390"/>
                <a:gd name="T38" fmla="*/ 316 w 346"/>
                <a:gd name="T39" fmla="*/ 178 h 390"/>
                <a:gd name="T40" fmla="*/ 320 w 346"/>
                <a:gd name="T41" fmla="*/ 210 h 390"/>
                <a:gd name="T42" fmla="*/ 312 w 346"/>
                <a:gd name="T43" fmla="*/ 256 h 390"/>
                <a:gd name="T44" fmla="*/ 294 w 346"/>
                <a:gd name="T45" fmla="*/ 296 h 390"/>
                <a:gd name="T46" fmla="*/ 264 w 346"/>
                <a:gd name="T47" fmla="*/ 328 h 390"/>
                <a:gd name="T48" fmla="*/ 226 w 346"/>
                <a:gd name="T49" fmla="*/ 350 h 390"/>
                <a:gd name="T50" fmla="*/ 182 w 346"/>
                <a:gd name="T51" fmla="*/ 362 h 390"/>
                <a:gd name="T52" fmla="*/ 144 w 346"/>
                <a:gd name="T53" fmla="*/ 362 h 390"/>
                <a:gd name="T54" fmla="*/ 82 w 346"/>
                <a:gd name="T55" fmla="*/ 336 h 390"/>
                <a:gd name="T56" fmla="*/ 36 w 346"/>
                <a:gd name="T57" fmla="*/ 288 h 390"/>
                <a:gd name="T58" fmla="*/ 22 w 346"/>
                <a:gd name="T59" fmla="*/ 262 h 390"/>
                <a:gd name="T60" fmla="*/ 8 w 346"/>
                <a:gd name="T61" fmla="*/ 258 h 390"/>
                <a:gd name="T62" fmla="*/ 2 w 346"/>
                <a:gd name="T63" fmla="*/ 266 h 390"/>
                <a:gd name="T64" fmla="*/ 0 w 346"/>
                <a:gd name="T65" fmla="*/ 276 h 390"/>
                <a:gd name="T66" fmla="*/ 46 w 346"/>
                <a:gd name="T67" fmla="*/ 342 h 390"/>
                <a:gd name="T68" fmla="*/ 114 w 346"/>
                <a:gd name="T69" fmla="*/ 382 h 390"/>
                <a:gd name="T70" fmla="*/ 166 w 346"/>
                <a:gd name="T71" fmla="*/ 390 h 390"/>
                <a:gd name="T72" fmla="*/ 220 w 346"/>
                <a:gd name="T73" fmla="*/ 382 h 390"/>
                <a:gd name="T74" fmla="*/ 266 w 346"/>
                <a:gd name="T75" fmla="*/ 358 h 390"/>
                <a:gd name="T76" fmla="*/ 304 w 346"/>
                <a:gd name="T77" fmla="*/ 324 h 390"/>
                <a:gd name="T78" fmla="*/ 332 w 346"/>
                <a:gd name="T79" fmla="*/ 280 h 390"/>
                <a:gd name="T80" fmla="*/ 344 w 346"/>
                <a:gd name="T81" fmla="*/ 228 h 390"/>
                <a:gd name="T82" fmla="*/ 344 w 346"/>
                <a:gd name="T83" fmla="*/ 192 h 390"/>
                <a:gd name="T84" fmla="*/ 332 w 346"/>
                <a:gd name="T85" fmla="*/ 140 h 390"/>
                <a:gd name="T86" fmla="*/ 304 w 346"/>
                <a:gd name="T87" fmla="*/ 96 h 390"/>
                <a:gd name="T88" fmla="*/ 266 w 346"/>
                <a:gd name="T89" fmla="*/ 60 h 390"/>
                <a:gd name="T90" fmla="*/ 220 w 346"/>
                <a:gd name="T91" fmla="*/ 38 h 390"/>
                <a:gd name="T92" fmla="*/ 166 w 346"/>
                <a:gd name="T93" fmla="*/ 3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6" h="390">
                  <a:moveTo>
                    <a:pt x="166" y="30"/>
                  </a:moveTo>
                  <a:lnTo>
                    <a:pt x="166" y="30"/>
                  </a:lnTo>
                  <a:lnTo>
                    <a:pt x="142" y="32"/>
                  </a:lnTo>
                  <a:lnTo>
                    <a:pt x="120" y="36"/>
                  </a:lnTo>
                  <a:lnTo>
                    <a:pt x="96" y="44"/>
                  </a:lnTo>
                  <a:lnTo>
                    <a:pt x="76" y="56"/>
                  </a:lnTo>
                  <a:lnTo>
                    <a:pt x="88" y="18"/>
                  </a:lnTo>
                  <a:lnTo>
                    <a:pt x="88" y="18"/>
                  </a:lnTo>
                  <a:lnTo>
                    <a:pt x="90" y="12"/>
                  </a:lnTo>
                  <a:lnTo>
                    <a:pt x="88" y="8"/>
                  </a:lnTo>
                  <a:lnTo>
                    <a:pt x="86" y="4"/>
                  </a:lnTo>
                  <a:lnTo>
                    <a:pt x="80" y="0"/>
                  </a:lnTo>
                  <a:lnTo>
                    <a:pt x="80" y="0"/>
                  </a:lnTo>
                  <a:lnTo>
                    <a:pt x="76" y="0"/>
                  </a:lnTo>
                  <a:lnTo>
                    <a:pt x="70" y="0"/>
                  </a:lnTo>
                  <a:lnTo>
                    <a:pt x="66" y="4"/>
                  </a:lnTo>
                  <a:lnTo>
                    <a:pt x="64" y="8"/>
                  </a:lnTo>
                  <a:lnTo>
                    <a:pt x="40" y="78"/>
                  </a:lnTo>
                  <a:lnTo>
                    <a:pt x="40" y="78"/>
                  </a:lnTo>
                  <a:lnTo>
                    <a:pt x="38" y="82"/>
                  </a:lnTo>
                  <a:lnTo>
                    <a:pt x="40" y="88"/>
                  </a:lnTo>
                  <a:lnTo>
                    <a:pt x="40" y="88"/>
                  </a:lnTo>
                  <a:lnTo>
                    <a:pt x="42" y="92"/>
                  </a:lnTo>
                  <a:lnTo>
                    <a:pt x="48" y="94"/>
                  </a:lnTo>
                  <a:lnTo>
                    <a:pt x="116" y="120"/>
                  </a:lnTo>
                  <a:lnTo>
                    <a:pt x="116" y="120"/>
                  </a:lnTo>
                  <a:lnTo>
                    <a:pt x="120" y="120"/>
                  </a:lnTo>
                  <a:lnTo>
                    <a:pt x="120" y="120"/>
                  </a:lnTo>
                  <a:lnTo>
                    <a:pt x="124" y="120"/>
                  </a:lnTo>
                  <a:lnTo>
                    <a:pt x="128" y="118"/>
                  </a:lnTo>
                  <a:lnTo>
                    <a:pt x="130" y="114"/>
                  </a:lnTo>
                  <a:lnTo>
                    <a:pt x="132" y="112"/>
                  </a:lnTo>
                  <a:lnTo>
                    <a:pt x="132" y="112"/>
                  </a:lnTo>
                  <a:lnTo>
                    <a:pt x="134" y="106"/>
                  </a:lnTo>
                  <a:lnTo>
                    <a:pt x="132" y="102"/>
                  </a:lnTo>
                  <a:lnTo>
                    <a:pt x="130" y="98"/>
                  </a:lnTo>
                  <a:lnTo>
                    <a:pt x="124" y="94"/>
                  </a:lnTo>
                  <a:lnTo>
                    <a:pt x="84" y="80"/>
                  </a:lnTo>
                  <a:lnTo>
                    <a:pt x="84" y="80"/>
                  </a:lnTo>
                  <a:lnTo>
                    <a:pt x="86" y="80"/>
                  </a:lnTo>
                  <a:lnTo>
                    <a:pt x="86" y="80"/>
                  </a:lnTo>
                  <a:lnTo>
                    <a:pt x="106" y="70"/>
                  </a:lnTo>
                  <a:lnTo>
                    <a:pt x="124" y="62"/>
                  </a:lnTo>
                  <a:lnTo>
                    <a:pt x="146" y="58"/>
                  </a:lnTo>
                  <a:lnTo>
                    <a:pt x="166" y="56"/>
                  </a:lnTo>
                  <a:lnTo>
                    <a:pt x="166" y="56"/>
                  </a:lnTo>
                  <a:lnTo>
                    <a:pt x="182" y="56"/>
                  </a:lnTo>
                  <a:lnTo>
                    <a:pt x="198" y="60"/>
                  </a:lnTo>
                  <a:lnTo>
                    <a:pt x="212" y="64"/>
                  </a:lnTo>
                  <a:lnTo>
                    <a:pt x="226" y="68"/>
                  </a:lnTo>
                  <a:lnTo>
                    <a:pt x="240" y="74"/>
                  </a:lnTo>
                  <a:lnTo>
                    <a:pt x="252" y="82"/>
                  </a:lnTo>
                  <a:lnTo>
                    <a:pt x="264" y="92"/>
                  </a:lnTo>
                  <a:lnTo>
                    <a:pt x="274" y="102"/>
                  </a:lnTo>
                  <a:lnTo>
                    <a:pt x="284" y="112"/>
                  </a:lnTo>
                  <a:lnTo>
                    <a:pt x="294" y="124"/>
                  </a:lnTo>
                  <a:lnTo>
                    <a:pt x="300" y="136"/>
                  </a:lnTo>
                  <a:lnTo>
                    <a:pt x="308" y="150"/>
                  </a:lnTo>
                  <a:lnTo>
                    <a:pt x="312" y="164"/>
                  </a:lnTo>
                  <a:lnTo>
                    <a:pt x="316" y="178"/>
                  </a:lnTo>
                  <a:lnTo>
                    <a:pt x="318" y="194"/>
                  </a:lnTo>
                  <a:lnTo>
                    <a:pt x="320" y="210"/>
                  </a:lnTo>
                  <a:lnTo>
                    <a:pt x="320" y="210"/>
                  </a:lnTo>
                  <a:lnTo>
                    <a:pt x="318" y="226"/>
                  </a:lnTo>
                  <a:lnTo>
                    <a:pt x="316" y="240"/>
                  </a:lnTo>
                  <a:lnTo>
                    <a:pt x="312" y="256"/>
                  </a:lnTo>
                  <a:lnTo>
                    <a:pt x="308" y="270"/>
                  </a:lnTo>
                  <a:lnTo>
                    <a:pt x="300" y="282"/>
                  </a:lnTo>
                  <a:lnTo>
                    <a:pt x="294" y="296"/>
                  </a:lnTo>
                  <a:lnTo>
                    <a:pt x="284" y="308"/>
                  </a:lnTo>
                  <a:lnTo>
                    <a:pt x="274" y="318"/>
                  </a:lnTo>
                  <a:lnTo>
                    <a:pt x="264" y="328"/>
                  </a:lnTo>
                  <a:lnTo>
                    <a:pt x="252" y="336"/>
                  </a:lnTo>
                  <a:lnTo>
                    <a:pt x="240" y="344"/>
                  </a:lnTo>
                  <a:lnTo>
                    <a:pt x="226" y="350"/>
                  </a:lnTo>
                  <a:lnTo>
                    <a:pt x="212" y="356"/>
                  </a:lnTo>
                  <a:lnTo>
                    <a:pt x="198" y="360"/>
                  </a:lnTo>
                  <a:lnTo>
                    <a:pt x="182" y="362"/>
                  </a:lnTo>
                  <a:lnTo>
                    <a:pt x="166" y="362"/>
                  </a:lnTo>
                  <a:lnTo>
                    <a:pt x="166" y="362"/>
                  </a:lnTo>
                  <a:lnTo>
                    <a:pt x="144" y="362"/>
                  </a:lnTo>
                  <a:lnTo>
                    <a:pt x="122" y="356"/>
                  </a:lnTo>
                  <a:lnTo>
                    <a:pt x="100" y="348"/>
                  </a:lnTo>
                  <a:lnTo>
                    <a:pt x="82" y="336"/>
                  </a:lnTo>
                  <a:lnTo>
                    <a:pt x="64" y="322"/>
                  </a:lnTo>
                  <a:lnTo>
                    <a:pt x="48" y="306"/>
                  </a:lnTo>
                  <a:lnTo>
                    <a:pt x="36" y="288"/>
                  </a:lnTo>
                  <a:lnTo>
                    <a:pt x="26" y="266"/>
                  </a:lnTo>
                  <a:lnTo>
                    <a:pt x="26" y="266"/>
                  </a:lnTo>
                  <a:lnTo>
                    <a:pt x="22" y="262"/>
                  </a:lnTo>
                  <a:lnTo>
                    <a:pt x="18" y="260"/>
                  </a:lnTo>
                  <a:lnTo>
                    <a:pt x="14" y="258"/>
                  </a:lnTo>
                  <a:lnTo>
                    <a:pt x="8" y="258"/>
                  </a:lnTo>
                  <a:lnTo>
                    <a:pt x="8" y="258"/>
                  </a:lnTo>
                  <a:lnTo>
                    <a:pt x="4" y="262"/>
                  </a:lnTo>
                  <a:lnTo>
                    <a:pt x="2" y="266"/>
                  </a:lnTo>
                  <a:lnTo>
                    <a:pt x="0" y="270"/>
                  </a:lnTo>
                  <a:lnTo>
                    <a:pt x="0" y="276"/>
                  </a:lnTo>
                  <a:lnTo>
                    <a:pt x="0" y="276"/>
                  </a:lnTo>
                  <a:lnTo>
                    <a:pt x="12" y="300"/>
                  </a:lnTo>
                  <a:lnTo>
                    <a:pt x="28" y="322"/>
                  </a:lnTo>
                  <a:lnTo>
                    <a:pt x="46" y="342"/>
                  </a:lnTo>
                  <a:lnTo>
                    <a:pt x="66" y="358"/>
                  </a:lnTo>
                  <a:lnTo>
                    <a:pt x="90" y="372"/>
                  </a:lnTo>
                  <a:lnTo>
                    <a:pt x="114" y="382"/>
                  </a:lnTo>
                  <a:lnTo>
                    <a:pt x="140" y="388"/>
                  </a:lnTo>
                  <a:lnTo>
                    <a:pt x="166" y="390"/>
                  </a:lnTo>
                  <a:lnTo>
                    <a:pt x="166" y="390"/>
                  </a:lnTo>
                  <a:lnTo>
                    <a:pt x="186" y="388"/>
                  </a:lnTo>
                  <a:lnTo>
                    <a:pt x="202" y="386"/>
                  </a:lnTo>
                  <a:lnTo>
                    <a:pt x="220" y="382"/>
                  </a:lnTo>
                  <a:lnTo>
                    <a:pt x="236" y="374"/>
                  </a:lnTo>
                  <a:lnTo>
                    <a:pt x="252" y="368"/>
                  </a:lnTo>
                  <a:lnTo>
                    <a:pt x="266" y="358"/>
                  </a:lnTo>
                  <a:lnTo>
                    <a:pt x="280" y="348"/>
                  </a:lnTo>
                  <a:lnTo>
                    <a:pt x="294" y="336"/>
                  </a:lnTo>
                  <a:lnTo>
                    <a:pt x="304" y="324"/>
                  </a:lnTo>
                  <a:lnTo>
                    <a:pt x="314" y="310"/>
                  </a:lnTo>
                  <a:lnTo>
                    <a:pt x="324" y="296"/>
                  </a:lnTo>
                  <a:lnTo>
                    <a:pt x="332" y="280"/>
                  </a:lnTo>
                  <a:lnTo>
                    <a:pt x="338" y="262"/>
                  </a:lnTo>
                  <a:lnTo>
                    <a:pt x="342" y="246"/>
                  </a:lnTo>
                  <a:lnTo>
                    <a:pt x="344" y="228"/>
                  </a:lnTo>
                  <a:lnTo>
                    <a:pt x="346" y="210"/>
                  </a:lnTo>
                  <a:lnTo>
                    <a:pt x="346" y="210"/>
                  </a:lnTo>
                  <a:lnTo>
                    <a:pt x="344" y="192"/>
                  </a:lnTo>
                  <a:lnTo>
                    <a:pt x="342" y="174"/>
                  </a:lnTo>
                  <a:lnTo>
                    <a:pt x="338" y="156"/>
                  </a:lnTo>
                  <a:lnTo>
                    <a:pt x="332" y="140"/>
                  </a:lnTo>
                  <a:lnTo>
                    <a:pt x="324" y="124"/>
                  </a:lnTo>
                  <a:lnTo>
                    <a:pt x="314" y="110"/>
                  </a:lnTo>
                  <a:lnTo>
                    <a:pt x="304" y="96"/>
                  </a:lnTo>
                  <a:lnTo>
                    <a:pt x="294" y="82"/>
                  </a:lnTo>
                  <a:lnTo>
                    <a:pt x="280" y="70"/>
                  </a:lnTo>
                  <a:lnTo>
                    <a:pt x="266" y="60"/>
                  </a:lnTo>
                  <a:lnTo>
                    <a:pt x="252" y="52"/>
                  </a:lnTo>
                  <a:lnTo>
                    <a:pt x="236" y="44"/>
                  </a:lnTo>
                  <a:lnTo>
                    <a:pt x="220" y="38"/>
                  </a:lnTo>
                  <a:lnTo>
                    <a:pt x="202" y="34"/>
                  </a:lnTo>
                  <a:lnTo>
                    <a:pt x="186" y="30"/>
                  </a:lnTo>
                  <a:lnTo>
                    <a:pt x="166" y="30"/>
                  </a:lnTo>
                  <a:lnTo>
                    <a:pt x="166" y="30"/>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 name="Group 1"/>
          <p:cNvGrpSpPr/>
          <p:nvPr/>
        </p:nvGrpSpPr>
        <p:grpSpPr>
          <a:xfrm>
            <a:off x="520698" y="2063634"/>
            <a:ext cx="1193802" cy="1193802"/>
            <a:chOff x="520698" y="2063634"/>
            <a:chExt cx="1193802" cy="1193802"/>
          </a:xfrm>
        </p:grpSpPr>
        <p:sp>
          <p:nvSpPr>
            <p:cNvPr id="17" name="Rectangle 16"/>
            <p:cNvSpPr>
              <a:spLocks noChangeAspect="1"/>
            </p:cNvSpPr>
            <p:nvPr/>
          </p:nvSpPr>
          <p:spPr bwMode="auto">
            <a:xfrm>
              <a:off x="520698" y="2063634"/>
              <a:ext cx="1193802" cy="119380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8" name="Freeform 9"/>
            <p:cNvSpPr>
              <a:spLocks noEditPoints="1"/>
            </p:cNvSpPr>
            <p:nvPr/>
          </p:nvSpPr>
          <p:spPr bwMode="auto">
            <a:xfrm>
              <a:off x="898002" y="2348058"/>
              <a:ext cx="494234" cy="649288"/>
            </a:xfrm>
            <a:custGeom>
              <a:avLst/>
              <a:gdLst>
                <a:gd name="T0" fmla="*/ 256 w 306"/>
                <a:gd name="T1" fmla="*/ 154 h 402"/>
                <a:gd name="T2" fmla="*/ 220 w 306"/>
                <a:gd name="T3" fmla="*/ 160 h 402"/>
                <a:gd name="T4" fmla="*/ 160 w 306"/>
                <a:gd name="T5" fmla="*/ 118 h 402"/>
                <a:gd name="T6" fmla="*/ 280 w 306"/>
                <a:gd name="T7" fmla="*/ 14 h 402"/>
                <a:gd name="T8" fmla="*/ 262 w 306"/>
                <a:gd name="T9" fmla="*/ 4 h 402"/>
                <a:gd name="T10" fmla="*/ 236 w 306"/>
                <a:gd name="T11" fmla="*/ 2 h 402"/>
                <a:gd name="T12" fmla="*/ 204 w 306"/>
                <a:gd name="T13" fmla="*/ 18 h 402"/>
                <a:gd name="T14" fmla="*/ 290 w 306"/>
                <a:gd name="T15" fmla="*/ 106 h 402"/>
                <a:gd name="T16" fmla="*/ 300 w 306"/>
                <a:gd name="T17" fmla="*/ 86 h 402"/>
                <a:gd name="T18" fmla="*/ 306 w 306"/>
                <a:gd name="T19" fmla="*/ 50 h 402"/>
                <a:gd name="T20" fmla="*/ 296 w 306"/>
                <a:gd name="T21" fmla="*/ 26 h 402"/>
                <a:gd name="T22" fmla="*/ 280 w 306"/>
                <a:gd name="T23" fmla="*/ 12 h 402"/>
                <a:gd name="T24" fmla="*/ 228 w 306"/>
                <a:gd name="T25" fmla="*/ 30 h 402"/>
                <a:gd name="T26" fmla="*/ 256 w 306"/>
                <a:gd name="T27" fmla="*/ 28 h 402"/>
                <a:gd name="T28" fmla="*/ 274 w 306"/>
                <a:gd name="T29" fmla="*/ 42 h 402"/>
                <a:gd name="T30" fmla="*/ 280 w 306"/>
                <a:gd name="T31" fmla="*/ 68 h 402"/>
                <a:gd name="T32" fmla="*/ 178 w 306"/>
                <a:gd name="T33" fmla="*/ 48 h 402"/>
                <a:gd name="T34" fmla="*/ 144 w 306"/>
                <a:gd name="T35" fmla="*/ 32 h 402"/>
                <a:gd name="T36" fmla="*/ 120 w 306"/>
                <a:gd name="T37" fmla="*/ 36 h 402"/>
                <a:gd name="T38" fmla="*/ 88 w 306"/>
                <a:gd name="T39" fmla="*/ 64 h 402"/>
                <a:gd name="T40" fmla="*/ 72 w 306"/>
                <a:gd name="T41" fmla="*/ 92 h 402"/>
                <a:gd name="T42" fmla="*/ 64 w 306"/>
                <a:gd name="T43" fmla="*/ 120 h 402"/>
                <a:gd name="T44" fmla="*/ 58 w 306"/>
                <a:gd name="T45" fmla="*/ 144 h 402"/>
                <a:gd name="T46" fmla="*/ 46 w 306"/>
                <a:gd name="T47" fmla="*/ 162 h 402"/>
                <a:gd name="T48" fmla="*/ 38 w 306"/>
                <a:gd name="T49" fmla="*/ 164 h 402"/>
                <a:gd name="T50" fmla="*/ 32 w 306"/>
                <a:gd name="T51" fmla="*/ 162 h 402"/>
                <a:gd name="T52" fmla="*/ 22 w 306"/>
                <a:gd name="T53" fmla="*/ 158 h 402"/>
                <a:gd name="T54" fmla="*/ 14 w 306"/>
                <a:gd name="T55" fmla="*/ 164 h 402"/>
                <a:gd name="T56" fmla="*/ 14 w 306"/>
                <a:gd name="T57" fmla="*/ 178 h 402"/>
                <a:gd name="T58" fmla="*/ 24 w 306"/>
                <a:gd name="T59" fmla="*/ 186 h 402"/>
                <a:gd name="T60" fmla="*/ 50 w 306"/>
                <a:gd name="T61" fmla="*/ 188 h 402"/>
                <a:gd name="T62" fmla="*/ 68 w 306"/>
                <a:gd name="T63" fmla="*/ 176 h 402"/>
                <a:gd name="T64" fmla="*/ 80 w 306"/>
                <a:gd name="T65" fmla="*/ 158 h 402"/>
                <a:gd name="T66" fmla="*/ 90 w 306"/>
                <a:gd name="T67" fmla="*/ 126 h 402"/>
                <a:gd name="T68" fmla="*/ 96 w 306"/>
                <a:gd name="T69" fmla="*/ 102 h 402"/>
                <a:gd name="T70" fmla="*/ 110 w 306"/>
                <a:gd name="T71" fmla="*/ 76 h 402"/>
                <a:gd name="T72" fmla="*/ 134 w 306"/>
                <a:gd name="T73" fmla="*/ 58 h 402"/>
                <a:gd name="T74" fmla="*/ 148 w 306"/>
                <a:gd name="T75" fmla="*/ 60 h 402"/>
                <a:gd name="T76" fmla="*/ 266 w 306"/>
                <a:gd name="T77" fmla="*/ 142 h 402"/>
                <a:gd name="T78" fmla="*/ 178 w 306"/>
                <a:gd name="T79" fmla="*/ 48 h 402"/>
                <a:gd name="T80" fmla="*/ 2 w 306"/>
                <a:gd name="T81" fmla="*/ 382 h 402"/>
                <a:gd name="T82" fmla="*/ 2 w 306"/>
                <a:gd name="T83" fmla="*/ 396 h 402"/>
                <a:gd name="T84" fmla="*/ 10 w 306"/>
                <a:gd name="T85" fmla="*/ 402 h 402"/>
                <a:gd name="T86" fmla="*/ 24 w 306"/>
                <a:gd name="T87" fmla="*/ 396 h 402"/>
                <a:gd name="T88" fmla="*/ 52 w 306"/>
                <a:gd name="T89" fmla="*/ 380 h 402"/>
                <a:gd name="T90" fmla="*/ 90 w 306"/>
                <a:gd name="T91" fmla="*/ 372 h 402"/>
                <a:gd name="T92" fmla="*/ 12 w 306"/>
                <a:gd name="T93" fmla="*/ 282 h 402"/>
                <a:gd name="T94" fmla="*/ 4 w 306"/>
                <a:gd name="T95" fmla="*/ 310 h 402"/>
                <a:gd name="T96" fmla="*/ 8 w 306"/>
                <a:gd name="T97" fmla="*/ 35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6" h="402">
                  <a:moveTo>
                    <a:pt x="22" y="268"/>
                  </a:moveTo>
                  <a:lnTo>
                    <a:pt x="124" y="340"/>
                  </a:lnTo>
                  <a:lnTo>
                    <a:pt x="256" y="154"/>
                  </a:lnTo>
                  <a:lnTo>
                    <a:pt x="154" y="80"/>
                  </a:lnTo>
                  <a:lnTo>
                    <a:pt x="22" y="268"/>
                  </a:lnTo>
                  <a:close/>
                  <a:moveTo>
                    <a:pt x="220" y="160"/>
                  </a:moveTo>
                  <a:lnTo>
                    <a:pt x="118" y="304"/>
                  </a:lnTo>
                  <a:lnTo>
                    <a:pt x="60" y="262"/>
                  </a:lnTo>
                  <a:lnTo>
                    <a:pt x="160" y="118"/>
                  </a:lnTo>
                  <a:lnTo>
                    <a:pt x="220" y="160"/>
                  </a:lnTo>
                  <a:close/>
                  <a:moveTo>
                    <a:pt x="280" y="12"/>
                  </a:moveTo>
                  <a:lnTo>
                    <a:pt x="280" y="14"/>
                  </a:lnTo>
                  <a:lnTo>
                    <a:pt x="280" y="14"/>
                  </a:lnTo>
                  <a:lnTo>
                    <a:pt x="270" y="8"/>
                  </a:lnTo>
                  <a:lnTo>
                    <a:pt x="262" y="4"/>
                  </a:lnTo>
                  <a:lnTo>
                    <a:pt x="252" y="2"/>
                  </a:lnTo>
                  <a:lnTo>
                    <a:pt x="244" y="0"/>
                  </a:lnTo>
                  <a:lnTo>
                    <a:pt x="236" y="2"/>
                  </a:lnTo>
                  <a:lnTo>
                    <a:pt x="228" y="4"/>
                  </a:lnTo>
                  <a:lnTo>
                    <a:pt x="214" y="10"/>
                  </a:lnTo>
                  <a:lnTo>
                    <a:pt x="204" y="18"/>
                  </a:lnTo>
                  <a:lnTo>
                    <a:pt x="196" y="26"/>
                  </a:lnTo>
                  <a:lnTo>
                    <a:pt x="188" y="34"/>
                  </a:lnTo>
                  <a:lnTo>
                    <a:pt x="290" y="106"/>
                  </a:lnTo>
                  <a:lnTo>
                    <a:pt x="290" y="106"/>
                  </a:lnTo>
                  <a:lnTo>
                    <a:pt x="296" y="98"/>
                  </a:lnTo>
                  <a:lnTo>
                    <a:pt x="300" y="86"/>
                  </a:lnTo>
                  <a:lnTo>
                    <a:pt x="304" y="74"/>
                  </a:lnTo>
                  <a:lnTo>
                    <a:pt x="306" y="58"/>
                  </a:lnTo>
                  <a:lnTo>
                    <a:pt x="306" y="50"/>
                  </a:lnTo>
                  <a:lnTo>
                    <a:pt x="304" y="42"/>
                  </a:lnTo>
                  <a:lnTo>
                    <a:pt x="300" y="34"/>
                  </a:lnTo>
                  <a:lnTo>
                    <a:pt x="296" y="26"/>
                  </a:lnTo>
                  <a:lnTo>
                    <a:pt x="288" y="20"/>
                  </a:lnTo>
                  <a:lnTo>
                    <a:pt x="280" y="12"/>
                  </a:lnTo>
                  <a:lnTo>
                    <a:pt x="280" y="12"/>
                  </a:lnTo>
                  <a:close/>
                  <a:moveTo>
                    <a:pt x="280" y="68"/>
                  </a:moveTo>
                  <a:lnTo>
                    <a:pt x="228" y="30"/>
                  </a:lnTo>
                  <a:lnTo>
                    <a:pt x="228" y="30"/>
                  </a:lnTo>
                  <a:lnTo>
                    <a:pt x="236" y="28"/>
                  </a:lnTo>
                  <a:lnTo>
                    <a:pt x="246" y="26"/>
                  </a:lnTo>
                  <a:lnTo>
                    <a:pt x="256" y="28"/>
                  </a:lnTo>
                  <a:lnTo>
                    <a:pt x="266" y="34"/>
                  </a:lnTo>
                  <a:lnTo>
                    <a:pt x="266" y="34"/>
                  </a:lnTo>
                  <a:lnTo>
                    <a:pt x="274" y="42"/>
                  </a:lnTo>
                  <a:lnTo>
                    <a:pt x="278" y="50"/>
                  </a:lnTo>
                  <a:lnTo>
                    <a:pt x="280" y="58"/>
                  </a:lnTo>
                  <a:lnTo>
                    <a:pt x="280" y="68"/>
                  </a:lnTo>
                  <a:lnTo>
                    <a:pt x="280" y="68"/>
                  </a:lnTo>
                  <a:close/>
                  <a:moveTo>
                    <a:pt x="178" y="48"/>
                  </a:moveTo>
                  <a:lnTo>
                    <a:pt x="178" y="48"/>
                  </a:lnTo>
                  <a:lnTo>
                    <a:pt x="168" y="40"/>
                  </a:lnTo>
                  <a:lnTo>
                    <a:pt x="156" y="36"/>
                  </a:lnTo>
                  <a:lnTo>
                    <a:pt x="144" y="32"/>
                  </a:lnTo>
                  <a:lnTo>
                    <a:pt x="128" y="32"/>
                  </a:lnTo>
                  <a:lnTo>
                    <a:pt x="128" y="32"/>
                  </a:lnTo>
                  <a:lnTo>
                    <a:pt x="120" y="36"/>
                  </a:lnTo>
                  <a:lnTo>
                    <a:pt x="110" y="40"/>
                  </a:lnTo>
                  <a:lnTo>
                    <a:pt x="96" y="52"/>
                  </a:lnTo>
                  <a:lnTo>
                    <a:pt x="88" y="64"/>
                  </a:lnTo>
                  <a:lnTo>
                    <a:pt x="82" y="72"/>
                  </a:lnTo>
                  <a:lnTo>
                    <a:pt x="82" y="72"/>
                  </a:lnTo>
                  <a:lnTo>
                    <a:pt x="72" y="92"/>
                  </a:lnTo>
                  <a:lnTo>
                    <a:pt x="66" y="112"/>
                  </a:lnTo>
                  <a:lnTo>
                    <a:pt x="66" y="112"/>
                  </a:lnTo>
                  <a:lnTo>
                    <a:pt x="64" y="120"/>
                  </a:lnTo>
                  <a:lnTo>
                    <a:pt x="64" y="120"/>
                  </a:lnTo>
                  <a:lnTo>
                    <a:pt x="62" y="134"/>
                  </a:lnTo>
                  <a:lnTo>
                    <a:pt x="58" y="144"/>
                  </a:lnTo>
                  <a:lnTo>
                    <a:pt x="58" y="144"/>
                  </a:lnTo>
                  <a:lnTo>
                    <a:pt x="50" y="156"/>
                  </a:lnTo>
                  <a:lnTo>
                    <a:pt x="46" y="162"/>
                  </a:lnTo>
                  <a:lnTo>
                    <a:pt x="40" y="164"/>
                  </a:lnTo>
                  <a:lnTo>
                    <a:pt x="40" y="164"/>
                  </a:lnTo>
                  <a:lnTo>
                    <a:pt x="38" y="164"/>
                  </a:lnTo>
                  <a:lnTo>
                    <a:pt x="38" y="164"/>
                  </a:lnTo>
                  <a:lnTo>
                    <a:pt x="32" y="162"/>
                  </a:lnTo>
                  <a:lnTo>
                    <a:pt x="32" y="162"/>
                  </a:lnTo>
                  <a:lnTo>
                    <a:pt x="32" y="162"/>
                  </a:lnTo>
                  <a:lnTo>
                    <a:pt x="28" y="160"/>
                  </a:lnTo>
                  <a:lnTo>
                    <a:pt x="22" y="158"/>
                  </a:lnTo>
                  <a:lnTo>
                    <a:pt x="18" y="160"/>
                  </a:lnTo>
                  <a:lnTo>
                    <a:pt x="14" y="164"/>
                  </a:lnTo>
                  <a:lnTo>
                    <a:pt x="14" y="164"/>
                  </a:lnTo>
                  <a:lnTo>
                    <a:pt x="12" y="168"/>
                  </a:lnTo>
                  <a:lnTo>
                    <a:pt x="12" y="174"/>
                  </a:lnTo>
                  <a:lnTo>
                    <a:pt x="14" y="178"/>
                  </a:lnTo>
                  <a:lnTo>
                    <a:pt x="18" y="182"/>
                  </a:lnTo>
                  <a:lnTo>
                    <a:pt x="18" y="182"/>
                  </a:lnTo>
                  <a:lnTo>
                    <a:pt x="24" y="186"/>
                  </a:lnTo>
                  <a:lnTo>
                    <a:pt x="30" y="190"/>
                  </a:lnTo>
                  <a:lnTo>
                    <a:pt x="40" y="190"/>
                  </a:lnTo>
                  <a:lnTo>
                    <a:pt x="50" y="188"/>
                  </a:lnTo>
                  <a:lnTo>
                    <a:pt x="50" y="188"/>
                  </a:lnTo>
                  <a:lnTo>
                    <a:pt x="60" y="182"/>
                  </a:lnTo>
                  <a:lnTo>
                    <a:pt x="68" y="176"/>
                  </a:lnTo>
                  <a:lnTo>
                    <a:pt x="74" y="166"/>
                  </a:lnTo>
                  <a:lnTo>
                    <a:pt x="80" y="158"/>
                  </a:lnTo>
                  <a:lnTo>
                    <a:pt x="80" y="158"/>
                  </a:lnTo>
                  <a:lnTo>
                    <a:pt x="86" y="142"/>
                  </a:lnTo>
                  <a:lnTo>
                    <a:pt x="90" y="126"/>
                  </a:lnTo>
                  <a:lnTo>
                    <a:pt x="90" y="126"/>
                  </a:lnTo>
                  <a:lnTo>
                    <a:pt x="92" y="118"/>
                  </a:lnTo>
                  <a:lnTo>
                    <a:pt x="92" y="118"/>
                  </a:lnTo>
                  <a:lnTo>
                    <a:pt x="96" y="102"/>
                  </a:lnTo>
                  <a:lnTo>
                    <a:pt x="104" y="84"/>
                  </a:lnTo>
                  <a:lnTo>
                    <a:pt x="104" y="84"/>
                  </a:lnTo>
                  <a:lnTo>
                    <a:pt x="110" y="76"/>
                  </a:lnTo>
                  <a:lnTo>
                    <a:pt x="118" y="68"/>
                  </a:lnTo>
                  <a:lnTo>
                    <a:pt x="126" y="62"/>
                  </a:lnTo>
                  <a:lnTo>
                    <a:pt x="134" y="58"/>
                  </a:lnTo>
                  <a:lnTo>
                    <a:pt x="134" y="58"/>
                  </a:lnTo>
                  <a:lnTo>
                    <a:pt x="140" y="58"/>
                  </a:lnTo>
                  <a:lnTo>
                    <a:pt x="148" y="60"/>
                  </a:lnTo>
                  <a:lnTo>
                    <a:pt x="156" y="64"/>
                  </a:lnTo>
                  <a:lnTo>
                    <a:pt x="164" y="70"/>
                  </a:lnTo>
                  <a:lnTo>
                    <a:pt x="266" y="142"/>
                  </a:lnTo>
                  <a:lnTo>
                    <a:pt x="280" y="120"/>
                  </a:lnTo>
                  <a:lnTo>
                    <a:pt x="178" y="48"/>
                  </a:lnTo>
                  <a:lnTo>
                    <a:pt x="178" y="48"/>
                  </a:lnTo>
                  <a:close/>
                  <a:moveTo>
                    <a:pt x="16" y="362"/>
                  </a:moveTo>
                  <a:lnTo>
                    <a:pt x="2" y="382"/>
                  </a:lnTo>
                  <a:lnTo>
                    <a:pt x="2" y="382"/>
                  </a:lnTo>
                  <a:lnTo>
                    <a:pt x="0" y="386"/>
                  </a:lnTo>
                  <a:lnTo>
                    <a:pt x="0" y="390"/>
                  </a:lnTo>
                  <a:lnTo>
                    <a:pt x="2" y="396"/>
                  </a:lnTo>
                  <a:lnTo>
                    <a:pt x="6" y="400"/>
                  </a:lnTo>
                  <a:lnTo>
                    <a:pt x="6" y="400"/>
                  </a:lnTo>
                  <a:lnTo>
                    <a:pt x="10" y="402"/>
                  </a:lnTo>
                  <a:lnTo>
                    <a:pt x="16" y="402"/>
                  </a:lnTo>
                  <a:lnTo>
                    <a:pt x="20" y="400"/>
                  </a:lnTo>
                  <a:lnTo>
                    <a:pt x="24" y="396"/>
                  </a:lnTo>
                  <a:lnTo>
                    <a:pt x="38" y="378"/>
                  </a:lnTo>
                  <a:lnTo>
                    <a:pt x="38" y="378"/>
                  </a:lnTo>
                  <a:lnTo>
                    <a:pt x="52" y="380"/>
                  </a:lnTo>
                  <a:lnTo>
                    <a:pt x="66" y="380"/>
                  </a:lnTo>
                  <a:lnTo>
                    <a:pt x="78" y="376"/>
                  </a:lnTo>
                  <a:lnTo>
                    <a:pt x="90" y="372"/>
                  </a:lnTo>
                  <a:lnTo>
                    <a:pt x="108" y="360"/>
                  </a:lnTo>
                  <a:lnTo>
                    <a:pt x="116" y="354"/>
                  </a:lnTo>
                  <a:lnTo>
                    <a:pt x="12" y="282"/>
                  </a:lnTo>
                  <a:lnTo>
                    <a:pt x="12" y="282"/>
                  </a:lnTo>
                  <a:lnTo>
                    <a:pt x="10" y="290"/>
                  </a:lnTo>
                  <a:lnTo>
                    <a:pt x="4" y="310"/>
                  </a:lnTo>
                  <a:lnTo>
                    <a:pt x="4" y="324"/>
                  </a:lnTo>
                  <a:lnTo>
                    <a:pt x="4" y="336"/>
                  </a:lnTo>
                  <a:lnTo>
                    <a:pt x="8" y="350"/>
                  </a:lnTo>
                  <a:lnTo>
                    <a:pt x="16" y="362"/>
                  </a:lnTo>
                  <a:lnTo>
                    <a:pt x="16" y="36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 name="Group 2"/>
          <p:cNvGrpSpPr/>
          <p:nvPr/>
        </p:nvGrpSpPr>
        <p:grpSpPr>
          <a:xfrm>
            <a:off x="520698" y="3457176"/>
            <a:ext cx="1193802" cy="1193802"/>
            <a:chOff x="520698" y="3457176"/>
            <a:chExt cx="1193802" cy="1193802"/>
          </a:xfrm>
        </p:grpSpPr>
        <p:sp>
          <p:nvSpPr>
            <p:cNvPr id="18" name="Rectangle 17"/>
            <p:cNvSpPr>
              <a:spLocks noChangeAspect="1"/>
            </p:cNvSpPr>
            <p:nvPr/>
          </p:nvSpPr>
          <p:spPr bwMode="auto">
            <a:xfrm>
              <a:off x="520698" y="3457176"/>
              <a:ext cx="1193802" cy="1193802"/>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32" name="Freeform 13"/>
            <p:cNvSpPr>
              <a:spLocks noEditPoints="1"/>
            </p:cNvSpPr>
            <p:nvPr/>
          </p:nvSpPr>
          <p:spPr bwMode="auto">
            <a:xfrm>
              <a:off x="842963" y="3751263"/>
              <a:ext cx="606425" cy="606425"/>
            </a:xfrm>
            <a:custGeom>
              <a:avLst/>
              <a:gdLst>
                <a:gd name="T0" fmla="*/ 26 w 382"/>
                <a:gd name="T1" fmla="*/ 52 h 382"/>
                <a:gd name="T2" fmla="*/ 2 w 382"/>
                <a:gd name="T3" fmla="*/ 68 h 382"/>
                <a:gd name="T4" fmla="*/ 0 w 382"/>
                <a:gd name="T5" fmla="*/ 356 h 382"/>
                <a:gd name="T6" fmla="*/ 16 w 382"/>
                <a:gd name="T7" fmla="*/ 380 h 382"/>
                <a:gd name="T8" fmla="*/ 304 w 382"/>
                <a:gd name="T9" fmla="*/ 382 h 382"/>
                <a:gd name="T10" fmla="*/ 328 w 382"/>
                <a:gd name="T11" fmla="*/ 366 h 382"/>
                <a:gd name="T12" fmla="*/ 330 w 382"/>
                <a:gd name="T13" fmla="*/ 78 h 382"/>
                <a:gd name="T14" fmla="*/ 312 w 382"/>
                <a:gd name="T15" fmla="*/ 54 h 382"/>
                <a:gd name="T16" fmla="*/ 304 w 382"/>
                <a:gd name="T17" fmla="*/ 356 h 382"/>
                <a:gd name="T18" fmla="*/ 304 w 382"/>
                <a:gd name="T19" fmla="*/ 78 h 382"/>
                <a:gd name="T20" fmla="*/ 90 w 382"/>
                <a:gd name="T21" fmla="*/ 0 h 382"/>
                <a:gd name="T22" fmla="*/ 80 w 382"/>
                <a:gd name="T23" fmla="*/ 4 h 382"/>
                <a:gd name="T24" fmla="*/ 76 w 382"/>
                <a:gd name="T25" fmla="*/ 14 h 382"/>
                <a:gd name="T26" fmla="*/ 84 w 382"/>
                <a:gd name="T27" fmla="*/ 24 h 382"/>
                <a:gd name="T28" fmla="*/ 344 w 382"/>
                <a:gd name="T29" fmla="*/ 26 h 382"/>
                <a:gd name="T30" fmla="*/ 356 w 382"/>
                <a:gd name="T31" fmla="*/ 34 h 382"/>
                <a:gd name="T32" fmla="*/ 356 w 382"/>
                <a:gd name="T33" fmla="*/ 322 h 382"/>
                <a:gd name="T34" fmla="*/ 364 w 382"/>
                <a:gd name="T35" fmla="*/ 334 h 382"/>
                <a:gd name="T36" fmla="*/ 374 w 382"/>
                <a:gd name="T37" fmla="*/ 334 h 382"/>
                <a:gd name="T38" fmla="*/ 382 w 382"/>
                <a:gd name="T39" fmla="*/ 322 h 382"/>
                <a:gd name="T40" fmla="*/ 382 w 382"/>
                <a:gd name="T41" fmla="*/ 32 h 382"/>
                <a:gd name="T42" fmla="*/ 370 w 382"/>
                <a:gd name="T43" fmla="*/ 12 h 382"/>
                <a:gd name="T44" fmla="*/ 350 w 382"/>
                <a:gd name="T45" fmla="*/ 2 h 382"/>
                <a:gd name="T46" fmla="*/ 58 w 382"/>
                <a:gd name="T47" fmla="*/ 332 h 382"/>
                <a:gd name="T48" fmla="*/ 68 w 382"/>
                <a:gd name="T49" fmla="*/ 328 h 382"/>
                <a:gd name="T50" fmla="*/ 168 w 382"/>
                <a:gd name="T51" fmla="*/ 312 h 382"/>
                <a:gd name="T52" fmla="*/ 182 w 382"/>
                <a:gd name="T53" fmla="*/ 314 h 382"/>
                <a:gd name="T54" fmla="*/ 278 w 382"/>
                <a:gd name="T55" fmla="*/ 192 h 382"/>
                <a:gd name="T56" fmla="*/ 280 w 382"/>
                <a:gd name="T57" fmla="*/ 178 h 382"/>
                <a:gd name="T58" fmla="*/ 272 w 382"/>
                <a:gd name="T59" fmla="*/ 172 h 382"/>
                <a:gd name="T60" fmla="*/ 258 w 382"/>
                <a:gd name="T61" fmla="*/ 176 h 382"/>
                <a:gd name="T62" fmla="*/ 120 w 382"/>
                <a:gd name="T63" fmla="*/ 244 h 382"/>
                <a:gd name="T64" fmla="*/ 106 w 382"/>
                <a:gd name="T65" fmla="*/ 244 h 382"/>
                <a:gd name="T66" fmla="*/ 48 w 382"/>
                <a:gd name="T67" fmla="*/ 310 h 382"/>
                <a:gd name="T68" fmla="*/ 46 w 382"/>
                <a:gd name="T69" fmla="*/ 324 h 382"/>
                <a:gd name="T70" fmla="*/ 54 w 382"/>
                <a:gd name="T71" fmla="*/ 332 h 382"/>
                <a:gd name="T72" fmla="*/ 108 w 382"/>
                <a:gd name="T73" fmla="*/ 180 h 382"/>
                <a:gd name="T74" fmla="*/ 126 w 382"/>
                <a:gd name="T75" fmla="*/ 172 h 382"/>
                <a:gd name="T76" fmla="*/ 134 w 382"/>
                <a:gd name="T77" fmla="*/ 154 h 382"/>
                <a:gd name="T78" fmla="*/ 118 w 382"/>
                <a:gd name="T79" fmla="*/ 130 h 382"/>
                <a:gd name="T80" fmla="*/ 98 w 382"/>
                <a:gd name="T81" fmla="*/ 130 h 382"/>
                <a:gd name="T82" fmla="*/ 82 w 382"/>
                <a:gd name="T83" fmla="*/ 154 h 382"/>
                <a:gd name="T84" fmla="*/ 88 w 382"/>
                <a:gd name="T85" fmla="*/ 172 h 382"/>
                <a:gd name="T86" fmla="*/ 108 w 382"/>
                <a:gd name="T87" fmla="*/ 18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2" h="382">
                  <a:moveTo>
                    <a:pt x="302" y="52"/>
                  </a:moveTo>
                  <a:lnTo>
                    <a:pt x="26" y="52"/>
                  </a:lnTo>
                  <a:lnTo>
                    <a:pt x="26" y="52"/>
                  </a:lnTo>
                  <a:lnTo>
                    <a:pt x="16" y="54"/>
                  </a:lnTo>
                  <a:lnTo>
                    <a:pt x="8" y="60"/>
                  </a:lnTo>
                  <a:lnTo>
                    <a:pt x="2" y="68"/>
                  </a:lnTo>
                  <a:lnTo>
                    <a:pt x="0" y="78"/>
                  </a:lnTo>
                  <a:lnTo>
                    <a:pt x="0" y="356"/>
                  </a:lnTo>
                  <a:lnTo>
                    <a:pt x="0" y="356"/>
                  </a:lnTo>
                  <a:lnTo>
                    <a:pt x="2" y="366"/>
                  </a:lnTo>
                  <a:lnTo>
                    <a:pt x="8" y="374"/>
                  </a:lnTo>
                  <a:lnTo>
                    <a:pt x="16" y="380"/>
                  </a:lnTo>
                  <a:lnTo>
                    <a:pt x="26" y="382"/>
                  </a:lnTo>
                  <a:lnTo>
                    <a:pt x="304" y="382"/>
                  </a:lnTo>
                  <a:lnTo>
                    <a:pt x="304" y="382"/>
                  </a:lnTo>
                  <a:lnTo>
                    <a:pt x="314" y="380"/>
                  </a:lnTo>
                  <a:lnTo>
                    <a:pt x="322" y="374"/>
                  </a:lnTo>
                  <a:lnTo>
                    <a:pt x="328" y="366"/>
                  </a:lnTo>
                  <a:lnTo>
                    <a:pt x="330" y="356"/>
                  </a:lnTo>
                  <a:lnTo>
                    <a:pt x="330" y="78"/>
                  </a:lnTo>
                  <a:lnTo>
                    <a:pt x="330" y="78"/>
                  </a:lnTo>
                  <a:lnTo>
                    <a:pt x="328" y="68"/>
                  </a:lnTo>
                  <a:lnTo>
                    <a:pt x="322" y="60"/>
                  </a:lnTo>
                  <a:lnTo>
                    <a:pt x="312" y="54"/>
                  </a:lnTo>
                  <a:lnTo>
                    <a:pt x="302" y="52"/>
                  </a:lnTo>
                  <a:lnTo>
                    <a:pt x="302" y="52"/>
                  </a:lnTo>
                  <a:close/>
                  <a:moveTo>
                    <a:pt x="304" y="356"/>
                  </a:moveTo>
                  <a:lnTo>
                    <a:pt x="26" y="356"/>
                  </a:lnTo>
                  <a:lnTo>
                    <a:pt x="26" y="78"/>
                  </a:lnTo>
                  <a:lnTo>
                    <a:pt x="304" y="78"/>
                  </a:lnTo>
                  <a:lnTo>
                    <a:pt x="304" y="356"/>
                  </a:lnTo>
                  <a:close/>
                  <a:moveTo>
                    <a:pt x="342" y="0"/>
                  </a:moveTo>
                  <a:lnTo>
                    <a:pt x="90" y="0"/>
                  </a:lnTo>
                  <a:lnTo>
                    <a:pt x="90" y="0"/>
                  </a:lnTo>
                  <a:lnTo>
                    <a:pt x="84" y="2"/>
                  </a:lnTo>
                  <a:lnTo>
                    <a:pt x="80" y="4"/>
                  </a:lnTo>
                  <a:lnTo>
                    <a:pt x="78" y="8"/>
                  </a:lnTo>
                  <a:lnTo>
                    <a:pt x="76" y="14"/>
                  </a:lnTo>
                  <a:lnTo>
                    <a:pt x="76" y="14"/>
                  </a:lnTo>
                  <a:lnTo>
                    <a:pt x="78" y="18"/>
                  </a:lnTo>
                  <a:lnTo>
                    <a:pt x="80" y="22"/>
                  </a:lnTo>
                  <a:lnTo>
                    <a:pt x="84" y="24"/>
                  </a:lnTo>
                  <a:lnTo>
                    <a:pt x="90" y="26"/>
                  </a:lnTo>
                  <a:lnTo>
                    <a:pt x="344" y="26"/>
                  </a:lnTo>
                  <a:lnTo>
                    <a:pt x="344" y="26"/>
                  </a:lnTo>
                  <a:lnTo>
                    <a:pt x="348" y="26"/>
                  </a:lnTo>
                  <a:lnTo>
                    <a:pt x="354" y="30"/>
                  </a:lnTo>
                  <a:lnTo>
                    <a:pt x="356" y="34"/>
                  </a:lnTo>
                  <a:lnTo>
                    <a:pt x="356" y="38"/>
                  </a:lnTo>
                  <a:lnTo>
                    <a:pt x="356" y="322"/>
                  </a:lnTo>
                  <a:lnTo>
                    <a:pt x="356" y="322"/>
                  </a:lnTo>
                  <a:lnTo>
                    <a:pt x="358" y="328"/>
                  </a:lnTo>
                  <a:lnTo>
                    <a:pt x="360" y="332"/>
                  </a:lnTo>
                  <a:lnTo>
                    <a:pt x="364" y="334"/>
                  </a:lnTo>
                  <a:lnTo>
                    <a:pt x="368" y="336"/>
                  </a:lnTo>
                  <a:lnTo>
                    <a:pt x="368" y="336"/>
                  </a:lnTo>
                  <a:lnTo>
                    <a:pt x="374" y="334"/>
                  </a:lnTo>
                  <a:lnTo>
                    <a:pt x="378" y="332"/>
                  </a:lnTo>
                  <a:lnTo>
                    <a:pt x="380" y="328"/>
                  </a:lnTo>
                  <a:lnTo>
                    <a:pt x="382" y="322"/>
                  </a:lnTo>
                  <a:lnTo>
                    <a:pt x="382" y="40"/>
                  </a:lnTo>
                  <a:lnTo>
                    <a:pt x="382" y="40"/>
                  </a:lnTo>
                  <a:lnTo>
                    <a:pt x="382" y="32"/>
                  </a:lnTo>
                  <a:lnTo>
                    <a:pt x="378" y="24"/>
                  </a:lnTo>
                  <a:lnTo>
                    <a:pt x="376" y="18"/>
                  </a:lnTo>
                  <a:lnTo>
                    <a:pt x="370" y="12"/>
                  </a:lnTo>
                  <a:lnTo>
                    <a:pt x="364" y="8"/>
                  </a:lnTo>
                  <a:lnTo>
                    <a:pt x="358" y="4"/>
                  </a:lnTo>
                  <a:lnTo>
                    <a:pt x="350" y="2"/>
                  </a:lnTo>
                  <a:lnTo>
                    <a:pt x="342" y="0"/>
                  </a:lnTo>
                  <a:lnTo>
                    <a:pt x="342" y="0"/>
                  </a:lnTo>
                  <a:close/>
                  <a:moveTo>
                    <a:pt x="58" y="332"/>
                  </a:moveTo>
                  <a:lnTo>
                    <a:pt x="58" y="332"/>
                  </a:lnTo>
                  <a:lnTo>
                    <a:pt x="64" y="330"/>
                  </a:lnTo>
                  <a:lnTo>
                    <a:pt x="68" y="328"/>
                  </a:lnTo>
                  <a:lnTo>
                    <a:pt x="114" y="274"/>
                  </a:lnTo>
                  <a:lnTo>
                    <a:pt x="168" y="312"/>
                  </a:lnTo>
                  <a:lnTo>
                    <a:pt x="168" y="312"/>
                  </a:lnTo>
                  <a:lnTo>
                    <a:pt x="172" y="314"/>
                  </a:lnTo>
                  <a:lnTo>
                    <a:pt x="176" y="316"/>
                  </a:lnTo>
                  <a:lnTo>
                    <a:pt x="182" y="314"/>
                  </a:lnTo>
                  <a:lnTo>
                    <a:pt x="186" y="310"/>
                  </a:lnTo>
                  <a:lnTo>
                    <a:pt x="278" y="192"/>
                  </a:lnTo>
                  <a:lnTo>
                    <a:pt x="278" y="192"/>
                  </a:lnTo>
                  <a:lnTo>
                    <a:pt x="280" y="188"/>
                  </a:lnTo>
                  <a:lnTo>
                    <a:pt x="282" y="184"/>
                  </a:lnTo>
                  <a:lnTo>
                    <a:pt x="280" y="178"/>
                  </a:lnTo>
                  <a:lnTo>
                    <a:pt x="276" y="174"/>
                  </a:lnTo>
                  <a:lnTo>
                    <a:pt x="276" y="174"/>
                  </a:lnTo>
                  <a:lnTo>
                    <a:pt x="272" y="172"/>
                  </a:lnTo>
                  <a:lnTo>
                    <a:pt x="266" y="172"/>
                  </a:lnTo>
                  <a:lnTo>
                    <a:pt x="262" y="174"/>
                  </a:lnTo>
                  <a:lnTo>
                    <a:pt x="258" y="176"/>
                  </a:lnTo>
                  <a:lnTo>
                    <a:pt x="172" y="284"/>
                  </a:lnTo>
                  <a:lnTo>
                    <a:pt x="120" y="244"/>
                  </a:lnTo>
                  <a:lnTo>
                    <a:pt x="120" y="244"/>
                  </a:lnTo>
                  <a:lnTo>
                    <a:pt x="116" y="242"/>
                  </a:lnTo>
                  <a:lnTo>
                    <a:pt x="110" y="242"/>
                  </a:lnTo>
                  <a:lnTo>
                    <a:pt x="106" y="244"/>
                  </a:lnTo>
                  <a:lnTo>
                    <a:pt x="102" y="246"/>
                  </a:lnTo>
                  <a:lnTo>
                    <a:pt x="48" y="310"/>
                  </a:lnTo>
                  <a:lnTo>
                    <a:pt x="48" y="310"/>
                  </a:lnTo>
                  <a:lnTo>
                    <a:pt x="46" y="314"/>
                  </a:lnTo>
                  <a:lnTo>
                    <a:pt x="44" y="320"/>
                  </a:lnTo>
                  <a:lnTo>
                    <a:pt x="46" y="324"/>
                  </a:lnTo>
                  <a:lnTo>
                    <a:pt x="50" y="328"/>
                  </a:lnTo>
                  <a:lnTo>
                    <a:pt x="50" y="328"/>
                  </a:lnTo>
                  <a:lnTo>
                    <a:pt x="54" y="332"/>
                  </a:lnTo>
                  <a:lnTo>
                    <a:pt x="58" y="332"/>
                  </a:lnTo>
                  <a:lnTo>
                    <a:pt x="58" y="332"/>
                  </a:lnTo>
                  <a:close/>
                  <a:moveTo>
                    <a:pt x="108" y="180"/>
                  </a:moveTo>
                  <a:lnTo>
                    <a:pt x="108" y="180"/>
                  </a:lnTo>
                  <a:lnTo>
                    <a:pt x="118" y="178"/>
                  </a:lnTo>
                  <a:lnTo>
                    <a:pt x="126" y="172"/>
                  </a:lnTo>
                  <a:lnTo>
                    <a:pt x="132" y="164"/>
                  </a:lnTo>
                  <a:lnTo>
                    <a:pt x="134" y="154"/>
                  </a:lnTo>
                  <a:lnTo>
                    <a:pt x="134" y="154"/>
                  </a:lnTo>
                  <a:lnTo>
                    <a:pt x="132" y="144"/>
                  </a:lnTo>
                  <a:lnTo>
                    <a:pt x="126" y="136"/>
                  </a:lnTo>
                  <a:lnTo>
                    <a:pt x="118" y="130"/>
                  </a:lnTo>
                  <a:lnTo>
                    <a:pt x="108" y="128"/>
                  </a:lnTo>
                  <a:lnTo>
                    <a:pt x="108" y="128"/>
                  </a:lnTo>
                  <a:lnTo>
                    <a:pt x="98" y="130"/>
                  </a:lnTo>
                  <a:lnTo>
                    <a:pt x="88" y="136"/>
                  </a:lnTo>
                  <a:lnTo>
                    <a:pt x="84" y="144"/>
                  </a:lnTo>
                  <a:lnTo>
                    <a:pt x="82" y="154"/>
                  </a:lnTo>
                  <a:lnTo>
                    <a:pt x="82" y="154"/>
                  </a:lnTo>
                  <a:lnTo>
                    <a:pt x="84" y="164"/>
                  </a:lnTo>
                  <a:lnTo>
                    <a:pt x="88" y="172"/>
                  </a:lnTo>
                  <a:lnTo>
                    <a:pt x="98" y="178"/>
                  </a:lnTo>
                  <a:lnTo>
                    <a:pt x="108" y="180"/>
                  </a:lnTo>
                  <a:lnTo>
                    <a:pt x="108" y="18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34560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0-#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5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81" y="256902"/>
            <a:ext cx="6159595" cy="1224136"/>
          </a:xfrm>
          <a:solidFill>
            <a:srgbClr val="505050">
              <a:alpha val="70000"/>
            </a:srgbClr>
          </a:solidFill>
        </p:spPr>
        <p:txBody>
          <a:bodyPr/>
          <a:lstStyle/>
          <a:p>
            <a:r>
              <a:rPr lang="en-US" dirty="0" smtClean="0">
                <a:latin typeface="Segoe UI" panose="020B0502040204020203" pitchFamily="34" charset="0"/>
                <a:cs typeface="Segoe UI" panose="020B0502040204020203" pitchFamily="34" charset="0"/>
              </a:rPr>
              <a:t>Resources to help you be successful…</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rgbClr val="505050"/>
          </a:solidFill>
        </p:spPr>
        <p:txBody>
          <a:bodyPr>
            <a:normAutofit/>
          </a:bodyPr>
          <a:lstStyle/>
          <a:p>
            <a:r>
              <a:rPr lang="en-US" dirty="0" smtClean="0"/>
              <a:t>These are a few of the resources you should check out.</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3" name="Rectangle 2"/>
          <p:cNvSpPr/>
          <p:nvPr/>
        </p:nvSpPr>
        <p:spPr>
          <a:xfrm>
            <a:off x="418681" y="1625054"/>
            <a:ext cx="11814214" cy="4062651"/>
          </a:xfrm>
          <a:prstGeom prst="rect">
            <a:avLst/>
          </a:prstGeom>
        </p:spPr>
        <p:txBody>
          <a:bodyPr wrap="square">
            <a:spAutoFit/>
          </a:bodyPr>
          <a:lstStyle/>
          <a:p>
            <a:r>
              <a:rPr lang="en-US" sz="2000" b="1" spc="-72" dirty="0">
                <a:latin typeface="Segoe UI" panose="020B0502040204020203" pitchFamily="34" charset="0"/>
                <a:cs typeface="Segoe UI" panose="020B0502040204020203" pitchFamily="34" charset="0"/>
              </a:rPr>
              <a:t>Get started today with:</a:t>
            </a:r>
          </a:p>
          <a:p>
            <a:pPr marL="291436" indent="-291436">
              <a:buFont typeface="Wingdings" panose="05000000000000000000" pitchFamily="2" charset="2"/>
              <a:buChar char="q"/>
            </a:pPr>
            <a:r>
              <a:rPr lang="en-CA" sz="2000" spc="-72" dirty="0">
                <a:latin typeface="Segoe UI" panose="020B0502040204020203" pitchFamily="34" charset="0"/>
                <a:cs typeface="Segoe UI" panose="020B0502040204020203" pitchFamily="34" charset="0"/>
              </a:rPr>
              <a:t>FastTrack Content, Labs &amp; Guidance: </a:t>
            </a:r>
            <a:r>
              <a:rPr lang="en-US" sz="2000" spc="-72" dirty="0" smtClean="0">
                <a:gradFill>
                  <a:gsLst>
                    <a:gs pos="2917">
                      <a:schemeClr val="bg2"/>
                    </a:gs>
                    <a:gs pos="95000">
                      <a:schemeClr val="bg2"/>
                    </a:gs>
                  </a:gsLst>
                  <a:lin ang="5400000" scaled="0"/>
                </a:gradFill>
                <a:latin typeface="Segoe UI" panose="020B0502040204020203" pitchFamily="34" charset="0"/>
                <a:cs typeface="Segoe UI" panose="020B0502040204020203" pitchFamily="34" charset="0"/>
                <a:hlinkClick r:id="rId4"/>
              </a:rPr>
              <a:t>http</a:t>
            </a:r>
            <a:r>
              <a:rPr lang="en-US" sz="2000" spc="-72" dirty="0">
                <a:gradFill>
                  <a:gsLst>
                    <a:gs pos="2917">
                      <a:schemeClr val="bg2"/>
                    </a:gs>
                    <a:gs pos="95000">
                      <a:schemeClr val="bg2"/>
                    </a:gs>
                  </a:gsLst>
                  <a:lin ang="5400000" scaled="0"/>
                </a:gradFill>
                <a:latin typeface="Segoe UI" panose="020B0502040204020203" pitchFamily="34" charset="0"/>
                <a:cs typeface="Segoe UI" panose="020B0502040204020203" pitchFamily="34" charset="0"/>
                <a:hlinkClick r:id="rId4"/>
              </a:rPr>
              <a:t>://aka.ms/getfasttrack</a:t>
            </a:r>
            <a:r>
              <a:rPr lang="en-US" sz="2000" spc="-72" dirty="0">
                <a:gradFill>
                  <a:gsLst>
                    <a:gs pos="2917">
                      <a:schemeClr val="bg2"/>
                    </a:gs>
                    <a:gs pos="95000">
                      <a:schemeClr val="bg2"/>
                    </a:gs>
                  </a:gsLst>
                  <a:lin ang="5400000" scaled="0"/>
                </a:gradFill>
                <a:latin typeface="Segoe UI" panose="020B0502040204020203" pitchFamily="34" charset="0"/>
                <a:cs typeface="Segoe UI" panose="020B0502040204020203" pitchFamily="34" charset="0"/>
              </a:rPr>
              <a:t> </a:t>
            </a:r>
          </a:p>
          <a:p>
            <a:pPr marL="291436" indent="-291436">
              <a:buFont typeface="Wingdings" panose="05000000000000000000" pitchFamily="2" charset="2"/>
              <a:buChar char="q"/>
            </a:pPr>
            <a:r>
              <a:rPr lang="en-US" sz="2000" spc="-72" dirty="0">
                <a:latin typeface="Segoe UI" panose="020B0502040204020203" pitchFamily="34" charset="0"/>
                <a:cs typeface="Segoe UI" panose="020B0502040204020203" pitchFamily="34" charset="0"/>
              </a:rPr>
              <a:t>Office 365 Success Center: </a:t>
            </a:r>
            <a:r>
              <a:rPr lang="en-US" sz="2000" spc="-72" dirty="0">
                <a:gradFill>
                  <a:gsLst>
                    <a:gs pos="2917">
                      <a:schemeClr val="bg2"/>
                    </a:gs>
                    <a:gs pos="95000">
                      <a:schemeClr val="bg2"/>
                    </a:gs>
                  </a:gsLst>
                  <a:lin ang="5400000" scaled="0"/>
                </a:gradFill>
                <a:latin typeface="Segoe UI" panose="020B0502040204020203" pitchFamily="34" charset="0"/>
                <a:cs typeface="Segoe UI" panose="020B0502040204020203" pitchFamily="34" charset="0"/>
                <a:hlinkClick r:id="rId5"/>
              </a:rPr>
              <a:t>http://success.office.com</a:t>
            </a:r>
            <a:r>
              <a:rPr lang="en-US" sz="2000" spc="-72" dirty="0">
                <a:gradFill>
                  <a:gsLst>
                    <a:gs pos="2917">
                      <a:schemeClr val="bg2"/>
                    </a:gs>
                    <a:gs pos="95000">
                      <a:schemeClr val="bg2"/>
                    </a:gs>
                  </a:gsLst>
                  <a:lin ang="5400000" scaled="0"/>
                </a:gradFill>
                <a:latin typeface="Segoe UI" panose="020B0502040204020203" pitchFamily="34" charset="0"/>
                <a:cs typeface="Segoe UI" panose="020B0502040204020203" pitchFamily="34" charset="0"/>
              </a:rPr>
              <a:t> </a:t>
            </a:r>
          </a:p>
          <a:p>
            <a:pPr marL="291436" indent="-291436">
              <a:buFont typeface="Wingdings" panose="05000000000000000000" pitchFamily="2" charset="2"/>
              <a:buChar char="q"/>
            </a:pPr>
            <a:r>
              <a:rPr lang="en-CA" sz="2000" spc="-72" dirty="0">
                <a:latin typeface="Segoe UI" panose="020B0502040204020203" pitchFamily="34" charset="0"/>
                <a:cs typeface="Segoe UI" panose="020B0502040204020203" pitchFamily="34" charset="0"/>
              </a:rPr>
              <a:t>Office 365 Training App: </a:t>
            </a:r>
            <a:r>
              <a:rPr lang="en-US"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hlinkClick r:id="rId6"/>
              </a:rPr>
              <a:t>http://aka.ms/officetraining</a:t>
            </a:r>
            <a:r>
              <a:rPr lang="en-US"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rPr>
              <a:t> </a:t>
            </a:r>
            <a:endParaRPr lang="en-US" sz="2000" spc="-72" dirty="0">
              <a:gradFill>
                <a:gsLst>
                  <a:gs pos="2917">
                    <a:schemeClr val="bg2"/>
                  </a:gs>
                  <a:gs pos="95000">
                    <a:schemeClr val="bg2"/>
                  </a:gs>
                </a:gsLst>
                <a:lin ang="5400000" scaled="0"/>
              </a:gradFill>
              <a:latin typeface="Segoe UI" panose="020B0502040204020203" pitchFamily="34" charset="0"/>
              <a:cs typeface="Segoe UI" panose="020B0502040204020203" pitchFamily="34" charset="0"/>
            </a:endParaRPr>
          </a:p>
          <a:p>
            <a:pPr marL="291436" indent="-291436">
              <a:buFont typeface="Wingdings" panose="05000000000000000000" pitchFamily="2" charset="2"/>
              <a:buChar char="q"/>
            </a:pPr>
            <a:r>
              <a:rPr lang="en-US" sz="2000" spc="-72" dirty="0">
                <a:latin typeface="Segoe UI" panose="020B0502040204020203" pitchFamily="34" charset="0"/>
                <a:cs typeface="Segoe UI" panose="020B0502040204020203" pitchFamily="34" charset="0"/>
              </a:rPr>
              <a:t>Office 365 for Business Learning Center: </a:t>
            </a:r>
            <a:r>
              <a:rPr lang="en-US" sz="2000" spc="-72" dirty="0">
                <a:gradFill>
                  <a:gsLst>
                    <a:gs pos="2917">
                      <a:schemeClr val="bg2"/>
                    </a:gs>
                    <a:gs pos="95000">
                      <a:schemeClr val="bg2"/>
                    </a:gs>
                  </a:gsLst>
                  <a:lin ang="5400000" scaled="0"/>
                </a:gradFill>
                <a:latin typeface="Segoe UI" panose="020B0502040204020203" pitchFamily="34" charset="0"/>
                <a:cs typeface="Segoe UI" panose="020B0502040204020203" pitchFamily="34" charset="0"/>
                <a:hlinkClick r:id="rId7"/>
              </a:rPr>
              <a:t>http://aka.ms/o365learning</a:t>
            </a:r>
            <a:endParaRPr lang="en-US" sz="2000" spc="-72" dirty="0">
              <a:gradFill>
                <a:gsLst>
                  <a:gs pos="2917">
                    <a:schemeClr val="bg2"/>
                  </a:gs>
                  <a:gs pos="95000">
                    <a:schemeClr val="bg2"/>
                  </a:gs>
                </a:gsLst>
                <a:lin ang="5400000" scaled="0"/>
              </a:gradFill>
              <a:latin typeface="Segoe UI" panose="020B0502040204020203" pitchFamily="34" charset="0"/>
              <a:cs typeface="Segoe UI" panose="020B0502040204020203" pitchFamily="34" charset="0"/>
            </a:endParaRPr>
          </a:p>
          <a:p>
            <a:pPr marL="291436" indent="-291436">
              <a:buFont typeface="Wingdings" panose="05000000000000000000" pitchFamily="2" charset="2"/>
              <a:buChar char="q"/>
            </a:pPr>
            <a:r>
              <a:rPr lang="en-US" sz="2000" spc="-72" dirty="0">
                <a:latin typeface="Segoe UI" panose="020B0502040204020203" pitchFamily="34" charset="0"/>
                <a:cs typeface="Segoe UI" panose="020B0502040204020203" pitchFamily="34" charset="0"/>
              </a:rPr>
              <a:t>Join the “Driving Adoption” Group in: </a:t>
            </a:r>
            <a:r>
              <a:rPr lang="en-US" sz="2000" dirty="0">
                <a:gradFill>
                  <a:gsLst>
                    <a:gs pos="100000">
                      <a:srgbClr val="797A7D"/>
                    </a:gs>
                    <a:gs pos="0">
                      <a:srgbClr val="797A7D"/>
                    </a:gs>
                  </a:gsLst>
                  <a:lin ang="5400000" scaled="0"/>
                </a:gradFill>
                <a:latin typeface="Segoe UI" panose="020B0502040204020203" pitchFamily="34" charset="0"/>
                <a:cs typeface="Segoe UI" panose="020B0502040204020203" pitchFamily="34" charset="0"/>
                <a:hlinkClick r:id="rId8"/>
              </a:rPr>
              <a:t>www.yammer.com/itpronetwork</a:t>
            </a:r>
            <a:endParaRPr lang="en-US" sz="2000" dirty="0">
              <a:gradFill>
                <a:gsLst>
                  <a:gs pos="100000">
                    <a:srgbClr val="797A7D"/>
                  </a:gs>
                  <a:gs pos="0">
                    <a:srgbClr val="797A7D"/>
                  </a:gs>
                </a:gsLst>
                <a:lin ang="5400000" scaled="0"/>
              </a:gradFill>
              <a:latin typeface="Segoe UI" panose="020B0502040204020203" pitchFamily="34" charset="0"/>
              <a:cs typeface="Segoe UI" panose="020B0502040204020203" pitchFamily="34" charset="0"/>
            </a:endParaRPr>
          </a:p>
          <a:p>
            <a:pPr marL="291436" indent="-291436">
              <a:buFont typeface="Wingdings" panose="05000000000000000000" pitchFamily="2" charset="2"/>
              <a:buChar char="q"/>
            </a:pPr>
            <a:r>
              <a:rPr lang="en-CA" sz="2000" spc="-72" dirty="0">
                <a:latin typeface="Segoe UI" panose="020B0502040204020203" pitchFamily="34" charset="0"/>
                <a:cs typeface="Segoe UI" panose="020B0502040204020203" pitchFamily="34" charset="0"/>
              </a:rPr>
              <a:t>Lync 2013 Rollout &amp; Adoption Success Kit</a:t>
            </a:r>
            <a:r>
              <a:rPr lang="en-CA" sz="2000" spc="-72" dirty="0">
                <a:gradFill>
                  <a:gsLst>
                    <a:gs pos="2917">
                      <a:schemeClr val="bg2"/>
                    </a:gs>
                    <a:gs pos="95000">
                      <a:schemeClr val="bg2"/>
                    </a:gs>
                  </a:gsLst>
                  <a:lin ang="5400000" scaled="0"/>
                </a:gradFill>
                <a:latin typeface="Segoe UI" panose="020B0502040204020203" pitchFamily="34" charset="0"/>
                <a:cs typeface="Segoe UI" panose="020B0502040204020203" pitchFamily="34" charset="0"/>
              </a:rPr>
              <a:t>: </a:t>
            </a:r>
            <a:r>
              <a:rPr lang="en-US"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hlinkClick r:id=""/>
              </a:rPr>
              <a:t>http://aka.ms/lyncrask</a:t>
            </a:r>
            <a:r>
              <a:rPr lang="en-US"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rPr>
              <a:t> </a:t>
            </a:r>
          </a:p>
          <a:p>
            <a:pPr marL="291436" indent="-291436">
              <a:buFont typeface="Wingdings" panose="05000000000000000000" pitchFamily="2" charset="2"/>
              <a:buChar char="q"/>
            </a:pPr>
            <a:r>
              <a:rPr lang="en-CA" sz="2000" spc="-71" dirty="0">
                <a:latin typeface="Segoe UI" panose="020B0502040204020203" pitchFamily="34" charset="0"/>
                <a:cs typeface="Segoe UI" panose="020B0502040204020203" pitchFamily="34" charset="0"/>
              </a:rPr>
              <a:t>Yammer Success Center: </a:t>
            </a:r>
            <a:r>
              <a:rPr lang="en-CA"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hlinkClick r:id="rId9"/>
              </a:rPr>
              <a:t>https://about.yammer.com/success/</a:t>
            </a:r>
            <a:r>
              <a:rPr lang="en-CA"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rPr>
              <a:t> </a:t>
            </a:r>
            <a:endParaRPr lang="en-US"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endParaRPr>
          </a:p>
          <a:p>
            <a:pPr marL="291436" indent="-291436">
              <a:buFont typeface="Wingdings" panose="05000000000000000000" pitchFamily="2" charset="2"/>
              <a:buChar char="q"/>
            </a:pPr>
            <a:r>
              <a:rPr lang="en-CA" sz="2000" spc="-71" dirty="0">
                <a:latin typeface="Segoe UI" panose="020B0502040204020203" pitchFamily="34" charset="0"/>
                <a:cs typeface="Segoe UI" panose="020B0502040204020203" pitchFamily="34" charset="0"/>
              </a:rPr>
              <a:t>Purchase &amp; Provide Sweet 365 Gear: </a:t>
            </a:r>
            <a:r>
              <a:rPr lang="en-CA"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hlinkClick r:id="rId10"/>
              </a:rPr>
              <a:t>http://www.co-store.com/iw</a:t>
            </a:r>
            <a:r>
              <a:rPr lang="en-CA"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rPr>
              <a:t> </a:t>
            </a:r>
          </a:p>
          <a:p>
            <a:pPr marL="291436" indent="-291436">
              <a:buFont typeface="Wingdings" panose="05000000000000000000" pitchFamily="2" charset="2"/>
              <a:buChar char="q"/>
            </a:pPr>
            <a:r>
              <a:rPr lang="en-CA" sz="2000" spc="-71" dirty="0">
                <a:latin typeface="Segoe UI" panose="020B0502040204020203" pitchFamily="34" charset="0"/>
                <a:cs typeface="Segoe UI" panose="020B0502040204020203" pitchFamily="34" charset="0"/>
              </a:rPr>
              <a:t>Leverage Popular Use Cases: </a:t>
            </a:r>
            <a:r>
              <a:rPr lang="en-CA"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hlinkClick r:id="rId11"/>
              </a:rPr>
              <a:t>http://www.discoversharepoint.com/</a:t>
            </a:r>
            <a:r>
              <a:rPr lang="en-CA"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rPr>
              <a:t> </a:t>
            </a:r>
          </a:p>
          <a:p>
            <a:pPr marL="291436" indent="-291436">
              <a:buFont typeface="Wingdings" panose="05000000000000000000" pitchFamily="2" charset="2"/>
              <a:buChar char="q"/>
            </a:pPr>
            <a:r>
              <a:rPr lang="en-CA" sz="2000" spc="-71" dirty="0">
                <a:latin typeface="Segoe UI" panose="020B0502040204020203" pitchFamily="34" charset="0"/>
                <a:cs typeface="Segoe UI" panose="020B0502040204020203" pitchFamily="34" charset="0"/>
              </a:rPr>
              <a:t>Discover SharePoint App: </a:t>
            </a:r>
            <a:r>
              <a:rPr lang="en-CA"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hlinkClick r:id="rId12"/>
              </a:rPr>
              <a:t>http://aka.ms/dspapp</a:t>
            </a:r>
            <a:r>
              <a:rPr lang="en-CA"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rPr>
              <a:t> </a:t>
            </a:r>
          </a:p>
          <a:p>
            <a:pPr marL="291436" indent="-291436">
              <a:buFont typeface="Wingdings" panose="05000000000000000000" pitchFamily="2" charset="2"/>
              <a:buChar char="q"/>
            </a:pPr>
            <a:r>
              <a:rPr lang="en-CA" sz="2000" spc="-71" dirty="0" err="1">
                <a:latin typeface="Segoe UI" panose="020B0502040204020203" pitchFamily="34" charset="0"/>
                <a:cs typeface="Segoe UI" panose="020B0502040204020203" pitchFamily="34" charset="0"/>
              </a:rPr>
              <a:t>OnRamp</a:t>
            </a:r>
            <a:r>
              <a:rPr lang="en-CA" sz="2000" spc="-71" dirty="0">
                <a:latin typeface="Segoe UI" panose="020B0502040204020203" pitchFamily="34" charset="0"/>
                <a:cs typeface="Segoe UI" panose="020B0502040204020203" pitchFamily="34" charset="0"/>
              </a:rPr>
              <a:t> (Automated Deployment Assistance): </a:t>
            </a:r>
            <a:r>
              <a:rPr lang="en-CA"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hlinkClick r:id="rId13"/>
              </a:rPr>
              <a:t>https://onramp.office365.com/onramp</a:t>
            </a:r>
            <a:r>
              <a:rPr lang="en-CA" sz="2000" spc="-71" dirty="0" smtClean="0">
                <a:gradFill>
                  <a:gsLst>
                    <a:gs pos="2917">
                      <a:srgbClr val="797A7D"/>
                    </a:gs>
                    <a:gs pos="95000">
                      <a:srgbClr val="797A7D"/>
                    </a:gs>
                  </a:gsLst>
                  <a:lin ang="5400000" scaled="0"/>
                </a:gradFill>
                <a:latin typeface="Segoe UI" panose="020B0502040204020203" pitchFamily="34" charset="0"/>
                <a:cs typeface="Segoe UI" panose="020B0502040204020203" pitchFamily="34" charset="0"/>
                <a:hlinkClick r:id="rId13"/>
              </a:rPr>
              <a:t>/</a:t>
            </a:r>
            <a:endParaRPr lang="en-CA"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endParaRPr>
          </a:p>
          <a:p>
            <a:pPr marL="291436" indent="-291436">
              <a:buFont typeface="Wingdings" panose="05000000000000000000" pitchFamily="2" charset="2"/>
              <a:buChar char="q"/>
            </a:pPr>
            <a:r>
              <a:rPr lang="en-CA" sz="2000" spc="-71" dirty="0" smtClean="0">
                <a:latin typeface="Segoe UI" panose="020B0502040204020203" pitchFamily="34" charset="0"/>
                <a:cs typeface="Segoe UI" panose="020B0502040204020203" pitchFamily="34" charset="0"/>
              </a:rPr>
              <a:t>Office </a:t>
            </a:r>
            <a:r>
              <a:rPr lang="en-CA" sz="2000" spc="-71" dirty="0">
                <a:latin typeface="Segoe UI" panose="020B0502040204020203" pitchFamily="34" charset="0"/>
                <a:cs typeface="Segoe UI" panose="020B0502040204020203" pitchFamily="34" charset="0"/>
              </a:rPr>
              <a:t>365 Roadmap: </a:t>
            </a:r>
            <a:r>
              <a:rPr lang="en-CA"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hlinkClick r:id="rId14"/>
              </a:rPr>
              <a:t>http://office.com/roadmap</a:t>
            </a:r>
            <a:r>
              <a:rPr lang="en-CA" sz="2000" spc="-71" dirty="0">
                <a:gradFill>
                  <a:gsLst>
                    <a:gs pos="2917">
                      <a:srgbClr val="797A7D"/>
                    </a:gs>
                    <a:gs pos="95000">
                      <a:srgbClr val="797A7D"/>
                    </a:gs>
                  </a:gsLst>
                  <a:lin ang="5400000" scaled="0"/>
                </a:gradFill>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683434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4141" y="328910"/>
            <a:ext cx="6735660" cy="1291560"/>
          </a:xfrm>
          <a:solidFill>
            <a:srgbClr val="505050">
              <a:alpha val="70000"/>
            </a:srgbClr>
          </a:solidFill>
        </p:spPr>
        <p:txBody>
          <a:bodyPr/>
          <a:lstStyle/>
          <a:p>
            <a:r>
              <a:rPr lang="en-US" dirty="0" smtClean="0">
                <a:latin typeface="Segoe UI" panose="020B0502040204020203" pitchFamily="34" charset="0"/>
                <a:cs typeface="Segoe UI" panose="020B0502040204020203" pitchFamily="34" charset="0"/>
              </a:rPr>
              <a:t>More Resources to help you be successful…</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rgbClr val="505050"/>
          </a:solidFill>
        </p:spPr>
        <p:txBody>
          <a:bodyPr>
            <a:normAutofit/>
          </a:bodyPr>
          <a:lstStyle/>
          <a:p>
            <a:r>
              <a:rPr lang="en-US" dirty="0" smtClean="0"/>
              <a:t>These are a few of the resources you should check out.</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3" name="Rectangle 2"/>
          <p:cNvSpPr/>
          <p:nvPr/>
        </p:nvSpPr>
        <p:spPr>
          <a:xfrm>
            <a:off x="529605" y="1409030"/>
            <a:ext cx="11814214" cy="4324261"/>
          </a:xfrm>
          <a:prstGeom prst="rect">
            <a:avLst/>
          </a:prstGeom>
        </p:spPr>
        <p:txBody>
          <a:bodyPr wrap="square">
            <a:spAutoFit/>
          </a:bodyPr>
          <a:lstStyle/>
          <a:p>
            <a:r>
              <a:rPr lang="en-US" sz="2000" b="1" spc="-72" dirty="0"/>
              <a:t>Available Programs (Applicability Varies):</a:t>
            </a:r>
          </a:p>
          <a:p>
            <a:pPr marL="291436" indent="-291436">
              <a:spcBef>
                <a:spcPts val="612"/>
              </a:spcBef>
              <a:spcAft>
                <a:spcPts val="612"/>
              </a:spcAft>
              <a:buFont typeface="Wingdings" panose="05000000000000000000" pitchFamily="2" charset="2"/>
              <a:buChar char="q"/>
            </a:pPr>
            <a:r>
              <a:rPr lang="en-CA" sz="2000" spc="-72" dirty="0"/>
              <a:t>Customer Immersion Experience</a:t>
            </a:r>
            <a:r>
              <a:rPr lang="en-US" sz="2000" spc="-72" dirty="0"/>
              <a:t>: </a:t>
            </a:r>
            <a:r>
              <a:rPr lang="en-US" sz="2000" spc="-72" dirty="0" smtClean="0">
                <a:gradFill>
                  <a:gsLst>
                    <a:gs pos="2917">
                      <a:schemeClr val="bg2"/>
                    </a:gs>
                    <a:gs pos="95000">
                      <a:schemeClr val="bg2"/>
                    </a:gs>
                  </a:gsLst>
                  <a:lin ang="5400000" scaled="0"/>
                </a:gradFill>
                <a:hlinkClick r:id="rId4"/>
              </a:rPr>
              <a:t>http</a:t>
            </a:r>
            <a:r>
              <a:rPr lang="en-US" sz="2000" spc="-72" dirty="0">
                <a:gradFill>
                  <a:gsLst>
                    <a:gs pos="2917">
                      <a:schemeClr val="bg2"/>
                    </a:gs>
                    <a:gs pos="95000">
                      <a:schemeClr val="bg2"/>
                    </a:gs>
                  </a:gsLst>
                  <a:lin ang="5400000" scaled="0"/>
                </a:gradFill>
                <a:hlinkClick r:id="rId4"/>
              </a:rPr>
              <a:t>://aka.ms/TryImmersion</a:t>
            </a:r>
            <a:endParaRPr lang="en-US" sz="2000" spc="-72" dirty="0">
              <a:gradFill>
                <a:gsLst>
                  <a:gs pos="2917">
                    <a:schemeClr val="bg2"/>
                  </a:gs>
                  <a:gs pos="95000">
                    <a:schemeClr val="bg2"/>
                  </a:gs>
                </a:gsLst>
                <a:lin ang="5400000" scaled="0"/>
              </a:gradFill>
            </a:endParaRPr>
          </a:p>
          <a:p>
            <a:pPr>
              <a:spcBef>
                <a:spcPts val="612"/>
              </a:spcBef>
              <a:spcAft>
                <a:spcPts val="612"/>
              </a:spcAft>
            </a:pPr>
            <a:r>
              <a:rPr lang="en-US" sz="2000" spc="-72" dirty="0"/>
              <a:t>The Microsoft Experience Center provides you a facilitated hands-on environment to experience Microsoft’s</a:t>
            </a:r>
            <a:r>
              <a:rPr lang="en-US" sz="2000" spc="-72" dirty="0">
                <a:gradFill>
                  <a:gsLst>
                    <a:gs pos="2917">
                      <a:schemeClr val="bg2"/>
                    </a:gs>
                    <a:gs pos="95000">
                      <a:schemeClr val="bg2"/>
                    </a:gs>
                  </a:gsLst>
                  <a:lin ang="5400000" scaled="0"/>
                </a:gradFill>
              </a:rPr>
              <a:t> </a:t>
            </a:r>
            <a:r>
              <a:rPr lang="en-US" sz="2000" spc="-72" dirty="0"/>
              <a:t>productivity solutions through a series of simulated, every day scenarios. </a:t>
            </a:r>
          </a:p>
          <a:p>
            <a:pPr marL="291436" indent="-291436">
              <a:spcBef>
                <a:spcPts val="612"/>
              </a:spcBef>
              <a:spcAft>
                <a:spcPts val="612"/>
              </a:spcAft>
              <a:buFont typeface="Wingdings" panose="05000000000000000000" pitchFamily="2" charset="2"/>
              <a:buChar char="q"/>
            </a:pPr>
            <a:r>
              <a:rPr lang="en-CA" sz="2000" spc="-72" dirty="0"/>
              <a:t>Adoption Offer (New 150+ Seat): </a:t>
            </a:r>
            <a:r>
              <a:rPr lang="en-CA" sz="2000" spc="-72" dirty="0" smtClean="0"/>
              <a:t>	</a:t>
            </a:r>
            <a:r>
              <a:rPr lang="en-CA" sz="2000" spc="-72" dirty="0" smtClean="0">
                <a:gradFill>
                  <a:gsLst>
                    <a:gs pos="2917">
                      <a:schemeClr val="bg2"/>
                    </a:gs>
                    <a:gs pos="95000">
                      <a:schemeClr val="bg2"/>
                    </a:gs>
                  </a:gsLst>
                  <a:lin ang="5400000" scaled="0"/>
                </a:gradFill>
                <a:hlinkClick r:id="rId5"/>
              </a:rPr>
              <a:t>https</a:t>
            </a:r>
            <a:r>
              <a:rPr lang="en-CA" sz="2000" spc="-72" dirty="0">
                <a:gradFill>
                  <a:gsLst>
                    <a:gs pos="2917">
                      <a:schemeClr val="bg2"/>
                    </a:gs>
                    <a:gs pos="95000">
                      <a:schemeClr val="bg2"/>
                    </a:gs>
                  </a:gsLst>
                  <a:lin ang="5400000" scaled="0"/>
                </a:gradFill>
                <a:hlinkClick r:id="rId5"/>
              </a:rPr>
              <a:t>://deploy.office.com/email-migration-offer</a:t>
            </a:r>
            <a:r>
              <a:rPr lang="en-CA" sz="2000" spc="-72" dirty="0">
                <a:gradFill>
                  <a:gsLst>
                    <a:gs pos="2917">
                      <a:schemeClr val="bg2"/>
                    </a:gs>
                    <a:gs pos="95000">
                      <a:schemeClr val="bg2"/>
                    </a:gs>
                  </a:gsLst>
                  <a:lin ang="5400000" scaled="0"/>
                </a:gradFill>
              </a:rPr>
              <a:t>  </a:t>
            </a:r>
          </a:p>
          <a:p>
            <a:pPr marL="291436" indent="-291436">
              <a:spcBef>
                <a:spcPts val="612"/>
              </a:spcBef>
              <a:spcAft>
                <a:spcPts val="612"/>
              </a:spcAft>
              <a:buFont typeface="Wingdings" panose="05000000000000000000" pitchFamily="2" charset="2"/>
              <a:buChar char="q"/>
            </a:pPr>
            <a:r>
              <a:rPr lang="en-CA" sz="2000" spc="-72" dirty="0"/>
              <a:t>Software Assurance Deployment Planning Services: </a:t>
            </a:r>
            <a:r>
              <a:rPr lang="en-CA" sz="2000" spc="-72" dirty="0" smtClean="0">
                <a:gradFill>
                  <a:gsLst>
                    <a:gs pos="2917">
                      <a:schemeClr val="bg2"/>
                    </a:gs>
                    <a:gs pos="95000">
                      <a:schemeClr val="bg2"/>
                    </a:gs>
                  </a:gsLst>
                  <a:lin ang="5400000" scaled="0"/>
                </a:gradFill>
                <a:hlinkClick r:id="rId6"/>
              </a:rPr>
              <a:t>https</a:t>
            </a:r>
            <a:r>
              <a:rPr lang="en-CA" sz="2000" spc="-72" dirty="0">
                <a:gradFill>
                  <a:gsLst>
                    <a:gs pos="2917">
                      <a:schemeClr val="bg2"/>
                    </a:gs>
                    <a:gs pos="95000">
                      <a:schemeClr val="bg2"/>
                    </a:gs>
                  </a:gsLst>
                  <a:lin ang="5400000" scaled="0"/>
                </a:gradFill>
                <a:hlinkClick r:id="rId6"/>
              </a:rPr>
              <a:t>://deploy.office.com/deployment-planning-services</a:t>
            </a:r>
            <a:r>
              <a:rPr lang="en-CA" sz="2000" spc="-72" dirty="0">
                <a:gradFill>
                  <a:gsLst>
                    <a:gs pos="2917">
                      <a:schemeClr val="bg2"/>
                    </a:gs>
                    <a:gs pos="95000">
                      <a:schemeClr val="bg2"/>
                    </a:gs>
                  </a:gsLst>
                  <a:lin ang="5400000" scaled="0"/>
                </a:gradFill>
              </a:rPr>
              <a:t> </a:t>
            </a:r>
          </a:p>
          <a:p>
            <a:pPr marL="291436" indent="-291436">
              <a:spcBef>
                <a:spcPts val="612"/>
              </a:spcBef>
              <a:spcAft>
                <a:spcPts val="612"/>
              </a:spcAft>
              <a:buFont typeface="Wingdings" panose="05000000000000000000" pitchFamily="2" charset="2"/>
              <a:buChar char="q"/>
            </a:pPr>
            <a:r>
              <a:rPr lang="en-CA" sz="2000" spc="-72" dirty="0"/>
              <a:t>Software Assurance Training Vouchers: </a:t>
            </a:r>
            <a:r>
              <a:rPr lang="en-CA" sz="2000" spc="-72" dirty="0" smtClean="0">
                <a:gradFill>
                  <a:gsLst>
                    <a:gs pos="2917">
                      <a:schemeClr val="bg2"/>
                    </a:gs>
                    <a:gs pos="95000">
                      <a:schemeClr val="bg2"/>
                    </a:gs>
                  </a:gsLst>
                  <a:lin ang="5400000" scaled="0"/>
                </a:gradFill>
                <a:hlinkClick r:id="rId7"/>
              </a:rPr>
              <a:t>https</a:t>
            </a:r>
            <a:r>
              <a:rPr lang="en-CA" sz="2000" spc="-72" dirty="0">
                <a:gradFill>
                  <a:gsLst>
                    <a:gs pos="2917">
                      <a:schemeClr val="bg2"/>
                    </a:gs>
                    <a:gs pos="95000">
                      <a:schemeClr val="bg2"/>
                    </a:gs>
                  </a:gsLst>
                  <a:lin ang="5400000" scaled="0"/>
                </a:gradFill>
                <a:hlinkClick r:id="rId7"/>
              </a:rPr>
              <a:t>://www.microsoft.com/learning/en-us/software-assurance-benefits.aspx</a:t>
            </a:r>
            <a:r>
              <a:rPr lang="en-CA" sz="2000" spc="-72" dirty="0">
                <a:gradFill>
                  <a:gsLst>
                    <a:gs pos="2917">
                      <a:schemeClr val="bg2"/>
                    </a:gs>
                    <a:gs pos="95000">
                      <a:schemeClr val="bg2"/>
                    </a:gs>
                  </a:gsLst>
                  <a:lin ang="5400000" scaled="0"/>
                </a:gradFill>
              </a:rPr>
              <a:t> </a:t>
            </a:r>
          </a:p>
          <a:p>
            <a:pPr marL="291436" indent="-291436">
              <a:spcBef>
                <a:spcPts val="612"/>
              </a:spcBef>
              <a:spcAft>
                <a:spcPts val="612"/>
              </a:spcAft>
              <a:buFont typeface="Wingdings" panose="05000000000000000000" pitchFamily="2" charset="2"/>
              <a:buChar char="q"/>
            </a:pPr>
            <a:r>
              <a:rPr lang="en-CA" sz="2000" spc="-72" dirty="0"/>
              <a:t>Onboarding Center: </a:t>
            </a:r>
            <a:r>
              <a:rPr lang="en-CA" sz="2000" spc="-72" dirty="0" smtClean="0">
                <a:gradFill>
                  <a:gsLst>
                    <a:gs pos="2917">
                      <a:schemeClr val="bg2"/>
                    </a:gs>
                    <a:gs pos="95000">
                      <a:schemeClr val="bg2"/>
                    </a:gs>
                  </a:gsLst>
                  <a:lin ang="5400000" scaled="0"/>
                </a:gradFill>
                <a:hlinkClick r:id="rId8"/>
              </a:rPr>
              <a:t>https</a:t>
            </a:r>
            <a:r>
              <a:rPr lang="en-CA" sz="2000" spc="-72" dirty="0">
                <a:gradFill>
                  <a:gsLst>
                    <a:gs pos="2917">
                      <a:schemeClr val="bg2"/>
                    </a:gs>
                    <a:gs pos="95000">
                      <a:schemeClr val="bg2"/>
                    </a:gs>
                  </a:gsLst>
                  <a:lin ang="5400000" scaled="0"/>
                </a:gradFill>
                <a:hlinkClick r:id="rId8"/>
              </a:rPr>
              <a:t>://deploy.office.com/onboarding-center</a:t>
            </a:r>
            <a:r>
              <a:rPr lang="en-CA" sz="2000" spc="-72" dirty="0">
                <a:gradFill>
                  <a:gsLst>
                    <a:gs pos="2917">
                      <a:schemeClr val="bg2"/>
                    </a:gs>
                    <a:gs pos="95000">
                      <a:schemeClr val="bg2"/>
                    </a:gs>
                  </a:gsLst>
                  <a:lin ang="5400000" scaled="0"/>
                </a:gradFill>
              </a:rPr>
              <a:t> </a:t>
            </a:r>
            <a:endParaRPr lang="en-CA" sz="2000" spc="-72" dirty="0" smtClean="0">
              <a:gradFill>
                <a:gsLst>
                  <a:gs pos="2917">
                    <a:schemeClr val="bg2"/>
                  </a:gs>
                  <a:gs pos="95000">
                    <a:schemeClr val="bg2"/>
                  </a:gs>
                </a:gsLst>
                <a:lin ang="5400000" scaled="0"/>
              </a:gradFill>
            </a:endParaRPr>
          </a:p>
          <a:p>
            <a:pPr marL="291436" indent="-291436">
              <a:spcBef>
                <a:spcPts val="612"/>
              </a:spcBef>
              <a:spcAft>
                <a:spcPts val="612"/>
              </a:spcAft>
              <a:buFont typeface="Wingdings" panose="05000000000000000000" pitchFamily="2" charset="2"/>
              <a:buChar char="q"/>
            </a:pPr>
            <a:r>
              <a:rPr lang="en-CA" sz="2000" spc="-72" dirty="0"/>
              <a:t>100+ PowerPoint Presentations on </a:t>
            </a:r>
            <a:r>
              <a:rPr lang="en-CA" sz="2000" spc="-72" dirty="0" err="1"/>
              <a:t>SlideShare</a:t>
            </a:r>
            <a:r>
              <a:rPr lang="en-CA" sz="2000" spc="-72" dirty="0"/>
              <a:t>: </a:t>
            </a:r>
            <a:r>
              <a:rPr lang="en-CA" sz="2000" spc="-72" dirty="0" smtClean="0">
                <a:gradFill>
                  <a:gsLst>
                    <a:gs pos="2917">
                      <a:schemeClr val="bg2"/>
                    </a:gs>
                    <a:gs pos="95000">
                      <a:schemeClr val="bg2"/>
                    </a:gs>
                  </a:gsLst>
                  <a:lin ang="5400000" scaled="0"/>
                </a:gradFill>
                <a:hlinkClick r:id="rId9"/>
              </a:rPr>
              <a:t>http://www.SlidesShare.net/RHarbridge</a:t>
            </a:r>
            <a:r>
              <a:rPr lang="en-CA" sz="2000" spc="-72" dirty="0" smtClean="0">
                <a:gradFill>
                  <a:gsLst>
                    <a:gs pos="2917">
                      <a:schemeClr val="bg2"/>
                    </a:gs>
                    <a:gs pos="95000">
                      <a:schemeClr val="bg2"/>
                    </a:gs>
                  </a:gsLst>
                  <a:lin ang="5400000" scaled="0"/>
                </a:gradFill>
              </a:rPr>
              <a:t> </a:t>
            </a:r>
            <a:endParaRPr lang="en-US" sz="2000" spc="-72" dirty="0">
              <a:gradFill>
                <a:gsLst>
                  <a:gs pos="2917">
                    <a:schemeClr val="bg2"/>
                  </a:gs>
                  <a:gs pos="95000">
                    <a:schemeClr val="bg2"/>
                  </a:gs>
                </a:gsLst>
                <a:lin ang="5400000" scaled="0"/>
              </a:gradFill>
            </a:endParaRPr>
          </a:p>
          <a:p>
            <a:pPr marL="291436" indent="-291436">
              <a:spcBef>
                <a:spcPts val="612"/>
              </a:spcBef>
              <a:spcAft>
                <a:spcPts val="612"/>
              </a:spcAft>
              <a:buFont typeface="Wingdings" panose="05000000000000000000" pitchFamily="2" charset="2"/>
              <a:buChar char="q"/>
            </a:pPr>
            <a:r>
              <a:rPr lang="en-CA" sz="2000" spc="-72" dirty="0"/>
              <a:t>Richard Harbridge &amp; Kanwal Khipple via LinkedIn or </a:t>
            </a:r>
            <a:r>
              <a:rPr lang="en-CA" sz="2000" spc="-72" dirty="0" smtClean="0"/>
              <a:t>2toLead.com </a:t>
            </a:r>
            <a:endParaRPr lang="en-US" sz="2000" spc="-71" dirty="0"/>
          </a:p>
        </p:txBody>
      </p:sp>
    </p:spTree>
    <p:extLst>
      <p:ext uri="{BB962C8B-B14F-4D97-AF65-F5344CB8AC3E}">
        <p14:creationId xmlns:p14="http://schemas.microsoft.com/office/powerpoint/2010/main" val="3191174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4301" y="184894"/>
            <a:ext cx="5328592" cy="792088"/>
          </a:xfrm>
          <a:solidFill>
            <a:srgbClr val="505050">
              <a:alpha val="70000"/>
            </a:srgbClr>
          </a:solidFill>
        </p:spPr>
        <p:txBody>
          <a:bodyPr/>
          <a:lstStyle/>
          <a:p>
            <a:r>
              <a:rPr lang="en-US" dirty="0" smtClean="0">
                <a:latin typeface="Segoe UI" panose="020B0502040204020203" pitchFamily="34" charset="0"/>
                <a:cs typeface="Segoe UI" panose="020B0502040204020203" pitchFamily="34" charset="0"/>
              </a:rPr>
              <a:t>Related Sessions…</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rgbClr val="505050"/>
          </a:solidFill>
        </p:spPr>
        <p:txBody>
          <a:bodyPr>
            <a:normAutofit/>
          </a:bodyPr>
          <a:lstStyle/>
          <a:p>
            <a:r>
              <a:rPr lang="en-US" dirty="0" smtClean="0"/>
              <a:t>Be sure to check out these sessions online if you haven’t seen them!</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5" name="Rectangle 4"/>
          <p:cNvSpPr/>
          <p:nvPr/>
        </p:nvSpPr>
        <p:spPr>
          <a:xfrm>
            <a:off x="446077" y="472926"/>
            <a:ext cx="12108864" cy="5466112"/>
          </a:xfrm>
          <a:prstGeom prst="rect">
            <a:avLst/>
          </a:prstGeom>
        </p:spPr>
        <p:txBody>
          <a:bodyPr wrap="square">
            <a:spAutoFit/>
          </a:bodyPr>
          <a:lstStyle/>
          <a:p>
            <a:pPr marL="0" marR="0" lvl="0" indent="0" defTabSz="932667" eaLnBrk="1" fontAlgn="auto" latinLnBrk="0" hangingPunct="1">
              <a:lnSpc>
                <a:spcPct val="90000"/>
              </a:lnSpc>
              <a:spcBef>
                <a:spcPct val="20000"/>
              </a:spcBef>
              <a:spcAft>
                <a:spcPts val="0"/>
              </a:spcAft>
              <a:buClr>
                <a:srgbClr val="FFFFFF"/>
              </a:buClr>
              <a:buSzPct val="90000"/>
              <a:buFontTx/>
              <a:buNone/>
              <a:tabLst/>
              <a:defRPr/>
            </a:pPr>
            <a:r>
              <a:rPr kumimoji="0" lang="en-CA" sz="3600" b="1" i="0" u="none" strike="noStrike" kern="0" cap="none" spc="0" normalizeH="0" baseline="0" noProof="0" dirty="0" smtClean="0">
                <a:ln>
                  <a:noFill/>
                </a:ln>
                <a:solidFill>
                  <a:srgbClr val="DC2C5B"/>
                </a:solidFill>
                <a:effectLst/>
                <a:uLnTx/>
                <a:uFillTx/>
                <a:latin typeface="Segoe UI Light"/>
              </a:rPr>
              <a:t>Office 365 Groups</a:t>
            </a:r>
            <a:endParaRPr kumimoji="0" lang="en-CA" sz="4000" b="1" i="0" u="none" strike="noStrike" kern="0" cap="none" spc="0" normalizeH="0" baseline="0" noProof="0" dirty="0" smtClean="0">
              <a:ln>
                <a:noFill/>
              </a:ln>
              <a:solidFill>
                <a:srgbClr val="DC2C5B"/>
              </a:solidFill>
              <a:effectLst/>
              <a:uLnTx/>
              <a:uFillTx/>
              <a:latin typeface="Segoe UI Light"/>
            </a:endParaRPr>
          </a:p>
          <a:p>
            <a:pPr marL="0" lvl="1" defTabSz="932667">
              <a:lnSpc>
                <a:spcPct val="90000"/>
              </a:lnSpc>
              <a:spcBef>
                <a:spcPct val="20000"/>
              </a:spcBef>
              <a:buClr>
                <a:srgbClr val="FFFFFF"/>
              </a:buClr>
              <a:buSzPct val="90000"/>
              <a:defRPr/>
            </a:pPr>
            <a:r>
              <a:rPr kumimoji="0" lang="en-US" b="0" i="0" u="none" strike="noStrike" kern="0" cap="none" spc="0" normalizeH="0" baseline="0" noProof="0" dirty="0" smtClean="0">
                <a:ln>
                  <a:noFill/>
                </a:ln>
                <a:solidFill>
                  <a:schemeClr val="tx1">
                    <a:lumMod val="65000"/>
                    <a:lumOff val="35000"/>
                  </a:schemeClr>
                </a:solidFill>
                <a:effectLst/>
                <a:uLnTx/>
                <a:uFillTx/>
                <a:latin typeface="Segoe UI"/>
              </a:rPr>
              <a:t>Microsoft Office 365 Groups Overview and Roadmap (</a:t>
            </a:r>
            <a:r>
              <a:rPr lang="en-CA" sz="2000" b="1" kern="0" dirty="0">
                <a:solidFill>
                  <a:schemeClr val="tx1">
                    <a:lumMod val="65000"/>
                    <a:lumOff val="35000"/>
                  </a:schemeClr>
                </a:solidFill>
                <a:latin typeface="Segoe UI"/>
              </a:rPr>
              <a:t>BRK2114</a:t>
            </a:r>
            <a:r>
              <a:rPr kumimoji="0" lang="en-US" b="0" i="0" u="none" strike="noStrike" kern="0" cap="none" spc="0" normalizeH="0" noProof="0" dirty="0" smtClean="0">
                <a:ln>
                  <a:noFill/>
                </a:ln>
                <a:solidFill>
                  <a:schemeClr val="tx1">
                    <a:lumMod val="65000"/>
                    <a:lumOff val="35000"/>
                  </a:schemeClr>
                </a:solidFill>
                <a:effectLst/>
                <a:uLnTx/>
                <a:uFillTx/>
                <a:latin typeface="Segoe UI"/>
              </a:rPr>
              <a:t>)</a:t>
            </a:r>
          </a:p>
          <a:p>
            <a:pPr marL="0" lvl="1" defTabSz="932667">
              <a:lnSpc>
                <a:spcPct val="90000"/>
              </a:lnSpc>
              <a:spcBef>
                <a:spcPct val="20000"/>
              </a:spcBef>
              <a:buClr>
                <a:srgbClr val="FFFFFF"/>
              </a:buClr>
              <a:buSzPct val="90000"/>
              <a:defRPr/>
            </a:pPr>
            <a:r>
              <a:rPr kumimoji="0" lang="en-US" b="0" i="0" u="none" strike="noStrike" kern="0" cap="none" spc="0" normalizeH="0" baseline="0" noProof="0" dirty="0" smtClean="0">
                <a:ln>
                  <a:noFill/>
                </a:ln>
                <a:solidFill>
                  <a:schemeClr val="tx1">
                    <a:lumMod val="65000"/>
                    <a:lumOff val="35000"/>
                  </a:schemeClr>
                </a:solidFill>
                <a:effectLst/>
                <a:uLnTx/>
                <a:uFillTx/>
                <a:latin typeface="Segoe UI"/>
              </a:rPr>
              <a:t>Microsoft Office 365 Groups Deep Dive  </a:t>
            </a:r>
            <a:r>
              <a:rPr lang="en-US" kern="0" dirty="0" smtClean="0">
                <a:solidFill>
                  <a:schemeClr val="tx1">
                    <a:lumMod val="65000"/>
                    <a:lumOff val="35000"/>
                  </a:schemeClr>
                </a:solidFill>
                <a:latin typeface="Segoe UI"/>
              </a:rPr>
              <a:t>(</a:t>
            </a:r>
            <a:r>
              <a:rPr lang="en-CA" sz="2000" b="1" kern="0" dirty="0">
                <a:solidFill>
                  <a:schemeClr val="tx1">
                    <a:lumMod val="65000"/>
                    <a:lumOff val="35000"/>
                  </a:schemeClr>
                </a:solidFill>
                <a:latin typeface="Segoe UI"/>
              </a:rPr>
              <a:t>BRK3114</a:t>
            </a:r>
            <a:r>
              <a:rPr lang="en-US" kern="0" dirty="0" smtClean="0">
                <a:solidFill>
                  <a:schemeClr val="tx1">
                    <a:lumMod val="65000"/>
                    <a:lumOff val="35000"/>
                  </a:schemeClr>
                </a:solidFill>
                <a:latin typeface="Segoe UI"/>
              </a:rPr>
              <a:t>)</a:t>
            </a:r>
            <a:endParaRPr kumimoji="0" lang="en-US" b="0" i="0" u="none" strike="noStrike" kern="0" cap="none" spc="0" normalizeH="0" baseline="0" noProof="0" dirty="0" smtClean="0">
              <a:ln>
                <a:noFill/>
              </a:ln>
              <a:solidFill>
                <a:schemeClr val="tx1">
                  <a:lumMod val="65000"/>
                  <a:lumOff val="35000"/>
                </a:schemeClr>
              </a:solidFill>
              <a:effectLst/>
              <a:uLnTx/>
              <a:uFillTx/>
              <a:latin typeface="Segoe UI"/>
            </a:endParaRPr>
          </a:p>
          <a:p>
            <a:pPr marL="0" lvl="1" defTabSz="932667">
              <a:lnSpc>
                <a:spcPct val="90000"/>
              </a:lnSpc>
              <a:spcBef>
                <a:spcPct val="20000"/>
              </a:spcBef>
              <a:buClr>
                <a:srgbClr val="FFFFFF"/>
              </a:buClr>
              <a:buSzPct val="90000"/>
              <a:defRPr/>
            </a:pPr>
            <a:r>
              <a:rPr kumimoji="0" lang="en-US" b="0" i="0" u="none" strike="noStrike" kern="0" cap="none" spc="0" normalizeH="0" baseline="0" noProof="0" dirty="0" smtClean="0">
                <a:ln>
                  <a:noFill/>
                </a:ln>
                <a:solidFill>
                  <a:schemeClr val="tx1">
                    <a:lumMod val="65000"/>
                    <a:lumOff val="35000"/>
                  </a:schemeClr>
                </a:solidFill>
                <a:effectLst/>
                <a:uLnTx/>
                <a:uFillTx/>
                <a:latin typeface="Segoe UI"/>
              </a:rPr>
              <a:t>Evolving Distribution Lists with Office 365 Groups</a:t>
            </a:r>
            <a:r>
              <a:rPr kumimoji="0" lang="en-US" b="0" i="0" u="none" strike="noStrike" kern="0" cap="none" spc="0" normalizeH="0" noProof="0" dirty="0" smtClean="0">
                <a:ln>
                  <a:noFill/>
                </a:ln>
                <a:solidFill>
                  <a:schemeClr val="tx1">
                    <a:lumMod val="65000"/>
                    <a:lumOff val="35000"/>
                  </a:schemeClr>
                </a:solidFill>
                <a:effectLst/>
                <a:uLnTx/>
                <a:uFillTx/>
                <a:latin typeface="Segoe UI"/>
              </a:rPr>
              <a:t> (</a:t>
            </a:r>
            <a:r>
              <a:rPr lang="en-CA" sz="2000" b="1" kern="0" dirty="0">
                <a:solidFill>
                  <a:schemeClr val="tx1">
                    <a:lumMod val="65000"/>
                    <a:lumOff val="35000"/>
                  </a:schemeClr>
                </a:solidFill>
                <a:latin typeface="Segoe UI"/>
              </a:rPr>
              <a:t>BRK3103</a:t>
            </a:r>
            <a:r>
              <a:rPr kumimoji="0" lang="en-US" b="0" i="0" u="none" strike="noStrike" kern="0" cap="none" spc="0" normalizeH="0" noProof="0" dirty="0" smtClean="0">
                <a:ln>
                  <a:noFill/>
                </a:ln>
                <a:solidFill>
                  <a:schemeClr val="tx1">
                    <a:lumMod val="65000"/>
                    <a:lumOff val="35000"/>
                  </a:schemeClr>
                </a:solidFill>
                <a:effectLst/>
                <a:uLnTx/>
                <a:uFillTx/>
                <a:latin typeface="Segoe UI"/>
              </a:rPr>
              <a:t>)</a:t>
            </a:r>
            <a:r>
              <a:rPr kumimoji="0" lang="en-US" b="0" i="0" u="none" strike="noStrike" kern="0" cap="none" spc="0" normalizeH="0" baseline="0" noProof="0" dirty="0" smtClean="0">
                <a:ln>
                  <a:noFill/>
                </a:ln>
                <a:solidFill>
                  <a:schemeClr val="tx1">
                    <a:lumMod val="65000"/>
                    <a:lumOff val="35000"/>
                  </a:schemeClr>
                </a:solidFill>
                <a:effectLst/>
                <a:uLnTx/>
                <a:uFillTx/>
                <a:latin typeface="Segoe UI"/>
              </a:rPr>
              <a:t>	</a:t>
            </a:r>
          </a:p>
          <a:p>
            <a:pPr marL="0" lvl="1" defTabSz="932667">
              <a:lnSpc>
                <a:spcPct val="90000"/>
              </a:lnSpc>
              <a:spcBef>
                <a:spcPct val="20000"/>
              </a:spcBef>
              <a:buClr>
                <a:srgbClr val="FFFFFF"/>
              </a:buClr>
              <a:buSzPct val="90000"/>
              <a:defRPr/>
            </a:pPr>
            <a:r>
              <a:rPr kumimoji="0" lang="en-US" b="0" i="0" u="none" strike="noStrike" kern="0" cap="none" spc="0" normalizeH="0" baseline="0" noProof="0" dirty="0" smtClean="0">
                <a:ln>
                  <a:noFill/>
                </a:ln>
                <a:solidFill>
                  <a:schemeClr val="tx1">
                    <a:lumMod val="65000"/>
                    <a:lumOff val="35000"/>
                  </a:schemeClr>
                </a:solidFill>
                <a:effectLst/>
                <a:uLnTx/>
                <a:uFillTx/>
                <a:latin typeface="Segoe UI"/>
              </a:rPr>
              <a:t>Collaborate on Files and Information within Office 365 Groups (</a:t>
            </a:r>
            <a:r>
              <a:rPr lang="en-CA" sz="2000" b="1" kern="0" dirty="0">
                <a:solidFill>
                  <a:schemeClr val="tx1">
                    <a:lumMod val="65000"/>
                    <a:lumOff val="35000"/>
                  </a:schemeClr>
                </a:solidFill>
                <a:latin typeface="Segoe UI"/>
              </a:rPr>
              <a:t>BRK2113</a:t>
            </a:r>
            <a:r>
              <a:rPr kumimoji="0" lang="en-US" b="0" i="0" u="none" strike="noStrike" kern="0" cap="none" spc="0" normalizeH="0" baseline="0" noProof="0" dirty="0" smtClean="0">
                <a:ln>
                  <a:noFill/>
                </a:ln>
                <a:solidFill>
                  <a:schemeClr val="tx1">
                    <a:lumMod val="65000"/>
                    <a:lumOff val="35000"/>
                  </a:schemeClr>
                </a:solidFill>
                <a:effectLst/>
                <a:uLnTx/>
                <a:uFillTx/>
                <a:latin typeface="Segoe UI"/>
              </a:rPr>
              <a:t>)	</a:t>
            </a:r>
            <a:endParaRPr kumimoji="0" lang="en-US" sz="2000" b="0" i="0" u="none" strike="noStrike" kern="0" cap="none" spc="0" normalizeH="0" baseline="0" noProof="0" dirty="0" smtClean="0">
              <a:ln>
                <a:noFill/>
              </a:ln>
              <a:solidFill>
                <a:schemeClr val="tx1">
                  <a:lumMod val="65000"/>
                  <a:lumOff val="35000"/>
                </a:schemeClr>
              </a:solidFill>
              <a:effectLst/>
              <a:uLnTx/>
              <a:uFillTx/>
              <a:latin typeface="Segoe UI"/>
            </a:endParaRPr>
          </a:p>
          <a:p>
            <a:pPr marL="0" marR="0" lvl="0" indent="0" defTabSz="932667" eaLnBrk="1" fontAlgn="auto" latinLnBrk="0" hangingPunct="1">
              <a:lnSpc>
                <a:spcPct val="90000"/>
              </a:lnSpc>
              <a:spcBef>
                <a:spcPct val="20000"/>
              </a:spcBef>
              <a:spcAft>
                <a:spcPts val="0"/>
              </a:spcAft>
              <a:buClr>
                <a:srgbClr val="FFFFFF"/>
              </a:buClr>
              <a:buSzPct val="90000"/>
              <a:buFontTx/>
              <a:buNone/>
              <a:tabLst/>
              <a:defRPr/>
            </a:pPr>
            <a:r>
              <a:rPr kumimoji="0" lang="en-CA" sz="3600" b="1" i="0" u="none" strike="noStrike" kern="0" cap="none" spc="0" normalizeH="0" baseline="0" noProof="0" dirty="0" smtClean="0">
                <a:ln>
                  <a:noFill/>
                </a:ln>
                <a:solidFill>
                  <a:srgbClr val="DC2C5B"/>
                </a:solidFill>
                <a:effectLst/>
                <a:uLnTx/>
                <a:uFillTx/>
                <a:latin typeface="Segoe UI Light"/>
              </a:rPr>
              <a:t>Adoption</a:t>
            </a:r>
          </a:p>
          <a:p>
            <a:pPr marL="0" lvl="1" defTabSz="932667">
              <a:lnSpc>
                <a:spcPct val="90000"/>
              </a:lnSpc>
              <a:spcBef>
                <a:spcPct val="20000"/>
              </a:spcBef>
              <a:buClr>
                <a:srgbClr val="FFFFFF"/>
              </a:buClr>
              <a:buSzPct val="90000"/>
              <a:defRPr/>
            </a:pPr>
            <a:r>
              <a:rPr lang="en-CA" sz="2000" kern="0" dirty="0">
                <a:solidFill>
                  <a:schemeClr val="tx1">
                    <a:lumMod val="65000"/>
                    <a:lumOff val="35000"/>
                  </a:schemeClr>
                </a:solidFill>
                <a:latin typeface="Segoe UI"/>
              </a:rPr>
              <a:t>Driving User Adoption from a Technical Standpoint for SharePoint, Exchange and Office </a:t>
            </a:r>
            <a:r>
              <a:rPr lang="en-CA" sz="2000" kern="0" dirty="0" smtClean="0">
                <a:solidFill>
                  <a:schemeClr val="tx1">
                    <a:lumMod val="65000"/>
                    <a:lumOff val="35000"/>
                  </a:schemeClr>
                </a:solidFill>
                <a:latin typeface="Segoe UI"/>
              </a:rPr>
              <a:t>365 (</a:t>
            </a:r>
            <a:r>
              <a:rPr lang="en-CA" sz="2000" b="1" kern="0" dirty="0">
                <a:solidFill>
                  <a:schemeClr val="tx1">
                    <a:lumMod val="65000"/>
                    <a:lumOff val="35000"/>
                  </a:schemeClr>
                </a:solidFill>
                <a:latin typeface="Segoe UI"/>
              </a:rPr>
              <a:t>BRK2113</a:t>
            </a:r>
            <a:r>
              <a:rPr lang="en-CA" sz="2000" kern="0" dirty="0" smtClean="0">
                <a:solidFill>
                  <a:schemeClr val="tx1">
                    <a:lumMod val="65000"/>
                    <a:lumOff val="35000"/>
                  </a:schemeClr>
                </a:solidFill>
                <a:latin typeface="Segoe UI"/>
              </a:rPr>
              <a:t>)</a:t>
            </a:r>
          </a:p>
          <a:p>
            <a:pPr marL="0" lvl="1" defTabSz="932667">
              <a:lnSpc>
                <a:spcPct val="90000"/>
              </a:lnSpc>
              <a:spcBef>
                <a:spcPct val="20000"/>
              </a:spcBef>
              <a:buClr>
                <a:srgbClr val="FFFFFF"/>
              </a:buClr>
              <a:buSzPct val="90000"/>
              <a:defRPr/>
            </a:pPr>
            <a:r>
              <a:rPr lang="en-CA" sz="2000" kern="0" dirty="0">
                <a:solidFill>
                  <a:schemeClr val="tx1">
                    <a:lumMod val="65000"/>
                    <a:lumOff val="35000"/>
                  </a:schemeClr>
                </a:solidFill>
                <a:latin typeface="Segoe UI"/>
              </a:rPr>
              <a:t>Beyond Deployment: How IT Can Inspire, Motivate, and Drive Sustainable </a:t>
            </a:r>
            <a:r>
              <a:rPr lang="en-CA" sz="2000" kern="0" dirty="0" smtClean="0">
                <a:solidFill>
                  <a:schemeClr val="tx1">
                    <a:lumMod val="65000"/>
                    <a:lumOff val="35000"/>
                  </a:schemeClr>
                </a:solidFill>
                <a:latin typeface="Segoe UI"/>
              </a:rPr>
              <a:t>Adoption (</a:t>
            </a:r>
            <a:r>
              <a:rPr lang="en-CA" sz="2000" b="1" kern="0" dirty="0">
                <a:solidFill>
                  <a:schemeClr val="tx1">
                    <a:lumMod val="65000"/>
                    <a:lumOff val="35000"/>
                  </a:schemeClr>
                </a:solidFill>
                <a:latin typeface="Segoe UI"/>
              </a:rPr>
              <a:t>BRK2157</a:t>
            </a:r>
            <a:r>
              <a:rPr lang="en-CA" sz="2000" kern="0" dirty="0" smtClean="0">
                <a:solidFill>
                  <a:schemeClr val="tx1">
                    <a:lumMod val="65000"/>
                    <a:lumOff val="35000"/>
                  </a:schemeClr>
                </a:solidFill>
                <a:latin typeface="Segoe UI"/>
              </a:rPr>
              <a:t>)</a:t>
            </a:r>
          </a:p>
          <a:p>
            <a:pPr marL="0" lvl="1" defTabSz="932667">
              <a:lnSpc>
                <a:spcPct val="90000"/>
              </a:lnSpc>
              <a:spcBef>
                <a:spcPct val="20000"/>
              </a:spcBef>
              <a:buClr>
                <a:srgbClr val="FFFFFF"/>
              </a:buClr>
              <a:buSzPct val="90000"/>
              <a:defRPr/>
            </a:pPr>
            <a:r>
              <a:rPr kumimoji="0" lang="en-CA" sz="3600" b="1" i="0" u="none" strike="noStrike" kern="0" cap="none" spc="0" normalizeH="0" baseline="0" noProof="0" dirty="0" smtClean="0">
                <a:ln>
                  <a:noFill/>
                </a:ln>
                <a:solidFill>
                  <a:srgbClr val="DC2C5B"/>
                </a:solidFill>
                <a:effectLst/>
                <a:uLnTx/>
                <a:uFillTx/>
                <a:latin typeface="Segoe UI Light"/>
              </a:rPr>
              <a:t>Yammer</a:t>
            </a:r>
          </a:p>
          <a:p>
            <a:pPr marL="0" lvl="1" defTabSz="932667">
              <a:lnSpc>
                <a:spcPct val="90000"/>
              </a:lnSpc>
              <a:spcBef>
                <a:spcPct val="20000"/>
              </a:spcBef>
              <a:buClr>
                <a:srgbClr val="FFFFFF"/>
              </a:buClr>
              <a:buSzPct val="90000"/>
              <a:defRPr/>
            </a:pPr>
            <a:r>
              <a:rPr kumimoji="0" lang="en-CA" sz="2000" b="0" i="0" u="none" strike="noStrike" kern="0" cap="none" spc="0" normalizeH="0" baseline="0" noProof="0" dirty="0" smtClean="0">
                <a:ln>
                  <a:noFill/>
                </a:ln>
                <a:solidFill>
                  <a:schemeClr val="tx1">
                    <a:lumMod val="65000"/>
                    <a:lumOff val="35000"/>
                  </a:schemeClr>
                </a:solidFill>
                <a:effectLst/>
                <a:uLnTx/>
                <a:uFillTx/>
                <a:latin typeface="Segoe UI"/>
              </a:rPr>
              <a:t>Yammer Roadmap</a:t>
            </a:r>
            <a:r>
              <a:rPr lang="en-CA" sz="2000" kern="0" dirty="0">
                <a:solidFill>
                  <a:schemeClr val="tx1">
                    <a:lumMod val="65000"/>
                    <a:lumOff val="35000"/>
                  </a:schemeClr>
                </a:solidFill>
                <a:latin typeface="Segoe UI"/>
              </a:rPr>
              <a:t> </a:t>
            </a:r>
            <a:r>
              <a:rPr lang="en-CA" sz="2000" kern="0" dirty="0" smtClean="0">
                <a:solidFill>
                  <a:schemeClr val="tx1">
                    <a:lumMod val="65000"/>
                    <a:lumOff val="35000"/>
                  </a:schemeClr>
                </a:solidFill>
                <a:latin typeface="Segoe UI"/>
              </a:rPr>
              <a:t>(</a:t>
            </a:r>
            <a:r>
              <a:rPr lang="en-CA" sz="2000" b="1" kern="0" dirty="0">
                <a:solidFill>
                  <a:schemeClr val="tx1">
                    <a:lumMod val="65000"/>
                    <a:lumOff val="35000"/>
                  </a:schemeClr>
                </a:solidFill>
                <a:latin typeface="Segoe UI"/>
              </a:rPr>
              <a:t>BRK2103</a:t>
            </a:r>
            <a:r>
              <a:rPr lang="en-CA" sz="2000" kern="0" dirty="0" smtClean="0">
                <a:solidFill>
                  <a:schemeClr val="tx1">
                    <a:lumMod val="65000"/>
                    <a:lumOff val="35000"/>
                  </a:schemeClr>
                </a:solidFill>
                <a:latin typeface="Segoe UI"/>
              </a:rPr>
              <a:t>)</a:t>
            </a:r>
            <a:r>
              <a:rPr kumimoji="0" lang="en-CA" sz="2000" b="0" i="0" u="none" strike="noStrike" kern="0" cap="none" spc="0" normalizeH="0" baseline="0" noProof="0" dirty="0" smtClean="0">
                <a:ln>
                  <a:noFill/>
                </a:ln>
                <a:solidFill>
                  <a:schemeClr val="tx1">
                    <a:lumMod val="65000"/>
                    <a:lumOff val="35000"/>
                  </a:schemeClr>
                </a:solidFill>
                <a:effectLst/>
                <a:uLnTx/>
                <a:uFillTx/>
                <a:latin typeface="Segoe UI"/>
              </a:rPr>
              <a:t>	</a:t>
            </a:r>
          </a:p>
          <a:p>
            <a:pPr marL="0" marR="0" lvl="0" indent="0" defTabSz="932667" eaLnBrk="1" fontAlgn="auto" latinLnBrk="0" hangingPunct="1">
              <a:lnSpc>
                <a:spcPct val="90000"/>
              </a:lnSpc>
              <a:spcBef>
                <a:spcPct val="20000"/>
              </a:spcBef>
              <a:spcAft>
                <a:spcPts val="0"/>
              </a:spcAft>
              <a:buClr>
                <a:srgbClr val="FFFFFF"/>
              </a:buClr>
              <a:buSzPct val="90000"/>
              <a:buFontTx/>
              <a:buNone/>
              <a:tabLst/>
              <a:defRPr/>
            </a:pPr>
            <a:r>
              <a:rPr kumimoji="0" lang="en-CA" sz="3600" b="1" i="0" u="none" strike="noStrike" kern="0" cap="none" spc="0" normalizeH="0" baseline="0" noProof="0" dirty="0" smtClean="0">
                <a:ln>
                  <a:noFill/>
                </a:ln>
                <a:solidFill>
                  <a:srgbClr val="DC2C5B"/>
                </a:solidFill>
                <a:effectLst/>
                <a:uLnTx/>
                <a:uFillTx/>
                <a:latin typeface="Segoe UI Light"/>
              </a:rPr>
              <a:t>Office 365 Delve</a:t>
            </a:r>
          </a:p>
          <a:p>
            <a:pPr marL="0" lvl="1" defTabSz="932667">
              <a:lnSpc>
                <a:spcPct val="90000"/>
              </a:lnSpc>
              <a:spcBef>
                <a:spcPct val="20000"/>
              </a:spcBef>
              <a:buClr>
                <a:srgbClr val="FFFFFF"/>
              </a:buClr>
              <a:buSzPct val="90000"/>
              <a:defRPr/>
            </a:pPr>
            <a:r>
              <a:rPr lang="en-US" sz="2000" kern="0" dirty="0" smtClean="0">
                <a:solidFill>
                  <a:schemeClr val="tx1">
                    <a:lumMod val="65000"/>
                    <a:lumOff val="35000"/>
                  </a:schemeClr>
                </a:solidFill>
                <a:latin typeface="Segoe UI"/>
              </a:rPr>
              <a:t>Office Delve &amp; Office Graph Roadmap </a:t>
            </a:r>
            <a:r>
              <a:rPr lang="en-US" sz="2000" kern="0" dirty="0">
                <a:solidFill>
                  <a:schemeClr val="tx1">
                    <a:lumMod val="65000"/>
                    <a:lumOff val="35000"/>
                  </a:schemeClr>
                </a:solidFill>
                <a:latin typeface="Segoe UI"/>
              </a:rPr>
              <a:t>(</a:t>
            </a:r>
            <a:r>
              <a:rPr lang="en-US" sz="2000" b="1" kern="0" dirty="0">
                <a:solidFill>
                  <a:schemeClr val="tx1">
                    <a:lumMod val="65000"/>
                    <a:lumOff val="35000"/>
                  </a:schemeClr>
                </a:solidFill>
                <a:latin typeface="Segoe UI"/>
              </a:rPr>
              <a:t>BRK1105</a:t>
            </a:r>
            <a:r>
              <a:rPr lang="en-US" sz="2000" kern="0" dirty="0">
                <a:solidFill>
                  <a:schemeClr val="tx1">
                    <a:lumMod val="65000"/>
                    <a:lumOff val="35000"/>
                  </a:schemeClr>
                </a:solidFill>
                <a:latin typeface="Segoe UI"/>
              </a:rPr>
              <a:t>)</a:t>
            </a:r>
            <a:endParaRPr lang="en-US" sz="2000" kern="0" dirty="0" smtClean="0">
              <a:solidFill>
                <a:schemeClr val="tx1">
                  <a:lumMod val="65000"/>
                  <a:lumOff val="35000"/>
                </a:schemeClr>
              </a:solidFill>
              <a:latin typeface="Segoe UI"/>
            </a:endParaRPr>
          </a:p>
          <a:p>
            <a:pPr marL="0" lvl="1" defTabSz="932667">
              <a:lnSpc>
                <a:spcPct val="90000"/>
              </a:lnSpc>
              <a:spcBef>
                <a:spcPct val="20000"/>
              </a:spcBef>
              <a:buClr>
                <a:srgbClr val="FFFFFF"/>
              </a:buClr>
              <a:buSzPct val="90000"/>
              <a:defRPr/>
            </a:pPr>
            <a:r>
              <a:rPr kumimoji="0" lang="en-US" sz="2000" b="0" i="0" u="none" strike="noStrike" kern="0" cap="none" spc="0" normalizeH="0" baseline="0" noProof="0" dirty="0" smtClean="0">
                <a:ln>
                  <a:noFill/>
                </a:ln>
                <a:solidFill>
                  <a:schemeClr val="tx1">
                    <a:lumMod val="65000"/>
                    <a:lumOff val="35000"/>
                  </a:schemeClr>
                </a:solidFill>
                <a:effectLst/>
                <a:uLnTx/>
                <a:uFillTx/>
                <a:latin typeface="Segoe UI"/>
              </a:rPr>
              <a:t>A New People Experience In Delve </a:t>
            </a:r>
            <a:r>
              <a:rPr lang="en-US" sz="2000" kern="0" dirty="0">
                <a:solidFill>
                  <a:schemeClr val="tx1">
                    <a:lumMod val="65000"/>
                    <a:lumOff val="35000"/>
                  </a:schemeClr>
                </a:solidFill>
                <a:latin typeface="Segoe UI"/>
              </a:rPr>
              <a:t>(</a:t>
            </a:r>
            <a:r>
              <a:rPr lang="en-US" sz="2000" b="1" kern="0" dirty="0">
                <a:solidFill>
                  <a:schemeClr val="tx1">
                    <a:lumMod val="65000"/>
                    <a:lumOff val="35000"/>
                  </a:schemeClr>
                </a:solidFill>
                <a:latin typeface="Segoe UI"/>
              </a:rPr>
              <a:t>BRK2176</a:t>
            </a:r>
            <a:r>
              <a:rPr lang="en-US" sz="2000" kern="0" dirty="0">
                <a:solidFill>
                  <a:schemeClr val="tx1">
                    <a:lumMod val="65000"/>
                    <a:lumOff val="35000"/>
                  </a:schemeClr>
                </a:solidFill>
                <a:latin typeface="Segoe UI"/>
              </a:rPr>
              <a:t>)</a:t>
            </a:r>
            <a:endParaRPr kumimoji="0" lang="en-CA" sz="1800" b="0" i="0" u="none" strike="noStrike" kern="0" cap="none" spc="0" normalizeH="0" baseline="0" noProof="0" dirty="0" smtClean="0">
              <a:ln>
                <a:noFill/>
              </a:ln>
              <a:solidFill>
                <a:schemeClr val="tx1">
                  <a:lumMod val="65000"/>
                  <a:lumOff val="35000"/>
                </a:schemeClr>
              </a:solidFill>
              <a:effectLst/>
              <a:uLnTx/>
              <a:uFillTx/>
            </a:endParaRPr>
          </a:p>
        </p:txBody>
      </p:sp>
      <p:sp>
        <p:nvSpPr>
          <p:cNvPr id="3" name="Rectangle 2"/>
          <p:cNvSpPr/>
          <p:nvPr/>
        </p:nvSpPr>
        <p:spPr>
          <a:xfrm>
            <a:off x="6069528" y="5426532"/>
            <a:ext cx="6778138" cy="480131"/>
          </a:xfrm>
          <a:prstGeom prst="rect">
            <a:avLst/>
          </a:prstGeom>
        </p:spPr>
        <p:txBody>
          <a:bodyPr wrap="none">
            <a:spAutoFit/>
          </a:bodyPr>
          <a:lstStyle/>
          <a:p>
            <a:pPr marL="0" lvl="1" defTabSz="932667">
              <a:lnSpc>
                <a:spcPct val="90000"/>
              </a:lnSpc>
              <a:spcBef>
                <a:spcPct val="20000"/>
              </a:spcBef>
              <a:buClr>
                <a:srgbClr val="FFFFFF"/>
              </a:buClr>
              <a:buSzPct val="90000"/>
              <a:defRPr/>
            </a:pPr>
            <a:r>
              <a:rPr lang="en-US" sz="2800" kern="0" dirty="0">
                <a:solidFill>
                  <a:srgbClr val="DC2C5B"/>
                </a:solidFill>
                <a:latin typeface="Segoe UI"/>
              </a:rPr>
              <a:t>Search </a:t>
            </a:r>
            <a:r>
              <a:rPr lang="en-US" sz="2800" kern="0" dirty="0" smtClean="0">
                <a:solidFill>
                  <a:srgbClr val="DC2C5B"/>
                </a:solidFill>
                <a:latin typeface="Segoe UI"/>
              </a:rPr>
              <a:t>Channel9 Using (Session Codes)</a:t>
            </a:r>
            <a:r>
              <a:rPr lang="en-US" sz="2800" kern="0" dirty="0">
                <a:solidFill>
                  <a:srgbClr val="DC2C5B"/>
                </a:solidFill>
                <a:latin typeface="Segoe UI"/>
              </a:rPr>
              <a:t>	</a:t>
            </a:r>
          </a:p>
        </p:txBody>
      </p:sp>
      <p:sp>
        <p:nvSpPr>
          <p:cNvPr id="7" name="Rectangle 6"/>
          <p:cNvSpPr/>
          <p:nvPr/>
        </p:nvSpPr>
        <p:spPr>
          <a:xfrm>
            <a:off x="446077" y="2993206"/>
            <a:ext cx="11786818" cy="360040"/>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Tree>
    <p:extLst>
      <p:ext uri="{BB962C8B-B14F-4D97-AF65-F5344CB8AC3E}">
        <p14:creationId xmlns:p14="http://schemas.microsoft.com/office/powerpoint/2010/main" val="3947316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cxnSp>
        <p:nvCxnSpPr>
          <p:cNvPr id="48" name="Straight Connector 47"/>
          <p:cNvCxnSpPr/>
          <p:nvPr/>
        </p:nvCxnSpPr>
        <p:spPr>
          <a:xfrm flipH="1" flipV="1">
            <a:off x="2498808" y="2931211"/>
            <a:ext cx="6290452" cy="1259217"/>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052736" y="1376517"/>
            <a:ext cx="404503" cy="2613310"/>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498808" y="1151799"/>
            <a:ext cx="5427602" cy="1462522"/>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Freeform 13"/>
          <p:cNvSpPr>
            <a:spLocks/>
          </p:cNvSpPr>
          <p:nvPr/>
        </p:nvSpPr>
        <p:spPr bwMode="auto">
          <a:xfrm>
            <a:off x="8980045" y="4114912"/>
            <a:ext cx="852030" cy="455438"/>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43" name="Freeform 13"/>
          <p:cNvSpPr>
            <a:spLocks/>
          </p:cNvSpPr>
          <p:nvPr/>
        </p:nvSpPr>
        <p:spPr bwMode="auto">
          <a:xfrm flipH="1">
            <a:off x="8072274" y="641941"/>
            <a:ext cx="1202830" cy="642952"/>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39" name="Freeform 13"/>
          <p:cNvSpPr>
            <a:spLocks/>
          </p:cNvSpPr>
          <p:nvPr/>
        </p:nvSpPr>
        <p:spPr bwMode="auto">
          <a:xfrm>
            <a:off x="675862" y="2226819"/>
            <a:ext cx="1726371" cy="922801"/>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pic>
        <p:nvPicPr>
          <p:cNvPr id="15" name="Picture 14"/>
          <p:cNvPicPr>
            <a:picLocks noChangeAspect="1"/>
          </p:cNvPicPr>
          <p:nvPr/>
        </p:nvPicPr>
        <p:blipFill>
          <a:blip r:embed="rId2"/>
          <a:stretch>
            <a:fillRect/>
          </a:stretch>
        </p:blipFill>
        <p:spPr>
          <a:xfrm>
            <a:off x="9595347" y="659843"/>
            <a:ext cx="1365835" cy="1476578"/>
          </a:xfrm>
          <a:prstGeom prst="rect">
            <a:avLst/>
          </a:prstGeom>
        </p:spPr>
      </p:pic>
      <p:pic>
        <p:nvPicPr>
          <p:cNvPr id="16" name="Picture 15"/>
          <p:cNvPicPr>
            <a:picLocks noChangeAspect="1"/>
          </p:cNvPicPr>
          <p:nvPr/>
        </p:nvPicPr>
        <p:blipFill>
          <a:blip r:embed="rId3"/>
          <a:stretch>
            <a:fillRect/>
          </a:stretch>
        </p:blipFill>
        <p:spPr>
          <a:xfrm>
            <a:off x="467809" y="1151798"/>
            <a:ext cx="876569" cy="900260"/>
          </a:xfrm>
          <a:prstGeom prst="rect">
            <a:avLst/>
          </a:prstGeom>
        </p:spPr>
      </p:pic>
      <p:pic>
        <p:nvPicPr>
          <p:cNvPr id="17" name="Picture 16"/>
          <p:cNvPicPr>
            <a:picLocks noChangeAspect="1"/>
          </p:cNvPicPr>
          <p:nvPr/>
        </p:nvPicPr>
        <p:blipFill>
          <a:blip r:embed="rId4"/>
          <a:stretch>
            <a:fillRect/>
          </a:stretch>
        </p:blipFill>
        <p:spPr>
          <a:xfrm>
            <a:off x="478131" y="3313846"/>
            <a:ext cx="1565514" cy="1628981"/>
          </a:xfrm>
          <a:prstGeom prst="rect">
            <a:avLst/>
          </a:prstGeom>
        </p:spPr>
      </p:pic>
      <p:pic>
        <p:nvPicPr>
          <p:cNvPr id="18" name="Picture 17"/>
          <p:cNvPicPr>
            <a:picLocks noChangeAspect="1"/>
          </p:cNvPicPr>
          <p:nvPr/>
        </p:nvPicPr>
        <p:blipFill>
          <a:blip r:embed="rId5"/>
          <a:stretch>
            <a:fillRect/>
          </a:stretch>
        </p:blipFill>
        <p:spPr>
          <a:xfrm>
            <a:off x="2353326" y="482564"/>
            <a:ext cx="1394517" cy="1492722"/>
          </a:xfrm>
          <a:prstGeom prst="rect">
            <a:avLst/>
          </a:prstGeom>
        </p:spPr>
      </p:pic>
      <p:pic>
        <p:nvPicPr>
          <p:cNvPr id="19" name="Picture 18"/>
          <p:cNvPicPr>
            <a:picLocks noChangeAspect="1"/>
          </p:cNvPicPr>
          <p:nvPr/>
        </p:nvPicPr>
        <p:blipFill>
          <a:blip r:embed="rId6"/>
          <a:stretch>
            <a:fillRect/>
          </a:stretch>
        </p:blipFill>
        <p:spPr>
          <a:xfrm>
            <a:off x="10474803" y="3248892"/>
            <a:ext cx="1552355" cy="1661676"/>
          </a:xfrm>
          <a:prstGeom prst="rect">
            <a:avLst/>
          </a:prstGeom>
        </p:spPr>
      </p:pic>
      <p:sp>
        <p:nvSpPr>
          <p:cNvPr id="32" name="Freeform 13"/>
          <p:cNvSpPr>
            <a:spLocks/>
          </p:cNvSpPr>
          <p:nvPr/>
        </p:nvSpPr>
        <p:spPr bwMode="auto">
          <a:xfrm>
            <a:off x="3299479" y="1030394"/>
            <a:ext cx="5837519" cy="3120341"/>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35" name="TextBox 34"/>
          <p:cNvSpPr txBox="1"/>
          <p:nvPr/>
        </p:nvSpPr>
        <p:spPr>
          <a:xfrm>
            <a:off x="3161371" y="4248526"/>
            <a:ext cx="6113733" cy="612897"/>
          </a:xfrm>
          <a:prstGeom prst="rect">
            <a:avLst/>
          </a:prstGeom>
          <a:noFill/>
        </p:spPr>
        <p:txBody>
          <a:bodyPr wrap="square" rtlCol="0">
            <a:spAutoFit/>
          </a:bodyPr>
          <a:lstStyle/>
          <a:p>
            <a:pPr algn="ctr" defTabSz="932597">
              <a:lnSpc>
                <a:spcPct val="90000"/>
              </a:lnSpc>
            </a:pPr>
            <a:r>
              <a:rPr lang="en-US" sz="3672" dirty="0">
                <a:gradFill>
                  <a:gsLst>
                    <a:gs pos="4724">
                      <a:srgbClr val="0070C0">
                        <a:lumMod val="20000"/>
                        <a:lumOff val="80000"/>
                      </a:srgbClr>
                    </a:gs>
                    <a:gs pos="36000">
                      <a:srgbClr val="0070C0">
                        <a:lumMod val="20000"/>
                        <a:lumOff val="80000"/>
                      </a:srgbClr>
                    </a:gs>
                  </a:gsLst>
                  <a:lin ang="5400000" scaled="0"/>
                </a:gradFill>
              </a:rPr>
              <a:t>Join the conversation!</a:t>
            </a:r>
          </a:p>
        </p:txBody>
      </p:sp>
      <p:sp>
        <p:nvSpPr>
          <p:cNvPr id="36" name="TextBox 35"/>
          <p:cNvSpPr txBox="1"/>
          <p:nvPr/>
        </p:nvSpPr>
        <p:spPr>
          <a:xfrm>
            <a:off x="2047428" y="4856078"/>
            <a:ext cx="8341619" cy="1246851"/>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defTabSz="932597">
              <a:lnSpc>
                <a:spcPct val="90000"/>
              </a:lnSpc>
            </a:pPr>
            <a:r>
              <a:rPr lang="en-US" sz="4080" dirty="0">
                <a:gradFill>
                  <a:gsLst>
                    <a:gs pos="4724">
                      <a:srgbClr val="FFFFFF"/>
                    </a:gs>
                    <a:gs pos="36000">
                      <a:srgbClr val="FFFFFF"/>
                    </a:gs>
                  </a:gsLst>
                  <a:lin ang="5400000" scaled="0"/>
                </a:gradFill>
                <a:latin typeface="Segoe Pro Light" panose="020B0302040504020203" pitchFamily="34" charset="0"/>
              </a:rPr>
              <a:t>Share</a:t>
            </a:r>
            <a:r>
              <a:rPr lang="en-US" sz="4080" b="1" dirty="0">
                <a:gradFill>
                  <a:gsLst>
                    <a:gs pos="4724">
                      <a:srgbClr val="FFFFFF"/>
                    </a:gs>
                    <a:gs pos="36000">
                      <a:srgbClr val="FFFFFF"/>
                    </a:gs>
                  </a:gsLst>
                  <a:lin ang="5400000" scaled="0"/>
                </a:gradFill>
                <a:latin typeface="Segoe Pro SemiLight" panose="020B0402040204020203" pitchFamily="34" charset="0"/>
              </a:rPr>
              <a:t> tips and best practices </a:t>
            </a:r>
            <a:br>
              <a:rPr lang="en-US" sz="4080" b="1" dirty="0">
                <a:gradFill>
                  <a:gsLst>
                    <a:gs pos="4724">
                      <a:srgbClr val="FFFFFF"/>
                    </a:gs>
                    <a:gs pos="36000">
                      <a:srgbClr val="FFFFFF"/>
                    </a:gs>
                  </a:gsLst>
                  <a:lin ang="5400000" scaled="0"/>
                </a:gradFill>
                <a:latin typeface="Segoe Pro SemiLight" panose="020B0402040204020203" pitchFamily="34" charset="0"/>
              </a:rPr>
            </a:br>
            <a:r>
              <a:rPr lang="en-US" sz="4080" dirty="0">
                <a:gradFill>
                  <a:gsLst>
                    <a:gs pos="4724">
                      <a:srgbClr val="FFFFFF"/>
                    </a:gs>
                    <a:gs pos="36000">
                      <a:srgbClr val="FFFFFF"/>
                    </a:gs>
                  </a:gsLst>
                  <a:lin ang="5400000" scaled="0"/>
                </a:gradFill>
                <a:latin typeface="Segoe Pro Light" panose="020B0302040504020203" pitchFamily="34" charset="0"/>
              </a:rPr>
              <a:t>with other </a:t>
            </a:r>
            <a:r>
              <a:rPr lang="en-US" sz="4080" b="1" dirty="0">
                <a:gradFill>
                  <a:gsLst>
                    <a:gs pos="4724">
                      <a:srgbClr val="FFFFFF"/>
                    </a:gs>
                    <a:gs pos="36000">
                      <a:srgbClr val="FFFFFF"/>
                    </a:gs>
                  </a:gsLst>
                  <a:lin ang="5400000" scaled="0"/>
                </a:gradFill>
                <a:latin typeface="Segoe Pro SemiLight" panose="020B0402040204020203" pitchFamily="34" charset="0"/>
              </a:rPr>
              <a:t>Office 365 </a:t>
            </a:r>
            <a:r>
              <a:rPr lang="en-US" sz="4080" dirty="0">
                <a:gradFill>
                  <a:gsLst>
                    <a:gs pos="4724">
                      <a:srgbClr val="FFFFFF"/>
                    </a:gs>
                    <a:gs pos="36000">
                      <a:srgbClr val="FFFFFF"/>
                    </a:gs>
                  </a:gsLst>
                  <a:lin ang="5400000" scaled="0"/>
                </a:gradFill>
                <a:latin typeface="Segoe Pro Light" panose="020B0302040504020203" pitchFamily="34" charset="0"/>
              </a:rPr>
              <a:t>experts</a:t>
            </a:r>
          </a:p>
        </p:txBody>
      </p:sp>
      <p:cxnSp>
        <p:nvCxnSpPr>
          <p:cNvPr id="3" name="Straight Connector 2"/>
          <p:cNvCxnSpPr/>
          <p:nvPr/>
        </p:nvCxnSpPr>
        <p:spPr>
          <a:xfrm>
            <a:off x="3778930" y="1440354"/>
            <a:ext cx="776167" cy="53493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460716" y="1440354"/>
            <a:ext cx="790848" cy="1615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92538" y="2093069"/>
            <a:ext cx="213554" cy="122077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194323" y="3522977"/>
            <a:ext cx="1038461" cy="66013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978037" y="1889371"/>
            <a:ext cx="776270" cy="3253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946276" y="3746380"/>
            <a:ext cx="1370162" cy="33314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0851067" y="1901807"/>
            <a:ext cx="399913" cy="119304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506224" y="6338982"/>
            <a:ext cx="3678335" cy="374846"/>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algn="l" defTabSz="932597">
              <a:lnSpc>
                <a:spcPct val="90000"/>
              </a:lnSpc>
            </a:pPr>
            <a:r>
              <a:rPr lang="en-US" sz="2040" dirty="0">
                <a:gradFill>
                  <a:gsLst>
                    <a:gs pos="4724">
                      <a:srgbClr val="0070C0">
                        <a:lumMod val="20000"/>
                        <a:lumOff val="80000"/>
                      </a:srgbClr>
                    </a:gs>
                    <a:gs pos="36000">
                      <a:srgbClr val="0070C0">
                        <a:lumMod val="20000"/>
                        <a:lumOff val="80000"/>
                      </a:srgbClr>
                    </a:gs>
                  </a:gsLst>
                  <a:lin ang="5400000" scaled="0"/>
                </a:gradFill>
                <a:latin typeface="Segoe Pro SemiLight" panose="020B0402040204020203" pitchFamily="34" charset="0"/>
              </a:rPr>
              <a:t>http://aka.ms/office365network</a:t>
            </a:r>
          </a:p>
        </p:txBody>
      </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5512" y="3005772"/>
            <a:ext cx="4763653" cy="616147"/>
          </a:xfrm>
          <a:prstGeom prst="rect">
            <a:avLst/>
          </a:prstGeom>
        </p:spPr>
      </p:pic>
    </p:spTree>
    <p:extLst>
      <p:ext uri="{BB962C8B-B14F-4D97-AF65-F5344CB8AC3E}">
        <p14:creationId xmlns:p14="http://schemas.microsoft.com/office/powerpoint/2010/main" val="39073967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a:gradFill>
                  <a:gsLst>
                    <a:gs pos="1250">
                      <a:srgbClr val="FFFFFF"/>
                    </a:gs>
                    <a:gs pos="100000">
                      <a:srgbClr val="FFFFFF"/>
                    </a:gs>
                  </a:gsLst>
                  <a:lin ang="5400000" scaled="0"/>
                </a:gradFill>
              </a:rPr>
              <a:t>Please evaluate this session</a:t>
            </a:r>
          </a:p>
          <a:p>
            <a:pPr>
              <a:lnSpc>
                <a:spcPct val="80000"/>
              </a:lnSpc>
            </a:pPr>
            <a:r>
              <a:rPr sz="3200">
                <a:gradFill>
                  <a:gsLst>
                    <a:gs pos="1250">
                      <a:srgbClr val="FF8C00"/>
                    </a:gs>
                    <a:gs pos="100000">
                      <a:srgbClr val="FF8C00"/>
                    </a:gs>
                  </a:gsLst>
                  <a:lin ang="5400000" scaled="0"/>
                </a:gradFill>
              </a:rPr>
              <a:t>Your feedback is 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309896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74701" y="2125677"/>
            <a:ext cx="9111888" cy="1828786"/>
          </a:xfrm>
          <a:prstGeom prst="rect">
            <a:avLst/>
          </a:prstGeom>
        </p:spPr>
        <p:txBody>
          <a:bodyPr/>
          <a:lst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a:gradFill>
                  <a:gsLst>
                    <a:gs pos="1250">
                      <a:srgbClr val="000000"/>
                    </a:gs>
                    <a:gs pos="100000">
                      <a:srgbClr val="000000"/>
                    </a:gs>
                  </a:gsLst>
                  <a:lin ang="5400000" scaled="0"/>
                </a:gradFill>
              </a:rPr>
              <a:t>Thank You!</a:t>
            </a:r>
          </a:p>
        </p:txBody>
      </p:sp>
      <p:sp>
        <p:nvSpPr>
          <p:cNvPr id="3" name="Text Placeholder 4"/>
          <p:cNvSpPr txBox="1">
            <a:spLocks/>
          </p:cNvSpPr>
          <p:nvPr/>
        </p:nvSpPr>
        <p:spPr>
          <a:xfrm>
            <a:off x="274701" y="2849190"/>
            <a:ext cx="12161774" cy="1828007"/>
          </a:xfrm>
          <a:prstGeom prst="rect">
            <a:avLst/>
          </a:prstGeom>
        </p:spPr>
        <p:txBody>
          <a:bodyPr/>
          <a:lst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Font typeface="Wingdings" panose="05000000000000000000" pitchFamily="2" charset="2"/>
              <a:buNone/>
            </a:pPr>
            <a:r>
              <a:rPr lang="en-US" sz="2800" dirty="0" smtClean="0">
                <a:gradFill>
                  <a:gsLst>
                    <a:gs pos="1250">
                      <a:srgbClr val="000000"/>
                    </a:gs>
                    <a:gs pos="100000">
                      <a:srgbClr val="000000"/>
                    </a:gs>
                  </a:gsLst>
                  <a:lin ang="5400000" scaled="0"/>
                </a:gradFill>
              </a:rPr>
              <a:t>Kanwal Khipple 	| </a:t>
            </a:r>
            <a:r>
              <a:rPr lang="en-US" sz="2800" b="1" u="sng" dirty="0" smtClean="0">
                <a:solidFill>
                  <a:srgbClr val="000000"/>
                </a:solidFill>
              </a:rPr>
              <a:t>Kanwal@2toLead.com</a:t>
            </a:r>
            <a:r>
              <a:rPr lang="en-US" sz="2800" dirty="0" smtClean="0">
                <a:gradFill>
                  <a:gsLst>
                    <a:gs pos="1250">
                      <a:srgbClr val="000000"/>
                    </a:gs>
                    <a:gs pos="100000">
                      <a:srgbClr val="000000"/>
                    </a:gs>
                  </a:gsLst>
                  <a:lin ang="5400000" scaled="0"/>
                </a:gradFill>
              </a:rPr>
              <a:t> | @</a:t>
            </a:r>
            <a:r>
              <a:rPr lang="en-US" sz="2800" dirty="0" err="1" smtClean="0">
                <a:gradFill>
                  <a:gsLst>
                    <a:gs pos="1250">
                      <a:srgbClr val="000000"/>
                    </a:gs>
                    <a:gs pos="100000">
                      <a:srgbClr val="000000"/>
                    </a:gs>
                  </a:gsLst>
                  <a:lin ang="5400000" scaled="0"/>
                </a:gradFill>
              </a:rPr>
              <a:t>KKhipple</a:t>
            </a:r>
            <a:endParaRPr lang="en-US" sz="2800" dirty="0" smtClean="0">
              <a:gradFill>
                <a:gsLst>
                  <a:gs pos="1250">
                    <a:srgbClr val="000000"/>
                  </a:gs>
                  <a:gs pos="100000">
                    <a:srgbClr val="000000"/>
                  </a:gs>
                </a:gsLst>
                <a:lin ang="5400000" scaled="0"/>
              </a:gradFill>
            </a:endParaRPr>
          </a:p>
          <a:p>
            <a:pPr marL="0" indent="0">
              <a:buClr>
                <a:srgbClr val="000000"/>
              </a:buClr>
              <a:buFont typeface="Wingdings" panose="05000000000000000000" pitchFamily="2" charset="2"/>
              <a:buNone/>
            </a:pPr>
            <a:r>
              <a:rPr lang="en-US" sz="2800" dirty="0">
                <a:gradFill>
                  <a:gsLst>
                    <a:gs pos="1250">
                      <a:srgbClr val="000000"/>
                    </a:gs>
                    <a:gs pos="100000">
                      <a:srgbClr val="000000"/>
                    </a:gs>
                  </a:gsLst>
                  <a:lin ang="5400000" scaled="0"/>
                </a:gradFill>
              </a:rPr>
              <a:t>Richard Harbridge 	| </a:t>
            </a:r>
            <a:r>
              <a:rPr lang="en-US" sz="2800" b="1" u="sng" strike="sngStrike" dirty="0" smtClean="0">
                <a:gradFill>
                  <a:gsLst>
                    <a:gs pos="1250">
                      <a:srgbClr val="000000"/>
                    </a:gs>
                    <a:gs pos="100000">
                      <a:srgbClr val="000000"/>
                    </a:gs>
                  </a:gsLst>
                  <a:lin ang="5400000" scaled="0"/>
                </a:gradFill>
              </a:rPr>
              <a:t>Richard.Harbridge@Microsoft.com</a:t>
            </a:r>
            <a:r>
              <a:rPr lang="en-US" sz="2800" dirty="0" smtClean="0">
                <a:gradFill>
                  <a:gsLst>
                    <a:gs pos="1250">
                      <a:srgbClr val="000000"/>
                    </a:gs>
                    <a:gs pos="100000">
                      <a:srgbClr val="000000"/>
                    </a:gs>
                  </a:gsLst>
                  <a:lin ang="5400000" scaled="0"/>
                </a:gradFill>
              </a:rPr>
              <a:t> | @</a:t>
            </a:r>
            <a:r>
              <a:rPr lang="en-US" sz="2800" dirty="0" err="1" smtClean="0">
                <a:gradFill>
                  <a:gsLst>
                    <a:gs pos="1250">
                      <a:srgbClr val="000000"/>
                    </a:gs>
                    <a:gs pos="100000">
                      <a:srgbClr val="000000"/>
                    </a:gs>
                  </a:gsLst>
                  <a:lin ang="5400000" scaled="0"/>
                </a:gradFill>
              </a:rPr>
              <a:t>RHarbridge</a:t>
            </a:r>
            <a:endParaRPr lang="en-US" sz="2800" dirty="0" smtClean="0">
              <a:gradFill>
                <a:gsLst>
                  <a:gs pos="1250">
                    <a:srgbClr val="000000"/>
                  </a:gs>
                  <a:gs pos="100000">
                    <a:srgbClr val="000000"/>
                  </a:gs>
                </a:gsLst>
                <a:lin ang="5400000" scaled="0"/>
              </a:gradFill>
            </a:endParaRPr>
          </a:p>
          <a:p>
            <a:pPr marL="0" indent="0">
              <a:buClr>
                <a:srgbClr val="000000"/>
              </a:buClr>
              <a:buFont typeface="Wingdings" panose="05000000000000000000" pitchFamily="2" charset="2"/>
              <a:buNone/>
            </a:pPr>
            <a:r>
              <a:rPr lang="en-US" sz="2800" dirty="0">
                <a:gradFill>
                  <a:gsLst>
                    <a:gs pos="1250">
                      <a:srgbClr val="000000"/>
                    </a:gs>
                    <a:gs pos="100000">
                      <a:srgbClr val="000000"/>
                    </a:gs>
                  </a:gsLst>
                  <a:lin ang="5400000" scaled="0"/>
                </a:gradFill>
              </a:rPr>
              <a:t>	</a:t>
            </a:r>
            <a:r>
              <a:rPr lang="en-US" sz="2800" dirty="0" smtClean="0">
                <a:gradFill>
                  <a:gsLst>
                    <a:gs pos="1250">
                      <a:srgbClr val="000000"/>
                    </a:gs>
                    <a:gs pos="100000">
                      <a:srgbClr val="000000"/>
                    </a:gs>
                  </a:gsLst>
                  <a:lin ang="5400000" scaled="0"/>
                </a:gradFill>
              </a:rPr>
              <a:t>		  </a:t>
            </a:r>
            <a:r>
              <a:rPr lang="en-US" sz="2800" b="1" u="sng" dirty="0" smtClean="0">
                <a:gradFill>
                  <a:gsLst>
                    <a:gs pos="1250">
                      <a:srgbClr val="000000"/>
                    </a:gs>
                    <a:gs pos="100000">
                      <a:srgbClr val="000000"/>
                    </a:gs>
                  </a:gsLst>
                  <a:lin ang="5400000" scaled="0"/>
                </a:gradFill>
              </a:rPr>
              <a:t>Richard@2toLead.com</a:t>
            </a:r>
            <a:r>
              <a:rPr lang="en-US" sz="2800" b="1" dirty="0" smtClean="0">
                <a:gradFill>
                  <a:gsLst>
                    <a:gs pos="1250">
                      <a:srgbClr val="000000"/>
                    </a:gs>
                    <a:gs pos="100000">
                      <a:srgbClr val="000000"/>
                    </a:gs>
                  </a:gsLst>
                  <a:lin ang="5400000" scaled="0"/>
                </a:gradFill>
              </a:rPr>
              <a:t> </a:t>
            </a:r>
            <a:r>
              <a:rPr lang="en-US" sz="2800" dirty="0" smtClean="0">
                <a:gradFill>
                  <a:gsLst>
                    <a:gs pos="1250">
                      <a:srgbClr val="000000"/>
                    </a:gs>
                    <a:gs pos="100000">
                      <a:srgbClr val="000000"/>
                    </a:gs>
                  </a:gsLst>
                  <a:lin ang="5400000" scaled="0"/>
                </a:gradFill>
              </a:rPr>
              <a:t> </a:t>
            </a:r>
            <a:endParaRPr lang="en-US" sz="2800" dirty="0">
              <a:gradFill>
                <a:gsLst>
                  <a:gs pos="1250">
                    <a:srgbClr val="000000"/>
                  </a:gs>
                  <a:gs pos="100000">
                    <a:srgbClr val="000000"/>
                  </a:gs>
                </a:gsLst>
                <a:lin ang="5400000" scaled="0"/>
              </a:gradFill>
            </a:endParaRPr>
          </a:p>
          <a:p>
            <a:pPr marL="0" indent="0">
              <a:buClr>
                <a:srgbClr val="000000"/>
              </a:buClr>
              <a:buFont typeface="Wingdings" panose="05000000000000000000" pitchFamily="2" charset="2"/>
              <a:buNone/>
            </a:pPr>
            <a:endParaRPr lang="en-US" sz="2800" dirty="0">
              <a:gradFill>
                <a:gsLst>
                  <a:gs pos="1250">
                    <a:srgbClr val="000000"/>
                  </a:gs>
                  <a:gs pos="100000">
                    <a:srgbClr val="000000"/>
                  </a:gs>
                </a:gsLst>
                <a:lin ang="5400000" scaled="0"/>
              </a:gradFill>
            </a:endParaRPr>
          </a:p>
        </p:txBody>
      </p:sp>
    </p:spTree>
    <p:extLst>
      <p:ext uri="{BB962C8B-B14F-4D97-AF65-F5344CB8AC3E}">
        <p14:creationId xmlns:p14="http://schemas.microsoft.com/office/powerpoint/2010/main" val="253436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539" y="-1111250"/>
            <a:ext cx="14150046" cy="7961759"/>
          </a:xfrm>
          <a:prstGeom prst="rect">
            <a:avLst/>
          </a:prstGeom>
        </p:spPr>
      </p:pic>
      <p:sp>
        <p:nvSpPr>
          <p:cNvPr id="2" name="Title 1"/>
          <p:cNvSpPr>
            <a:spLocks noGrp="1"/>
          </p:cNvSpPr>
          <p:nvPr>
            <p:ph type="title"/>
          </p:nvPr>
        </p:nvSpPr>
        <p:spPr>
          <a:xfrm>
            <a:off x="529605" y="549068"/>
            <a:ext cx="7239716" cy="2151972"/>
          </a:xfrm>
          <a:solidFill>
            <a:srgbClr val="505050">
              <a:alpha val="70000"/>
            </a:srgbClr>
          </a:solidFill>
        </p:spPr>
        <p:txBody>
          <a:bodyPr/>
          <a:lstStyle/>
          <a:p>
            <a:r>
              <a:rPr lang="en-US" b="1">
                <a:latin typeface="Segoe UI" panose="020B0502040204020203" pitchFamily="34" charset="0"/>
                <a:cs typeface="Segoe UI" panose="020B0502040204020203" pitchFamily="34" charset="0"/>
              </a:rPr>
              <a:t>Download</a:t>
            </a:r>
            <a:r>
              <a:rPr lang="en-US">
                <a:latin typeface="Segoe UI" panose="020B0502040204020203" pitchFamily="34" charset="0"/>
                <a:cs typeface="Segoe UI" panose="020B0502040204020203" pitchFamily="34" charset="0"/>
              </a:rPr>
              <a:t> </a:t>
            </a:r>
            <a:r>
              <a:rPr lang="en-US" smtClean="0">
                <a:latin typeface="Segoe UI" panose="020B0502040204020203" pitchFamily="34" charset="0"/>
                <a:cs typeface="Segoe UI" panose="020B0502040204020203" pitchFamily="34" charset="0"/>
              </a:rPr>
              <a:t>the </a:t>
            </a:r>
            <a:r>
              <a:rPr lang="en-US" dirty="0">
                <a:latin typeface="Segoe UI" panose="020B0502040204020203" pitchFamily="34" charset="0"/>
                <a:cs typeface="Segoe UI" panose="020B0502040204020203" pitchFamily="34" charset="0"/>
              </a:rPr>
              <a:t>when to use what In Office 365 Enterprise User Guidance Whitepaper!</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rgbClr val="505050"/>
          </a:solidFill>
        </p:spPr>
        <p:txBody>
          <a:bodyPr>
            <a:normAutofit/>
          </a:bodyPr>
          <a:lstStyle/>
          <a:p>
            <a:r>
              <a:rPr lang="en-US" dirty="0" smtClean="0"/>
              <a:t>It goes into much greater depth and can be found at </a:t>
            </a:r>
            <a:r>
              <a:rPr lang="en-US" b="1" u="sng" dirty="0" smtClean="0">
                <a:hlinkClick r:id="rId4"/>
              </a:rPr>
              <a:t>WhenToUseWhat.com</a:t>
            </a:r>
            <a:endParaRPr lang="en-US" b="1" u="sng" dirty="0"/>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Tree>
    <p:extLst>
      <p:ext uri="{BB962C8B-B14F-4D97-AF65-F5344CB8AC3E}">
        <p14:creationId xmlns:p14="http://schemas.microsoft.com/office/powerpoint/2010/main" val="2125314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rotWithShape="1">
          <a:blip r:embed="rId3"/>
          <a:srcRect l="37324" t="35246" r="46121" b="33530"/>
          <a:stretch/>
        </p:blipFill>
        <p:spPr>
          <a:xfrm>
            <a:off x="5844576" y="2849190"/>
            <a:ext cx="1165749" cy="1196746"/>
          </a:xfrm>
          <a:prstGeom prst="rect">
            <a:avLst/>
          </a:prstGeom>
        </p:spPr>
      </p:pic>
      <p:sp>
        <p:nvSpPr>
          <p:cNvPr id="29" name="TextBox 28"/>
          <p:cNvSpPr txBox="1"/>
          <p:nvPr/>
        </p:nvSpPr>
        <p:spPr>
          <a:xfrm>
            <a:off x="426903" y="1913086"/>
            <a:ext cx="10972299" cy="794064"/>
          </a:xfrm>
          <a:prstGeom prst="rect">
            <a:avLst/>
          </a:prstGeom>
          <a:noFill/>
        </p:spPr>
        <p:txBody>
          <a:bodyPr wrap="none" lIns="182880" tIns="146304" rIns="182880" bIns="146304" rtlCol="0">
            <a:spAutoFit/>
          </a:bodyPr>
          <a:lstStyle/>
          <a:p>
            <a:pPr>
              <a:lnSpc>
                <a:spcPct val="90000"/>
              </a:lnSpc>
              <a:spcAft>
                <a:spcPts val="600"/>
              </a:spcAft>
            </a:pPr>
            <a:r>
              <a:rPr lang="en-CA" sz="36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“I want to run an event for our launch of Office 365.”</a:t>
            </a:r>
          </a:p>
        </p:txBody>
      </p:sp>
      <p:pic>
        <p:nvPicPr>
          <p:cNvPr id="4098" name="Picture 2" descr="http://upload.wikimedia.org/wikipedia/de/thumb/archive/8/8e/20140227170516%21Microsoft_OneNote-Logo.svg/1024px-Microsoft_OneNote-Logo.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677" y="2840842"/>
            <a:ext cx="1280352" cy="12803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upload.wikimedia.org/wikipedia/de/thumb/archive/8/8e/20140227170516%21Microsoft_OneNote-Logo.svg/1024px-Microsoft_OneNote-Logo.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885" y="2848521"/>
            <a:ext cx="1280352" cy="128035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solidFill>
            <a:srgbClr val="505050"/>
          </a:solidFill>
        </p:spPr>
        <p:txBody>
          <a:bodyPr>
            <a:normAutofit/>
          </a:bodyPr>
          <a:lstStyle/>
          <a:p>
            <a:r>
              <a:rPr lang="en-US" dirty="0" smtClean="0"/>
              <a:t>The right approach is an AND approach where the technologies work together.</a:t>
            </a:r>
            <a:endParaRPr lang="en-CA" dirty="0">
              <a:solidFill>
                <a:srgbClr val="000000"/>
              </a:solidFill>
              <a:latin typeface="Calibri" panose="020F0502020204030204" pitchFamily="34" charset="0"/>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
        <p:nvSpPr>
          <p:cNvPr id="16" name="Title 1"/>
          <p:cNvSpPr txBox="1">
            <a:spLocks/>
          </p:cNvSpPr>
          <p:nvPr/>
        </p:nvSpPr>
        <p:spPr>
          <a:xfrm>
            <a:off x="426903" y="433623"/>
            <a:ext cx="6544244" cy="1185041"/>
          </a:xfrm>
          <a:custGeom>
            <a:avLst/>
            <a:gdLst>
              <a:gd name="connsiteX0" fmla="*/ 0 w 2465778"/>
              <a:gd name="connsiteY0" fmla="*/ 0 h 2621844"/>
              <a:gd name="connsiteX1" fmla="*/ 2465778 w 2465778"/>
              <a:gd name="connsiteY1" fmla="*/ 0 h 2621844"/>
              <a:gd name="connsiteX2" fmla="*/ 2465778 w 2465778"/>
              <a:gd name="connsiteY2" fmla="*/ 2621844 h 2621844"/>
              <a:gd name="connsiteX3" fmla="*/ 0 w 2465778"/>
              <a:gd name="connsiteY3" fmla="*/ 2621844 h 2621844"/>
              <a:gd name="connsiteX4" fmla="*/ 0 w 2465778"/>
              <a:gd name="connsiteY4"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2465778 w 2465778"/>
              <a:gd name="connsiteY3" fmla="*/ 2621844 h 2621844"/>
              <a:gd name="connsiteX4" fmla="*/ 1955316 w 2465778"/>
              <a:gd name="connsiteY4" fmla="*/ 2618999 h 2621844"/>
              <a:gd name="connsiteX5" fmla="*/ 0 w 2465778"/>
              <a:gd name="connsiteY5" fmla="*/ 2621844 h 2621844"/>
              <a:gd name="connsiteX6" fmla="*/ 0 w 2465778"/>
              <a:gd name="connsiteY6"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 name="connsiteX0" fmla="*/ 0 w 2465778"/>
              <a:gd name="connsiteY0" fmla="*/ 0 h 2621844"/>
              <a:gd name="connsiteX1" fmla="*/ 2465778 w 2465778"/>
              <a:gd name="connsiteY1" fmla="*/ 0 h 2621844"/>
              <a:gd name="connsiteX2" fmla="*/ 2465777 w 2465778"/>
              <a:gd name="connsiteY2" fmla="*/ 1959037 h 2621844"/>
              <a:gd name="connsiteX3" fmla="*/ 1955316 w 2465778"/>
              <a:gd name="connsiteY3" fmla="*/ 2618999 h 2621844"/>
              <a:gd name="connsiteX4" fmla="*/ 0 w 2465778"/>
              <a:gd name="connsiteY4" fmla="*/ 2621844 h 2621844"/>
              <a:gd name="connsiteX5" fmla="*/ 0 w 2465778"/>
              <a:gd name="connsiteY5" fmla="*/ 0 h 262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78" h="2621844">
                <a:moveTo>
                  <a:pt x="0" y="0"/>
                </a:moveTo>
                <a:lnTo>
                  <a:pt x="2465778" y="0"/>
                </a:lnTo>
                <a:cubicBezTo>
                  <a:pt x="2465778" y="653012"/>
                  <a:pt x="2465777" y="1306025"/>
                  <a:pt x="2465777" y="1959037"/>
                </a:cubicBezTo>
                <a:cubicBezTo>
                  <a:pt x="1932490" y="2644580"/>
                  <a:pt x="2453431" y="1948186"/>
                  <a:pt x="1955316" y="2618999"/>
                </a:cubicBezTo>
                <a:lnTo>
                  <a:pt x="0" y="2621844"/>
                </a:lnTo>
                <a:lnTo>
                  <a:pt x="0" y="0"/>
                </a:lnTo>
                <a:close/>
              </a:path>
            </a:pathLst>
          </a:custGeom>
          <a:solidFill>
            <a:srgbClr val="505050">
              <a:alpha val="70000"/>
            </a:srgbClr>
          </a:solidFill>
        </p:spPr>
        <p:txBody>
          <a:bodyPr vert="horz" lIns="91440" tIns="108000" rIns="91440" bIns="108000" rtlCol="0" anchor="ctr">
            <a:spAutoFit/>
          </a:bodyPr>
          <a:lstStyle>
            <a:lvl1pPr algn="l" defTabSz="466287" rtl="0" eaLnBrk="1" latinLnBrk="0" hangingPunct="1">
              <a:lnSpc>
                <a:spcPct val="70000"/>
              </a:lnSpc>
              <a:spcBef>
                <a:spcPct val="0"/>
              </a:spcBef>
              <a:buNone/>
              <a:defRPr sz="4488" kern="1200" cap="all" spc="-204">
                <a:solidFill>
                  <a:schemeClr val="bg1"/>
                </a:solidFill>
                <a:effectLst/>
                <a:latin typeface="Segoe UI Light" panose="020B0502040204020203" pitchFamily="34" charset="0"/>
                <a:ea typeface="+mj-ea"/>
                <a:cs typeface="Segoe UI Light" panose="020B0502040204020203" pitchFamily="34" charset="0"/>
              </a:defRPr>
            </a:lvl1pPr>
          </a:lstStyle>
          <a:p>
            <a:r>
              <a:rPr lang="en-US" dirty="0">
                <a:latin typeface="Segoe UI" panose="020B0502040204020203" pitchFamily="34" charset="0"/>
                <a:cs typeface="Segoe UI" panose="020B0502040204020203" pitchFamily="34" charset="0"/>
              </a:rPr>
              <a:t>1</a:t>
            </a:r>
            <a:r>
              <a:rPr lang="en-US" dirty="0" smtClean="0">
                <a:latin typeface="Segoe UI" panose="020B0502040204020203" pitchFamily="34" charset="0"/>
                <a:cs typeface="Segoe UI" panose="020B0502040204020203" pitchFamily="34" charset="0"/>
              </a:rPr>
              <a:t>. The Technology Works Best Together…</a:t>
            </a:r>
            <a:endParaRPr lang="en-GB" dirty="0">
              <a:latin typeface="Segoe UI" panose="020B0502040204020203" pitchFamily="34" charset="0"/>
              <a:cs typeface="Segoe UI" panose="020B0502040204020203" pitchFamily="34" charset="0"/>
            </a:endParaRPr>
          </a:p>
        </p:txBody>
      </p:sp>
      <p:pic>
        <p:nvPicPr>
          <p:cNvPr id="30" name="Picture 29"/>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959435" y="10461929"/>
            <a:ext cx="193863" cy="193863"/>
          </a:xfrm>
          <a:prstGeom prst="rect">
            <a:avLst/>
          </a:prstGeom>
        </p:spPr>
      </p:pic>
      <p:pic>
        <p:nvPicPr>
          <p:cNvPr id="35" name="Picture 34" descr="http://core0.staticworld.net/images/article/2014/11/skype_for_business_standard_blue_rgb-100529774-large.png"/>
          <p:cNvPicPr/>
          <p:nvPr/>
        </p:nvPicPr>
        <p:blipFill rotWithShape="1">
          <a:blip r:embed="rId7" cstate="print">
            <a:extLst>
              <a:ext uri="{28A0092B-C50C-407E-A947-70E740481C1C}">
                <a14:useLocalDpi xmlns:a14="http://schemas.microsoft.com/office/drawing/2010/main" val="0"/>
              </a:ext>
            </a:extLst>
          </a:blip>
          <a:srcRect l="5656" t="22754" r="79408" b="21491"/>
          <a:stretch/>
        </p:blipFill>
        <p:spPr bwMode="auto">
          <a:xfrm>
            <a:off x="1609725" y="2800640"/>
            <a:ext cx="1419353" cy="1422858"/>
          </a:xfrm>
          <a:prstGeom prst="rect">
            <a:avLst/>
          </a:prstGeom>
          <a:noFill/>
          <a:ln>
            <a:noFill/>
          </a:ln>
          <a:extLst>
            <a:ext uri="{53640926-AAD7-44D8-BBD7-CCE9431645EC}">
              <a14:shadowObscured xmlns:a14="http://schemas.microsoft.com/office/drawing/2010/main"/>
            </a:ext>
          </a:extLst>
        </p:spPr>
      </p:pic>
      <p:pic>
        <p:nvPicPr>
          <p:cNvPr id="37" name="Picture 36" descr="http://sunrisesolutionsllc.net/wp-content/uploads/2013/04/sharepoint-logo.png"/>
          <p:cNvPicPr/>
          <p:nvPr/>
        </p:nvPicPr>
        <p:blipFill rotWithShape="1">
          <a:blip r:embed="rId8" cstate="print">
            <a:extLst>
              <a:ext uri="{28A0092B-C50C-407E-A947-70E740481C1C}">
                <a14:useLocalDpi xmlns:a14="http://schemas.microsoft.com/office/drawing/2010/main" val="0"/>
              </a:ext>
            </a:extLst>
          </a:blip>
          <a:srcRect l="14300" t="-1" b="29614"/>
          <a:stretch/>
        </p:blipFill>
        <p:spPr bwMode="auto">
          <a:xfrm>
            <a:off x="8450485" y="2849190"/>
            <a:ext cx="1277182" cy="1194641"/>
          </a:xfrm>
          <a:prstGeom prst="rect">
            <a:avLst/>
          </a:prstGeom>
          <a:noFill/>
          <a:ln>
            <a:noFill/>
          </a:ln>
          <a:extLst>
            <a:ext uri="{53640926-AAD7-44D8-BBD7-CCE9431645EC}">
              <a14:shadowObscured xmlns:a14="http://schemas.microsoft.com/office/drawing/2010/main"/>
            </a:ext>
          </a:extLst>
        </p:spPr>
      </p:pic>
      <p:pic>
        <p:nvPicPr>
          <p:cNvPr id="39" name="Picture 38" descr="http://blog.apterainc.com/Portals/213381/images/microsoft%20onedrive%20logo1.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18037" y="2958645"/>
            <a:ext cx="1247938" cy="1079865"/>
          </a:xfrm>
          <a:prstGeom prst="rect">
            <a:avLst/>
          </a:prstGeom>
          <a:noFill/>
          <a:ln>
            <a:noFill/>
          </a:ln>
        </p:spPr>
      </p:pic>
      <p:pic>
        <p:nvPicPr>
          <p:cNvPr id="43" name="Picture 42" descr="http://core0.staticworld.net/images/article/2014/11/skype_for_business_standard_blue_rgb-100529774-large.png"/>
          <p:cNvPicPr/>
          <p:nvPr/>
        </p:nvPicPr>
        <p:blipFill rotWithShape="1">
          <a:blip r:embed="rId7" cstate="print">
            <a:extLst>
              <a:ext uri="{28A0092B-C50C-407E-A947-70E740481C1C}">
                <a14:useLocalDpi xmlns:a14="http://schemas.microsoft.com/office/drawing/2010/main" val="0"/>
              </a:ext>
            </a:extLst>
          </a:blip>
          <a:srcRect l="5656" t="22754" r="79408" b="21491"/>
          <a:stretch/>
        </p:blipFill>
        <p:spPr bwMode="auto">
          <a:xfrm>
            <a:off x="9551412" y="2777182"/>
            <a:ext cx="1419353" cy="1422858"/>
          </a:xfrm>
          <a:prstGeom prst="rect">
            <a:avLst/>
          </a:prstGeom>
          <a:noFill/>
          <a:ln>
            <a:noFill/>
          </a:ln>
          <a:extLst>
            <a:ext uri="{53640926-AAD7-44D8-BBD7-CCE9431645EC}">
              <a14:shadowObscured xmlns:a14="http://schemas.microsoft.com/office/drawing/2010/main"/>
            </a:ext>
          </a:extLst>
        </p:spPr>
      </p:pic>
      <p:sp>
        <p:nvSpPr>
          <p:cNvPr id="15" name="TextBox 14"/>
          <p:cNvSpPr txBox="1"/>
          <p:nvPr/>
        </p:nvSpPr>
        <p:spPr>
          <a:xfrm>
            <a:off x="4000164" y="4354070"/>
            <a:ext cx="8237896" cy="794064"/>
          </a:xfrm>
          <a:prstGeom prst="rect">
            <a:avLst/>
          </a:prstGeom>
          <a:noFill/>
        </p:spPr>
        <p:txBody>
          <a:bodyPr wrap="none" lIns="182880" tIns="146304" rIns="182880" bIns="146304" rtlCol="0">
            <a:spAutoFit/>
          </a:bodyPr>
          <a:lstStyle/>
          <a:p>
            <a:pPr>
              <a:lnSpc>
                <a:spcPct val="90000"/>
              </a:lnSpc>
              <a:spcAft>
                <a:spcPts val="600"/>
              </a:spcAft>
            </a:pPr>
            <a:r>
              <a:rPr lang="en-CA" sz="3600" dirty="0" smtClean="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We just leveraged at least 8 ‘products’!</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372" y="2884053"/>
            <a:ext cx="1279337" cy="1256032"/>
          </a:xfrm>
          <a:prstGeom prst="rect">
            <a:avLst/>
          </a:prstGeom>
        </p:spPr>
      </p:pic>
      <p:pic>
        <p:nvPicPr>
          <p:cNvPr id="7" name="Picture 6"/>
          <p:cNvPicPr>
            <a:picLocks noChangeAspect="1"/>
          </p:cNvPicPr>
          <p:nvPr/>
        </p:nvPicPr>
        <p:blipFill>
          <a:blip r:embed="rId11"/>
          <a:stretch>
            <a:fillRect/>
          </a:stretch>
        </p:blipFill>
        <p:spPr>
          <a:xfrm>
            <a:off x="7154341" y="2849190"/>
            <a:ext cx="1224970" cy="1224970"/>
          </a:xfrm>
          <a:prstGeom prst="rect">
            <a:avLst/>
          </a:prstGeom>
        </p:spPr>
      </p:pic>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41794" y="2777182"/>
            <a:ext cx="1325115" cy="1349961"/>
          </a:xfrm>
          <a:prstGeom prst="rect">
            <a:avLst/>
          </a:prstGeom>
        </p:spPr>
      </p:pic>
    </p:spTree>
    <p:extLst>
      <p:ext uri="{BB962C8B-B14F-4D97-AF65-F5344CB8AC3E}">
        <p14:creationId xmlns:p14="http://schemas.microsoft.com/office/powerpoint/2010/main" val="2623497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4.39622E-6 1.77939E-6 L 0.2207 -0.01453 " pathEditMode="relative" rAng="0" ptsTypes="AA">
                                      <p:cBhvr>
                                        <p:cTn id="34" dur="2000" fill="hold"/>
                                        <p:tgtEl>
                                          <p:spTgt spid="14"/>
                                        </p:tgtEl>
                                        <p:attrNameLst>
                                          <p:attrName>ppt_x</p:attrName>
                                          <p:attrName>ppt_y</p:attrName>
                                        </p:attrNameLst>
                                      </p:cBhvr>
                                      <p:rCtr x="11029" y="-726"/>
                                    </p:animMotion>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childTnLst>
                                </p:cTn>
                              </p:par>
                              <p:par>
                                <p:cTn id="66" presetID="26" presetClass="emph" presetSubtype="0" fill="hold" grpId="1" nodeType="withEffect">
                                  <p:stCondLst>
                                    <p:cond delay="0"/>
                                  </p:stCondLst>
                                  <p:childTnLst>
                                    <p:animEffect transition="out" filter="fade">
                                      <p:cBhvr>
                                        <p:cTn id="67" dur="500" tmFilter="0, 0; .2, .5; .8, .5; 1, 0"/>
                                        <p:tgtEl>
                                          <p:spTgt spid="15"/>
                                        </p:tgtEl>
                                      </p:cBhvr>
                                    </p:animEffect>
                                    <p:animScale>
                                      <p:cBhvr>
                                        <p:cTn id="68"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978" t="10486" r="2362" b="39017"/>
          <a:stretch/>
        </p:blipFill>
        <p:spPr>
          <a:xfrm>
            <a:off x="325925" y="12551"/>
            <a:ext cx="11784629" cy="6941096"/>
          </a:xfrm>
          <a:prstGeom prst="rect">
            <a:avLst/>
          </a:prstGeom>
        </p:spPr>
      </p:pic>
      <p:sp>
        <p:nvSpPr>
          <p:cNvPr id="2" name="Title 1"/>
          <p:cNvSpPr>
            <a:spLocks noGrp="1"/>
          </p:cNvSpPr>
          <p:nvPr>
            <p:ph type="title"/>
          </p:nvPr>
        </p:nvSpPr>
        <p:spPr>
          <a:xfrm>
            <a:off x="529605" y="1027788"/>
            <a:ext cx="7239716" cy="1194531"/>
          </a:xfrm>
          <a:solidFill>
            <a:srgbClr val="505050">
              <a:alpha val="70000"/>
            </a:srgbClr>
          </a:solidFill>
        </p:spPr>
        <p:txBody>
          <a:bodyPr/>
          <a:lstStyle/>
          <a:p>
            <a:r>
              <a:rPr lang="en-US" dirty="0" smtClean="0">
                <a:latin typeface="Segoe UI" panose="020B0502040204020203" pitchFamily="34" charset="0"/>
                <a:cs typeface="Segoe UI" panose="020B0502040204020203" pitchFamily="34" charset="0"/>
              </a:rPr>
              <a:t>When To Use Video &amp; When Not To Use Video</a:t>
            </a:r>
            <a:endParaRPr lang="en-GB" dirty="0">
              <a:latin typeface="Segoe UI" panose="020B0502040204020203" pitchFamily="34" charset="0"/>
              <a:cs typeface="Segoe UI" panose="020B0502040204020203" pitchFamily="34" charset="0"/>
            </a:endParaRPr>
          </a:p>
        </p:txBody>
      </p:sp>
      <p:sp>
        <p:nvSpPr>
          <p:cNvPr id="4" name="Content Placeholder 3"/>
          <p:cNvSpPr>
            <a:spLocks noGrp="1"/>
          </p:cNvSpPr>
          <p:nvPr>
            <p:ph idx="1"/>
          </p:nvPr>
        </p:nvSpPr>
        <p:spPr>
          <a:solidFill>
            <a:srgbClr val="505050"/>
          </a:solidFill>
        </p:spPr>
        <p:txBody>
          <a:bodyPr>
            <a:normAutofit/>
          </a:bodyPr>
          <a:lstStyle/>
          <a:p>
            <a:r>
              <a:rPr lang="en-US" dirty="0" smtClean="0"/>
              <a:t>Beyond Office 365, </a:t>
            </a:r>
            <a:r>
              <a:rPr lang="en-US" dirty="0" smtClean="0">
                <a:hlinkClick r:id="rId4"/>
              </a:rPr>
              <a:t>when does it make sense to use Video</a:t>
            </a:r>
            <a:r>
              <a:rPr lang="en-US" dirty="0" smtClean="0"/>
              <a:t> in the enterprise?</a:t>
            </a:r>
            <a:endParaRPr lang="en-US" b="1" u="sng" dirty="0"/>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8159" y="6238611"/>
            <a:ext cx="1584736" cy="583088"/>
          </a:xfrm>
          <a:prstGeom prst="rect">
            <a:avLst/>
          </a:prstGeom>
        </p:spPr>
      </p:pic>
    </p:spTree>
    <p:extLst>
      <p:ext uri="{BB962C8B-B14F-4D97-AF65-F5344CB8AC3E}">
        <p14:creationId xmlns:p14="http://schemas.microsoft.com/office/powerpoint/2010/main" val="3537293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10.xml><?xml version="1.0" encoding="utf-8"?>
<a:theme xmlns:a="http://schemas.openxmlformats.org/drawingml/2006/main" name="4_Office Theme">
  <a:themeElements>
    <a:clrScheme name="MSFT Corporate colours">
      <a:dk1>
        <a:sysClr val="windowText" lastClr="000000"/>
      </a:dk1>
      <a:lt1>
        <a:sysClr val="window" lastClr="FFFFFF"/>
      </a:lt1>
      <a:dk2>
        <a:srgbClr val="1F497D"/>
      </a:dk2>
      <a:lt2>
        <a:srgbClr val="EEECE1"/>
      </a:lt2>
      <a:accent1>
        <a:srgbClr val="0493EB"/>
      </a:accent1>
      <a:accent2>
        <a:srgbClr val="EA3E19"/>
      </a:accent2>
      <a:accent3>
        <a:srgbClr val="6CAC00"/>
      </a:accent3>
      <a:accent4>
        <a:srgbClr val="FFAB00"/>
      </a:accent4>
      <a:accent5>
        <a:srgbClr val="A80492"/>
      </a:accent5>
      <a:accent6>
        <a:srgbClr val="0A58B5"/>
      </a:accent6>
      <a:hlink>
        <a:srgbClr val="17369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4_Office365Theme">
  <a:themeElements>
    <a:clrScheme name="Custom 28">
      <a:dk1>
        <a:srgbClr val="000000"/>
      </a:dk1>
      <a:lt1>
        <a:srgbClr val="FFFFFF"/>
      </a:lt1>
      <a:dk2>
        <a:srgbClr val="DC3C00"/>
      </a:dk2>
      <a:lt2>
        <a:srgbClr val="797A7D"/>
      </a:lt2>
      <a:accent1>
        <a:srgbClr val="DC3C00"/>
      </a:accent1>
      <a:accent2>
        <a:srgbClr val="FF8C00"/>
      </a:accent2>
      <a:accent3>
        <a:srgbClr val="FFB900"/>
      </a:accent3>
      <a:accent4>
        <a:srgbClr val="007233"/>
      </a:accent4>
      <a:accent5>
        <a:srgbClr val="00188F"/>
      </a:accent5>
      <a:accent6>
        <a:srgbClr val="68217A"/>
      </a:accent6>
      <a:hlink>
        <a:srgbClr val="DC3C00"/>
      </a:hlink>
      <a:folHlink>
        <a:srgbClr val="797A7D"/>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Office365Theme" id="{A88165EC-3BEE-45DA-927E-82CC2C74FA50}" vid="{82995E1D-9284-4759-B22A-C56C68F4CEC2}"/>
    </a:ext>
  </a:extLst>
</a:theme>
</file>

<file path=ppt/theme/theme12.xml><?xml version="1.0" encoding="utf-8"?>
<a:theme xmlns:a="http://schemas.openxmlformats.org/drawingml/2006/main" name="12_Office Theme">
  <a:themeElements>
    <a:clrScheme name="MSFT Corporate colours">
      <a:dk1>
        <a:sysClr val="windowText" lastClr="000000"/>
      </a:dk1>
      <a:lt1>
        <a:sysClr val="window" lastClr="FFFFFF"/>
      </a:lt1>
      <a:dk2>
        <a:srgbClr val="1F497D"/>
      </a:dk2>
      <a:lt2>
        <a:srgbClr val="EEECE1"/>
      </a:lt2>
      <a:accent1>
        <a:srgbClr val="0493EB"/>
      </a:accent1>
      <a:accent2>
        <a:srgbClr val="EA3E19"/>
      </a:accent2>
      <a:accent3>
        <a:srgbClr val="6CAC00"/>
      </a:accent3>
      <a:accent4>
        <a:srgbClr val="FFAB00"/>
      </a:accent4>
      <a:accent5>
        <a:srgbClr val="A80492"/>
      </a:accent5>
      <a:accent6>
        <a:srgbClr val="0A58B5"/>
      </a:accent6>
      <a:hlink>
        <a:srgbClr val="17369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3_Office Theme">
  <a:themeElements>
    <a:clrScheme name="MSFT Corporate colours">
      <a:dk1>
        <a:sysClr val="windowText" lastClr="000000"/>
      </a:dk1>
      <a:lt1>
        <a:sysClr val="window" lastClr="FFFFFF"/>
      </a:lt1>
      <a:dk2>
        <a:srgbClr val="1F497D"/>
      </a:dk2>
      <a:lt2>
        <a:srgbClr val="EEECE1"/>
      </a:lt2>
      <a:accent1>
        <a:srgbClr val="0493EB"/>
      </a:accent1>
      <a:accent2>
        <a:srgbClr val="EA3E19"/>
      </a:accent2>
      <a:accent3>
        <a:srgbClr val="6CAC00"/>
      </a:accent3>
      <a:accent4>
        <a:srgbClr val="FFAB00"/>
      </a:accent4>
      <a:accent5>
        <a:srgbClr val="A80492"/>
      </a:accent5>
      <a:accent6>
        <a:srgbClr val="0A58B5"/>
      </a:accent6>
      <a:hlink>
        <a:srgbClr val="17369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5_Office Theme">
  <a:themeElements>
    <a:clrScheme name="MSFT Corporate colours">
      <a:dk1>
        <a:sysClr val="windowText" lastClr="000000"/>
      </a:dk1>
      <a:lt1>
        <a:sysClr val="window" lastClr="FFFFFF"/>
      </a:lt1>
      <a:dk2>
        <a:srgbClr val="1F497D"/>
      </a:dk2>
      <a:lt2>
        <a:srgbClr val="EEECE1"/>
      </a:lt2>
      <a:accent1>
        <a:srgbClr val="0493EB"/>
      </a:accent1>
      <a:accent2>
        <a:srgbClr val="EA3E19"/>
      </a:accent2>
      <a:accent3>
        <a:srgbClr val="6CAC00"/>
      </a:accent3>
      <a:accent4>
        <a:srgbClr val="FFAB00"/>
      </a:accent4>
      <a:accent5>
        <a:srgbClr val="A80492"/>
      </a:accent5>
      <a:accent6>
        <a:srgbClr val="0A58B5"/>
      </a:accent6>
      <a:hlink>
        <a:srgbClr val="17369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4_Office Theme">
  <a:themeElements>
    <a:clrScheme name="MSFT Corporate colours">
      <a:dk1>
        <a:sysClr val="windowText" lastClr="000000"/>
      </a:dk1>
      <a:lt1>
        <a:sysClr val="window" lastClr="FFFFFF"/>
      </a:lt1>
      <a:dk2>
        <a:srgbClr val="1F497D"/>
      </a:dk2>
      <a:lt2>
        <a:srgbClr val="EEECE1"/>
      </a:lt2>
      <a:accent1>
        <a:srgbClr val="0493EB"/>
      </a:accent1>
      <a:accent2>
        <a:srgbClr val="EA3E19"/>
      </a:accent2>
      <a:accent3>
        <a:srgbClr val="6CAC00"/>
      </a:accent3>
      <a:accent4>
        <a:srgbClr val="FFAB00"/>
      </a:accent4>
      <a:accent5>
        <a:srgbClr val="A80492"/>
      </a:accent5>
      <a:accent6>
        <a:srgbClr val="0A58B5"/>
      </a:accent6>
      <a:hlink>
        <a:srgbClr val="17369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6_Office Theme">
  <a:themeElements>
    <a:clrScheme name="MSFT Corporate colours">
      <a:dk1>
        <a:sysClr val="windowText" lastClr="000000"/>
      </a:dk1>
      <a:lt1>
        <a:sysClr val="window" lastClr="FFFFFF"/>
      </a:lt1>
      <a:dk2>
        <a:srgbClr val="1F497D"/>
      </a:dk2>
      <a:lt2>
        <a:srgbClr val="EEECE1"/>
      </a:lt2>
      <a:accent1>
        <a:srgbClr val="0493EB"/>
      </a:accent1>
      <a:accent2>
        <a:srgbClr val="EA3E19"/>
      </a:accent2>
      <a:accent3>
        <a:srgbClr val="6CAC00"/>
      </a:accent3>
      <a:accent4>
        <a:srgbClr val="FFAB00"/>
      </a:accent4>
      <a:accent5>
        <a:srgbClr val="A80492"/>
      </a:accent5>
      <a:accent6>
        <a:srgbClr val="0A58B5"/>
      </a:accent6>
      <a:hlink>
        <a:srgbClr val="17369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18.xml><?xml version="1.0" encoding="utf-8"?>
<a:theme xmlns:a="http://schemas.openxmlformats.org/drawingml/2006/main" name="2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19.xml><?xml version="1.0" encoding="utf-8"?>
<a:theme xmlns:a="http://schemas.openxmlformats.org/drawingml/2006/main" name="1_Office Theme">
  <a:themeElements>
    <a:clrScheme name="Ignite Colros">
      <a:dk1>
        <a:srgbClr val="EB3C00"/>
      </a:dk1>
      <a:lt1>
        <a:srgbClr val="FFFFFF"/>
      </a:lt1>
      <a:dk2>
        <a:srgbClr val="F18B14"/>
      </a:dk2>
      <a:lt2>
        <a:srgbClr val="5D5D5D"/>
      </a:lt2>
      <a:accent1>
        <a:srgbClr val="0070C0"/>
      </a:accent1>
      <a:accent2>
        <a:srgbClr val="7030A0"/>
      </a:accent2>
      <a:accent3>
        <a:srgbClr val="00B050"/>
      </a:accent3>
      <a:accent4>
        <a:srgbClr val="FFC000"/>
      </a:accent4>
      <a:accent5>
        <a:srgbClr val="7F7F7F"/>
      </a:accent5>
      <a:accent6>
        <a:srgbClr val="FFFFFF"/>
      </a:accent6>
      <a:hlink>
        <a:srgbClr val="0563C1"/>
      </a:hlink>
      <a:folHlink>
        <a:srgbClr val="954F72"/>
      </a:folHlink>
    </a:clrScheme>
    <a:fontScheme name="Custom 5">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365-Summit-Template" id="{9902B3E6-2A0F-4B13-AA32-F6B98562624F}" vid="{E71FDA62-7214-40AF-AB30-4E36C858CB35}"/>
    </a:ext>
  </a:extLst>
</a:theme>
</file>

<file path=ppt/theme/theme2.xml><?xml version="1.0" encoding="utf-8"?>
<a:theme xmlns:a="http://schemas.openxmlformats.org/drawingml/2006/main" name="2_Office Theme">
  <a:themeElements>
    <a:clrScheme name="Custom 2">
      <a:dk1>
        <a:sysClr val="windowText" lastClr="000000"/>
      </a:dk1>
      <a:lt1>
        <a:sysClr val="window" lastClr="FFFFFF"/>
      </a:lt1>
      <a:dk2>
        <a:srgbClr val="1F497D"/>
      </a:dk2>
      <a:lt2>
        <a:srgbClr val="EEECE1"/>
      </a:lt2>
      <a:accent1>
        <a:srgbClr val="0493EB"/>
      </a:accent1>
      <a:accent2>
        <a:srgbClr val="EA3E19"/>
      </a:accent2>
      <a:accent3>
        <a:srgbClr val="6CAC00"/>
      </a:accent3>
      <a:accent4>
        <a:srgbClr val="FFAB00"/>
      </a:accent4>
      <a:accent5>
        <a:srgbClr val="A80492"/>
      </a:accent5>
      <a:accent6>
        <a:srgbClr val="0A58B5"/>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30342_16x9_Consumer_Session_Template-Office_Summit">
  <a:themeElements>
    <a:clrScheme name="Office Summit 2013 - Commercial">
      <a:dk1>
        <a:srgbClr val="000000"/>
      </a:dk1>
      <a:lt1>
        <a:srgbClr val="FFFFFF"/>
      </a:lt1>
      <a:dk2>
        <a:srgbClr val="0072C6"/>
      </a:dk2>
      <a:lt2>
        <a:srgbClr val="F2F2F2"/>
      </a:lt2>
      <a:accent1>
        <a:srgbClr val="0072C6"/>
      </a:accent1>
      <a:accent2>
        <a:srgbClr val="DC3C00"/>
      </a:accent2>
      <a:accent3>
        <a:srgbClr val="007233"/>
      </a:accent3>
      <a:accent4>
        <a:srgbClr val="DD5900"/>
      </a:accent4>
      <a:accent5>
        <a:srgbClr val="68217A"/>
      </a:accent5>
      <a:accent6>
        <a:srgbClr val="008272"/>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x9_Commercial_Session_Template_Office_Summit_2013.potx" id="{676B5FEC-202A-42DB-9D7D-44A9162A0C0C}" vid="{692FDDB6-FBA3-4F05-89B6-D6ABB3476DE8}"/>
    </a:ext>
  </a:extLst>
</a:theme>
</file>

<file path=ppt/theme/theme4.xml><?xml version="1.0" encoding="utf-8"?>
<a:theme xmlns:a="http://schemas.openxmlformats.org/drawingml/2006/main" name="3_Office Theme">
  <a:themeElements>
    <a:clrScheme name="MSFT Corporate colours">
      <a:dk1>
        <a:sysClr val="windowText" lastClr="000000"/>
      </a:dk1>
      <a:lt1>
        <a:sysClr val="window" lastClr="FFFFFF"/>
      </a:lt1>
      <a:dk2>
        <a:srgbClr val="1F497D"/>
      </a:dk2>
      <a:lt2>
        <a:srgbClr val="EEECE1"/>
      </a:lt2>
      <a:accent1>
        <a:srgbClr val="0493EB"/>
      </a:accent1>
      <a:accent2>
        <a:srgbClr val="EA3E19"/>
      </a:accent2>
      <a:accent3>
        <a:srgbClr val="6CAC00"/>
      </a:accent3>
      <a:accent4>
        <a:srgbClr val="FFAB00"/>
      </a:accent4>
      <a:accent5>
        <a:srgbClr val="A80492"/>
      </a:accent5>
      <a:accent6>
        <a:srgbClr val="0A58B5"/>
      </a:accent6>
      <a:hlink>
        <a:srgbClr val="17369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MSFT Corporate colours">
      <a:dk1>
        <a:sysClr val="windowText" lastClr="000000"/>
      </a:dk1>
      <a:lt1>
        <a:sysClr val="window" lastClr="FFFFFF"/>
      </a:lt1>
      <a:dk2>
        <a:srgbClr val="1F497D"/>
      </a:dk2>
      <a:lt2>
        <a:srgbClr val="EEECE1"/>
      </a:lt2>
      <a:accent1>
        <a:srgbClr val="0493EB"/>
      </a:accent1>
      <a:accent2>
        <a:srgbClr val="EA3E19"/>
      </a:accent2>
      <a:accent3>
        <a:srgbClr val="6CAC00"/>
      </a:accent3>
      <a:accent4>
        <a:srgbClr val="FFAB00"/>
      </a:accent4>
      <a:accent5>
        <a:srgbClr val="A80492"/>
      </a:accent5>
      <a:accent6>
        <a:srgbClr val="0A58B5"/>
      </a:accent6>
      <a:hlink>
        <a:srgbClr val="17369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8_Office Theme">
  <a:themeElements>
    <a:clrScheme name="Custom 4">
      <a:dk1>
        <a:sysClr val="windowText" lastClr="000000"/>
      </a:dk1>
      <a:lt1>
        <a:sysClr val="window" lastClr="FFFFFF"/>
      </a:lt1>
      <a:dk2>
        <a:srgbClr val="1F497D"/>
      </a:dk2>
      <a:lt2>
        <a:srgbClr val="EEECE1"/>
      </a:lt2>
      <a:accent1>
        <a:srgbClr val="0493EB"/>
      </a:accent1>
      <a:accent2>
        <a:srgbClr val="EA3E19"/>
      </a:accent2>
      <a:accent3>
        <a:srgbClr val="6CAC00"/>
      </a:accent3>
      <a:accent4>
        <a:srgbClr val="FFAB00"/>
      </a:accent4>
      <a:accent5>
        <a:srgbClr val="A80492"/>
      </a:accent5>
      <a:accent6>
        <a:srgbClr val="0A58B5"/>
      </a:accent6>
      <a:hlink>
        <a:srgbClr val="FFAB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0_Office Theme">
  <a:themeElements>
    <a:clrScheme name="MSFT Corporate colours">
      <a:dk1>
        <a:sysClr val="windowText" lastClr="000000"/>
      </a:dk1>
      <a:lt1>
        <a:sysClr val="window" lastClr="FFFFFF"/>
      </a:lt1>
      <a:dk2>
        <a:srgbClr val="1F497D"/>
      </a:dk2>
      <a:lt2>
        <a:srgbClr val="EEECE1"/>
      </a:lt2>
      <a:accent1>
        <a:srgbClr val="0493EB"/>
      </a:accent1>
      <a:accent2>
        <a:srgbClr val="EA3E19"/>
      </a:accent2>
      <a:accent3>
        <a:srgbClr val="6CAC00"/>
      </a:accent3>
      <a:accent4>
        <a:srgbClr val="FFAB00"/>
      </a:accent4>
      <a:accent5>
        <a:srgbClr val="A80492"/>
      </a:accent5>
      <a:accent6>
        <a:srgbClr val="0A58B5"/>
      </a:accent6>
      <a:hlink>
        <a:srgbClr val="17369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9.xml><?xml version="1.0" encoding="utf-8"?>
<a:theme xmlns:a="http://schemas.openxmlformats.org/drawingml/2006/main" name="11_Office Theme">
  <a:themeElements>
    <a:clrScheme name="MSFT Corporate colours">
      <a:dk1>
        <a:sysClr val="windowText" lastClr="000000"/>
      </a:dk1>
      <a:lt1>
        <a:sysClr val="window" lastClr="FFFFFF"/>
      </a:lt1>
      <a:dk2>
        <a:srgbClr val="1F497D"/>
      </a:dk2>
      <a:lt2>
        <a:srgbClr val="EEECE1"/>
      </a:lt2>
      <a:accent1>
        <a:srgbClr val="0493EB"/>
      </a:accent1>
      <a:accent2>
        <a:srgbClr val="EA3E19"/>
      </a:accent2>
      <a:accent3>
        <a:srgbClr val="6CAC00"/>
      </a:accent3>
      <a:accent4>
        <a:srgbClr val="FFAB00"/>
      </a:accent4>
      <a:accent5>
        <a:srgbClr val="A80492"/>
      </a:accent5>
      <a:accent6>
        <a:srgbClr val="0A58B5"/>
      </a:accent6>
      <a:hlink>
        <a:srgbClr val="17369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2015-05-07T00:00:00-05:00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Kanwal Khipple; Richard Harbridge</External_x0020_Speaker>
    <Session_x0020_Code xmlns="12a172fe-0250-434a-85cf-03b10810c5e5">BRK2102</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9eb2896f-7457-4443-a47b-f60d2d30355c</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12a172fe-0250-434a-85cf-03b10810c5e5"/>
    <ds:schemaRef ds:uri="http://purl.org/dc/elements/1.1/"/>
    <ds:schemaRef ds:uri="http://www.w3.org/XML/1998/namespace"/>
    <ds:schemaRef ds:uri="230e9df3-be65-4c73-a93b-d1236ebd677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schemas.microsoft.com/sharepoint/v3"/>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Template>
  <TotalTime>15447</TotalTime>
  <Words>4077</Words>
  <Application>Microsoft Office PowerPoint</Application>
  <PresentationFormat>Custom</PresentationFormat>
  <Paragraphs>635</Paragraphs>
  <Slides>90</Slides>
  <Notes>76</Notes>
  <HiddenSlides>0</HiddenSlides>
  <MMClips>0</MMClips>
  <ScaleCrop>false</ScaleCrop>
  <HeadingPairs>
    <vt:vector size="6" baseType="variant">
      <vt:variant>
        <vt:lpstr>Fonts Used</vt:lpstr>
      </vt:variant>
      <vt:variant>
        <vt:i4>15</vt:i4>
      </vt:variant>
      <vt:variant>
        <vt:lpstr>Theme</vt:lpstr>
      </vt:variant>
      <vt:variant>
        <vt:i4>19</vt:i4>
      </vt:variant>
      <vt:variant>
        <vt:lpstr>Slide Titles</vt:lpstr>
      </vt:variant>
      <vt:variant>
        <vt:i4>90</vt:i4>
      </vt:variant>
    </vt:vector>
  </HeadingPairs>
  <TitlesOfParts>
    <vt:vector size="124" baseType="lpstr">
      <vt:lpstr>ＭＳ Ｐゴシック</vt:lpstr>
      <vt:lpstr>Arial</vt:lpstr>
      <vt:lpstr>Calibri</vt:lpstr>
      <vt:lpstr>Consolas</vt:lpstr>
      <vt:lpstr>Segoe Pro Light</vt:lpstr>
      <vt:lpstr>Segoe Pro SemiLight</vt:lpstr>
      <vt:lpstr>Segoe Semibold</vt:lpstr>
      <vt:lpstr>Segoe UI</vt:lpstr>
      <vt:lpstr>Segoe UI Black</vt:lpstr>
      <vt:lpstr>Segoe UI Light</vt:lpstr>
      <vt:lpstr>Segoe UI Semilight</vt:lpstr>
      <vt:lpstr>Segoe UI Symbol</vt:lpstr>
      <vt:lpstr>Symbol</vt:lpstr>
      <vt:lpstr>Times New Roman</vt:lpstr>
      <vt:lpstr>Wingdings</vt:lpstr>
      <vt:lpstr>5-30610_Microsoft_Ignite_Keynote_Template</vt:lpstr>
      <vt:lpstr>2_Office Theme</vt:lpstr>
      <vt:lpstr>3-30342_16x9_Consumer_Session_Template-Office_Summit</vt:lpstr>
      <vt:lpstr>3_Office Theme</vt:lpstr>
      <vt:lpstr>7_Office Theme</vt:lpstr>
      <vt:lpstr>8_Office Theme</vt:lpstr>
      <vt:lpstr>10_Office Theme</vt:lpstr>
      <vt:lpstr>3_5-30055_Office Template 2012 - 16x9 - White Background</vt:lpstr>
      <vt:lpstr>11_Office Theme</vt:lpstr>
      <vt:lpstr>4_Office Theme</vt:lpstr>
      <vt:lpstr>14_Office365Theme</vt:lpstr>
      <vt:lpstr>12_Office Theme</vt:lpstr>
      <vt:lpstr>13_Office Theme</vt:lpstr>
      <vt:lpstr>15_Office Theme</vt:lpstr>
      <vt:lpstr>14_Office Theme</vt:lpstr>
      <vt:lpstr>16_Office Theme</vt:lpstr>
      <vt:lpstr>1_5-30610_Microsoft_Ignite_Keynote_Template</vt:lpstr>
      <vt:lpstr>2_5-30610_Microsoft_Ignite_Keynote_Template</vt:lpstr>
      <vt:lpstr>1_Office Theme</vt:lpstr>
      <vt:lpstr>PowerPoint Presentation</vt:lpstr>
      <vt:lpstr>How to Decide When to Use  SharePoint and Yammer and Office 365 Groups and Outlook and Skype</vt:lpstr>
      <vt:lpstr>Download the when to use what In Office 365 Enterprise User Guidance Whitepaper!</vt:lpstr>
      <vt:lpstr>PowerPoint Presentation</vt:lpstr>
      <vt:lpstr>PowerPoint Presentation</vt:lpstr>
      <vt:lpstr>Answering The “When To Use What”  Question</vt:lpstr>
      <vt:lpstr>What People Often Think Of…</vt:lpstr>
      <vt:lpstr>1. The Technology Works Best Together…</vt:lpstr>
      <vt:lpstr>PowerPoint Presentation</vt:lpstr>
      <vt:lpstr>PowerPoint Presentation</vt:lpstr>
      <vt:lpstr>2. When To Use What Has Multiple Levels…</vt:lpstr>
      <vt:lpstr>2. When To Use What Has Multiple Levels…</vt:lpstr>
      <vt:lpstr>PowerPoint Presentation</vt:lpstr>
      <vt:lpstr>PowerPoint Presentation</vt:lpstr>
      <vt:lpstr>PowerPoint Presentation</vt:lpstr>
      <vt:lpstr>PowerPoint Presentation</vt:lpstr>
      <vt:lpstr>PowerPoint Presentation</vt:lpstr>
      <vt:lpstr>PowerPoint Presentation</vt:lpstr>
      <vt:lpstr>The Formula For Commitment</vt:lpstr>
      <vt:lpstr>The Formula For Commitment</vt:lpstr>
      <vt:lpstr>Drive User Interest</vt:lpstr>
      <vt:lpstr>Users work Anywhere…</vt:lpstr>
      <vt:lpstr>PowerPoint Presentation</vt:lpstr>
      <vt:lpstr>PowerPoint Presentation</vt:lpstr>
      <vt:lpstr>Users Work With More people…</vt:lpstr>
      <vt:lpstr>Users Work Inside &amp; Outside of the organization…</vt:lpstr>
      <vt:lpstr>Are users aware of app experiences?</vt:lpstr>
      <vt:lpstr>Don’t fall behind…</vt:lpstr>
      <vt:lpstr>Getting more people to use the technology is important…</vt:lpstr>
      <vt:lpstr>Real World Adoption Activities &amp; More…</vt:lpstr>
      <vt:lpstr>The Formula For Commitment</vt:lpstr>
      <vt:lpstr>The Formula For Commitment</vt:lpstr>
      <vt:lpstr>Guiding Understanding</vt:lpstr>
      <vt:lpstr>At the organizational level…</vt:lpstr>
      <vt:lpstr>Use The Best Tool For The Job…</vt:lpstr>
      <vt:lpstr>What about more targeted purposes?</vt:lpstr>
      <vt:lpstr>Transparency, Visibility &amp; Openness…</vt:lpstr>
      <vt:lpstr>guide users From where they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Formula For Commitment</vt:lpstr>
      <vt:lpstr>The Formula For Commitment</vt:lpstr>
      <vt:lpstr>Maximizing Realized Value</vt:lpstr>
      <vt:lpstr>Value Is Realized Through Usage &amp; Adoption</vt:lpstr>
      <vt:lpstr>It Doesn’t Happen On it’s Own…</vt:lpstr>
      <vt:lpstr>This is Important For All Of Us…</vt:lpstr>
      <vt:lpstr>Coach Others &amp; Find Champions…</vt:lpstr>
      <vt:lpstr>Office 365 Customer  Success Center </vt:lpstr>
      <vt:lpstr>Adoption Advice &amp; More…</vt:lpstr>
      <vt:lpstr>The Formula For Commitment</vt:lpstr>
      <vt:lpstr>The Formula For Commitment</vt:lpstr>
      <vt:lpstr>Sustaining Commitment</vt:lpstr>
      <vt:lpstr>Shared Commitment…</vt:lpstr>
      <vt:lpstr>New Capabilities Must Be Introduced…</vt:lpstr>
      <vt:lpstr>Microsoft Is Listening &amp; Improving…</vt:lpstr>
      <vt:lpstr>Office 365 Groups &amp; Delve Connect Experiences Across Office 365…</vt:lpstr>
      <vt:lpstr>The Formula For Commitment</vt:lpstr>
      <vt:lpstr>Next Steps</vt:lpstr>
      <vt:lpstr>Resources to help you be successful…</vt:lpstr>
      <vt:lpstr>More Resources to help you be successful…</vt:lpstr>
      <vt:lpstr>Related Sessions…</vt:lpstr>
      <vt:lpstr>PowerPoint Presentation</vt:lpstr>
      <vt:lpstr>PowerPoint Presentation</vt:lpstr>
      <vt:lpstr>PowerPoint Presentation</vt:lpstr>
      <vt:lpstr>Download the when to use what In Office 365 Enterprise User Guidance Whitepaper!</vt:lpstr>
      <vt:lpstr>When To Use Video &amp; When Not To Use Video</vt:lpstr>
    </vt:vector>
  </TitlesOfParts>
  <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Decide When to Use SharePoint and Yammer and Groups and Outlook and Skype</dc:title>
  <dc:subject>Microsoft Ignite 2015</dc:subject>
  <dc:creator>Richard Harbridge</dc:creator>
  <cp:keywords>Microsoft Ignite 2015</cp:keywords>
  <dc:description>Template: Mitchell Derrey, Silver Fox Productions
Formatting: 
Audience Type: Internal/External</dc:description>
  <cp:lastModifiedBy>Brittany Hart</cp:lastModifiedBy>
  <cp:revision>218</cp:revision>
  <dcterms:created xsi:type="dcterms:W3CDTF">2015-03-29T19:27:15Z</dcterms:created>
  <dcterms:modified xsi:type="dcterms:W3CDTF">2015-05-07T19:25:30Z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