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5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7" r:id="rId5"/>
    <p:sldMasterId id="2147484305" r:id="rId6"/>
    <p:sldMasterId id="2147484335" r:id="rId7"/>
    <p:sldMasterId id="2147484354" r:id="rId8"/>
    <p:sldMasterId id="2147484381" r:id="rId9"/>
    <p:sldMasterId id="2147484395" r:id="rId10"/>
  </p:sldMasterIdLst>
  <p:notesMasterIdLst>
    <p:notesMasterId r:id="rId17"/>
  </p:notesMasterIdLst>
  <p:handoutMasterIdLst>
    <p:handoutMasterId r:id="rId18"/>
  </p:handoutMasterIdLst>
  <p:sldIdLst>
    <p:sldId id="1368" r:id="rId11"/>
    <p:sldId id="1338" r:id="rId12"/>
    <p:sldId id="1371" r:id="rId13"/>
    <p:sldId id="1372" r:id="rId14"/>
    <p:sldId id="1369" r:id="rId15"/>
    <p:sldId id="1326" r:id="rId1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338"/>
            <p14:sldId id="1371"/>
            <p14:sldId id="1372"/>
            <p14:sldId id="1369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4246" autoAdjust="0"/>
  </p:normalViewPr>
  <p:slideViewPr>
    <p:cSldViewPr>
      <p:cViewPr varScale="1">
        <p:scale>
          <a:sx n="113" d="100"/>
          <a:sy n="113" d="100"/>
        </p:scale>
        <p:origin x="84" y="114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5/7/2015 5:29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5/7/2015 5:29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5/7/2015 5:29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5/7/2015 5:29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2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5/7/2015 5:29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Color LG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94438" y="5913068"/>
            <a:ext cx="8018627" cy="574140"/>
          </a:xfrm>
        </p:spPr>
        <p:txBody>
          <a:bodyPr anchor="b" anchorCtr="0">
            <a:normAutofit/>
          </a:bodyPr>
          <a:lstStyle>
            <a:lvl1pPr>
              <a:defRPr sz="1904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4440" y="2841686"/>
            <a:ext cx="11443283" cy="979948"/>
          </a:xfrm>
        </p:spPr>
        <p:txBody>
          <a:bodyPr>
            <a:spAutoFit/>
          </a:bodyPr>
          <a:lstStyle>
            <a:lvl1pPr>
              <a:lnSpc>
                <a:spcPct val="95000"/>
              </a:lnSpc>
              <a:defRPr sz="544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84353" y="6175137"/>
            <a:ext cx="1368010" cy="4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77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0561638" y="6267914"/>
            <a:ext cx="1382812" cy="296502"/>
          </a:xfrm>
          <a:prstGeom prst="rect">
            <a:avLst/>
          </a:prstGeom>
        </p:spPr>
      </p:pic>
      <p:sp>
        <p:nvSpPr>
          <p:cNvPr id="3" name="Freeform 2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0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3" y="6240429"/>
            <a:ext cx="1280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5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90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46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81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74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53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2440" y="2284961"/>
            <a:ext cx="10056812" cy="1015663"/>
          </a:xfrm>
          <a:noFill/>
        </p:spPr>
        <p:txBody>
          <a:bodyPr tIns="91440" bIns="91440" anchor="b" anchorCtr="0">
            <a:spAutoFit/>
          </a:bodyPr>
          <a:lstStyle>
            <a:lvl1pPr>
              <a:defRPr sz="60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53077" y="3768007"/>
            <a:ext cx="10058401" cy="6832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30877" y="3497262"/>
            <a:ext cx="7312820" cy="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53077" y="4290790"/>
            <a:ext cx="10058401" cy="6278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4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 smtClean="0"/>
              <a:t>Optional Title Role, Company</a:t>
            </a:r>
          </a:p>
        </p:txBody>
      </p:sp>
    </p:spTree>
    <p:extLst>
      <p:ext uri="{BB962C8B-B14F-4D97-AF65-F5344CB8AC3E}">
        <p14:creationId xmlns:p14="http://schemas.microsoft.com/office/powerpoint/2010/main" val="7286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44 -0.00046 L 1.52668E-6 2.19246E-6 " pathEditMode="relative" rAng="0" ptsTypes="AA">
                                      <p:cBhvr>
                                        <p:cTn id="1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4 -0.00045 L 1.52668E-6 -3.37267E-6 " pathEditMode="relative" rAng="0" ptsTypes="AA">
                                      <p:cBhvr>
                                        <p:cTn id="2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3944 -0.00046 L 1.52668E-6 2.19246E-6 " pathEditMode="relative" rAng="0" ptsTypes="AA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66" y="23"/>
                    </p:animMotion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3944 -0.00045 L 1.52668E-6 -3.37267E-6 " pathEditMode="relative" rAng="0" ptsTypes="AA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66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5399" y="2284961"/>
            <a:ext cx="7086439" cy="1015663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60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Announcing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96036" y="3768007"/>
            <a:ext cx="7087559" cy="6832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 smtClean="0"/>
              <a:t>Content placeholder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73836" y="3497262"/>
            <a:ext cx="6328660" cy="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44 -0.00046 L -4.28389E-6 2.19246E-6 " pathEditMode="relative" rAng="0" ptsTypes="AA">
                                      <p:cBhvr>
                                        <p:cTn id="1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3944 -0.00046 L -4.28389E-6 2.19246E-6 " pathEditMode="relative" rAng="0" ptsTypes="AA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66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2440" y="2283441"/>
            <a:ext cx="1132939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4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2440" y="2283441"/>
            <a:ext cx="1132939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7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2440" y="2283441"/>
            <a:ext cx="1132939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2440" y="2283441"/>
            <a:ext cx="1132939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54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2440" y="2283441"/>
            <a:ext cx="1132939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57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harcoal_BUIL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 userDrawn="1"/>
        </p:nvSpPr>
        <p:spPr bwMode="black">
          <a:xfrm>
            <a:off x="10744288" y="6344302"/>
            <a:ext cx="1408241" cy="353361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99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_BUILD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 userDrawn="1"/>
        </p:nvSpPr>
        <p:spPr bwMode="black">
          <a:xfrm>
            <a:off x="10744288" y="6344302"/>
            <a:ext cx="1408241" cy="353361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18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_BUILD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 userDrawn="1"/>
        </p:nvSpPr>
        <p:spPr bwMode="black">
          <a:xfrm>
            <a:off x="10744288" y="6344302"/>
            <a:ext cx="1408241" cy="353361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01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ilver_BUILD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 userDrawn="1"/>
        </p:nvSpPr>
        <p:spPr bwMode="black">
          <a:xfrm>
            <a:off x="10744288" y="6344302"/>
            <a:ext cx="1408241" cy="353361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harco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54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27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775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il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5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ya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354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>
              <a:defRPr/>
            </a:pPr>
            <a:r>
              <a:rPr lang="en-US" sz="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9232" y="3145040"/>
            <a:ext cx="3291840" cy="7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70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73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1688724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995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778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743775"/>
            <a:ext cx="10726460" cy="2909528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680828"/>
            <a:ext cx="10726460" cy="1530052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1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4437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4437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830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1714631"/>
            <a:ext cx="5261211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3757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1714631"/>
            <a:ext cx="5287122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3757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197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804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141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3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 marL="0" indent="0">
              <a:buNone/>
              <a:defRPr sz="3264"/>
            </a:lvl1pPr>
            <a:lvl2pPr marL="466298" indent="0">
              <a:buNone/>
              <a:defRPr sz="2856"/>
            </a:lvl2pPr>
            <a:lvl3pPr marL="932597" indent="0">
              <a:buNone/>
              <a:defRPr sz="2448"/>
            </a:lvl3pPr>
            <a:lvl4pPr marL="1398895" indent="0">
              <a:buNone/>
              <a:defRPr sz="2040"/>
            </a:lvl4pPr>
            <a:lvl5pPr marL="1865193" indent="0">
              <a:buNone/>
              <a:defRPr sz="2040"/>
            </a:lvl5pPr>
            <a:lvl6pPr marL="2331491" indent="0">
              <a:buNone/>
              <a:defRPr sz="2040"/>
            </a:lvl6pPr>
            <a:lvl7pPr marL="2797790" indent="0">
              <a:buNone/>
              <a:defRPr sz="2040"/>
            </a:lvl7pPr>
            <a:lvl8pPr marL="3264088" indent="0">
              <a:buNone/>
              <a:defRPr sz="2040"/>
            </a:lvl8pPr>
            <a:lvl9pPr marL="3730386" indent="0">
              <a:buNone/>
              <a:defRPr sz="20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410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548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372394"/>
            <a:ext cx="2681615" cy="5927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8" y="372394"/>
            <a:ext cx="7889389" cy="592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037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57" indent="0">
              <a:buNone/>
              <a:defRPr sz="2000"/>
            </a:lvl3pPr>
            <a:lvl4pPr marL="457112" indent="0">
              <a:buNone/>
              <a:defRPr sz="1800"/>
            </a:lvl4pPr>
            <a:lvl5pPr marL="685669" indent="0">
              <a:buNone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96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436475" cy="618830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09" y="6433574"/>
            <a:ext cx="1541255" cy="327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66" y="2485523"/>
            <a:ext cx="9751144" cy="12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6"/>
          <a:stretch/>
        </p:blipFill>
        <p:spPr>
          <a:xfrm>
            <a:off x="6224048" y="-7124"/>
            <a:ext cx="6212427" cy="7001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767" y="6298833"/>
            <a:ext cx="1515891" cy="32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1" y="3063289"/>
            <a:ext cx="5298982" cy="6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15023" r="8188" b="12829"/>
          <a:stretch/>
        </p:blipFill>
        <p:spPr>
          <a:xfrm>
            <a:off x="0" y="-15543"/>
            <a:ext cx="12436475" cy="70100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7003290" cy="7002297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767" y="6298833"/>
            <a:ext cx="1515891" cy="32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5" y="3090044"/>
            <a:ext cx="5601359" cy="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7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5008" y="1742998"/>
            <a:ext cx="10726460" cy="20508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448"/>
              </a:spcBef>
              <a:buNone/>
              <a:defRPr sz="408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6387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66298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707543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856957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5009" y="1737959"/>
            <a:ext cx="10726460" cy="20439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48"/>
              </a:spcBef>
              <a:buNone/>
              <a:defRPr sz="408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6387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66298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707543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1" y="233152"/>
            <a:ext cx="11375536" cy="85695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1" y="1476621"/>
            <a:ext cx="11375536" cy="216384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89818" indent="-289818">
              <a:buFont typeface="Wingdings" pitchFamily="2" charset="2"/>
              <a:buChar char=""/>
              <a:defRPr sz="4080"/>
            </a:lvl1pPr>
            <a:lvl2pPr marL="527824" indent="-238007">
              <a:buFont typeface="Wingdings" pitchFamily="2" charset="2"/>
              <a:buChar char=""/>
              <a:defRPr>
                <a:latin typeface="+mn-lt"/>
              </a:defRPr>
            </a:lvl2pPr>
            <a:lvl3pPr marL="756116" indent="-22829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32597" indent="-176481">
              <a:buFont typeface="Wingdings" pitchFamily="2" charset="2"/>
              <a:buChar char=""/>
              <a:defRPr>
                <a:latin typeface="+mn-lt"/>
              </a:defRPr>
            </a:lvl4pPr>
            <a:lvl5pPr marL="1109078" indent="-17648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55008" y="1476623"/>
            <a:ext cx="5180846" cy="2615864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sz="408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040"/>
            </a:lvl2pPr>
            <a:lvl3pPr marL="238007" indent="0">
              <a:buNone/>
              <a:defRPr sz="2040"/>
            </a:lvl3pPr>
            <a:lvl4pPr marL="466298" indent="0">
              <a:buNone/>
              <a:defRPr sz="2040"/>
            </a:lvl4pPr>
            <a:lvl5pPr marL="707543" indent="0">
              <a:buNone/>
              <a:defRPr sz="204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5482" y="1476624"/>
            <a:ext cx="5175986" cy="2655493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lang="en-US" sz="4080" kern="1200" spc="-7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238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800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9536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70106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55008" y="1476624"/>
            <a:ext cx="5180846" cy="2609048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sz="408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4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8007" indent="0">
              <a:buNone/>
              <a:defRPr sz="204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66298" indent="0">
              <a:buNone/>
              <a:defRPr sz="204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707543" indent="0">
              <a:buNone/>
              <a:defRPr sz="204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327217" y="1476624"/>
            <a:ext cx="5254251" cy="2655493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lang="en-US" sz="408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238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800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9536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70106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637" y="0"/>
            <a:ext cx="6106504" cy="699452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224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1497" y="1146731"/>
            <a:ext cx="5192228" cy="786328"/>
          </a:xfrm>
        </p:spPr>
        <p:txBody>
          <a:bodyPr>
            <a:spAutoFit/>
          </a:bodyPr>
          <a:lstStyle>
            <a:lvl1pPr>
              <a:defRPr sz="4998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Slide here…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1497" y="2098525"/>
            <a:ext cx="5192228" cy="546192"/>
          </a:xfrm>
        </p:spPr>
        <p:txBody>
          <a:bodyPr>
            <a:spAutoFit/>
          </a:bodyPr>
          <a:lstStyle>
            <a:lvl1pPr marL="0" indent="0">
              <a:buNone/>
              <a:defRPr sz="3264">
                <a:solidFill>
                  <a:schemeClr val="bg1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616503" y="1707337"/>
            <a:ext cx="5213617" cy="376684"/>
          </a:xfrm>
        </p:spPr>
        <p:txBody>
          <a:bodyPr>
            <a:spAutoFit/>
          </a:bodyPr>
          <a:lstStyle>
            <a:lvl1pPr marL="0" indent="0">
              <a:buNone/>
              <a:defRPr sz="2040" baseline="0">
                <a:solidFill>
                  <a:srgbClr val="5D5D5D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text…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389239" y="2409225"/>
            <a:ext cx="5440958" cy="378481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90732" y="2409225"/>
            <a:ext cx="5440958" cy="378481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436475" cy="1764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9310" y="443457"/>
            <a:ext cx="10726460" cy="9417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611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 here…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3918" y="2622947"/>
            <a:ext cx="4819134" cy="433187"/>
          </a:xfrm>
        </p:spPr>
        <p:txBody>
          <a:bodyPr>
            <a:spAutoFit/>
          </a:bodyPr>
          <a:lstStyle>
            <a:lvl1pPr marL="0" indent="0">
              <a:buNone/>
              <a:defRPr sz="2448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99105" y="2622946"/>
            <a:ext cx="4819134" cy="433187"/>
          </a:xfrm>
        </p:spPr>
        <p:txBody>
          <a:bodyPr>
            <a:spAutoFit/>
          </a:bodyPr>
          <a:lstStyle>
            <a:lvl1pPr marL="0" indent="0">
              <a:buNone/>
              <a:defRPr sz="2448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8074" y="3252601"/>
            <a:ext cx="4824978" cy="348433"/>
          </a:xfrm>
        </p:spPr>
        <p:txBody>
          <a:bodyPr>
            <a:spAutoFit/>
          </a:bodyPr>
          <a:lstStyle>
            <a:lvl1pPr marL="0" indent="0">
              <a:buNone/>
              <a:defRPr sz="1836" baseline="0">
                <a:solidFill>
                  <a:srgbClr val="5D5D5D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606877" y="3252601"/>
            <a:ext cx="4824978" cy="348433"/>
          </a:xfrm>
        </p:spPr>
        <p:txBody>
          <a:bodyPr>
            <a:spAutoFit/>
          </a:bodyPr>
          <a:lstStyle>
            <a:lvl1pPr marL="0" indent="0">
              <a:buNone/>
              <a:defRPr sz="1836" baseline="0">
                <a:solidFill>
                  <a:srgbClr val="5D5D5D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8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10465" y="0"/>
            <a:ext cx="6226010" cy="6994525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653514" y="575842"/>
            <a:ext cx="738416" cy="737575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66365" y="571156"/>
            <a:ext cx="5192228" cy="786328"/>
          </a:xfrm>
        </p:spPr>
        <p:txBody>
          <a:bodyPr>
            <a:spAutoFit/>
          </a:bodyPr>
          <a:lstStyle>
            <a:lvl1pPr>
              <a:defRPr sz="4998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Slide here…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868757"/>
            <a:ext cx="6210465" cy="48789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	Click to insert photo.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5179" y="1722234"/>
            <a:ext cx="5178636" cy="433187"/>
          </a:xfrm>
        </p:spPr>
        <p:txBody>
          <a:bodyPr>
            <a:spAutoFit/>
          </a:bodyPr>
          <a:lstStyle>
            <a:lvl1pPr marL="0" indent="0">
              <a:buNone/>
              <a:defRPr sz="2448">
                <a:solidFill>
                  <a:schemeClr val="tx1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575345" y="575842"/>
            <a:ext cx="4473651" cy="353469"/>
          </a:xfrm>
        </p:spPr>
        <p:txBody>
          <a:bodyPr>
            <a:spAutoFit/>
          </a:bodyPr>
          <a:lstStyle>
            <a:lvl1pPr marL="0" indent="0">
              <a:buNone/>
              <a:defRPr sz="1836">
                <a:solidFill>
                  <a:srgbClr val="EB3E1B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•   </a:t>
            </a:r>
            <a:r>
              <a:rPr lang="en-US" sz="1836" dirty="0" smtClean="0">
                <a:solidFill>
                  <a:schemeClr val="bg1"/>
                </a:solidFill>
              </a:rPr>
              <a:t>Subtitle copy here...</a:t>
            </a:r>
            <a:endParaRPr lang="en-US" sz="1836" dirty="0">
              <a:solidFill>
                <a:schemeClr val="bg1"/>
              </a:solidFill>
            </a:endParaRP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801845" y="722893"/>
            <a:ext cx="441754" cy="443472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059242"/>
            <a:ext cx="10443076" cy="1109343"/>
          </a:xfrm>
          <a:prstGeom prst="rect">
            <a:avLst/>
          </a:prstGeom>
        </p:spPr>
        <p:txBody>
          <a:bodyPr anchor="b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5085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0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059242"/>
            <a:ext cx="10443076" cy="1109343"/>
          </a:xfrm>
          <a:prstGeom prst="rect">
            <a:avLst/>
          </a:prstGeom>
        </p:spPr>
        <p:txBody>
          <a:bodyPr anchor="b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5085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rgbClr val="5D5D5D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6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5085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5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1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8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140" y="1476624"/>
            <a:ext cx="5542487" cy="12242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4080" b="0" cap="none" baseline="0">
                <a:solidFill>
                  <a:schemeClr val="tx1"/>
                </a:solidFill>
                <a:latin typeface="+mj-lt"/>
              </a:defRPr>
            </a:lvl1pPr>
            <a:lvl2pPr marL="621622" indent="0">
              <a:buNone/>
              <a:defRPr sz="2754" b="1"/>
            </a:lvl2pPr>
            <a:lvl3pPr marL="1243245" indent="0">
              <a:buNone/>
              <a:defRPr sz="2448" b="1"/>
            </a:lvl3pPr>
            <a:lvl4pPr marL="1864867" indent="0">
              <a:buNone/>
              <a:defRPr sz="2142" b="1"/>
            </a:lvl4pPr>
            <a:lvl5pPr marL="2486489" indent="0">
              <a:buNone/>
              <a:defRPr sz="2142" b="1"/>
            </a:lvl5pPr>
            <a:lvl6pPr marL="3108112" indent="0">
              <a:buNone/>
              <a:defRPr sz="2142" b="1"/>
            </a:lvl6pPr>
            <a:lvl7pPr marL="3729734" indent="0">
              <a:buNone/>
              <a:defRPr sz="2142" b="1"/>
            </a:lvl7pPr>
            <a:lvl8pPr marL="4351355" indent="0">
              <a:buNone/>
              <a:defRPr sz="2142" b="1"/>
            </a:lvl8pPr>
            <a:lvl9pPr marL="4972978" indent="0">
              <a:buNone/>
              <a:defRPr sz="2142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31141" y="2789432"/>
            <a:ext cx="5553332" cy="37668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224"/>
              </a:spcBef>
              <a:buFont typeface="Arial" pitchFamily="34" charset="0"/>
              <a:buNone/>
              <a:defRPr lang="en-US" sz="204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32433" indent="-388514">
              <a:defRPr lang="en-US" sz="214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32433" indent="-233108">
              <a:defRPr lang="en-US" sz="193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43245" indent="-233108">
              <a:defRPr lang="en-US" sz="163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76353" indent="-233108">
              <a:defRPr lang="en-US" sz="1632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333210" y="3253317"/>
            <a:ext cx="6100026" cy="48789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972767"/>
            <a:ext cx="12436475" cy="1011687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	Click to insert photo.</a:t>
            </a:r>
          </a:p>
          <a:p>
            <a:r>
              <a:rPr lang="en-US" dirty="0" smtClean="0"/>
              <a:t>	(layer sent to back)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4989" y="478905"/>
            <a:ext cx="5310778" cy="186693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4896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Title of Slide here…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4989" y="2345841"/>
            <a:ext cx="5310778" cy="3766492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448" baseline="0">
                <a:solidFill>
                  <a:schemeClr val="bg1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/>
          <a:lstStyle/>
          <a:p>
            <a:pPr defTabSz="932597"/>
            <a:fld id="{E22491F9-F3FF-4C03-8751-4D117BFF996F}" type="datetimeFigureOut">
              <a:rPr lang="en-US" smtClean="0">
                <a:solidFill>
                  <a:srgbClr val="EB3C00"/>
                </a:solidFill>
              </a:rPr>
              <a:pPr defTabSz="932597"/>
              <a:t>5/7/2015</a:t>
            </a:fld>
            <a:endParaRPr lang="en-US">
              <a:solidFill>
                <a:srgbClr val="EB3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/>
          <a:lstStyle/>
          <a:p>
            <a:pPr defTabSz="932597"/>
            <a:endParaRPr lang="en-US">
              <a:solidFill>
                <a:srgbClr val="EB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/>
          <a:lstStyle/>
          <a:p>
            <a:pPr defTabSz="932597"/>
            <a:fld id="{F4B6A5BD-745E-4019-9289-0F74100B0369}" type="slidenum">
              <a:rPr lang="en-US" smtClean="0">
                <a:solidFill>
                  <a:srgbClr val="EB3C00"/>
                </a:solidFill>
              </a:rPr>
              <a:pPr defTabSz="932597"/>
              <a:t>‹#›</a:t>
            </a:fld>
            <a:endParaRPr lang="en-US">
              <a:solidFill>
                <a:srgbClr val="EB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6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8677" y="3033651"/>
            <a:ext cx="4652598" cy="7976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solidFill>
                  <a:srgbClr val="FFFFFF"/>
                </a:soli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solidFill>
                <a:srgbClr val="FFFFFF"/>
              </a:soli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90023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922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6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77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27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18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6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28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31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2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1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3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89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13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6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15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47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873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235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22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2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67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2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68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5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14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73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72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27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23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8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59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22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12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5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9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7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96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90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95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5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14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28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358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022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13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75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82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None/>
              <a:defRPr lang="en-US" sz="3600" kern="1200" dirty="0" smtClean="0">
                <a:gradFill>
                  <a:gsLst>
                    <a:gs pos="8491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1632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4641" y="296864"/>
            <a:ext cx="11887199" cy="914400"/>
          </a:xfrm>
        </p:spPr>
        <p:txBody>
          <a:bodyPr vert="horz" lIns="182880" tIns="146304" rIns="182880" bIns="146304" rtlCol="0" anchor="t">
            <a:noAutofit/>
          </a:bodyPr>
          <a:lstStyle>
            <a:lvl1pPr marL="0" indent="0"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4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51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7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 userDrawn="1"/>
        </p:nvSpPr>
        <p:spPr bwMode="black">
          <a:xfrm>
            <a:off x="10332993" y="6103269"/>
            <a:ext cx="1639861" cy="411480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30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3628" y="1668463"/>
            <a:ext cx="8778210" cy="5029200"/>
          </a:xfrm>
        </p:spPr>
        <p:txBody>
          <a:bodyPr wrap="square">
            <a:no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57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2125663"/>
            <a:ext cx="10058399" cy="1828800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15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342900" indent="-34290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424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wrap="square" lIns="182880" tIns="146304" rIns="182880" bIns="146304" anchor="ctr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32"/>
              </a:spcAft>
              <a:buNone/>
              <a:defRPr lang="en-US" sz="3600" kern="1200" dirty="0" smtClean="0">
                <a:gradFill>
                  <a:gsLst>
                    <a:gs pos="28302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3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59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None/>
              <a:defRPr lang="en-US" sz="3600" kern="1200" dirty="0" smtClean="0">
                <a:gradFill>
                  <a:gsLst>
                    <a:gs pos="8491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1632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4641" y="296864"/>
            <a:ext cx="11887199" cy="914400"/>
          </a:xfrm>
        </p:spPr>
        <p:txBody>
          <a:bodyPr vert="horz" lIns="182880" tIns="146304" rIns="182880" bIns="146304" rtlCol="0" anchor="t">
            <a:noAutofit/>
          </a:bodyPr>
          <a:lstStyle>
            <a:lvl1pPr marL="0" indent="0"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4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62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600" kern="1200" dirty="0" smtClean="0">
                <a:gradFill>
                  <a:gsLst>
                    <a:gs pos="1299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74638" y="1535875"/>
            <a:ext cx="3931920" cy="392277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lIns="182880" tIns="146304" rIns="182880" bIns="146304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none" lIns="182880" tIns="146304" rIns="182880" bIns="14630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05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534779"/>
          </a:xfrm>
        </p:spPr>
        <p:txBody>
          <a:bodyPr>
            <a:spAutoFit/>
          </a:bodyPr>
          <a:lstStyle>
            <a:lvl1pPr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1pPr>
            <a:lvl2pPr marL="584200" indent="-241300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2pPr>
            <a:lvl3pPr marL="571441" indent="-342900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96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90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3232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7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50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" y="3147122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8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hapes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74638" y="2307518"/>
            <a:ext cx="1563194" cy="32329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0"/>
                </a:moveTo>
                <a:lnTo>
                  <a:pt x="10000" y="2854"/>
                </a:lnTo>
                <a:cubicBezTo>
                  <a:pt x="9998" y="7335"/>
                  <a:pt x="9970" y="2648"/>
                  <a:pt x="9969" y="7131"/>
                </a:cubicBezTo>
                <a:cubicBezTo>
                  <a:pt x="9964" y="7082"/>
                  <a:pt x="-38" y="10005"/>
                  <a:pt x="0" y="10000"/>
                </a:cubicBezTo>
                <a:cubicBezTo>
                  <a:pt x="6" y="580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745014" y="2301239"/>
            <a:ext cx="3232905" cy="32455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258122" y="2302035"/>
            <a:ext cx="3903716" cy="3243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47"/>
              <a:gd name="connsiteY0" fmla="*/ 0 h 10000"/>
              <a:gd name="connsiteX1" fmla="*/ 10046 w 10047"/>
              <a:gd name="connsiteY1" fmla="*/ 693 h 10000"/>
              <a:gd name="connsiteX2" fmla="*/ 10043 w 10047"/>
              <a:gd name="connsiteY2" fmla="*/ 9284 h 10000"/>
              <a:gd name="connsiteX3" fmla="*/ 0 w 10047"/>
              <a:gd name="connsiteY3" fmla="*/ 10000 h 10000"/>
              <a:gd name="connsiteX4" fmla="*/ 9 w 1004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" h="10000">
                <a:moveTo>
                  <a:pt x="9" y="0"/>
                </a:moveTo>
                <a:cubicBezTo>
                  <a:pt x="-9" y="5"/>
                  <a:pt x="5027" y="346"/>
                  <a:pt x="10046" y="693"/>
                </a:cubicBezTo>
                <a:cubicBezTo>
                  <a:pt x="10052" y="3075"/>
                  <a:pt x="10037" y="6902"/>
                  <a:pt x="10043" y="9284"/>
                </a:cubicBezTo>
                <a:lnTo>
                  <a:pt x="0" y="10000"/>
                </a:lnTo>
                <a:cubicBezTo>
                  <a:pt x="6" y="6667"/>
                  <a:pt x="4" y="5000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118039" y="2301050"/>
            <a:ext cx="2346769" cy="32459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5000"/>
              <a:gd name="connsiteY0" fmla="*/ 0 h 10000"/>
              <a:gd name="connsiteX1" fmla="*/ 15000 w 15000"/>
              <a:gd name="connsiteY1" fmla="*/ 2173 h 10000"/>
              <a:gd name="connsiteX2" fmla="*/ 9969 w 15000"/>
              <a:gd name="connsiteY2" fmla="*/ 7131 h 10000"/>
              <a:gd name="connsiteX3" fmla="*/ 0 w 15000"/>
              <a:gd name="connsiteY3" fmla="*/ 10000 h 10000"/>
              <a:gd name="connsiteX4" fmla="*/ 9 w 15000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19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06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1 w 15016"/>
              <a:gd name="connsiteY0" fmla="*/ 0 h 10053"/>
              <a:gd name="connsiteX1" fmla="*/ 14992 w 15016"/>
              <a:gd name="connsiteY1" fmla="*/ 2173 h 10053"/>
              <a:gd name="connsiteX2" fmla="*/ 15016 w 15016"/>
              <a:gd name="connsiteY2" fmla="*/ 7906 h 10053"/>
              <a:gd name="connsiteX3" fmla="*/ 20 w 15016"/>
              <a:gd name="connsiteY3" fmla="*/ 10053 h 10053"/>
              <a:gd name="connsiteX4" fmla="*/ 1 w 15016"/>
              <a:gd name="connsiteY4" fmla="*/ 0 h 10053"/>
              <a:gd name="connsiteX0" fmla="*/ 9 w 15024"/>
              <a:gd name="connsiteY0" fmla="*/ 0 h 10040"/>
              <a:gd name="connsiteX1" fmla="*/ 15000 w 15024"/>
              <a:gd name="connsiteY1" fmla="*/ 2173 h 10040"/>
              <a:gd name="connsiteX2" fmla="*/ 15024 w 15024"/>
              <a:gd name="connsiteY2" fmla="*/ 7906 h 10040"/>
              <a:gd name="connsiteX3" fmla="*/ 0 w 15024"/>
              <a:gd name="connsiteY3" fmla="*/ 10040 h 10040"/>
              <a:gd name="connsiteX4" fmla="*/ 9 w 15024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48"/>
              <a:gd name="connsiteY0" fmla="*/ 0 h 10040"/>
              <a:gd name="connsiteX1" fmla="*/ 15139 w 15148"/>
              <a:gd name="connsiteY1" fmla="*/ 2200 h 10040"/>
              <a:gd name="connsiteX2" fmla="*/ 15135 w 15148"/>
              <a:gd name="connsiteY2" fmla="*/ 7906 h 10040"/>
              <a:gd name="connsiteX3" fmla="*/ 0 w 15148"/>
              <a:gd name="connsiteY3" fmla="*/ 10040 h 10040"/>
              <a:gd name="connsiteX4" fmla="*/ 9 w 15148"/>
              <a:gd name="connsiteY4" fmla="*/ 0 h 10040"/>
              <a:gd name="connsiteX0" fmla="*/ 9 w 15143"/>
              <a:gd name="connsiteY0" fmla="*/ 0 h 10040"/>
              <a:gd name="connsiteX1" fmla="*/ 15111 w 15143"/>
              <a:gd name="connsiteY1" fmla="*/ 2240 h 10040"/>
              <a:gd name="connsiteX2" fmla="*/ 15135 w 15143"/>
              <a:gd name="connsiteY2" fmla="*/ 7906 h 10040"/>
              <a:gd name="connsiteX3" fmla="*/ 0 w 15143"/>
              <a:gd name="connsiteY3" fmla="*/ 10040 h 10040"/>
              <a:gd name="connsiteX4" fmla="*/ 9 w 15143"/>
              <a:gd name="connsiteY4" fmla="*/ 0 h 10040"/>
              <a:gd name="connsiteX0" fmla="*/ 9 w 15141"/>
              <a:gd name="connsiteY0" fmla="*/ 0 h 10040"/>
              <a:gd name="connsiteX1" fmla="*/ 15083 w 15141"/>
              <a:gd name="connsiteY1" fmla="*/ 2187 h 10040"/>
              <a:gd name="connsiteX2" fmla="*/ 15135 w 15141"/>
              <a:gd name="connsiteY2" fmla="*/ 7906 h 10040"/>
              <a:gd name="connsiteX3" fmla="*/ 0 w 15141"/>
              <a:gd name="connsiteY3" fmla="*/ 10040 h 10040"/>
              <a:gd name="connsiteX4" fmla="*/ 9 w 15141"/>
              <a:gd name="connsiteY4" fmla="*/ 0 h 10040"/>
              <a:gd name="connsiteX0" fmla="*/ 9 w 15083"/>
              <a:gd name="connsiteY0" fmla="*/ 0 h 10040"/>
              <a:gd name="connsiteX1" fmla="*/ 15083 w 15083"/>
              <a:gd name="connsiteY1" fmla="*/ 2187 h 10040"/>
              <a:gd name="connsiteX2" fmla="*/ 15052 w 15083"/>
              <a:gd name="connsiteY2" fmla="*/ 7906 h 10040"/>
              <a:gd name="connsiteX3" fmla="*/ 0 w 15083"/>
              <a:gd name="connsiteY3" fmla="*/ 10040 h 10040"/>
              <a:gd name="connsiteX4" fmla="*/ 9 w 15083"/>
              <a:gd name="connsiteY4" fmla="*/ 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3" h="10040">
                <a:moveTo>
                  <a:pt x="9" y="0"/>
                </a:moveTo>
                <a:lnTo>
                  <a:pt x="15083" y="2187"/>
                </a:lnTo>
                <a:cubicBezTo>
                  <a:pt x="15081" y="2167"/>
                  <a:pt x="15081" y="7843"/>
                  <a:pt x="15052" y="7906"/>
                </a:cubicBezTo>
                <a:cubicBezTo>
                  <a:pt x="15047" y="7857"/>
                  <a:pt x="-38" y="10045"/>
                  <a:pt x="0" y="10040"/>
                </a:cubicBezTo>
                <a:cubicBezTo>
                  <a:pt x="6" y="584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05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8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4" y="6545325"/>
            <a:ext cx="361094" cy="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50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9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  <p:sldLayoutId id="2147484300" r:id="rId23"/>
    <p:sldLayoutId id="2147484301" r:id="rId24"/>
    <p:sldLayoutId id="2147484302" r:id="rId25"/>
    <p:sldLayoutId id="2147484303" r:id="rId26"/>
    <p:sldLayoutId id="2147484304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5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  <p:sldLayoutId id="2147484320" r:id="rId15"/>
    <p:sldLayoutId id="2147484321" r:id="rId16"/>
    <p:sldLayoutId id="2147484322" r:id="rId17"/>
    <p:sldLayoutId id="2147484323" r:id="rId18"/>
    <p:sldLayoutId id="2147484324" r:id="rId19"/>
    <p:sldLayoutId id="2147484325" r:id="rId20"/>
    <p:sldLayoutId id="2147484326" r:id="rId21"/>
    <p:sldLayoutId id="2147484327" r:id="rId22"/>
    <p:sldLayoutId id="2147484328" r:id="rId23"/>
    <p:sldLayoutId id="2147484329" r:id="rId24"/>
    <p:sldLayoutId id="2147484330" r:id="rId25"/>
    <p:sldLayoutId id="2147484331" r:id="rId26"/>
    <p:sldLayoutId id="2147484332" r:id="rId27"/>
    <p:sldLayoutId id="2147484334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  <p:sldLayoutId id="2147484353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2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6" r:id="rId12"/>
    <p:sldLayoutId id="2147484367" r:id="rId13"/>
    <p:sldLayoutId id="2147484368" r:id="rId14"/>
    <p:sldLayoutId id="2147484369" r:id="rId15"/>
    <p:sldLayoutId id="2147484370" r:id="rId16"/>
    <p:sldLayoutId id="2147484371" r:id="rId17"/>
    <p:sldLayoutId id="2147484372" r:id="rId18"/>
    <p:sldLayoutId id="2147484373" r:id="rId19"/>
    <p:sldLayoutId id="2147484374" r:id="rId20"/>
    <p:sldLayoutId id="2147484375" r:id="rId21"/>
    <p:sldLayoutId id="2147484376" r:id="rId22"/>
    <p:sldLayoutId id="2147484377" r:id="rId23"/>
    <p:sldLayoutId id="2147484378" r:id="rId24"/>
    <p:sldLayoutId id="2147484379" r:id="rId25"/>
    <p:sldLayoutId id="2147484380" r:id="rId2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fld id="{0E8C6EA7-1EFC-4E35-8A86-D6EB690C2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597"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fld id="{93AE2F16-16CC-4485-B3F8-A5416C8B2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4" r:id="rId12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619890"/>
            <a:ext cx="10726460" cy="856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9"/>
            <a:ext cx="10726460" cy="199433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3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  <p:sldLayoutId id="2147484408" r:id="rId13"/>
    <p:sldLayoutId id="2147484409" r:id="rId14"/>
    <p:sldLayoutId id="2147484410" r:id="rId15"/>
    <p:sldLayoutId id="2147484411" r:id="rId16"/>
    <p:sldLayoutId id="2147484412" r:id="rId17"/>
    <p:sldLayoutId id="2147484413" r:id="rId18"/>
    <p:sldLayoutId id="2147484414" r:id="rId19"/>
    <p:sldLayoutId id="2147484415" r:id="rId20"/>
    <p:sldLayoutId id="2147484416" r:id="rId21"/>
    <p:sldLayoutId id="2147484417" r:id="rId22"/>
  </p:sldLayoutIdLst>
  <p:timing>
    <p:tnLst>
      <p:par>
        <p:cTn id="1" dur="indefinite" restart="never" nodeType="tmRoot"/>
      </p:par>
    </p:tnLst>
  </p:timing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5507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7.png"/><Relationship Id="rId4" Type="http://schemas.openxmlformats.org/officeDocument/2006/relationships/hyperlink" Target="http://myignite.microsoft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Office 365 MVP Panel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Darrell Webster, Jethro </a:t>
            </a:r>
            <a:r>
              <a:rPr lang="en-US" dirty="0" err="1"/>
              <a:t>Seghers</a:t>
            </a:r>
            <a:r>
              <a:rPr lang="en-US" dirty="0"/>
              <a:t>, Sean McNeill, Brett Hill, Martina </a:t>
            </a:r>
            <a:r>
              <a:rPr lang="en-US" dirty="0" err="1"/>
              <a:t>Grom</a:t>
            </a:r>
            <a:r>
              <a:rPr lang="en-US" dirty="0"/>
              <a:t>, J. Peter </a:t>
            </a:r>
            <a:r>
              <a:rPr lang="en-US" dirty="0" err="1"/>
              <a:t>Bruzzese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BRK2131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Experts</a:t>
            </a:r>
            <a:r>
              <a:rPr lang="de-DE" b="1" dirty="0"/>
              <a:t> Unplugged: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Office 365 MVP Panel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458412" y="2273299"/>
          <a:ext cx="11302014" cy="3642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8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2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88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597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10551"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J. Peter Bruzzese |</a:t>
                      </a:r>
                      <a:r>
                        <a:rPr lang="de-DE" sz="1800" kern="1200" baseline="0" dirty="0" smtClean="0"/>
                        <a:t> @</a:t>
                      </a:r>
                      <a:r>
                        <a:rPr lang="de-DE" sz="1800" kern="1200" baseline="0" dirty="0" err="1" smtClean="0"/>
                        <a:t>JPBruzzese</a:t>
                      </a:r>
                      <a:endParaRPr lang="de-DE" sz="1800" kern="1200" dirty="0" smtClean="0"/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Technical Consultant, Clip Training</a:t>
                      </a:r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All about Exchange</a:t>
                      </a:r>
                      <a:endParaRPr lang="de-DE" sz="1800" kern="1200" dirty="0" smtClean="0"/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Jethro Seghers | @</a:t>
                      </a:r>
                      <a:r>
                        <a:rPr lang="de-DE" sz="1800" kern="1200" dirty="0" err="1" smtClean="0"/>
                        <a:t>jseghers</a:t>
                      </a:r>
                      <a:endParaRPr lang="de-DE" sz="1800" kern="1200" dirty="0" smtClean="0"/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err="1" smtClean="0"/>
                        <a:t>Program</a:t>
                      </a:r>
                      <a:r>
                        <a:rPr lang="de-DE" sz="1800" kern="1200" dirty="0" smtClean="0"/>
                        <a:t> Manager, </a:t>
                      </a:r>
                      <a:r>
                        <a:rPr lang="de-DE" sz="1800" kern="1200" dirty="0" err="1" smtClean="0"/>
                        <a:t>BitTitan</a:t>
                      </a:r>
                      <a:endParaRPr lang="de-DE" sz="1800" kern="1200" dirty="0" smtClean="0"/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err="1" smtClean="0"/>
                        <a:t>Migrations</a:t>
                      </a:r>
                      <a:endParaRPr lang="de-DE" sz="1800" kern="1200" dirty="0" smtClean="0"/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612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Sean McNeill | @</a:t>
                      </a:r>
                      <a:r>
                        <a:rPr lang="de-DE" sz="1800" dirty="0" err="1" smtClean="0"/>
                        <a:t>S_McNeill</a:t>
                      </a:r>
                      <a:endParaRPr lang="de-DE" sz="1800" dirty="0" smtClean="0"/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/>
                        <a:t>Director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of</a:t>
                      </a:r>
                      <a:r>
                        <a:rPr lang="de-DE" sz="1800" dirty="0" smtClean="0"/>
                        <a:t> Enterprise, </a:t>
                      </a:r>
                      <a:r>
                        <a:rPr lang="de-DE" sz="1800" dirty="0" err="1" smtClean="0"/>
                        <a:t>SkyKick</a:t>
                      </a:r>
                      <a:endParaRPr lang="de-DE" sz="1800" dirty="0" smtClean="0"/>
                    </a:p>
                    <a:p>
                      <a:r>
                        <a:rPr lang="en-US" sz="1800" kern="1200" dirty="0" smtClean="0">
                          <a:effectLst/>
                        </a:rPr>
                        <a:t>Migrations</a:t>
                      </a:r>
                      <a:endParaRPr lang="de-DE" sz="1800" dirty="0" smtClean="0"/>
                    </a:p>
                    <a:p>
                      <a:endParaRPr lang="de-DE" sz="1800" b="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Brett Hill | @</a:t>
                      </a:r>
                      <a:r>
                        <a:rPr lang="de-DE" sz="1800" dirty="0" err="1" smtClean="0"/>
                        <a:t>bretthill</a:t>
                      </a:r>
                      <a:r>
                        <a:rPr lang="de-DE" sz="1800" dirty="0" smtClean="0"/>
                        <a:t> </a:t>
                      </a:r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Manager Technical Marketing, Riverbed </a:t>
                      </a:r>
                      <a:r>
                        <a:rPr lang="en-US" sz="1800" kern="1200" dirty="0" smtClean="0">
                          <a:effectLst/>
                        </a:rPr>
                        <a:t>Network Optimization</a:t>
                      </a:r>
                      <a:endParaRPr lang="de-DE" sz="1800" dirty="0" smtClean="0"/>
                    </a:p>
                    <a:p>
                      <a:endParaRPr lang="de-DE" sz="1800" b="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612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Darrell Webster | @</a:t>
                      </a:r>
                      <a:r>
                        <a:rPr lang="de-DE" sz="1800" dirty="0" err="1" smtClean="0"/>
                        <a:t>DarrellCWebster</a:t>
                      </a:r>
                      <a:endParaRPr lang="de-DE" sz="1800" baseline="0" dirty="0" smtClean="0"/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Office 365 Trainer </a:t>
                      </a:r>
                    </a:p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Adoption</a:t>
                      </a:r>
                      <a:endParaRPr lang="de-DE" sz="1800" dirty="0" smtClean="0"/>
                    </a:p>
                    <a:p>
                      <a:endParaRPr lang="de-DE" sz="1800" b="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Martina Grom | @</a:t>
                      </a:r>
                      <a:r>
                        <a:rPr lang="de-DE" sz="1800" smtClean="0"/>
                        <a:t>magrom</a:t>
                      </a:r>
                      <a:endParaRPr lang="de-DE" sz="1800" dirty="0" smtClean="0"/>
                    </a:p>
                    <a:p>
                      <a:r>
                        <a:rPr lang="de-DE" sz="1800" dirty="0" smtClean="0"/>
                        <a:t>Cloud </a:t>
                      </a:r>
                      <a:r>
                        <a:rPr lang="de-DE" sz="1800" dirty="0" err="1" smtClean="0"/>
                        <a:t>Architect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dirty="0" err="1" smtClean="0"/>
                        <a:t>atwork</a:t>
                      </a:r>
                      <a:endParaRPr lang="de-DE" sz="1800" dirty="0" smtClean="0"/>
                    </a:p>
                    <a:p>
                      <a:r>
                        <a:rPr lang="de-DE" sz="1800" dirty="0" smtClean="0"/>
                        <a:t>All </a:t>
                      </a:r>
                      <a:r>
                        <a:rPr lang="de-DE" sz="1800" dirty="0" err="1" smtClean="0"/>
                        <a:t>about</a:t>
                      </a:r>
                      <a:r>
                        <a:rPr lang="de-DE" sz="1800" dirty="0" smtClean="0"/>
                        <a:t> Office 365</a:t>
                      </a:r>
                      <a:endParaRPr lang="de-DE" sz="1800" b="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4" y="2273299"/>
            <a:ext cx="953969" cy="832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 b="28710"/>
          <a:stretch/>
        </p:blipFill>
        <p:spPr>
          <a:xfrm>
            <a:off x="6045423" y="2273299"/>
            <a:ext cx="942445" cy="832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2" y="3406931"/>
            <a:ext cx="738311" cy="932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24" y="3406931"/>
            <a:ext cx="942028" cy="9420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1" y="4665000"/>
            <a:ext cx="935971" cy="935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23" y="4665001"/>
            <a:ext cx="942028" cy="9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284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 flipV="1">
            <a:off x="2498808" y="2931211"/>
            <a:ext cx="6290452" cy="1259217"/>
          </a:xfrm>
          <a:prstGeom prst="line">
            <a:avLst/>
          </a:prstGeom>
          <a:ln w="38100">
            <a:solidFill>
              <a:schemeClr val="accent1">
                <a:lumMod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052736" y="1376517"/>
            <a:ext cx="404503" cy="2613310"/>
          </a:xfrm>
          <a:prstGeom prst="line">
            <a:avLst/>
          </a:prstGeom>
          <a:ln w="38100">
            <a:solidFill>
              <a:schemeClr val="accent1">
                <a:lumMod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498808" y="1151799"/>
            <a:ext cx="5427602" cy="1462522"/>
          </a:xfrm>
          <a:prstGeom prst="line">
            <a:avLst/>
          </a:prstGeom>
          <a:ln w="38100">
            <a:solidFill>
              <a:schemeClr val="accent1">
                <a:lumMod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3"/>
          <p:cNvSpPr>
            <a:spLocks/>
          </p:cNvSpPr>
          <p:nvPr/>
        </p:nvSpPr>
        <p:spPr bwMode="auto">
          <a:xfrm>
            <a:off x="8980045" y="4114912"/>
            <a:ext cx="852030" cy="455438"/>
          </a:xfrm>
          <a:custGeom>
            <a:avLst/>
            <a:gdLst>
              <a:gd name="T0" fmla="*/ 1736 w 2210"/>
              <a:gd name="T1" fmla="*/ 1180 h 1180"/>
              <a:gd name="T2" fmla="*/ 313 w 2210"/>
              <a:gd name="T3" fmla="*/ 1180 h 1180"/>
              <a:gd name="T4" fmla="*/ 14 w 2210"/>
              <a:gd name="T5" fmla="*/ 943 h 1180"/>
              <a:gd name="T6" fmla="*/ 212 w 2210"/>
              <a:gd name="T7" fmla="*/ 658 h 1180"/>
              <a:gd name="T8" fmla="*/ 500 w 2210"/>
              <a:gd name="T9" fmla="*/ 388 h 1180"/>
              <a:gd name="T10" fmla="*/ 1048 w 2210"/>
              <a:gd name="T11" fmla="*/ 0 h 1180"/>
              <a:gd name="T12" fmla="*/ 1514 w 2210"/>
              <a:gd name="T13" fmla="*/ 294 h 1180"/>
              <a:gd name="T14" fmla="*/ 1736 w 2210"/>
              <a:gd name="T15" fmla="*/ 235 h 1180"/>
              <a:gd name="T16" fmla="*/ 2210 w 2210"/>
              <a:gd name="T17" fmla="*/ 710 h 1180"/>
              <a:gd name="T18" fmla="*/ 1736 w 2210"/>
              <a:gd name="T19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10" h="1180">
                <a:moveTo>
                  <a:pt x="1736" y="1180"/>
                </a:moveTo>
                <a:cubicBezTo>
                  <a:pt x="313" y="1180"/>
                  <a:pt x="313" y="1180"/>
                  <a:pt x="313" y="1180"/>
                </a:cubicBezTo>
                <a:cubicBezTo>
                  <a:pt x="183" y="1180"/>
                  <a:pt x="13" y="1105"/>
                  <a:pt x="14" y="943"/>
                </a:cubicBezTo>
                <a:cubicBezTo>
                  <a:pt x="0" y="785"/>
                  <a:pt x="107" y="683"/>
                  <a:pt x="212" y="658"/>
                </a:cubicBezTo>
                <a:cubicBezTo>
                  <a:pt x="226" y="497"/>
                  <a:pt x="334" y="391"/>
                  <a:pt x="500" y="388"/>
                </a:cubicBezTo>
                <a:cubicBezTo>
                  <a:pt x="513" y="119"/>
                  <a:pt x="775" y="0"/>
                  <a:pt x="1048" y="0"/>
                </a:cubicBezTo>
                <a:cubicBezTo>
                  <a:pt x="1249" y="0"/>
                  <a:pt x="1430" y="117"/>
                  <a:pt x="1514" y="294"/>
                </a:cubicBezTo>
                <a:cubicBezTo>
                  <a:pt x="1581" y="256"/>
                  <a:pt x="1656" y="235"/>
                  <a:pt x="1736" y="235"/>
                </a:cubicBezTo>
                <a:cubicBezTo>
                  <a:pt x="1996" y="235"/>
                  <a:pt x="2210" y="449"/>
                  <a:pt x="2210" y="710"/>
                </a:cubicBezTo>
                <a:cubicBezTo>
                  <a:pt x="2210" y="966"/>
                  <a:pt x="1996" y="1180"/>
                  <a:pt x="1736" y="1180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sp>
        <p:nvSpPr>
          <p:cNvPr id="43" name="Freeform 13"/>
          <p:cNvSpPr>
            <a:spLocks/>
          </p:cNvSpPr>
          <p:nvPr/>
        </p:nvSpPr>
        <p:spPr bwMode="auto">
          <a:xfrm flipH="1">
            <a:off x="8072274" y="641941"/>
            <a:ext cx="1202830" cy="642952"/>
          </a:xfrm>
          <a:custGeom>
            <a:avLst/>
            <a:gdLst>
              <a:gd name="T0" fmla="*/ 1736 w 2210"/>
              <a:gd name="T1" fmla="*/ 1180 h 1180"/>
              <a:gd name="T2" fmla="*/ 313 w 2210"/>
              <a:gd name="T3" fmla="*/ 1180 h 1180"/>
              <a:gd name="T4" fmla="*/ 14 w 2210"/>
              <a:gd name="T5" fmla="*/ 943 h 1180"/>
              <a:gd name="T6" fmla="*/ 212 w 2210"/>
              <a:gd name="T7" fmla="*/ 658 h 1180"/>
              <a:gd name="T8" fmla="*/ 500 w 2210"/>
              <a:gd name="T9" fmla="*/ 388 h 1180"/>
              <a:gd name="T10" fmla="*/ 1048 w 2210"/>
              <a:gd name="T11" fmla="*/ 0 h 1180"/>
              <a:gd name="T12" fmla="*/ 1514 w 2210"/>
              <a:gd name="T13" fmla="*/ 294 h 1180"/>
              <a:gd name="T14" fmla="*/ 1736 w 2210"/>
              <a:gd name="T15" fmla="*/ 235 h 1180"/>
              <a:gd name="T16" fmla="*/ 2210 w 2210"/>
              <a:gd name="T17" fmla="*/ 710 h 1180"/>
              <a:gd name="T18" fmla="*/ 1736 w 2210"/>
              <a:gd name="T19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10" h="1180">
                <a:moveTo>
                  <a:pt x="1736" y="1180"/>
                </a:moveTo>
                <a:cubicBezTo>
                  <a:pt x="313" y="1180"/>
                  <a:pt x="313" y="1180"/>
                  <a:pt x="313" y="1180"/>
                </a:cubicBezTo>
                <a:cubicBezTo>
                  <a:pt x="183" y="1180"/>
                  <a:pt x="13" y="1105"/>
                  <a:pt x="14" y="943"/>
                </a:cubicBezTo>
                <a:cubicBezTo>
                  <a:pt x="0" y="785"/>
                  <a:pt x="107" y="683"/>
                  <a:pt x="212" y="658"/>
                </a:cubicBezTo>
                <a:cubicBezTo>
                  <a:pt x="226" y="497"/>
                  <a:pt x="334" y="391"/>
                  <a:pt x="500" y="388"/>
                </a:cubicBezTo>
                <a:cubicBezTo>
                  <a:pt x="513" y="119"/>
                  <a:pt x="775" y="0"/>
                  <a:pt x="1048" y="0"/>
                </a:cubicBezTo>
                <a:cubicBezTo>
                  <a:pt x="1249" y="0"/>
                  <a:pt x="1430" y="117"/>
                  <a:pt x="1514" y="294"/>
                </a:cubicBezTo>
                <a:cubicBezTo>
                  <a:pt x="1581" y="256"/>
                  <a:pt x="1656" y="235"/>
                  <a:pt x="1736" y="235"/>
                </a:cubicBezTo>
                <a:cubicBezTo>
                  <a:pt x="1996" y="235"/>
                  <a:pt x="2210" y="449"/>
                  <a:pt x="2210" y="710"/>
                </a:cubicBezTo>
                <a:cubicBezTo>
                  <a:pt x="2210" y="966"/>
                  <a:pt x="1996" y="1180"/>
                  <a:pt x="1736" y="1180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675862" y="2226819"/>
            <a:ext cx="1726371" cy="922801"/>
          </a:xfrm>
          <a:custGeom>
            <a:avLst/>
            <a:gdLst>
              <a:gd name="T0" fmla="*/ 1736 w 2210"/>
              <a:gd name="T1" fmla="*/ 1180 h 1180"/>
              <a:gd name="T2" fmla="*/ 313 w 2210"/>
              <a:gd name="T3" fmla="*/ 1180 h 1180"/>
              <a:gd name="T4" fmla="*/ 14 w 2210"/>
              <a:gd name="T5" fmla="*/ 943 h 1180"/>
              <a:gd name="T6" fmla="*/ 212 w 2210"/>
              <a:gd name="T7" fmla="*/ 658 h 1180"/>
              <a:gd name="T8" fmla="*/ 500 w 2210"/>
              <a:gd name="T9" fmla="*/ 388 h 1180"/>
              <a:gd name="T10" fmla="*/ 1048 w 2210"/>
              <a:gd name="T11" fmla="*/ 0 h 1180"/>
              <a:gd name="T12" fmla="*/ 1514 w 2210"/>
              <a:gd name="T13" fmla="*/ 294 h 1180"/>
              <a:gd name="T14" fmla="*/ 1736 w 2210"/>
              <a:gd name="T15" fmla="*/ 235 h 1180"/>
              <a:gd name="T16" fmla="*/ 2210 w 2210"/>
              <a:gd name="T17" fmla="*/ 710 h 1180"/>
              <a:gd name="T18" fmla="*/ 1736 w 2210"/>
              <a:gd name="T19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10" h="1180">
                <a:moveTo>
                  <a:pt x="1736" y="1180"/>
                </a:moveTo>
                <a:cubicBezTo>
                  <a:pt x="313" y="1180"/>
                  <a:pt x="313" y="1180"/>
                  <a:pt x="313" y="1180"/>
                </a:cubicBezTo>
                <a:cubicBezTo>
                  <a:pt x="183" y="1180"/>
                  <a:pt x="13" y="1105"/>
                  <a:pt x="14" y="943"/>
                </a:cubicBezTo>
                <a:cubicBezTo>
                  <a:pt x="0" y="785"/>
                  <a:pt x="107" y="683"/>
                  <a:pt x="212" y="658"/>
                </a:cubicBezTo>
                <a:cubicBezTo>
                  <a:pt x="226" y="497"/>
                  <a:pt x="334" y="391"/>
                  <a:pt x="500" y="388"/>
                </a:cubicBezTo>
                <a:cubicBezTo>
                  <a:pt x="513" y="119"/>
                  <a:pt x="775" y="0"/>
                  <a:pt x="1048" y="0"/>
                </a:cubicBezTo>
                <a:cubicBezTo>
                  <a:pt x="1249" y="0"/>
                  <a:pt x="1430" y="117"/>
                  <a:pt x="1514" y="294"/>
                </a:cubicBezTo>
                <a:cubicBezTo>
                  <a:pt x="1581" y="256"/>
                  <a:pt x="1656" y="235"/>
                  <a:pt x="1736" y="235"/>
                </a:cubicBezTo>
                <a:cubicBezTo>
                  <a:pt x="1996" y="235"/>
                  <a:pt x="2210" y="449"/>
                  <a:pt x="2210" y="710"/>
                </a:cubicBezTo>
                <a:cubicBezTo>
                  <a:pt x="2210" y="966"/>
                  <a:pt x="1996" y="1180"/>
                  <a:pt x="1736" y="1180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347" y="659843"/>
            <a:ext cx="1365835" cy="1476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9" y="1151798"/>
            <a:ext cx="876569" cy="9002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31" y="3313846"/>
            <a:ext cx="1565514" cy="1628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326" y="482564"/>
            <a:ext cx="1394517" cy="14927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4803" y="3248892"/>
            <a:ext cx="1552355" cy="1661676"/>
          </a:xfrm>
          <a:prstGeom prst="rect">
            <a:avLst/>
          </a:prstGeom>
        </p:spPr>
      </p:pic>
      <p:sp>
        <p:nvSpPr>
          <p:cNvPr id="32" name="Freeform 13"/>
          <p:cNvSpPr>
            <a:spLocks/>
          </p:cNvSpPr>
          <p:nvPr/>
        </p:nvSpPr>
        <p:spPr bwMode="auto">
          <a:xfrm>
            <a:off x="3299479" y="1030394"/>
            <a:ext cx="5837519" cy="3120341"/>
          </a:xfrm>
          <a:custGeom>
            <a:avLst/>
            <a:gdLst>
              <a:gd name="T0" fmla="*/ 1736 w 2210"/>
              <a:gd name="T1" fmla="*/ 1180 h 1180"/>
              <a:gd name="T2" fmla="*/ 313 w 2210"/>
              <a:gd name="T3" fmla="*/ 1180 h 1180"/>
              <a:gd name="T4" fmla="*/ 14 w 2210"/>
              <a:gd name="T5" fmla="*/ 943 h 1180"/>
              <a:gd name="T6" fmla="*/ 212 w 2210"/>
              <a:gd name="T7" fmla="*/ 658 h 1180"/>
              <a:gd name="T8" fmla="*/ 500 w 2210"/>
              <a:gd name="T9" fmla="*/ 388 h 1180"/>
              <a:gd name="T10" fmla="*/ 1048 w 2210"/>
              <a:gd name="T11" fmla="*/ 0 h 1180"/>
              <a:gd name="T12" fmla="*/ 1514 w 2210"/>
              <a:gd name="T13" fmla="*/ 294 h 1180"/>
              <a:gd name="T14" fmla="*/ 1736 w 2210"/>
              <a:gd name="T15" fmla="*/ 235 h 1180"/>
              <a:gd name="T16" fmla="*/ 2210 w 2210"/>
              <a:gd name="T17" fmla="*/ 710 h 1180"/>
              <a:gd name="T18" fmla="*/ 1736 w 2210"/>
              <a:gd name="T19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10" h="1180">
                <a:moveTo>
                  <a:pt x="1736" y="1180"/>
                </a:moveTo>
                <a:cubicBezTo>
                  <a:pt x="313" y="1180"/>
                  <a:pt x="313" y="1180"/>
                  <a:pt x="313" y="1180"/>
                </a:cubicBezTo>
                <a:cubicBezTo>
                  <a:pt x="183" y="1180"/>
                  <a:pt x="13" y="1105"/>
                  <a:pt x="14" y="943"/>
                </a:cubicBezTo>
                <a:cubicBezTo>
                  <a:pt x="0" y="785"/>
                  <a:pt x="107" y="683"/>
                  <a:pt x="212" y="658"/>
                </a:cubicBezTo>
                <a:cubicBezTo>
                  <a:pt x="226" y="497"/>
                  <a:pt x="334" y="391"/>
                  <a:pt x="500" y="388"/>
                </a:cubicBezTo>
                <a:cubicBezTo>
                  <a:pt x="513" y="119"/>
                  <a:pt x="775" y="0"/>
                  <a:pt x="1048" y="0"/>
                </a:cubicBezTo>
                <a:cubicBezTo>
                  <a:pt x="1249" y="0"/>
                  <a:pt x="1430" y="117"/>
                  <a:pt x="1514" y="294"/>
                </a:cubicBezTo>
                <a:cubicBezTo>
                  <a:pt x="1581" y="256"/>
                  <a:pt x="1656" y="235"/>
                  <a:pt x="1736" y="235"/>
                </a:cubicBezTo>
                <a:cubicBezTo>
                  <a:pt x="1996" y="235"/>
                  <a:pt x="2210" y="449"/>
                  <a:pt x="2210" y="710"/>
                </a:cubicBezTo>
                <a:cubicBezTo>
                  <a:pt x="2210" y="966"/>
                  <a:pt x="1996" y="1180"/>
                  <a:pt x="1736" y="1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61371" y="4248526"/>
            <a:ext cx="6113733" cy="6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597">
              <a:lnSpc>
                <a:spcPct val="90000"/>
              </a:lnSpc>
            </a:pPr>
            <a:r>
              <a:rPr lang="en-US" sz="3672" dirty="0">
                <a:gradFill>
                  <a:gsLst>
                    <a:gs pos="4724">
                      <a:srgbClr val="0070C0">
                        <a:lumMod val="20000"/>
                        <a:lumOff val="80000"/>
                      </a:srgbClr>
                    </a:gs>
                    <a:gs pos="36000">
                      <a:srgbClr val="0070C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</a:rPr>
              <a:t>Join the conversation!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47428" y="4856078"/>
            <a:ext cx="8341619" cy="12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gradFill>
                  <a:gsLst>
                    <a:gs pos="4724">
                      <a:schemeClr val="accent1">
                        <a:lumMod val="20000"/>
                        <a:lumOff val="80000"/>
                      </a:schemeClr>
                    </a:gs>
                    <a:gs pos="36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defTabSz="932597">
              <a:lnSpc>
                <a:spcPct val="90000"/>
              </a:lnSpc>
            </a:pPr>
            <a:r>
              <a:rPr lang="en-US" sz="4080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Light" panose="020B0302040504020203" pitchFamily="34" charset="0"/>
              </a:rPr>
              <a:t>Share</a:t>
            </a:r>
            <a:r>
              <a:rPr lang="en-US" sz="4080" b="1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SemiLight" panose="020B0402040204020203" pitchFamily="34" charset="0"/>
              </a:rPr>
              <a:t> tips and best practices </a:t>
            </a:r>
            <a:br>
              <a:rPr lang="en-US" sz="4080" b="1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SemiLight" panose="020B0402040204020203" pitchFamily="34" charset="0"/>
              </a:rPr>
            </a:br>
            <a:r>
              <a:rPr lang="en-US" sz="4080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Light" panose="020B0302040504020203" pitchFamily="34" charset="0"/>
              </a:rPr>
              <a:t>with other </a:t>
            </a:r>
            <a:r>
              <a:rPr lang="en-US" sz="4080" b="1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SemiLight" panose="020B0402040204020203" pitchFamily="34" charset="0"/>
              </a:rPr>
              <a:t>Office 365 </a:t>
            </a:r>
            <a:r>
              <a:rPr lang="en-US" sz="4080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Light" panose="020B0302040504020203" pitchFamily="34" charset="0"/>
              </a:rPr>
              <a:t>experts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06224" y="6338982"/>
            <a:ext cx="3678335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gradFill>
                  <a:gsLst>
                    <a:gs pos="4724">
                      <a:schemeClr val="accent1">
                        <a:lumMod val="20000"/>
                        <a:lumOff val="80000"/>
                      </a:schemeClr>
                    </a:gs>
                    <a:gs pos="36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algn="l" defTabSz="932597">
              <a:lnSpc>
                <a:spcPct val="90000"/>
              </a:lnSpc>
            </a:pPr>
            <a:r>
              <a:rPr lang="en-US" sz="2040" dirty="0">
                <a:gradFill>
                  <a:gsLst>
                    <a:gs pos="4724">
                      <a:srgbClr val="0070C0">
                        <a:lumMod val="20000"/>
                        <a:lumOff val="80000"/>
                      </a:srgbClr>
                    </a:gs>
                    <a:gs pos="36000">
                      <a:srgbClr val="0070C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latin typeface="Segoe Pro SemiLight" panose="020B0402040204020203" pitchFamily="34" charset="0"/>
              </a:rPr>
              <a:t>http://aka.ms/office365network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78930" y="1440354"/>
            <a:ext cx="776167" cy="53493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60716" y="1440354"/>
            <a:ext cx="790848" cy="16157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92538" y="2093069"/>
            <a:ext cx="213554" cy="122077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94323" y="3522977"/>
            <a:ext cx="1038461" cy="66013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978037" y="1889371"/>
            <a:ext cx="776270" cy="32537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946276" y="3746380"/>
            <a:ext cx="1370162" cy="33314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851067" y="1901807"/>
            <a:ext cx="399913" cy="119304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12" y="3005772"/>
            <a:ext cx="4763653" cy="6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_v02.potx" id="{DA6A3121-A306-4E81-BF43-CBCE095D8B76}" vid="{C3266B5A-74AF-44F8-8FA8-F258E4A695D4}"/>
    </a:ext>
  </a:extLst>
</a:theme>
</file>

<file path=ppt/theme/theme2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3.xml><?xml version="1.0" encoding="utf-8"?>
<a:theme xmlns:a="http://schemas.openxmlformats.org/drawingml/2006/main" name="2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4.xml><?xml version="1.0" encoding="utf-8"?>
<a:theme xmlns:a="http://schemas.openxmlformats.org/drawingml/2006/main" name="5-30629_Build_Template_WHITE">
  <a:themeElements>
    <a:clrScheme name="Build 2015">
      <a:dk1>
        <a:srgbClr val="404040"/>
      </a:dk1>
      <a:lt1>
        <a:srgbClr val="FFFFFF"/>
      </a:lt1>
      <a:dk2>
        <a:srgbClr val="00188F"/>
      </a:dk2>
      <a:lt2>
        <a:srgbClr val="FFFFFF"/>
      </a:lt2>
      <a:accent1>
        <a:srgbClr val="00188F"/>
      </a:accent1>
      <a:accent2>
        <a:srgbClr val="00BCF2"/>
      </a:accent2>
      <a:accent3>
        <a:srgbClr val="B4A0FF"/>
      </a:accent3>
      <a:accent4>
        <a:srgbClr val="BAD80A"/>
      </a:accent4>
      <a:accent5>
        <a:srgbClr val="FF8C00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lIns="91440" tIns="91440" rIns="34294" bIns="34294" anchor="b" anchorCtr="0"/>
      <a:lstStyle>
        <a:defPPr defTabSz="932406">
          <a:defRPr sz="8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ild_2015_Template.potx" id="{7B5DF659-5422-4FE0-B774-F31BE53950C5}" vid="{E3F4DD5B-E91A-4E2E-A066-DD68F9821E36}"/>
    </a:ext>
  </a:extLst>
</a:theme>
</file>

<file path=ppt/theme/theme5.xml><?xml version="1.0" encoding="utf-8"?>
<a:theme xmlns:a="http://schemas.openxmlformats.org/drawingml/2006/main" name="BUILD CHARCOAL BACKGROUND">
  <a:themeElements>
    <a:clrScheme name="build 2015 colors">
      <a:dk1>
        <a:srgbClr val="333333"/>
      </a:dk1>
      <a:lt1>
        <a:srgbClr val="FFFFFF"/>
      </a:lt1>
      <a:dk2>
        <a:srgbClr val="0078D7"/>
      </a:dk2>
      <a:lt2>
        <a:srgbClr val="ECECEC"/>
      </a:lt2>
      <a:accent1>
        <a:srgbClr val="0078D7"/>
      </a:accent1>
      <a:accent2>
        <a:srgbClr val="6E6D71"/>
      </a:accent2>
      <a:accent3>
        <a:srgbClr val="00BCF2"/>
      </a:accent3>
      <a:accent4>
        <a:srgbClr val="6BB700"/>
      </a:accent4>
      <a:accent5>
        <a:srgbClr val="ABC4C1"/>
      </a:accent5>
      <a:accent6>
        <a:srgbClr val="FF4343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ILD-2015_Keynote-Template_v3" id="{16D16FD6-82B1-4517-AB6B-BD72623FF067}" vid="{059D507E-C456-4974-83A1-394505850BF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Ignite Colros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2015-05-07T00:00:00-05:00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Brett Hill; Darrell Webster; J. Peter Bruzzese; Jethro Seghers; Martina Grom; Sean McNeill</External_x0020_Speaker>
    <Session_x0020_Code xmlns="12a172fe-0250-434a-85cf-03b10810c5e5"> Darrell Webster, Jethro Seghers, Sean McNeill, Brett Hill, Martina Grom, J. Peter Bruzzese.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schemas.openxmlformats.org/package/2006/metadata/core-properties"/>
    <ds:schemaRef ds:uri="12a172fe-0250-434a-85cf-03b10810c5e5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30e9df3-be65-4c73-a93b-d1236ebd677e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Microsoft_Ignite_2015_Breakout_Template_v02</Template>
  <TotalTime>1146</TotalTime>
  <Words>221</Words>
  <Application>Microsoft Office PowerPoint</Application>
  <PresentationFormat>Custom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ＭＳ Ｐゴシック</vt:lpstr>
      <vt:lpstr>Arial</vt:lpstr>
      <vt:lpstr>Avenir LT Pro 45 Book</vt:lpstr>
      <vt:lpstr>Calibri</vt:lpstr>
      <vt:lpstr>Calibri Light</vt:lpstr>
      <vt:lpstr>Consolas</vt:lpstr>
      <vt:lpstr>Segoe Pro Light</vt:lpstr>
      <vt:lpstr>Segoe Pro SemiLight</vt:lpstr>
      <vt:lpstr>Segoe UI</vt:lpstr>
      <vt:lpstr>Segoe UI Light</vt:lpstr>
      <vt:lpstr>Segoe UI Semilight</vt:lpstr>
      <vt:lpstr>Wingdings</vt:lpstr>
      <vt:lpstr>5-30610_Microsoft_Ignite_Keynote_Template</vt:lpstr>
      <vt:lpstr>1_5-30610_Microsoft_Ignite_Keynote_Template</vt:lpstr>
      <vt:lpstr>2_5-30610_Microsoft_Ignite_Keynote_Template</vt:lpstr>
      <vt:lpstr>5-30629_Build_Template_WHITE</vt:lpstr>
      <vt:lpstr>BUILD CHARCOAL BACKGROUND</vt:lpstr>
      <vt:lpstr>Office Theme</vt:lpstr>
      <vt:lpstr>1_Office Theme</vt:lpstr>
      <vt:lpstr>PowerPoint Presentation</vt:lpstr>
      <vt:lpstr>Microsoft Office 365 MVP Panel</vt:lpstr>
      <vt:lpstr>Experts Unplugged:  Office 365 MVP Panel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365 MVP Panel</dc:title>
  <dc:subject>Microsoft Ignite 2015</dc:subject>
  <dc:creator>Shows</dc:creator>
  <cp:keywords>Microsoft Ignite 2015</cp:keywords>
  <dc:description>Template: Mitchell Derrey, Silver Fox Productions
Formatting: 
Audience Type: Internal/External</dc:description>
  <cp:lastModifiedBy>Brittany Hart</cp:lastModifiedBy>
  <cp:revision>10</cp:revision>
  <dcterms:created xsi:type="dcterms:W3CDTF">2015-05-02T19:19:45Z</dcterms:created>
  <dcterms:modified xsi:type="dcterms:W3CDTF">2015-05-07T22:29:42Z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