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29" r:id="rId4"/>
    <p:sldMasterId id="2147484277" r:id="rId5"/>
  </p:sldMasterIdLst>
  <p:notesMasterIdLst>
    <p:notesMasterId r:id="rId36"/>
  </p:notesMasterIdLst>
  <p:handoutMasterIdLst>
    <p:handoutMasterId r:id="rId37"/>
  </p:handoutMasterIdLst>
  <p:sldIdLst>
    <p:sldId id="1368" r:id="rId6"/>
    <p:sldId id="1338" r:id="rId7"/>
    <p:sldId id="1498" r:id="rId8"/>
    <p:sldId id="1499" r:id="rId9"/>
    <p:sldId id="1500" r:id="rId10"/>
    <p:sldId id="1501" r:id="rId11"/>
    <p:sldId id="1502" r:id="rId12"/>
    <p:sldId id="1503" r:id="rId13"/>
    <p:sldId id="1504" r:id="rId14"/>
    <p:sldId id="1505" r:id="rId15"/>
    <p:sldId id="1506" r:id="rId16"/>
    <p:sldId id="1507" r:id="rId17"/>
    <p:sldId id="1508" r:id="rId18"/>
    <p:sldId id="1509" r:id="rId19"/>
    <p:sldId id="1510" r:id="rId20"/>
    <p:sldId id="1511" r:id="rId21"/>
    <p:sldId id="1512" r:id="rId22"/>
    <p:sldId id="1513" r:id="rId23"/>
    <p:sldId id="1514" r:id="rId24"/>
    <p:sldId id="1515" r:id="rId25"/>
    <p:sldId id="1516" r:id="rId26"/>
    <p:sldId id="1517" r:id="rId27"/>
    <p:sldId id="1518" r:id="rId28"/>
    <p:sldId id="1519" r:id="rId29"/>
    <p:sldId id="1520" r:id="rId30"/>
    <p:sldId id="1524" r:id="rId31"/>
    <p:sldId id="1525" r:id="rId32"/>
    <p:sldId id="1496" r:id="rId33"/>
    <p:sldId id="1497" r:id="rId34"/>
    <p:sldId id="1326" r:id="rId35"/>
  </p:sldIdLst>
  <p:sldSz cx="12436475" cy="6994525"/>
  <p:notesSz cx="6858000" cy="9144000"/>
  <p:defaultTextStyle>
    <a:defPPr>
      <a:defRPr lang="en-US"/>
    </a:defPPr>
    <a:lvl1pPr marL="0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66371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32742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99113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65484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33185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crosoft Ignite Breakout Template" id="{A073DAE3-B461-442F-A3D3-6642BD875E45}">
          <p14:sldIdLst>
            <p14:sldId id="1368"/>
            <p14:sldId id="1338"/>
            <p14:sldId id="1498"/>
            <p14:sldId id="1499"/>
            <p14:sldId id="1500"/>
            <p14:sldId id="1501"/>
            <p14:sldId id="1502"/>
            <p14:sldId id="1503"/>
            <p14:sldId id="1504"/>
            <p14:sldId id="1505"/>
            <p14:sldId id="1506"/>
            <p14:sldId id="1507"/>
            <p14:sldId id="1508"/>
            <p14:sldId id="1509"/>
            <p14:sldId id="1510"/>
            <p14:sldId id="1511"/>
            <p14:sldId id="1512"/>
            <p14:sldId id="1513"/>
            <p14:sldId id="1514"/>
            <p14:sldId id="1515"/>
            <p14:sldId id="1516"/>
            <p14:sldId id="1517"/>
            <p14:sldId id="1518"/>
            <p14:sldId id="1519"/>
            <p14:sldId id="1520"/>
            <p14:sldId id="1524"/>
            <p14:sldId id="1525"/>
            <p14:sldId id="1496"/>
            <p14:sldId id="1497"/>
            <p14:sldId id="132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ku Uchikawa" initials="SU" lastIdx="11" clrIdx="0"/>
  <p:cmAuthor id="1" name="Mary Feil-Jacobs" initials="MFJ" lastIdx="43" clrIdx="1"/>
  <p:cmAuthor id="2" name="Monica Lueder" initials="ML" lastIdx="22" clrIdx="2">
    <p:extLst>
      <p:ext uri="{19B8F6BF-5375-455C-9EA6-DF929625EA0E}">
        <p15:presenceInfo xmlns:p15="http://schemas.microsoft.com/office/powerpoint/2012/main" userId="S-1-5-21-2127521184-1604012920-1887927527-2598260" providerId="AD"/>
      </p:ext>
    </p:extLst>
  </p:cmAuthor>
  <p:cmAuthor id="3" name="Mary Feil-Jacobs" initials="MF" lastIdx="22" clrIdx="3">
    <p:extLst>
      <p:ext uri="{19B8F6BF-5375-455C-9EA6-DF929625EA0E}">
        <p15:presenceInfo xmlns:p15="http://schemas.microsoft.com/office/powerpoint/2012/main" userId="S-1-5-21-2127521184-1604012920-1887927527-650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505050"/>
    <a:srgbClr val="47D8FF"/>
    <a:srgbClr val="11CCFF"/>
    <a:srgbClr val="85E5FF"/>
    <a:srgbClr val="43D7FF"/>
    <a:srgbClr val="B4A0FF"/>
    <a:srgbClr val="000000"/>
    <a:srgbClr val="00BCF2"/>
    <a:srgbClr val="5252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56" autoAdjust="0"/>
    <p:restoredTop sz="96781" autoAdjust="0"/>
  </p:normalViewPr>
  <p:slideViewPr>
    <p:cSldViewPr>
      <p:cViewPr varScale="1">
        <p:scale>
          <a:sx n="118" d="100"/>
          <a:sy n="118" d="100"/>
        </p:scale>
        <p:origin x="84" y="168"/>
      </p:cViewPr>
      <p:guideLst/>
    </p:cSldViewPr>
  </p:slideViewPr>
  <p:outlineViewPr>
    <p:cViewPr>
      <p:scale>
        <a:sx n="33" d="100"/>
        <a:sy n="33" d="100"/>
      </p:scale>
      <p:origin x="0" y="-3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-186"/>
    </p:cViewPr>
  </p:sorterViewPr>
  <p:notesViewPr>
    <p:cSldViewPr showGuides="1">
      <p:cViewPr varScale="1">
        <p:scale>
          <a:sx n="83" d="100"/>
          <a:sy n="83" d="100"/>
        </p:scale>
        <p:origin x="2994" y="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Header Placeholder 5"/>
          <p:cNvSpPr>
            <a:spLocks noGrp="1"/>
          </p:cNvSpPr>
          <p:nvPr>
            <p:ph type="hdr" sz="quarter"/>
          </p:nvPr>
        </p:nvSpPr>
        <p:spPr>
          <a:xfrm>
            <a:off x="0" y="-11574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dirty="0" smtClean="0">
                <a:latin typeface="Segoe UI" pitchFamily="34" charset="0"/>
              </a:rPr>
              <a:t>Microsoft Ignite 2015</a:t>
            </a:r>
            <a:endParaRPr lang="en-US" dirty="0">
              <a:latin typeface="Segoe UI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8D045D-9A66-44E7-900A-FC6D0BD4E54A}" type="datetime8">
              <a:rPr lang="en-US" smtClean="0">
                <a:latin typeface="Segoe UI" pitchFamily="34" charset="0"/>
              </a:rPr>
              <a:t>5/8/2015 10:53 AM</a:t>
            </a:fld>
            <a:endParaRPr lang="en-US" dirty="0">
              <a:latin typeface="Segoe UI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795010" cy="3324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398463" defTabSz="914099" eaLnBrk="0" hangingPunct="0"/>
            <a:r>
              <a:rPr lang="en-US" sz="400" dirty="0" smtClean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>
              <a:gradFill>
                <a:gsLst>
                  <a:gs pos="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3"/>
          </p:nvPr>
        </p:nvSpPr>
        <p:spPr>
          <a:xfrm>
            <a:off x="5783579" y="8685213"/>
            <a:ext cx="107283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C9E9D6-92A0-482B-A603-C9BA7FFB8190}" type="slidenum">
              <a:rPr lang="en-US" smtClean="0">
                <a:latin typeface="Segoe UI" pitchFamily="34" charset="0"/>
              </a:rPr>
              <a:t>‹#›</a:t>
            </a:fld>
            <a:endParaRPr lang="en-US" dirty="0">
              <a:latin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595630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eader Placeholder 7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egoe UI" pitchFamily="34" charset="0"/>
              </a:defRPr>
            </a:lvl1pPr>
          </a:lstStyle>
          <a:p>
            <a:r>
              <a:rPr lang="en-US" dirty="0" smtClean="0"/>
              <a:t>Microsoft Ignite 2015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4"/>
          </p:nvPr>
        </p:nvSpPr>
        <p:spPr>
          <a:xfrm>
            <a:off x="0" y="8686800"/>
            <a:ext cx="5920740" cy="3559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marL="571500" indent="0" algn="l">
              <a:defRPr sz="1200"/>
            </a:lvl1pPr>
          </a:lstStyle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38EEC551-8CDA-4EB6-89BB-2A86C9F091C8}" type="datetime8">
              <a:rPr lang="en-US" smtClean="0"/>
              <a:t>5/8/2015 10:53 AM</a:t>
            </a:fld>
            <a:endParaRPr lang="en-US" dirty="0"/>
          </a:p>
        </p:txBody>
      </p:sp>
      <p:sp>
        <p:nvSpPr>
          <p:cNvPr id="12" name="Notes Placeholder 11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5"/>
          </p:nvPr>
        </p:nvSpPr>
        <p:spPr>
          <a:xfrm>
            <a:off x="5909309" y="8685213"/>
            <a:ext cx="947103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egoe UI" pitchFamily="34" charset="0"/>
              </a:defRPr>
            </a:lvl1pPr>
          </a:lstStyle>
          <a:p>
            <a:fld id="{B4008EB6-D09E-4580-8CD6-DDB14511944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64826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32742" rtl="0" eaLnBrk="1" latinLnBrk="0" hangingPunct="1">
      <a:lnSpc>
        <a:spcPct val="90000"/>
      </a:lnSpc>
      <a:spcAft>
        <a:spcPts val="340"/>
      </a:spcAft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1pPr>
    <a:lvl2pPr marL="217262" indent="-107956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2pPr>
    <a:lvl3pPr marL="334664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3pPr>
    <a:lvl4pPr marL="492551" indent="-149789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4pPr>
    <a:lvl5pPr marL="627496" indent="-117403" algn="l" defTabSz="932742" rtl="0" eaLnBrk="1" latinLnBrk="0" hangingPunct="1">
      <a:lnSpc>
        <a:spcPct val="90000"/>
      </a:lnSpc>
      <a:spcAft>
        <a:spcPts val="340"/>
      </a:spcAft>
      <a:buFont typeface="Arial" pitchFamily="34" charset="0"/>
      <a:buChar char="•"/>
      <a:defRPr sz="900" kern="1200">
        <a:solidFill>
          <a:schemeClr val="tx1"/>
        </a:solidFill>
        <a:latin typeface="Segoe UI Light" pitchFamily="34" charset="0"/>
        <a:ea typeface="+mn-ea"/>
        <a:cs typeface="+mn-cs"/>
      </a:defRPr>
    </a:lvl5pPr>
    <a:lvl6pPr marL="233185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98226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64597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30969" algn="l" defTabSz="93274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Microsoft Ignite 2015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/>
              <a:t>5/8/2015 10:53 AM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601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Microsoft Ignite 2015</a:t>
            </a: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2015 Microsoft Corporation. All rights reserved. MICROSOFT MAKES NO WARRANTIES, EXPRESS, IMPLIED OR STATUTORY, AS TO THE INFORMATION IN THIS PRESENTATION.</a:t>
            </a:r>
            <a:endParaRPr lang="en-US" sz="400" dirty="0" smtClean="0">
              <a:gradFill>
                <a:gsLst>
                  <a:gs pos="0">
                    <a:prstClr val="black"/>
                  </a:gs>
                  <a:gs pos="100000">
                    <a:prstClr val="black"/>
                  </a:gs>
                </a:gsLst>
                <a:lin ang="5400000" scaled="0"/>
              </a:gra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38EEC551-8CDA-4EB6-89BB-2A86C9F091C8}" type="datetime8">
              <a:rPr lang="en-US" smtClean="0">
                <a:solidFill>
                  <a:prstClr val="black"/>
                </a:solidFill>
              </a:rPr>
              <a:pPr/>
              <a:t>5/8/2015 10:53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222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2"/>
          </p:nvPr>
        </p:nvSpPr>
        <p:spPr/>
        <p:txBody>
          <a:bodyPr/>
          <a:lstStyle/>
          <a:p>
            <a:fld id="{90EC29EE-A8AD-4CE0-9C0B-116E0D4D7533}" type="datetime8">
              <a:rPr lang="en-US" smtClean="0">
                <a:solidFill>
                  <a:prstClr val="black"/>
                </a:solidFill>
              </a:rPr>
              <a:pPr/>
              <a:t>5/8/2015 10:53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B4008EB6-D09E-4580-8CD6-DDB14511944F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6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A17D118-1690-458F-B4D2-F9DA5D6F5033}" type="datetime8">
              <a:rPr lang="en-US" smtClean="0">
                <a:solidFill>
                  <a:prstClr val="black"/>
                </a:solidFill>
              </a:rPr>
              <a:t>5/8/2015 10:53 AM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EC87E0CF-87F6-4B58-B8B8-DCAB2DAAF3CA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defTabSz="914099" eaLnBrk="0" hangingPunct="0"/>
            <a:r>
              <a:rPr lang="en-US" sz="400" dirty="0" smtClean="0">
                <a:gradFill>
                  <a:gsLst>
                    <a:gs pos="0">
                      <a:prstClr val="black"/>
                    </a:gs>
                    <a:gs pos="100000">
                      <a:prstClr val="black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rPr>
              <a:t>© 2014 Microsoft Corporation. All rights reserved. MICROSOFT MAKES NO WARRANTIES, EXPRESS, IMPLIED OR STATUTORY, AS TO THE INFORMATION IN THIS PRESENTATION.</a:t>
            </a:r>
          </a:p>
        </p:txBody>
      </p:sp>
    </p:spTree>
    <p:extLst>
      <p:ext uri="{BB962C8B-B14F-4D97-AF65-F5344CB8AC3E}">
        <p14:creationId xmlns:p14="http://schemas.microsoft.com/office/powerpoint/2010/main" val="286149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in No ti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587"/>
            <a:ext cx="12430199" cy="69919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Rectangle 1"/>
          <p:cNvSpPr/>
          <p:nvPr userDrawn="1"/>
        </p:nvSpPr>
        <p:spPr bwMode="auto">
          <a:xfrm>
            <a:off x="274638" y="2119165"/>
            <a:ext cx="6400800" cy="2749700"/>
          </a:xfrm>
          <a:prstGeom prst="rect">
            <a:avLst/>
          </a:prstGeom>
          <a:noFill/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293752" y="3040063"/>
            <a:ext cx="4333238" cy="78483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5000" b="0" kern="1200" cap="none" spc="-125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rPr>
              <a:t>Spark the future.</a:t>
            </a:r>
            <a:endParaRPr lang="en-US" sz="5000" b="0" kern="1200" cap="none" spc="-125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j-lt"/>
              <a:ea typeface="+mn-ea"/>
              <a:cs typeface="Segoe UI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2441776" y="4617847"/>
            <a:ext cx="2185214" cy="715581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 defTabSz="1165834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May 4 – 8, 2015</a:t>
            </a:r>
            <a:b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</a:br>
            <a:r>
              <a:rPr lang="en-US" sz="2250" b="0" kern="1200" cap="none" spc="0" baseline="0" noProof="0" dirty="0" smtClean="0">
                <a:ln w="3175">
                  <a:noFill/>
                </a:ln>
                <a:gradFill>
                  <a:gsLst>
                    <a:gs pos="84066">
                      <a:srgbClr val="000000"/>
                    </a:gs>
                    <a:gs pos="57576">
                      <a:srgbClr val="000000"/>
                    </a:gs>
                  </a:gsLst>
                  <a:lin ang="5400000" scaled="0"/>
                </a:gradFill>
                <a:effectLst/>
                <a:latin typeface="+mn-lt"/>
                <a:ea typeface="+mn-ea"/>
                <a:cs typeface="Segoe UI" pitchFamily="34" charset="0"/>
              </a:rPr>
              <a:t>Chicago, IL</a:t>
            </a:r>
            <a:endParaRPr lang="en-US" sz="2250" b="0" kern="1200" cap="none" spc="0" baseline="0" dirty="0">
              <a:ln w="3175">
                <a:noFill/>
              </a:ln>
              <a:gradFill>
                <a:gsLst>
                  <a:gs pos="84066">
                    <a:srgbClr val="000000"/>
                  </a:gs>
                  <a:gs pos="57576">
                    <a:srgbClr val="000000"/>
                  </a:gs>
                </a:gsLst>
                <a:lin ang="5400000" scaled="0"/>
              </a:gradFill>
              <a:effectLst/>
              <a:latin typeface="+mn-lt"/>
              <a:ea typeface="+mn-ea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2510" y="4088040"/>
            <a:ext cx="2494315" cy="384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62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§"/>
              <a:defRPr sz="3200"/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9828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35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36776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Demo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639" y="4881266"/>
            <a:ext cx="10058401" cy="738664"/>
          </a:xfrm>
          <a:noFill/>
        </p:spPr>
        <p:txBody>
          <a:bodyPr lIns="182880" tIns="146304" rIns="182880" bIns="146304">
            <a:sp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6" name="Rectangle 5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6025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9" y="2125663"/>
            <a:ext cx="10056812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lang="en-US" sz="7199" b="0" kern="1200" cap="none" spc="-100" baseline="0" dirty="0">
                <a:ln w="3175">
                  <a:noFill/>
                </a:ln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 smtClean="0"/>
              <a:t>Video title</a:t>
            </a:r>
            <a:endParaRPr lang="en-US" dirty="0"/>
          </a:p>
        </p:txBody>
      </p:sp>
      <p:sp>
        <p:nvSpPr>
          <p:cNvPr id="4" name="Rectangle 3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825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Ligh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8490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Dar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34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470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8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38" y="2125662"/>
            <a:ext cx="11887200" cy="1181862"/>
          </a:xfrm>
          <a:noFill/>
        </p:spPr>
        <p:txBody>
          <a:bodyPr tIns="91440" bIns="91440" anchor="t" anchorCtr="0">
            <a:spAutoFit/>
          </a:bodyPr>
          <a:lstStyle>
            <a:lvl1pPr>
              <a:defRPr sz="7199" spc="-100" baseline="0">
                <a:gradFill>
                  <a:gsLst>
                    <a:gs pos="100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29115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-50 Right 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4640" y="1241426"/>
            <a:ext cx="5486399" cy="2012859"/>
          </a:xfrm>
        </p:spPr>
        <p:txBody>
          <a:bodyPr>
            <a:spAutoFit/>
          </a:bodyPr>
          <a:lstStyle>
            <a:lvl1pPr>
              <a:defRPr sz="659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50/50 photo layout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 bwMode="ltGray">
          <a:xfrm>
            <a:off x="6219825" y="1"/>
            <a:ext cx="6216650" cy="6992587"/>
          </a:xfrm>
          <a:blipFill>
            <a:blip r:embed="rId2"/>
            <a:stretch>
              <a:fillRect/>
            </a:stretch>
          </a:blipFill>
        </p:spPr>
        <p:txBody>
          <a:bodyPr tIns="548640" anchor="ctr" anchorCtr="0">
            <a:noAutofit/>
          </a:bodyPr>
          <a:lstStyle>
            <a:lvl1pPr marL="0" indent="0" algn="ctr">
              <a:buNone/>
              <a:defRPr sz="1600" b="1" cap="none" baseline="0">
                <a:gradFill>
                  <a:gsLst>
                    <a:gs pos="0">
                      <a:srgbClr val="FFFFFF"/>
                    </a:gs>
                    <a:gs pos="27000">
                      <a:srgbClr val="FFFFFF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9745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olo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0" y="1090"/>
            <a:ext cx="12430199" cy="6991987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274702" y="2125677"/>
            <a:ext cx="9143936" cy="1828786"/>
          </a:xfrm>
          <a:noFill/>
        </p:spPr>
        <p:txBody>
          <a:bodyPr lIns="146304" tIns="91440" rIns="146304" bIns="91440" anchor="t" anchorCtr="0"/>
          <a:lstStyle>
            <a:lvl1pPr>
              <a:defRPr sz="5399" spc="-10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74702" y="3955785"/>
            <a:ext cx="7315137" cy="1828007"/>
          </a:xfrm>
          <a:noFill/>
        </p:spPr>
        <p:txBody>
          <a:bodyPr lIns="146304" tIns="109728" rIns="146304" bIns="109728">
            <a:noAutofit/>
          </a:bodyPr>
          <a:lstStyle>
            <a:lvl1pPr marL="0" indent="0">
              <a:spcBef>
                <a:spcPts val="0"/>
              </a:spcBef>
              <a:buNone/>
              <a:defRPr sz="3200" spc="0" baseline="0">
                <a:gradFill>
                  <a:gsLst>
                    <a:gs pos="99115">
                      <a:schemeClr val="tx1"/>
                    </a:gs>
                    <a:gs pos="79000">
                      <a:schemeClr val="tx1"/>
                    </a:gs>
                  </a:gsLst>
                  <a:lin ang="5400000" scaled="0"/>
                </a:gradFill>
                <a:latin typeface="+mj-lt"/>
              </a:defRPr>
            </a:lvl1pPr>
          </a:lstStyle>
          <a:p>
            <a:pPr lvl="0"/>
            <a:r>
              <a:rPr lang="en-US" dirty="0" smtClean="0"/>
              <a:t>Speaker Name</a:t>
            </a:r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6537325"/>
            <a:ext cx="12435840" cy="457200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 err="1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07" y="6678218"/>
            <a:ext cx="822951" cy="175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31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84921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56753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2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015991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Accent Color 3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3907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for developer code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 bwMode="hidden">
          <a:xfrm>
            <a:off x="2" y="1212849"/>
            <a:ext cx="12436475" cy="5781676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9" tIns="46639" rIns="46639" bIns="4663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250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74639" y="1221158"/>
            <a:ext cx="11887199" cy="1995931"/>
          </a:xfrm>
        </p:spPr>
        <p:txBody>
          <a:bodyPr/>
          <a:lstStyle>
            <a:lvl1pPr marL="0" indent="0">
              <a:buNone/>
              <a:defRPr sz="3300"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26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560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498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13" indent="0">
              <a:buNone/>
              <a:defRPr>
                <a:gradFill>
                  <a:gsLst>
                    <a:gs pos="125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9624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2" y="0"/>
            <a:ext cx="12435840" cy="699516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gray">
          <a:xfrm>
            <a:off x="0" y="4868863"/>
            <a:ext cx="12436475" cy="2125662"/>
          </a:xfrm>
          <a:prstGeom prst="rect">
            <a:avLst/>
          </a:prstGeom>
          <a:solidFill>
            <a:srgbClr val="505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" name="Text Box 3"/>
          <p:cNvSpPr txBox="1">
            <a:spLocks noChangeArrowheads="1"/>
          </p:cNvSpPr>
          <p:nvPr userDrawn="1"/>
        </p:nvSpPr>
        <p:spPr bwMode="white">
          <a:xfrm>
            <a:off x="7589822" y="6294476"/>
            <a:ext cx="4571999" cy="4031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182880" tIns="146304" rIns="182880" bIns="146304" numCol="1" anchor="t" anchorCtr="0" compatLnSpc="1">
            <a:prstTxWarp prst="textNoShape">
              <a:avLst/>
            </a:prstTxWarp>
            <a:spAutoFit/>
          </a:bodyPr>
          <a:lstStyle/>
          <a:p>
            <a:pPr algn="r" defTabSz="932215" eaLnBrk="0" hangingPunct="0"/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© </a:t>
            </a:r>
            <a:r>
              <a:rPr lang="en-US" sz="700" dirty="0" smtClean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2015 </a:t>
            </a:r>
            <a:r>
              <a:rPr lang="en-US" sz="700" dirty="0">
                <a:gradFill>
                  <a:gsLst>
                    <a:gs pos="12389">
                      <a:srgbClr val="FFFFFF"/>
                    </a:gs>
                    <a:gs pos="54000">
                      <a:srgbClr val="FFFFFF"/>
                    </a:gs>
                  </a:gsLst>
                  <a:lin ang="5400000" scaled="0"/>
                </a:gradFill>
                <a:cs typeface="Segoe UI" pitchFamily="34" charset="0"/>
              </a:rPr>
              <a:t>Microsoft Corporation. All rights reserved.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30" y="5580859"/>
            <a:ext cx="3291840" cy="70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9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490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454" indent="-280966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1944" indent="-290490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526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107" indent="-228582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363076"/>
            <a:ext cx="12436476" cy="631450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77729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 smtClean="0"/>
              <a:t>Next: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2969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 Notes slide Layout No Bar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74638" y="1212850"/>
            <a:ext cx="11887200" cy="2443746"/>
          </a:xfrm>
          <a:prstGeom prst="rect">
            <a:avLst/>
          </a:prstGeom>
        </p:spPr>
        <p:txBody>
          <a:bodyPr/>
          <a:lstStyle>
            <a:lvl1pPr marL="2905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36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571500" indent="-280988">
              <a:buClr>
                <a:schemeClr val="tx1"/>
              </a:buClr>
              <a:buSzPct val="90000"/>
              <a:buFont typeface="Arial" pitchFamily="34" charset="0"/>
              <a:buChar char="•"/>
              <a:defRPr sz="32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 marL="862013" indent="-290513">
              <a:buClr>
                <a:schemeClr val="tx1"/>
              </a:buClr>
              <a:buSzPct val="90000"/>
              <a:buFont typeface="Arial" pitchFamily="34" charset="0"/>
              <a:buChar char="•"/>
              <a:defRPr sz="28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 marL="10906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4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 marL="1319213" indent="-228600">
              <a:buClr>
                <a:schemeClr val="tx1"/>
              </a:buClr>
              <a:buSzPct val="90000"/>
              <a:buFont typeface="Arial" pitchFamily="34" charset="0"/>
              <a:buChar char="•"/>
              <a:defRPr sz="200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en-US" dirty="0" smtClean="0"/>
              <a:t>Use this Layout for Speaker Notes slides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977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436475" cy="6188302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309" y="6433574"/>
            <a:ext cx="1541255" cy="327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2666" y="2485523"/>
            <a:ext cx="9751144" cy="121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177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56"/>
          <a:stretch/>
        </p:blipFill>
        <p:spPr>
          <a:xfrm>
            <a:off x="6224048" y="-7124"/>
            <a:ext cx="6212427" cy="70016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767" y="6298833"/>
            <a:ext cx="1515891" cy="3236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861" y="3063289"/>
            <a:ext cx="5298982" cy="66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2577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lor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3373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40" t="15023" r="8188" b="12829"/>
          <a:stretch/>
        </p:blipFill>
        <p:spPr>
          <a:xfrm>
            <a:off x="0" y="-15543"/>
            <a:ext cx="12436475" cy="7010068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7003290" cy="7002297"/>
          </a:xfrm>
          <a:prstGeom prst="rect">
            <a:avLst/>
          </a:prstGeom>
          <a:solidFill>
            <a:srgbClr val="E43816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 dirty="0">
              <a:solidFill>
                <a:srgbClr val="FFFFFF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6767" y="6298833"/>
            <a:ext cx="1515891" cy="3236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5" y="3090044"/>
            <a:ext cx="5601359" cy="69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4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5008" y="1742998"/>
            <a:ext cx="10726460" cy="205083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2448"/>
              </a:spcBef>
              <a:buNone/>
              <a:defRPr sz="408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2pPr>
            <a:lvl3pPr marL="236387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3pPr>
            <a:lvl4pPr marL="466298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4pPr>
            <a:lvl5pPr marL="707543" indent="0">
              <a:buNone/>
              <a:defRPr sz="2040">
                <a:gradFill>
                  <a:gsLst>
                    <a:gs pos="100000">
                      <a:schemeClr val="bg2"/>
                    </a:gs>
                    <a:gs pos="6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55008" y="372394"/>
            <a:ext cx="10726460" cy="856957"/>
          </a:xfrm>
        </p:spPr>
        <p:txBody>
          <a:bodyPr anchor="t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744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55009" y="1737959"/>
            <a:ext cx="10726460" cy="2043957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448"/>
              </a:spcBef>
              <a:buNone/>
              <a:defRPr sz="408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2pPr>
            <a:lvl3pPr marL="236387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3pPr>
            <a:lvl4pPr marL="466298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4pPr>
            <a:lvl5pPr marL="707543" indent="0">
              <a:buNone/>
              <a:defRPr sz="204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18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661" y="233152"/>
            <a:ext cx="11375536" cy="856957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29661" y="1476621"/>
            <a:ext cx="11375536" cy="2163842"/>
          </a:xfrm>
          <a:prstGeom prst="rect">
            <a:avLst/>
          </a:prstGeom>
        </p:spPr>
        <p:txBody>
          <a:bodyPr anchor="t" anchorCtr="0">
            <a:spAutoFit/>
          </a:bodyPr>
          <a:lstStyle>
            <a:lvl1pPr marL="289818" indent="-289818">
              <a:buFont typeface="Wingdings" pitchFamily="2" charset="2"/>
              <a:buChar char=""/>
              <a:defRPr sz="4080"/>
            </a:lvl1pPr>
            <a:lvl2pPr marL="527824" indent="-238007">
              <a:buFont typeface="Wingdings" pitchFamily="2" charset="2"/>
              <a:buChar char=""/>
              <a:defRPr>
                <a:latin typeface="+mn-lt"/>
              </a:defRPr>
            </a:lvl2pPr>
            <a:lvl3pPr marL="756116" indent="-228292">
              <a:buFont typeface="Wingdings" pitchFamily="2" charset="2"/>
              <a:buChar char=""/>
              <a:tabLst/>
              <a:defRPr>
                <a:latin typeface="+mn-lt"/>
              </a:defRPr>
            </a:lvl3pPr>
            <a:lvl4pPr marL="932597" indent="-176481">
              <a:buFont typeface="Wingdings" pitchFamily="2" charset="2"/>
              <a:buChar char=""/>
              <a:defRPr>
                <a:latin typeface="+mn-lt"/>
              </a:defRPr>
            </a:lvl4pPr>
            <a:lvl5pPr marL="1109078" indent="-176481">
              <a:buFont typeface="Wingdings" pitchFamily="2" charset="2"/>
              <a:buChar char=""/>
              <a:tabLst/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98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2-color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55008" y="1476623"/>
            <a:ext cx="5180846" cy="2615864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sz="4080">
                <a:solidFill>
                  <a:schemeClr val="tx1"/>
                </a:solidFill>
                <a:latin typeface="+mj-lt"/>
              </a:defRPr>
            </a:lvl1pPr>
            <a:lvl2pPr marL="0" indent="0">
              <a:buNone/>
              <a:defRPr sz="2040"/>
            </a:lvl2pPr>
            <a:lvl3pPr marL="238007" indent="0">
              <a:buNone/>
              <a:defRPr sz="2040"/>
            </a:lvl3pPr>
            <a:lvl4pPr marL="466298" indent="0">
              <a:buNone/>
              <a:defRPr sz="2040"/>
            </a:lvl4pPr>
            <a:lvl5pPr marL="707543" indent="0">
              <a:buNone/>
              <a:defRPr sz="204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405482" y="1476624"/>
            <a:ext cx="5175986" cy="2655493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lang="en-US" sz="4080" kern="1200" spc="-71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3238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800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9536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70106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>
                <a:gradFill>
                  <a:gsLst>
                    <a:gs pos="1250">
                      <a:schemeClr val="bg2"/>
                    </a:gs>
                    <a:gs pos="100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77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2-Content,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855008" y="1476624"/>
            <a:ext cx="5180846" cy="2609048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sz="408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</a:defRPr>
            </a:lvl1pPr>
            <a:lvl2pPr marL="0" indent="0">
              <a:buNone/>
              <a:defRPr sz="204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2pPr>
            <a:lvl3pPr marL="238007" indent="0">
              <a:buNone/>
              <a:defRPr sz="204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3pPr>
            <a:lvl4pPr marL="466298" indent="0">
              <a:buNone/>
              <a:defRPr sz="204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4pPr>
            <a:lvl5pPr marL="707543" indent="0">
              <a:buNone/>
              <a:defRPr sz="204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6327217" y="1476624"/>
            <a:ext cx="5254251" cy="2655493"/>
          </a:xfrm>
        </p:spPr>
        <p:txBody>
          <a:bodyPr/>
          <a:lstStyle>
            <a:lvl1pPr marL="0" indent="0">
              <a:spcBef>
                <a:spcPts val="1224"/>
              </a:spcBef>
              <a:buNone/>
              <a:defRPr lang="en-US" sz="408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3238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3800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69536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 smtClean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701067" marR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  <a:defRPr lang="en-US" sz="2040" kern="1200" spc="-71" baseline="0" dirty="0">
                <a:gradFill>
                  <a:gsLst>
                    <a:gs pos="1000">
                      <a:schemeClr val="bg2"/>
                    </a:gs>
                    <a:gs pos="9800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Click to edit Master text styles</a:t>
            </a:r>
          </a:p>
          <a:p>
            <a:pPr marL="0" marR="0" lvl="1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Second level</a:t>
            </a:r>
          </a:p>
          <a:p>
            <a:pPr marL="0" marR="0" lvl="2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Third level</a:t>
            </a:r>
          </a:p>
          <a:p>
            <a:pPr marL="0" marR="0" lvl="3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Fourth level</a:t>
            </a:r>
          </a:p>
          <a:p>
            <a:pPr marL="0" marR="0" lvl="4" indent="0" algn="l" defTabSz="932559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itchFamily="34" charset="0"/>
              <a:buNone/>
              <a:tabLst/>
            </a:pPr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-23637" y="0"/>
            <a:ext cx="6106504" cy="6994525"/>
          </a:xfrm>
          <a:prstGeom prst="rect">
            <a:avLst/>
          </a:prstGeom>
          <a:solidFill>
            <a:schemeClr val="tx1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6630" tIns="46630" rIns="46630" bIns="466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290" fontAlgn="base">
              <a:spcBef>
                <a:spcPct val="0"/>
              </a:spcBef>
              <a:spcAft>
                <a:spcPct val="0"/>
              </a:spcAft>
            </a:pPr>
            <a:endParaRPr lang="en-US" sz="2244" dirty="0" smtClean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421497" y="1146731"/>
            <a:ext cx="5192228" cy="786328"/>
          </a:xfrm>
        </p:spPr>
        <p:txBody>
          <a:bodyPr>
            <a:spAutoFit/>
          </a:bodyPr>
          <a:lstStyle>
            <a:lvl1pPr>
              <a:defRPr sz="4998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Slide here…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21497" y="2098525"/>
            <a:ext cx="5192228" cy="546192"/>
          </a:xfrm>
        </p:spPr>
        <p:txBody>
          <a:bodyPr>
            <a:spAutoFit/>
          </a:bodyPr>
          <a:lstStyle>
            <a:lvl1pPr marL="0" indent="0">
              <a:buNone/>
              <a:defRPr sz="3264">
                <a:solidFill>
                  <a:schemeClr val="bg1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text…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616503" y="1707337"/>
            <a:ext cx="5213617" cy="376684"/>
          </a:xfrm>
        </p:spPr>
        <p:txBody>
          <a:bodyPr>
            <a:spAutoFit/>
          </a:bodyPr>
          <a:lstStyle>
            <a:lvl1pPr marL="0" indent="0">
              <a:buNone/>
              <a:defRPr sz="2040" baseline="0">
                <a:solidFill>
                  <a:srgbClr val="5D5D5D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text…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19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389239" y="2409225"/>
            <a:ext cx="5440958" cy="378481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590732" y="2409225"/>
            <a:ext cx="5440958" cy="3784815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436475" cy="17641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709310" y="443457"/>
            <a:ext cx="10726460" cy="9417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>
              <a:defRPr sz="6119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 here…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23918" y="2622947"/>
            <a:ext cx="4819134" cy="433187"/>
          </a:xfrm>
        </p:spPr>
        <p:txBody>
          <a:bodyPr>
            <a:spAutoFit/>
          </a:bodyPr>
          <a:lstStyle>
            <a:lvl1pPr marL="0" indent="0">
              <a:buNone/>
              <a:defRPr sz="2448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Headline 1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6599105" y="2622946"/>
            <a:ext cx="4819134" cy="433187"/>
          </a:xfrm>
        </p:spPr>
        <p:txBody>
          <a:bodyPr>
            <a:spAutoFit/>
          </a:bodyPr>
          <a:lstStyle>
            <a:lvl1pPr marL="0" indent="0">
              <a:buNone/>
              <a:defRPr sz="2448" baseline="0">
                <a:solidFill>
                  <a:schemeClr val="tx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Headline 2 here…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idx="11" hasCustomPrompt="1"/>
          </p:nvPr>
        </p:nvSpPr>
        <p:spPr>
          <a:xfrm>
            <a:off x="818074" y="3252601"/>
            <a:ext cx="4824978" cy="348433"/>
          </a:xfrm>
        </p:spPr>
        <p:txBody>
          <a:bodyPr>
            <a:spAutoFit/>
          </a:bodyPr>
          <a:lstStyle>
            <a:lvl1pPr marL="0" indent="0">
              <a:buNone/>
              <a:defRPr sz="1836" baseline="0">
                <a:solidFill>
                  <a:srgbClr val="5D5D5D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copy here…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2" hasCustomPrompt="1"/>
          </p:nvPr>
        </p:nvSpPr>
        <p:spPr>
          <a:xfrm>
            <a:off x="6606877" y="3252601"/>
            <a:ext cx="4824978" cy="348433"/>
          </a:xfrm>
        </p:spPr>
        <p:txBody>
          <a:bodyPr>
            <a:spAutoFit/>
          </a:bodyPr>
          <a:lstStyle>
            <a:lvl1pPr marL="0" indent="0">
              <a:buNone/>
              <a:defRPr sz="1836" baseline="0">
                <a:solidFill>
                  <a:srgbClr val="5D5D5D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Body copy here…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3838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6210465" y="0"/>
            <a:ext cx="6226010" cy="6994525"/>
          </a:xfrm>
          <a:prstGeom prst="rect">
            <a:avLst/>
          </a:prstGeom>
          <a:solidFill>
            <a:srgbClr val="5D5D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6653514" y="575842"/>
            <a:ext cx="738416" cy="737575"/>
          </a:xfrm>
          <a:prstGeom prst="rect">
            <a:avLst/>
          </a:prstGeom>
          <a:solidFill>
            <a:srgbClr val="F18B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66365" y="571156"/>
            <a:ext cx="5192228" cy="786328"/>
          </a:xfrm>
        </p:spPr>
        <p:txBody>
          <a:bodyPr>
            <a:spAutoFit/>
          </a:bodyPr>
          <a:lstStyle>
            <a:lvl1pPr>
              <a:defRPr sz="4998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Title of Slide here…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4868757"/>
            <a:ext cx="6210465" cy="48789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	Click to insert photo.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05179" y="1722234"/>
            <a:ext cx="5178636" cy="433187"/>
          </a:xfrm>
        </p:spPr>
        <p:txBody>
          <a:bodyPr>
            <a:spAutoFit/>
          </a:bodyPr>
          <a:lstStyle>
            <a:lvl1pPr marL="0" indent="0">
              <a:buNone/>
              <a:defRPr sz="2448">
                <a:solidFill>
                  <a:schemeClr val="tx1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 copy here…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7575345" y="575842"/>
            <a:ext cx="4473651" cy="353469"/>
          </a:xfrm>
        </p:spPr>
        <p:txBody>
          <a:bodyPr>
            <a:spAutoFit/>
          </a:bodyPr>
          <a:lstStyle>
            <a:lvl1pPr marL="0" indent="0">
              <a:buNone/>
              <a:defRPr sz="1836">
                <a:solidFill>
                  <a:srgbClr val="EB3E1B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•   </a:t>
            </a:r>
            <a:r>
              <a:rPr lang="en-US" sz="1836" dirty="0" smtClean="0">
                <a:solidFill>
                  <a:schemeClr val="bg1"/>
                </a:solidFill>
              </a:rPr>
              <a:t>Subtitle copy here...</a:t>
            </a:r>
            <a:endParaRPr lang="en-US" sz="1836" dirty="0">
              <a:solidFill>
                <a:schemeClr val="bg1"/>
              </a:solidFill>
            </a:endParaRPr>
          </a:p>
        </p:txBody>
      </p:sp>
      <p:sp>
        <p:nvSpPr>
          <p:cNvPr id="13" name="Freeform 23"/>
          <p:cNvSpPr>
            <a:spLocks noEditPoints="1"/>
          </p:cNvSpPr>
          <p:nvPr userDrawn="1"/>
        </p:nvSpPr>
        <p:spPr bwMode="black">
          <a:xfrm>
            <a:off x="6801845" y="722893"/>
            <a:ext cx="441754" cy="443472"/>
          </a:xfrm>
          <a:custGeom>
            <a:avLst/>
            <a:gdLst>
              <a:gd name="T0" fmla="*/ 108 w 150"/>
              <a:gd name="T1" fmla="*/ 104 h 150"/>
              <a:gd name="T2" fmla="*/ 42 w 150"/>
              <a:gd name="T3" fmla="*/ 104 h 150"/>
              <a:gd name="T4" fmla="*/ 38 w 150"/>
              <a:gd name="T5" fmla="*/ 100 h 150"/>
              <a:gd name="T6" fmla="*/ 38 w 150"/>
              <a:gd name="T7" fmla="*/ 50 h 150"/>
              <a:gd name="T8" fmla="*/ 42 w 150"/>
              <a:gd name="T9" fmla="*/ 46 h 150"/>
              <a:gd name="T10" fmla="*/ 108 w 150"/>
              <a:gd name="T11" fmla="*/ 46 h 150"/>
              <a:gd name="T12" fmla="*/ 112 w 150"/>
              <a:gd name="T13" fmla="*/ 50 h 150"/>
              <a:gd name="T14" fmla="*/ 112 w 150"/>
              <a:gd name="T15" fmla="*/ 100 h 150"/>
              <a:gd name="T16" fmla="*/ 108 w 150"/>
              <a:gd name="T17" fmla="*/ 104 h 150"/>
              <a:gd name="T18" fmla="*/ 45 w 150"/>
              <a:gd name="T19" fmla="*/ 96 h 150"/>
              <a:gd name="T20" fmla="*/ 105 w 150"/>
              <a:gd name="T21" fmla="*/ 96 h 150"/>
              <a:gd name="T22" fmla="*/ 105 w 150"/>
              <a:gd name="T23" fmla="*/ 62 h 150"/>
              <a:gd name="T24" fmla="*/ 77 w 150"/>
              <a:gd name="T25" fmla="*/ 84 h 150"/>
              <a:gd name="T26" fmla="*/ 72 w 150"/>
              <a:gd name="T27" fmla="*/ 84 h 150"/>
              <a:gd name="T28" fmla="*/ 45 w 150"/>
              <a:gd name="T29" fmla="*/ 63 h 150"/>
              <a:gd name="T30" fmla="*/ 45 w 150"/>
              <a:gd name="T31" fmla="*/ 96 h 150"/>
              <a:gd name="T32" fmla="*/ 46 w 150"/>
              <a:gd name="T33" fmla="*/ 54 h 150"/>
              <a:gd name="T34" fmla="*/ 74 w 150"/>
              <a:gd name="T35" fmla="*/ 76 h 150"/>
              <a:gd name="T36" fmla="*/ 103 w 150"/>
              <a:gd name="T37" fmla="*/ 54 h 150"/>
              <a:gd name="T38" fmla="*/ 46 w 150"/>
              <a:gd name="T39" fmla="*/ 54 h 150"/>
              <a:gd name="T40" fmla="*/ 75 w 150"/>
              <a:gd name="T41" fmla="*/ 10 h 150"/>
              <a:gd name="T42" fmla="*/ 10 w 150"/>
              <a:gd name="T43" fmla="*/ 75 h 150"/>
              <a:gd name="T44" fmla="*/ 75 w 150"/>
              <a:gd name="T45" fmla="*/ 140 h 150"/>
              <a:gd name="T46" fmla="*/ 140 w 150"/>
              <a:gd name="T47" fmla="*/ 75 h 150"/>
              <a:gd name="T48" fmla="*/ 75 w 150"/>
              <a:gd name="T49" fmla="*/ 10 h 150"/>
              <a:gd name="T50" fmla="*/ 75 w 150"/>
              <a:gd name="T51" fmla="*/ 0 h 150"/>
              <a:gd name="T52" fmla="*/ 150 w 150"/>
              <a:gd name="T53" fmla="*/ 75 h 150"/>
              <a:gd name="T54" fmla="*/ 75 w 150"/>
              <a:gd name="T55" fmla="*/ 150 h 150"/>
              <a:gd name="T56" fmla="*/ 0 w 150"/>
              <a:gd name="T57" fmla="*/ 75 h 150"/>
              <a:gd name="T58" fmla="*/ 75 w 150"/>
              <a:gd name="T5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50" h="150">
                <a:moveTo>
                  <a:pt x="108" y="104"/>
                </a:moveTo>
                <a:cubicBezTo>
                  <a:pt x="42" y="104"/>
                  <a:pt x="42" y="104"/>
                  <a:pt x="42" y="104"/>
                </a:cubicBezTo>
                <a:cubicBezTo>
                  <a:pt x="39" y="104"/>
                  <a:pt x="38" y="102"/>
                  <a:pt x="38" y="100"/>
                </a:cubicBezTo>
                <a:cubicBezTo>
                  <a:pt x="38" y="50"/>
                  <a:pt x="38" y="50"/>
                  <a:pt x="38" y="50"/>
                </a:cubicBezTo>
                <a:cubicBezTo>
                  <a:pt x="38" y="48"/>
                  <a:pt x="39" y="46"/>
                  <a:pt x="42" y="46"/>
                </a:cubicBezTo>
                <a:cubicBezTo>
                  <a:pt x="108" y="46"/>
                  <a:pt x="108" y="46"/>
                  <a:pt x="108" y="46"/>
                </a:cubicBezTo>
                <a:cubicBezTo>
                  <a:pt x="111" y="46"/>
                  <a:pt x="112" y="48"/>
                  <a:pt x="112" y="50"/>
                </a:cubicBezTo>
                <a:cubicBezTo>
                  <a:pt x="112" y="100"/>
                  <a:pt x="112" y="100"/>
                  <a:pt x="112" y="100"/>
                </a:cubicBezTo>
                <a:cubicBezTo>
                  <a:pt x="112" y="102"/>
                  <a:pt x="111" y="104"/>
                  <a:pt x="108" y="104"/>
                </a:cubicBezTo>
                <a:close/>
                <a:moveTo>
                  <a:pt x="45" y="96"/>
                </a:moveTo>
                <a:cubicBezTo>
                  <a:pt x="105" y="96"/>
                  <a:pt x="105" y="96"/>
                  <a:pt x="105" y="96"/>
                </a:cubicBezTo>
                <a:cubicBezTo>
                  <a:pt x="105" y="62"/>
                  <a:pt x="105" y="62"/>
                  <a:pt x="105" y="62"/>
                </a:cubicBezTo>
                <a:cubicBezTo>
                  <a:pt x="77" y="84"/>
                  <a:pt x="77" y="84"/>
                  <a:pt x="77" y="84"/>
                </a:cubicBezTo>
                <a:cubicBezTo>
                  <a:pt x="75" y="85"/>
                  <a:pt x="73" y="85"/>
                  <a:pt x="72" y="84"/>
                </a:cubicBezTo>
                <a:cubicBezTo>
                  <a:pt x="45" y="63"/>
                  <a:pt x="45" y="63"/>
                  <a:pt x="45" y="63"/>
                </a:cubicBezTo>
                <a:lnTo>
                  <a:pt x="45" y="96"/>
                </a:lnTo>
                <a:close/>
                <a:moveTo>
                  <a:pt x="46" y="54"/>
                </a:moveTo>
                <a:cubicBezTo>
                  <a:pt x="74" y="76"/>
                  <a:pt x="74" y="76"/>
                  <a:pt x="74" y="76"/>
                </a:cubicBezTo>
                <a:cubicBezTo>
                  <a:pt x="103" y="54"/>
                  <a:pt x="103" y="54"/>
                  <a:pt x="103" y="54"/>
                </a:cubicBezTo>
                <a:lnTo>
                  <a:pt x="46" y="54"/>
                </a:lnTo>
                <a:close/>
                <a:moveTo>
                  <a:pt x="75" y="10"/>
                </a:moveTo>
                <a:cubicBezTo>
                  <a:pt x="39" y="10"/>
                  <a:pt x="10" y="39"/>
                  <a:pt x="10" y="75"/>
                </a:cubicBezTo>
                <a:cubicBezTo>
                  <a:pt x="10" y="111"/>
                  <a:pt x="39" y="140"/>
                  <a:pt x="75" y="140"/>
                </a:cubicBezTo>
                <a:cubicBezTo>
                  <a:pt x="111" y="140"/>
                  <a:pt x="140" y="111"/>
                  <a:pt x="140" y="75"/>
                </a:cubicBezTo>
                <a:cubicBezTo>
                  <a:pt x="140" y="39"/>
                  <a:pt x="111" y="10"/>
                  <a:pt x="75" y="10"/>
                </a:cubicBezTo>
                <a:moveTo>
                  <a:pt x="75" y="0"/>
                </a:moveTo>
                <a:cubicBezTo>
                  <a:pt x="116" y="0"/>
                  <a:pt x="150" y="34"/>
                  <a:pt x="150" y="75"/>
                </a:cubicBezTo>
                <a:cubicBezTo>
                  <a:pt x="150" y="116"/>
                  <a:pt x="116" y="150"/>
                  <a:pt x="75" y="150"/>
                </a:cubicBezTo>
                <a:cubicBezTo>
                  <a:pt x="34" y="150"/>
                  <a:pt x="0" y="116"/>
                  <a:pt x="0" y="75"/>
                </a:cubicBezTo>
                <a:cubicBezTo>
                  <a:pt x="0" y="34"/>
                  <a:pt x="34" y="0"/>
                  <a:pt x="75" y="0"/>
                </a:cubicBezTo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14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436475" cy="699452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32597"/>
            <a:endParaRPr lang="en-US" sz="1836">
              <a:solidFill>
                <a:srgbClr val="FFFFFF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059242"/>
            <a:ext cx="10443076" cy="1109343"/>
          </a:xfrm>
          <a:prstGeom prst="rect">
            <a:avLst/>
          </a:prstGeom>
        </p:spPr>
        <p:txBody>
          <a:bodyPr anchor="b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5085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165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2025170"/>
          </a:xfrm>
        </p:spPr>
        <p:txBody>
          <a:bodyPr/>
          <a:lstStyle>
            <a:lvl1pPr marL="0" indent="0">
              <a:buNone/>
              <a:defRPr>
                <a:gradFill>
                  <a:gsLst>
                    <a:gs pos="1250">
                      <a:schemeClr val="tx1"/>
                    </a:gs>
                    <a:gs pos="99000">
                      <a:schemeClr val="tx1"/>
                    </a:gs>
                  </a:gsLst>
                  <a:lin ang="5400000" scaled="0"/>
                </a:gradFill>
              </a:defRPr>
            </a:lvl1pPr>
            <a:lvl2pPr marL="0" indent="0">
              <a:buFontTx/>
              <a:buNone/>
              <a:defRPr sz="2000"/>
            </a:lvl2pPr>
            <a:lvl3pPr marL="228582" indent="0">
              <a:buNone/>
              <a:defRPr/>
            </a:lvl3pPr>
            <a:lvl4pPr marL="457163" indent="0">
              <a:buNone/>
              <a:defRPr/>
            </a:lvl4pPr>
            <a:lvl5pPr marL="68574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0986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059242"/>
            <a:ext cx="10443076" cy="1109343"/>
          </a:xfrm>
          <a:prstGeom prst="rect">
            <a:avLst/>
          </a:prstGeom>
        </p:spPr>
        <p:txBody>
          <a:bodyPr anchor="b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5085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595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rgbClr val="5D5D5D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rgbClr val="5D5D5D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195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5085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78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7218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60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99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115" y="6602396"/>
            <a:ext cx="855566" cy="18268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98319" y="2151538"/>
            <a:ext cx="10443076" cy="1111219"/>
          </a:xfrm>
          <a:prstGeom prst="rect">
            <a:avLst/>
          </a:prstGeom>
        </p:spPr>
        <p:txBody>
          <a:bodyPr anchor="t" anchorCtr="0"/>
          <a:lstStyle>
            <a:lvl1pPr>
              <a:defRPr sz="7343" spc="-153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style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998319" y="3494024"/>
            <a:ext cx="10443076" cy="48789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pc="-71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Subtitle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56" y="6581293"/>
            <a:ext cx="1652074" cy="206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985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1140" y="1476624"/>
            <a:ext cx="5542487" cy="122422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None/>
              <a:defRPr sz="4080" b="0" cap="none" baseline="0">
                <a:solidFill>
                  <a:schemeClr val="tx1"/>
                </a:solidFill>
                <a:latin typeface="+mj-lt"/>
              </a:defRPr>
            </a:lvl1pPr>
            <a:lvl2pPr marL="621622" indent="0">
              <a:buNone/>
              <a:defRPr sz="2754" b="1"/>
            </a:lvl2pPr>
            <a:lvl3pPr marL="1243245" indent="0">
              <a:buNone/>
              <a:defRPr sz="2448" b="1"/>
            </a:lvl3pPr>
            <a:lvl4pPr marL="1864867" indent="0">
              <a:buNone/>
              <a:defRPr sz="2142" b="1"/>
            </a:lvl4pPr>
            <a:lvl5pPr marL="2486489" indent="0">
              <a:buNone/>
              <a:defRPr sz="2142" b="1"/>
            </a:lvl5pPr>
            <a:lvl6pPr marL="3108112" indent="0">
              <a:buNone/>
              <a:defRPr sz="2142" b="1"/>
            </a:lvl6pPr>
            <a:lvl7pPr marL="3729734" indent="0">
              <a:buNone/>
              <a:defRPr sz="2142" b="1"/>
            </a:lvl7pPr>
            <a:lvl8pPr marL="4351355" indent="0">
              <a:buNone/>
              <a:defRPr sz="2142" b="1"/>
            </a:lvl8pPr>
            <a:lvl9pPr marL="4972978" indent="0">
              <a:buNone/>
              <a:defRPr sz="2142" b="1"/>
            </a:lvl9pPr>
          </a:lstStyle>
          <a:p>
            <a:pPr lvl="0"/>
            <a:r>
              <a:rPr lang="en-US" dirty="0" smtClean="0"/>
              <a:t>Click to edit Master text styles.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3"/>
          </p:nvPr>
        </p:nvSpPr>
        <p:spPr>
          <a:xfrm>
            <a:off x="531141" y="2789432"/>
            <a:ext cx="5553332" cy="37668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spcBef>
                <a:spcPts val="1224"/>
              </a:spcBef>
              <a:buFont typeface="Arial" pitchFamily="34" charset="0"/>
              <a:buNone/>
              <a:defRPr lang="en-US" sz="2040" kern="1200" spc="0" dirty="0" smtClean="0">
                <a:gradFill>
                  <a:gsLst>
                    <a:gs pos="100000">
                      <a:schemeClr val="bg2"/>
                    </a:gs>
                    <a:gs pos="0">
                      <a:schemeClr val="bg2"/>
                    </a:gs>
                  </a:gsLst>
                  <a:lin ang="5400000" scaled="0"/>
                </a:gradFill>
                <a:latin typeface="+mn-lt"/>
                <a:ea typeface="+mn-ea"/>
                <a:cs typeface="Segoe UI" pitchFamily="34" charset="0"/>
              </a:defRPr>
            </a:lvl1pPr>
            <a:lvl2pPr marL="932433" indent="-388514">
              <a:defRPr lang="en-US" sz="214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2pPr>
            <a:lvl3pPr marL="932433" indent="-233108">
              <a:defRPr lang="en-US" sz="1938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3pPr>
            <a:lvl4pPr marL="1243245" indent="-233108">
              <a:defRPr lang="en-US" sz="1632" kern="1200" dirty="0" smtClean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4pPr>
            <a:lvl5pPr marL="1476353" indent="-233108">
              <a:defRPr lang="en-US" sz="1632" kern="120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Arial" pitchFamily="34" charset="0"/>
              </a:defRPr>
            </a:lvl5pPr>
            <a:lvl6pPr>
              <a:defRPr sz="2142"/>
            </a:lvl6pPr>
            <a:lvl7pPr>
              <a:defRPr sz="2142"/>
            </a:lvl7pPr>
            <a:lvl8pPr>
              <a:defRPr sz="2142"/>
            </a:lvl8pPr>
            <a:lvl9pPr>
              <a:defRPr sz="2142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6333210" y="3253317"/>
            <a:ext cx="6100026" cy="487890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Click to insert photo.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594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2972767"/>
            <a:ext cx="12436475" cy="1011687"/>
          </a:xfrm>
        </p:spPr>
        <p:txBody>
          <a:bodyPr lIns="182880" anchor="ctr"/>
          <a:lstStyle>
            <a:lvl1pPr marL="0" indent="0" algn="l">
              <a:buNone/>
              <a:defRPr/>
            </a:lvl1pPr>
          </a:lstStyle>
          <a:p>
            <a:r>
              <a:rPr lang="en-US" dirty="0" smtClean="0"/>
              <a:t>	Click to insert photo.</a:t>
            </a:r>
          </a:p>
          <a:p>
            <a:r>
              <a:rPr lang="en-US" dirty="0" smtClean="0"/>
              <a:t>	(layer sent to back)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4989" y="478905"/>
            <a:ext cx="5310778" cy="1866936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>
              <a:defRPr sz="4896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 Title of Slide here…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14989" y="2345841"/>
            <a:ext cx="5310778" cy="3766492"/>
          </a:xfrm>
          <a:solidFill>
            <a:srgbClr val="EB3E1B">
              <a:alpha val="80000"/>
            </a:srgbClr>
          </a:solidFill>
          <a:ln>
            <a:noFill/>
          </a:ln>
        </p:spPr>
        <p:txBody>
          <a:bodyPr>
            <a:noAutofit/>
          </a:bodyPr>
          <a:lstStyle>
            <a:lvl1pPr marL="0" indent="0">
              <a:buNone/>
              <a:defRPr sz="2448" baseline="0">
                <a:solidFill>
                  <a:schemeClr val="bg1"/>
                </a:solidFill>
              </a:defRPr>
            </a:lvl1pPr>
            <a:lvl2pPr marL="466298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2pPr>
            <a:lvl3pPr marL="932597" indent="0">
              <a:buNone/>
              <a:defRPr sz="1836">
                <a:solidFill>
                  <a:schemeClr val="tx1">
                    <a:tint val="75000"/>
                  </a:schemeClr>
                </a:solidFill>
              </a:defRPr>
            </a:lvl3pPr>
            <a:lvl4pPr marL="1398895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4pPr>
            <a:lvl5pPr marL="1865193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5pPr>
            <a:lvl6pPr marL="2331491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6pPr>
            <a:lvl7pPr marL="2797790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7pPr>
            <a:lvl8pPr marL="3264088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8pPr>
            <a:lvl9pPr marL="3730386" indent="0">
              <a:buNone/>
              <a:defRPr sz="16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   Click to edit text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215" y="6569401"/>
            <a:ext cx="846979" cy="179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33" y="6582007"/>
            <a:ext cx="1650942" cy="20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65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55008" y="6482889"/>
            <a:ext cx="2798207" cy="372394"/>
          </a:xfrm>
          <a:prstGeom prst="rect">
            <a:avLst/>
          </a:prstGeom>
        </p:spPr>
        <p:txBody>
          <a:bodyPr/>
          <a:lstStyle/>
          <a:p>
            <a:pPr defTabSz="932597"/>
            <a:fld id="{E22491F9-F3FF-4C03-8751-4D117BFF996F}" type="datetimeFigureOut">
              <a:rPr lang="en-US" smtClean="0">
                <a:solidFill>
                  <a:srgbClr val="EB3C00"/>
                </a:solidFill>
              </a:rPr>
              <a:pPr defTabSz="932597"/>
              <a:t>5/8/2015</a:t>
            </a:fld>
            <a:endParaRPr lang="en-US">
              <a:solidFill>
                <a:srgbClr val="EB3C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19583" y="6482889"/>
            <a:ext cx="4197310" cy="372394"/>
          </a:xfrm>
          <a:prstGeom prst="rect">
            <a:avLst/>
          </a:prstGeom>
        </p:spPr>
        <p:txBody>
          <a:bodyPr/>
          <a:lstStyle/>
          <a:p>
            <a:pPr defTabSz="932597"/>
            <a:endParaRPr lang="en-US">
              <a:solidFill>
                <a:srgbClr val="EB3C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3260" y="6482889"/>
            <a:ext cx="2798207" cy="372394"/>
          </a:xfrm>
          <a:prstGeom prst="rect">
            <a:avLst/>
          </a:prstGeom>
        </p:spPr>
        <p:txBody>
          <a:bodyPr/>
          <a:lstStyle/>
          <a:p>
            <a:pPr defTabSz="932597"/>
            <a:fld id="{F4B6A5BD-745E-4019-9289-0F74100B0369}" type="slidenum">
              <a:rPr lang="en-US" smtClean="0">
                <a:solidFill>
                  <a:srgbClr val="EB3C00"/>
                </a:solidFill>
              </a:rPr>
              <a:pPr defTabSz="932597"/>
              <a:t>‹#›</a:t>
            </a:fld>
            <a:endParaRPr lang="en-US">
              <a:solidFill>
                <a:srgbClr val="EB3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8747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st level colo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buClr>
                <a:schemeClr val="tx2"/>
              </a:buClr>
              <a:defRPr sz="400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2684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092881"/>
          </a:xfrm>
        </p:spPr>
        <p:txBody>
          <a:bodyPr>
            <a:spAutoFit/>
          </a:bodyPr>
          <a:lstStyle>
            <a:lvl1pPr>
              <a:defRPr sz="40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114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2-color Non-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>
                <a:gradFill>
                  <a:gsLst>
                    <a:gs pos="12389">
                      <a:schemeClr val="tx2"/>
                    </a:gs>
                    <a:gs pos="31000">
                      <a:schemeClr val="tx2"/>
                    </a:gs>
                  </a:gsLst>
                  <a:lin ang="5400000" scaled="0"/>
                </a:gradFill>
              </a:defRPr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9599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914370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itchFamily="2" charset="2"/>
              <a:buNone/>
              <a:defRPr sz="3200"/>
            </a:lvl1pPr>
            <a:lvl2pPr marL="0" indent="0">
              <a:buNone/>
              <a:defRPr sz="2000"/>
            </a:lvl2pPr>
            <a:lvl3pPr marL="231757" indent="0">
              <a:buNone/>
              <a:tabLst/>
              <a:defRPr sz="2000"/>
            </a:lvl3pPr>
            <a:lvl4pPr marL="460338" indent="0">
              <a:buNone/>
              <a:defRPr/>
            </a:lvl4pPr>
            <a:lvl5pPr marL="685745" indent="0">
              <a:buNone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5866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1st level c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25279"/>
          </a:xfrm>
        </p:spPr>
        <p:txBody>
          <a:bodyPr wrap="square">
            <a:spAutoFit/>
          </a:bodyPr>
          <a:lstStyle>
            <a:lvl1pPr marL="287315" indent="-287315">
              <a:spcBef>
                <a:spcPts val="1224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320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defRPr>
            </a:lvl1pPr>
            <a:lvl2pPr marL="531123" indent="-233176">
              <a:buFont typeface="Wingdings" panose="05000000000000000000" pitchFamily="2" charset="2"/>
              <a:buChar char="§"/>
              <a:defRPr sz="2400"/>
            </a:lvl2pPr>
            <a:lvl3pPr marL="699529" indent="-168406">
              <a:buFont typeface="Wingdings" panose="05000000000000000000" pitchFamily="2" charset="2"/>
              <a:buChar char="§"/>
              <a:tabLst/>
              <a:defRPr sz="2000"/>
            </a:lvl3pPr>
            <a:lvl4pPr marL="880887" indent="-181359">
              <a:buFont typeface="Wingdings" panose="05000000000000000000" pitchFamily="2" charset="2"/>
              <a:buChar char="§"/>
              <a:defRPr/>
            </a:lvl4pPr>
            <a:lvl5pPr marL="1049293" indent="-168406">
              <a:buFont typeface="Wingdings" panose="05000000000000000000" pitchFamily="2" charset="2"/>
              <a:buChar char="§"/>
              <a:tabLst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94670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30.xml"/><Relationship Id="rId21" Type="http://schemas.openxmlformats.org/officeDocument/2006/relationships/slideLayout" Target="../slideLayouts/slideLayout48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20" Type="http://schemas.openxmlformats.org/officeDocument/2006/relationships/slideLayout" Target="../slideLayouts/slideLayout47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37.xml"/><Relationship Id="rId19" Type="http://schemas.openxmlformats.org/officeDocument/2006/relationships/slideLayout" Target="../slideLayouts/slideLayout46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Relationship Id="rId22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639" y="295275"/>
            <a:ext cx="11889564" cy="917575"/>
          </a:xfrm>
          <a:prstGeom prst="rect">
            <a:avLst/>
          </a:prstGeom>
        </p:spPr>
        <p:txBody>
          <a:bodyPr vert="horz" wrap="square" lIns="146304" tIns="91440" rIns="146304" bIns="9144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4640" y="1212852"/>
            <a:ext cx="11887198" cy="2092881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 rot="5400000">
            <a:off x="9393899" y="3050513"/>
            <a:ext cx="6995160" cy="89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276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269" r:id="rId1"/>
    <p:sldLayoutId id="2147484236" r:id="rId2"/>
    <p:sldLayoutId id="2147484240" r:id="rId3"/>
    <p:sldLayoutId id="2147484272" r:id="rId4"/>
    <p:sldLayoutId id="2147484241" r:id="rId5"/>
    <p:sldLayoutId id="2147484273" r:id="rId6"/>
    <p:sldLayoutId id="2147484244" r:id="rId7"/>
    <p:sldLayoutId id="2147484274" r:id="rId8"/>
    <p:sldLayoutId id="2147484245" r:id="rId9"/>
    <p:sldLayoutId id="2147484275" r:id="rId10"/>
    <p:sldLayoutId id="2147484247" r:id="rId11"/>
    <p:sldLayoutId id="2147484249" r:id="rId12"/>
    <p:sldLayoutId id="2147484250" r:id="rId13"/>
    <p:sldLayoutId id="2147484264" r:id="rId14"/>
    <p:sldLayoutId id="2147484251" r:id="rId15"/>
    <p:sldLayoutId id="2147484270" r:id="rId16"/>
    <p:sldLayoutId id="2147484252" r:id="rId17"/>
    <p:sldLayoutId id="2147484253" r:id="rId18"/>
    <p:sldLayoutId id="2147484254" r:id="rId19"/>
    <p:sldLayoutId id="2147484271" r:id="rId20"/>
    <p:sldLayoutId id="2147484257" r:id="rId21"/>
    <p:sldLayoutId id="2147484258" r:id="rId22"/>
    <p:sldLayoutId id="2147484259" r:id="rId23"/>
    <p:sldLayoutId id="2147484260" r:id="rId24"/>
    <p:sldLayoutId id="2147484261" r:id="rId25"/>
    <p:sldLayoutId id="2147484263" r:id="rId26"/>
    <p:sldLayoutId id="2147484276" r:id="rId27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l" defTabSz="932667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02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342873" marR="0" indent="-342873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4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j-lt"/>
          <a:ea typeface="+mn-ea"/>
          <a:cs typeface="+mn-cs"/>
        </a:defRPr>
      </a:lvl1pPr>
      <a:lvl2pPr marL="584154" marR="0" indent="-241281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800036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1028618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257199" marR="0" indent="-228582" algn="l" defTabSz="932667" rtl="0" eaLnBrk="1" fontAlgn="auto" latinLnBrk="0" hangingPunct="1">
        <a:lnSpc>
          <a:spcPct val="90000"/>
        </a:lnSpc>
        <a:spcBef>
          <a:spcPct val="20000"/>
        </a:spcBef>
        <a:spcAft>
          <a:spcPts val="0"/>
        </a:spcAft>
        <a:buClr>
          <a:schemeClr val="tx1"/>
        </a:buClr>
        <a:buSzPct val="90000"/>
        <a:buFont typeface="Wingdings" panose="05000000000000000000" pitchFamily="2" charset="2"/>
        <a:buChar char="§"/>
        <a:tabLst/>
        <a:defRPr sz="1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4834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170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503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3838" indent="-233167" algn="l" defTabSz="93266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667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001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334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002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336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670" algn="l" defTabSz="93266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7" userDrawn="1">
          <p15:clr>
            <a:srgbClr val="5ACBF0"/>
          </p15:clr>
        </p15:guide>
        <p15:guide id="2" pos="173" userDrawn="1">
          <p15:clr>
            <a:srgbClr val="5ACBF0"/>
          </p15:clr>
        </p15:guide>
        <p15:guide id="3" pos="749" userDrawn="1">
          <p15:clr>
            <a:srgbClr val="5ACBF0"/>
          </p15:clr>
        </p15:guide>
        <p15:guide id="4" pos="1325" userDrawn="1">
          <p15:clr>
            <a:srgbClr val="5ACBF0"/>
          </p15:clr>
        </p15:guide>
        <p15:guide id="5" pos="1901" userDrawn="1">
          <p15:clr>
            <a:srgbClr val="5ACBF0"/>
          </p15:clr>
        </p15:guide>
        <p15:guide id="6" pos="2477" userDrawn="1">
          <p15:clr>
            <a:srgbClr val="5ACBF0"/>
          </p15:clr>
        </p15:guide>
        <p15:guide id="7" pos="3053" userDrawn="1">
          <p15:clr>
            <a:srgbClr val="5ACBF0"/>
          </p15:clr>
        </p15:guide>
        <p15:guide id="8" pos="3629" userDrawn="1">
          <p15:clr>
            <a:srgbClr val="5ACBF0"/>
          </p15:clr>
        </p15:guide>
        <p15:guide id="9" pos="4205" userDrawn="1">
          <p15:clr>
            <a:srgbClr val="5ACBF0"/>
          </p15:clr>
        </p15:guide>
        <p15:guide id="10" pos="4781" userDrawn="1">
          <p15:clr>
            <a:srgbClr val="5ACBF0"/>
          </p15:clr>
        </p15:guide>
        <p15:guide id="11" pos="5357" userDrawn="1">
          <p15:clr>
            <a:srgbClr val="5ACBF0"/>
          </p15:clr>
        </p15:guide>
        <p15:guide id="12" pos="5933" userDrawn="1">
          <p15:clr>
            <a:srgbClr val="5ACBF0"/>
          </p15:clr>
        </p15:guide>
        <p15:guide id="13" pos="6509" userDrawn="1">
          <p15:clr>
            <a:srgbClr val="5ACBF0"/>
          </p15:clr>
        </p15:guide>
        <p15:guide id="14" pos="7085" userDrawn="1">
          <p15:clr>
            <a:srgbClr val="5ACBF0"/>
          </p15:clr>
        </p15:guide>
        <p15:guide id="15" pos="7661" userDrawn="1">
          <p15:clr>
            <a:srgbClr val="5ACBF0"/>
          </p15:clr>
        </p15:guide>
        <p15:guide id="16" pos="288" userDrawn="1">
          <p15:clr>
            <a:srgbClr val="C35EA4"/>
          </p15:clr>
        </p15:guide>
        <p15:guide id="17" pos="7546" userDrawn="1">
          <p15:clr>
            <a:srgbClr val="C35EA4"/>
          </p15:clr>
        </p15:guide>
        <p15:guide id="18" orient="horz" pos="763" userDrawn="1">
          <p15:clr>
            <a:srgbClr val="5ACBF0"/>
          </p15:clr>
        </p15:guide>
        <p15:guide id="19" orient="horz" pos="1339" userDrawn="1">
          <p15:clr>
            <a:srgbClr val="5ACBF0"/>
          </p15:clr>
        </p15:guide>
        <p15:guide id="20" orient="horz" pos="1915" userDrawn="1">
          <p15:clr>
            <a:srgbClr val="5ACBF0"/>
          </p15:clr>
        </p15:guide>
        <p15:guide id="21" orient="horz" pos="2491" userDrawn="1">
          <p15:clr>
            <a:srgbClr val="5ACBF0"/>
          </p15:clr>
        </p15:guide>
        <p15:guide id="22" orient="horz" pos="3067" userDrawn="1">
          <p15:clr>
            <a:srgbClr val="5ACBF0"/>
          </p15:clr>
        </p15:guide>
        <p15:guide id="23" orient="horz" pos="3643" userDrawn="1">
          <p15:clr>
            <a:srgbClr val="5ACBF0"/>
          </p15:clr>
        </p15:guide>
        <p15:guide id="24" orient="horz" pos="4219" userDrawn="1">
          <p15:clr>
            <a:srgbClr val="5ACBF0"/>
          </p15:clr>
        </p15:guide>
        <p15:guide id="25" orient="horz" pos="302" userDrawn="1">
          <p15:clr>
            <a:srgbClr val="C35EA4"/>
          </p15:clr>
        </p15:guide>
        <p15:guide id="26" orient="horz" pos="4104" userDrawn="1">
          <p15:clr>
            <a:srgbClr val="C35E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5008" y="619890"/>
            <a:ext cx="10726460" cy="85695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5008" y="1861969"/>
            <a:ext cx="10726460" cy="1994334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267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  <p:sldLayoutId id="2147484289" r:id="rId12"/>
    <p:sldLayoutId id="2147484290" r:id="rId13"/>
    <p:sldLayoutId id="2147484291" r:id="rId14"/>
    <p:sldLayoutId id="2147484292" r:id="rId15"/>
    <p:sldLayoutId id="2147484293" r:id="rId16"/>
    <p:sldLayoutId id="2147484294" r:id="rId17"/>
    <p:sldLayoutId id="2147484295" r:id="rId18"/>
    <p:sldLayoutId id="2147484296" r:id="rId19"/>
    <p:sldLayoutId id="2147484297" r:id="rId20"/>
    <p:sldLayoutId id="2147484298" r:id="rId21"/>
    <p:sldLayoutId id="2147484299" r:id="rId22"/>
  </p:sldLayoutIdLst>
  <p:timing>
    <p:tnLst>
      <p:par>
        <p:cTn id="1" dur="indefinite" restart="never" nodeType="tmRoot"/>
      </p:par>
    </p:tnLst>
  </p:timing>
  <p:txStyles>
    <p:titleStyle>
      <a:lvl1pPr algn="l" defTabSz="932597" rtl="0" eaLnBrk="1" latinLnBrk="0" hangingPunct="1">
        <a:lnSpc>
          <a:spcPct val="90000"/>
        </a:lnSpc>
        <a:spcBef>
          <a:spcPct val="0"/>
        </a:spcBef>
        <a:buNone/>
        <a:defRPr sz="5507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33149" indent="-233149" algn="l" defTabSz="932597" rtl="0" eaLnBrk="1" latinLnBrk="0" hangingPunct="1">
        <a:lnSpc>
          <a:spcPct val="90000"/>
        </a:lnSpc>
        <a:spcBef>
          <a:spcPts val="1020"/>
        </a:spcBef>
        <a:buFont typeface="Arial" panose="020B0604020202020204" pitchFamily="34" charset="0"/>
        <a:buChar char="•"/>
        <a:defRPr sz="2856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9944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65746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448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32044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98342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2040" kern="1200">
          <a:solidFill>
            <a:schemeClr val="bg2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64641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3030939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497237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963535" indent="-233149" algn="l" defTabSz="932597" rtl="0" eaLnBrk="1" latinLnBrk="0" hangingPunct="1">
        <a:lnSpc>
          <a:spcPct val="90000"/>
        </a:lnSpc>
        <a:spcBef>
          <a:spcPts val="510"/>
        </a:spcBef>
        <a:buFont typeface="Arial" panose="020B0604020202020204" pitchFamily="34" charset="0"/>
        <a:buChar char="•"/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1pPr>
      <a:lvl2pPr marL="46629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2pPr>
      <a:lvl3pPr marL="932597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3pPr>
      <a:lvl4pPr marL="1398895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4pPr>
      <a:lvl5pPr marL="1865193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5pPr>
      <a:lvl6pPr marL="2331491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6pPr>
      <a:lvl7pPr marL="2797790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7pPr>
      <a:lvl8pPr marL="3264088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8pPr>
      <a:lvl9pPr marL="3730386" algn="l" defTabSz="932597" rtl="0" eaLnBrk="1" latinLnBrk="0" hangingPunct="1">
        <a:defRPr sz="183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44.png"/><Relationship Id="rId4" Type="http://schemas.openxmlformats.org/officeDocument/2006/relationships/hyperlink" Target="http://myignite.microsoft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://blog.helloitsliam.com/" TargetMode="Externa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9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11" Type="http://schemas.openxmlformats.org/officeDocument/2006/relationships/image" Target="../media/image24.jpg"/><Relationship Id="rId5" Type="http://schemas.openxmlformats.org/officeDocument/2006/relationships/image" Target="../media/image18.jpg"/><Relationship Id="rId15" Type="http://schemas.openxmlformats.org/officeDocument/2006/relationships/image" Target="../media/image28.png"/><Relationship Id="rId10" Type="http://schemas.openxmlformats.org/officeDocument/2006/relationships/image" Target="../media/image23.jpg"/><Relationship Id="rId4" Type="http://schemas.openxmlformats.org/officeDocument/2006/relationships/image" Target="../media/image17.jp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923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On-Premises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5620000"/>
          </a:xfrm>
        </p:spPr>
        <p:txBody>
          <a:bodyPr/>
          <a:lstStyle/>
          <a:p>
            <a:r>
              <a:rPr lang="en-US" dirty="0" smtClean="0"/>
              <a:t>Windows</a:t>
            </a:r>
          </a:p>
          <a:p>
            <a:pPr lvl="1"/>
            <a:r>
              <a:rPr lang="en-US" dirty="0" smtClean="0"/>
              <a:t>NTLM</a:t>
            </a:r>
          </a:p>
          <a:p>
            <a:pPr lvl="1"/>
            <a:r>
              <a:rPr lang="en-US" dirty="0" smtClean="0"/>
              <a:t>Kerberos</a:t>
            </a:r>
          </a:p>
          <a:p>
            <a:pPr lvl="1"/>
            <a:r>
              <a:rPr lang="en-US" dirty="0" smtClean="0"/>
              <a:t>Basic</a:t>
            </a:r>
          </a:p>
          <a:p>
            <a:pPr lvl="1"/>
            <a:r>
              <a:rPr lang="en-US" dirty="0" smtClean="0"/>
              <a:t>Anonymous</a:t>
            </a:r>
          </a:p>
          <a:p>
            <a:pPr lvl="1"/>
            <a:r>
              <a:rPr lang="en-US" dirty="0" smtClean="0"/>
              <a:t>Digest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Forms Based Authentication</a:t>
            </a:r>
          </a:p>
          <a:p>
            <a:pPr lvl="1"/>
            <a:r>
              <a:rPr lang="en-US" dirty="0"/>
              <a:t>Lightweight Directory Services</a:t>
            </a:r>
          </a:p>
          <a:p>
            <a:pPr lvl="1"/>
            <a:r>
              <a:rPr lang="en-US" dirty="0"/>
              <a:t>Microsoft SQL Server</a:t>
            </a:r>
          </a:p>
          <a:p>
            <a:pPr lvl="1"/>
            <a:r>
              <a:rPr lang="en-US" dirty="0"/>
              <a:t>ASP.NET Membership and Role Providers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3459409"/>
          </a:xfrm>
        </p:spPr>
        <p:txBody>
          <a:bodyPr/>
          <a:lstStyle/>
          <a:p>
            <a:r>
              <a:rPr lang="en-US" dirty="0" smtClean="0"/>
              <a:t>SAML Based</a:t>
            </a:r>
          </a:p>
          <a:p>
            <a:pPr lvl="1"/>
            <a:r>
              <a:rPr lang="en-US" dirty="0" smtClean="0"/>
              <a:t>SAML 2.0/3.0 Platforms</a:t>
            </a:r>
          </a:p>
          <a:p>
            <a:pPr lvl="2"/>
            <a:r>
              <a:rPr lang="en-US" dirty="0" smtClean="0"/>
              <a:t>On-Premises Installations</a:t>
            </a:r>
          </a:p>
          <a:p>
            <a:pPr lvl="2"/>
            <a:r>
              <a:rPr lang="en-US" dirty="0" smtClean="0"/>
              <a:t>Cloud Based Installations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OAuth</a:t>
            </a:r>
          </a:p>
          <a:p>
            <a:pPr lvl="1"/>
            <a:r>
              <a:rPr lang="en-US" dirty="0" smtClean="0"/>
              <a:t>Server to Server</a:t>
            </a:r>
          </a:p>
          <a:p>
            <a:pPr lvl="1"/>
            <a:r>
              <a:rPr lang="en-US" dirty="0" smtClean="0"/>
              <a:t>App Model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189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3865674"/>
          </a:xfrm>
        </p:spPr>
        <p:txBody>
          <a:bodyPr/>
          <a:lstStyle/>
          <a:p>
            <a:r>
              <a:rPr lang="en-US" dirty="0"/>
              <a:t>SAML Based</a:t>
            </a:r>
          </a:p>
          <a:p>
            <a:pPr lvl="1"/>
            <a:r>
              <a:rPr lang="en-US" dirty="0" smtClean="0"/>
              <a:t>SAML </a:t>
            </a:r>
            <a:r>
              <a:rPr lang="en-US" dirty="0"/>
              <a:t>2.0/3.0 Platforms</a:t>
            </a:r>
          </a:p>
          <a:p>
            <a:pPr lvl="2"/>
            <a:r>
              <a:rPr lang="en-US" dirty="0"/>
              <a:t>On-Premises Installations</a:t>
            </a:r>
          </a:p>
          <a:p>
            <a:pPr lvl="2"/>
            <a:r>
              <a:rPr lang="en-US" dirty="0"/>
              <a:t>Cloud Based </a:t>
            </a:r>
            <a:r>
              <a:rPr lang="en-US" dirty="0" smtClean="0"/>
              <a:t>Installations</a:t>
            </a:r>
          </a:p>
          <a:p>
            <a:pPr lvl="2"/>
            <a:endParaRPr lang="en-US" dirty="0"/>
          </a:p>
          <a:p>
            <a:r>
              <a:rPr lang="en-US" dirty="0" smtClean="0"/>
              <a:t>OAuth</a:t>
            </a:r>
            <a:endParaRPr lang="en-US" dirty="0"/>
          </a:p>
          <a:p>
            <a:pPr lvl="1"/>
            <a:r>
              <a:rPr lang="en-US" dirty="0"/>
              <a:t>Server to Server</a:t>
            </a:r>
          </a:p>
          <a:p>
            <a:pPr lvl="1"/>
            <a:r>
              <a:rPr lang="en-US" dirty="0"/>
              <a:t>App Model Development</a:t>
            </a:r>
          </a:p>
          <a:p>
            <a:pPr lvl="1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1440394"/>
          </a:xfrm>
        </p:spPr>
        <p:txBody>
          <a:bodyPr/>
          <a:lstStyle/>
          <a:p>
            <a:r>
              <a:rPr lang="en-US" dirty="0" smtClean="0"/>
              <a:t>Active Directory</a:t>
            </a:r>
          </a:p>
          <a:p>
            <a:pPr lvl="1"/>
            <a:r>
              <a:rPr lang="en-US" dirty="0" smtClean="0"/>
              <a:t>Azure Active Directory</a:t>
            </a:r>
          </a:p>
          <a:p>
            <a:pPr lvl="1"/>
            <a:r>
              <a:rPr lang="en-US" dirty="0" smtClean="0"/>
              <a:t>Synchronized Accounts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50348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Access Control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Cleary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98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Security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104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6324597" cy="3182410"/>
          </a:xfrm>
        </p:spPr>
        <p:txBody>
          <a:bodyPr/>
          <a:lstStyle/>
          <a:p>
            <a:r>
              <a:rPr lang="en-US" dirty="0" smtClean="0"/>
              <a:t>Data at REST and in Transit</a:t>
            </a:r>
          </a:p>
          <a:p>
            <a:pPr lvl="1"/>
            <a:r>
              <a:rPr lang="en-US" dirty="0" smtClean="0"/>
              <a:t>Encryption</a:t>
            </a:r>
          </a:p>
          <a:p>
            <a:pPr lvl="1"/>
            <a:r>
              <a:rPr lang="en-US" dirty="0" smtClean="0"/>
              <a:t>Information Rights Management (IRM)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Path Based</a:t>
            </a:r>
          </a:p>
          <a:p>
            <a:pPr lvl="1"/>
            <a:r>
              <a:rPr lang="en-US" dirty="0" smtClean="0"/>
              <a:t>Location Controlled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443746"/>
          </a:xfrm>
        </p:spPr>
        <p:txBody>
          <a:bodyPr/>
          <a:lstStyle/>
          <a:p>
            <a:r>
              <a:rPr lang="en-US" dirty="0" smtClean="0"/>
              <a:t>Permission Based</a:t>
            </a:r>
          </a:p>
          <a:p>
            <a:pPr lvl="1"/>
            <a:r>
              <a:rPr lang="en-US" dirty="0" smtClean="0"/>
              <a:t>Security Groups and Roles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Attribute Based</a:t>
            </a:r>
          </a:p>
          <a:p>
            <a:pPr lvl="1"/>
            <a:r>
              <a:rPr lang="en-US" dirty="0" smtClean="0"/>
              <a:t>User has “X” attribute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922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072158"/>
          </a:xfrm>
        </p:spPr>
        <p:txBody>
          <a:bodyPr/>
          <a:lstStyle/>
          <a:p>
            <a:r>
              <a:rPr lang="en-US" dirty="0" smtClean="0"/>
              <a:t>Content Permissions</a:t>
            </a:r>
          </a:p>
          <a:p>
            <a:pPr lvl="1"/>
            <a:r>
              <a:rPr lang="en-US" dirty="0" smtClean="0"/>
              <a:t>Security Groups</a:t>
            </a:r>
          </a:p>
          <a:p>
            <a:pPr lvl="1"/>
            <a:r>
              <a:rPr lang="en-US" dirty="0" smtClean="0"/>
              <a:t>Individual User Accounts</a:t>
            </a:r>
          </a:p>
          <a:p>
            <a:pPr lvl="1"/>
            <a:r>
              <a:rPr lang="en-US" dirty="0" smtClean="0"/>
              <a:t>Claim Attributes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Access Permissions</a:t>
            </a:r>
          </a:p>
          <a:p>
            <a:pPr lvl="1"/>
            <a:r>
              <a:rPr lang="en-US" dirty="0"/>
              <a:t>Security Groups</a:t>
            </a:r>
          </a:p>
          <a:p>
            <a:pPr lvl="1"/>
            <a:r>
              <a:rPr lang="en-US" dirty="0"/>
              <a:t>Individual User Accounts</a:t>
            </a:r>
          </a:p>
          <a:p>
            <a:pPr lvl="1"/>
            <a:r>
              <a:rPr lang="en-US" dirty="0"/>
              <a:t>Claim </a:t>
            </a:r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Multi-Factor</a:t>
            </a:r>
          </a:p>
          <a:p>
            <a:pPr lvl="1"/>
            <a:r>
              <a:rPr lang="en-US" dirty="0" smtClean="0"/>
              <a:t>Device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9473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936736"/>
          </a:xfrm>
        </p:spPr>
        <p:txBody>
          <a:bodyPr/>
          <a:lstStyle/>
          <a:p>
            <a:r>
              <a:rPr lang="en-US" dirty="0" smtClean="0"/>
              <a:t>External Links</a:t>
            </a:r>
          </a:p>
          <a:p>
            <a:pPr lvl="1"/>
            <a:r>
              <a:rPr lang="en-US" dirty="0" smtClean="0"/>
              <a:t>Published Securely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Custom Authentication Mechanism</a:t>
            </a:r>
          </a:p>
          <a:p>
            <a:pPr lvl="1"/>
            <a:r>
              <a:rPr lang="en-US" dirty="0" smtClean="0"/>
              <a:t>You become the source of the “truth”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Federated Authentication</a:t>
            </a:r>
          </a:p>
          <a:p>
            <a:pPr lvl="1"/>
            <a:r>
              <a:rPr lang="en-US" dirty="0" smtClean="0"/>
              <a:t>People Picker</a:t>
            </a:r>
          </a:p>
          <a:p>
            <a:pPr lvl="1"/>
            <a:r>
              <a:rPr lang="en-US" dirty="0" smtClean="0"/>
              <a:t>Partner Federation</a:t>
            </a:r>
          </a:p>
          <a:p>
            <a:pPr lvl="1"/>
            <a:r>
              <a:rPr lang="en-US" dirty="0" smtClean="0"/>
              <a:t>Office 365 Federation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On-Premises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8260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4530471"/>
          </a:xfrm>
        </p:spPr>
        <p:txBody>
          <a:bodyPr/>
          <a:lstStyle/>
          <a:p>
            <a:r>
              <a:rPr lang="en-US" dirty="0" smtClean="0"/>
              <a:t>External Links</a:t>
            </a:r>
          </a:p>
          <a:p>
            <a:pPr lvl="1"/>
            <a:r>
              <a:rPr lang="en-US" dirty="0" smtClean="0"/>
              <a:t>Published Securely</a:t>
            </a:r>
          </a:p>
          <a:p>
            <a:pPr marL="342873" lvl="1" indent="0">
              <a:buNone/>
            </a:pPr>
            <a:endParaRPr lang="en-US" dirty="0" smtClean="0"/>
          </a:p>
          <a:p>
            <a:r>
              <a:rPr lang="en-US" dirty="0" smtClean="0"/>
              <a:t>Federated Authentication</a:t>
            </a:r>
          </a:p>
          <a:p>
            <a:pPr lvl="1"/>
            <a:r>
              <a:rPr lang="en-US" dirty="0" smtClean="0"/>
              <a:t>Azure Active Directory</a:t>
            </a:r>
          </a:p>
          <a:p>
            <a:pPr lvl="1"/>
            <a:r>
              <a:rPr lang="en-US" dirty="0" smtClean="0"/>
              <a:t>Active Directory Federated Services</a:t>
            </a:r>
          </a:p>
          <a:p>
            <a:pPr lvl="1"/>
            <a:r>
              <a:rPr lang="en-US" dirty="0" smtClean="0"/>
              <a:t>Cloud Identities</a:t>
            </a:r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Controlled Access for Sharing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Online Sharing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9310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Demo: Content Security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Cleary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892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Infrastructure Security</a:t>
            </a:r>
          </a:p>
        </p:txBody>
      </p:sp>
    </p:spTree>
    <p:extLst>
      <p:ext uri="{BB962C8B-B14F-4D97-AF65-F5344CB8AC3E}">
        <p14:creationId xmlns:p14="http://schemas.microsoft.com/office/powerpoint/2010/main" val="5918745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Microsoft SharePoint Data Security and Compliance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Liam Cleary</a:t>
            </a:r>
            <a:endParaRPr lang="en-US" dirty="0"/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322262" y="360323"/>
            <a:ext cx="2667000" cy="406265"/>
          </a:xfrm>
          <a:prstGeom prst="rect">
            <a:avLst/>
          </a:prstGeom>
        </p:spPr>
        <p:txBody>
          <a:bodyPr/>
          <a:lstStyle>
            <a:lvl1pPr marL="342873" marR="0" indent="-342873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4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584154" marR="0" indent="-241281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4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800036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028618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257199" marR="0" indent="-228582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Char char="§"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 smtClean="0">
                <a:latin typeface="+mn-lt"/>
              </a:rPr>
              <a:t>BRK2142</a:t>
            </a:r>
            <a:endParaRPr lang="en-US" sz="1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243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On-Premises: Server Isolation</a:t>
            </a:r>
            <a:endParaRPr lang="en-US" dirty="0"/>
          </a:p>
        </p:txBody>
      </p:sp>
      <p:sp>
        <p:nvSpPr>
          <p:cNvPr id="5" name="Donut 4"/>
          <p:cNvSpPr/>
          <p:nvPr/>
        </p:nvSpPr>
        <p:spPr bwMode="auto">
          <a:xfrm>
            <a:off x="884237" y="2049462"/>
            <a:ext cx="3352800" cy="3352800"/>
          </a:xfrm>
          <a:prstGeom prst="donut">
            <a:avLst/>
          </a:prstGeom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7" name="Donut 6"/>
          <p:cNvSpPr/>
          <p:nvPr/>
        </p:nvSpPr>
        <p:spPr bwMode="auto">
          <a:xfrm>
            <a:off x="8047037" y="2049462"/>
            <a:ext cx="3352800" cy="3352800"/>
          </a:xfrm>
          <a:prstGeom prst="donut">
            <a:avLst/>
          </a:prstGeom>
          <a:solidFill>
            <a:srgbClr val="B4A0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363" y="3298045"/>
            <a:ext cx="664350" cy="849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6584" y="3298045"/>
            <a:ext cx="715950" cy="849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8637" y="3298045"/>
            <a:ext cx="735300" cy="855633"/>
          </a:xfrm>
          <a:prstGeom prst="rect">
            <a:avLst/>
          </a:prstGeom>
        </p:spPr>
      </p:pic>
      <p:sp>
        <p:nvSpPr>
          <p:cNvPr id="13" name="Down Arrow 12"/>
          <p:cNvSpPr/>
          <p:nvPr/>
        </p:nvSpPr>
        <p:spPr bwMode="auto">
          <a:xfrm rot="8962977">
            <a:off x="3222312" y="5281304"/>
            <a:ext cx="457200" cy="1219200"/>
          </a:xfrm>
          <a:prstGeom prst="down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4" name="Down Arrow 13"/>
          <p:cNvSpPr/>
          <p:nvPr/>
        </p:nvSpPr>
        <p:spPr bwMode="auto">
          <a:xfrm rot="8962977">
            <a:off x="2725710" y="5433704"/>
            <a:ext cx="457200" cy="1219200"/>
          </a:xfrm>
          <a:prstGeom prst="down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5" name="Down Arrow 14"/>
          <p:cNvSpPr/>
          <p:nvPr/>
        </p:nvSpPr>
        <p:spPr bwMode="auto">
          <a:xfrm rot="8962977">
            <a:off x="3717754" y="5123225"/>
            <a:ext cx="457200" cy="1219200"/>
          </a:xfrm>
          <a:prstGeom prst="down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6" name="Down Arrow 15"/>
          <p:cNvSpPr/>
          <p:nvPr/>
        </p:nvSpPr>
        <p:spPr bwMode="auto">
          <a:xfrm rot="8962977">
            <a:off x="6915794" y="5228609"/>
            <a:ext cx="457200" cy="1219200"/>
          </a:xfrm>
          <a:prstGeom prst="down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7" name="Down Arrow 16"/>
          <p:cNvSpPr/>
          <p:nvPr/>
        </p:nvSpPr>
        <p:spPr bwMode="auto">
          <a:xfrm rot="8962977">
            <a:off x="6419192" y="5381009"/>
            <a:ext cx="457200" cy="1219200"/>
          </a:xfrm>
          <a:prstGeom prst="down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8" name="Down Arrow 17"/>
          <p:cNvSpPr/>
          <p:nvPr/>
        </p:nvSpPr>
        <p:spPr bwMode="auto">
          <a:xfrm rot="8962977">
            <a:off x="7411236" y="5070530"/>
            <a:ext cx="457200" cy="1219200"/>
          </a:xfrm>
          <a:prstGeom prst="down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8962977">
            <a:off x="10597192" y="5228608"/>
            <a:ext cx="457200" cy="1219200"/>
          </a:xfrm>
          <a:prstGeom prst="down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0" name="Down Arrow 19"/>
          <p:cNvSpPr/>
          <p:nvPr/>
        </p:nvSpPr>
        <p:spPr bwMode="auto">
          <a:xfrm rot="8962977">
            <a:off x="10100590" y="5381008"/>
            <a:ext cx="457200" cy="1219200"/>
          </a:xfrm>
          <a:prstGeom prst="down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1" name="Down Arrow 20"/>
          <p:cNvSpPr/>
          <p:nvPr/>
        </p:nvSpPr>
        <p:spPr bwMode="auto">
          <a:xfrm rot="8962977">
            <a:off x="11092634" y="5070529"/>
            <a:ext cx="457200" cy="1219200"/>
          </a:xfrm>
          <a:prstGeom prst="downArrow">
            <a:avLst/>
          </a:prstGeom>
          <a:solidFill>
            <a:srgbClr val="FFC00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5" name="Curved Down Arrow 24"/>
          <p:cNvSpPr/>
          <p:nvPr/>
        </p:nvSpPr>
        <p:spPr bwMode="auto">
          <a:xfrm>
            <a:off x="3439155" y="2008351"/>
            <a:ext cx="5293682" cy="879311"/>
          </a:xfrm>
          <a:prstGeom prst="curvedDownArrow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6" name="Curved Down Arrow 25"/>
          <p:cNvSpPr/>
          <p:nvPr/>
        </p:nvSpPr>
        <p:spPr bwMode="auto">
          <a:xfrm flipH="1">
            <a:off x="3362955" y="2541751"/>
            <a:ext cx="5293682" cy="879311"/>
          </a:xfrm>
          <a:prstGeom prst="curvedDownArrow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6" name="Donut 5"/>
          <p:cNvSpPr/>
          <p:nvPr/>
        </p:nvSpPr>
        <p:spPr bwMode="auto">
          <a:xfrm>
            <a:off x="4465637" y="2049462"/>
            <a:ext cx="3352800" cy="3352800"/>
          </a:xfrm>
          <a:prstGeom prst="donut">
            <a:avLst/>
          </a:prstGeom>
          <a:solidFill>
            <a:srgbClr val="11CCFF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3" name="Left-Right Arrow 22"/>
          <p:cNvSpPr/>
          <p:nvPr/>
        </p:nvSpPr>
        <p:spPr bwMode="auto">
          <a:xfrm>
            <a:off x="3602672" y="3581099"/>
            <a:ext cx="1485247" cy="457200"/>
          </a:xfrm>
          <a:prstGeom prst="leftRightArrow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4" name="Left-Right Arrow 23"/>
          <p:cNvSpPr/>
          <p:nvPr/>
        </p:nvSpPr>
        <p:spPr bwMode="auto">
          <a:xfrm>
            <a:off x="7247590" y="3581099"/>
            <a:ext cx="1485247" cy="457200"/>
          </a:xfrm>
          <a:prstGeom prst="leftRightArrow">
            <a:avLst/>
          </a:prstGeom>
          <a:solidFill>
            <a:srgbClr val="00B050"/>
          </a:solidFill>
          <a:ln>
            <a:noFill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0" tIns="46637" rIns="0" bIns="46637" numCol="1" rtlCol="0" anchor="ctr" anchorCtr="0" compatLnSpc="1">
            <a:prstTxWarp prst="textNoShape">
              <a:avLst/>
            </a:prstTxWarp>
          </a:bodyPr>
          <a:lstStyle/>
          <a:p>
            <a:pPr algn="ctr" defTabSz="932398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gradFill>
                <a:gsLst>
                  <a:gs pos="16814">
                    <a:srgbClr val="FFFFFF"/>
                  </a:gs>
                  <a:gs pos="46000">
                    <a:srgbClr val="FFFFFF"/>
                  </a:gs>
                </a:gsLst>
                <a:lin ang="5400000" scaled="0"/>
              </a:gra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32804" y="6480426"/>
            <a:ext cx="534088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Block Unknown &amp; Disallowed Traffic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453553" y="1323279"/>
            <a:ext cx="3034036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Allow Known Traffic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2263" y="3569989"/>
            <a:ext cx="464400" cy="4246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72" y="4363687"/>
            <a:ext cx="464400" cy="4246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85484" y="3569989"/>
            <a:ext cx="464400" cy="4246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1872" y="2701368"/>
            <a:ext cx="464400" cy="42460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585" y="3569989"/>
            <a:ext cx="464400" cy="424600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194" y="4363687"/>
            <a:ext cx="464400" cy="4246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5806" y="3569989"/>
            <a:ext cx="464400" cy="424600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72194" y="2701368"/>
            <a:ext cx="464400" cy="42460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63617" y="3569989"/>
            <a:ext cx="464400" cy="4246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226" y="4363687"/>
            <a:ext cx="464400" cy="42460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6838" y="3569989"/>
            <a:ext cx="464400" cy="42460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3226" y="2701368"/>
            <a:ext cx="464400" cy="4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15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5" grpId="0" animBg="1"/>
      <p:bldP spid="26" grpId="0" animBg="1"/>
      <p:bldP spid="6" grpId="0" animBg="1"/>
      <p:bldP spid="23" grpId="0" animBg="1"/>
      <p:bldP spid="24" grpId="0" animBg="1"/>
      <p:bldP spid="27" grpId="0"/>
      <p:bldP spid="2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3311676"/>
          </a:xfrm>
        </p:spPr>
        <p:txBody>
          <a:bodyPr/>
          <a:lstStyle/>
          <a:p>
            <a:r>
              <a:rPr lang="en-US" dirty="0" smtClean="0"/>
              <a:t>Stop just publishing the “Windows Login”</a:t>
            </a:r>
          </a:p>
          <a:p>
            <a:r>
              <a:rPr lang="en-US" dirty="0" smtClean="0"/>
              <a:t>Utilize Firewall Technology</a:t>
            </a:r>
          </a:p>
          <a:p>
            <a:r>
              <a:rPr lang="en-US" dirty="0" smtClean="0"/>
              <a:t>Multi Factor Authentication</a:t>
            </a:r>
          </a:p>
          <a:p>
            <a:pPr lvl="1"/>
            <a:r>
              <a:rPr lang="en-US" dirty="0" smtClean="0"/>
              <a:t>Certificate Services</a:t>
            </a:r>
          </a:p>
          <a:p>
            <a:pPr lvl="1"/>
            <a:r>
              <a:rPr lang="en-US" dirty="0" smtClean="0"/>
              <a:t>Azure Multi-Factor Services</a:t>
            </a:r>
          </a:p>
          <a:p>
            <a:pPr lvl="1"/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Party Services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On-Premises: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083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2769989"/>
          </a:xfrm>
        </p:spPr>
        <p:txBody>
          <a:bodyPr/>
          <a:lstStyle/>
          <a:p>
            <a:r>
              <a:rPr lang="en-US" dirty="0" smtClean="0"/>
              <a:t>Block the Standard SQL Server Ports</a:t>
            </a:r>
          </a:p>
          <a:p>
            <a:r>
              <a:rPr lang="en-US" dirty="0" smtClean="0"/>
              <a:t>Listen on Non-Standard Ports</a:t>
            </a:r>
          </a:p>
          <a:p>
            <a:r>
              <a:rPr lang="en-US" dirty="0" smtClean="0"/>
              <a:t>Implement Windows Firewall Policies</a:t>
            </a:r>
          </a:p>
          <a:p>
            <a:r>
              <a:rPr lang="en-US" dirty="0" smtClean="0"/>
              <a:t>Utilize Group Policies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On-Premises: Database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107631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On-Premises: Database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21213" y="2071702"/>
            <a:ext cx="3068176" cy="70804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Web Applications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69849" y="2071702"/>
            <a:ext cx="3068176" cy="70804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Service Applications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18485" y="2071702"/>
            <a:ext cx="3068176" cy="70804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</a:rPr>
              <a:t>Auxiliary Services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17637" y="1363662"/>
            <a:ext cx="9369024" cy="629370"/>
          </a:xfrm>
          <a:prstGeom prst="rect">
            <a:avLst/>
          </a:prstGeom>
          <a:solidFill>
            <a:srgbClr val="B4A0FF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D372E"/>
                </a:solidFill>
              </a:rPr>
              <a:t>SharePoint</a:t>
            </a:r>
            <a:endParaRPr lang="en-US" dirty="0">
              <a:solidFill>
                <a:srgbClr val="3D372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21213" y="3566455"/>
            <a:ext cx="3068176" cy="1337410"/>
          </a:xfrm>
          <a:prstGeom prst="rect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D372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69849" y="3566455"/>
            <a:ext cx="3068176" cy="1337410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D372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18485" y="3566455"/>
            <a:ext cx="3068176" cy="1337410"/>
          </a:xfrm>
          <a:prstGeom prst="rect">
            <a:avLst/>
          </a:prstGeom>
          <a:ln>
            <a:solidFill>
              <a:schemeClr val="accent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3D372E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2208" y="3739965"/>
            <a:ext cx="426187" cy="5738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055" y="3739965"/>
            <a:ext cx="426187" cy="57386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9479" y="3739965"/>
            <a:ext cx="426187" cy="57386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908356" y="4365213"/>
            <a:ext cx="190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Content Instance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31652" y="4355691"/>
            <a:ext cx="2486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Configuration Instance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92387" y="4365213"/>
            <a:ext cx="1913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Services Instance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17637" y="2858414"/>
            <a:ext cx="9369024" cy="629370"/>
          </a:xfrm>
          <a:prstGeom prst="rect">
            <a:avLst/>
          </a:prstGeom>
          <a:solidFill>
            <a:srgbClr val="B4A0FF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D372E"/>
                </a:solidFill>
              </a:rPr>
              <a:t>SQL</a:t>
            </a:r>
            <a:endParaRPr lang="en-US" dirty="0">
              <a:solidFill>
                <a:srgbClr val="3D372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21213" y="4982536"/>
            <a:ext cx="9369024" cy="629370"/>
          </a:xfrm>
          <a:prstGeom prst="rect">
            <a:avLst/>
          </a:prstGeom>
          <a:solidFill>
            <a:srgbClr val="B4A0FF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3D372E"/>
                </a:solidFill>
              </a:rPr>
              <a:t>Disk</a:t>
            </a:r>
            <a:endParaRPr lang="en-US" dirty="0">
              <a:solidFill>
                <a:srgbClr val="3D372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421213" y="5710866"/>
            <a:ext cx="3068176" cy="766423"/>
            <a:chOff x="1527464" y="5353652"/>
            <a:chExt cx="2971800" cy="742348"/>
          </a:xfrm>
        </p:grpSpPr>
        <p:sp>
          <p:nvSpPr>
            <p:cNvPr id="22" name="Rectangle 21"/>
            <p:cNvSpPr/>
            <p:nvPr/>
          </p:nvSpPr>
          <p:spPr>
            <a:xfrm>
              <a:off x="1527464" y="5353652"/>
              <a:ext cx="2971800" cy="742348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D372E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81648" y="5486609"/>
              <a:ext cx="663429" cy="476434"/>
            </a:xfrm>
            <a:prstGeom prst="rect">
              <a:avLst/>
            </a:prstGeom>
            <a:ln>
              <a:solidFill>
                <a:schemeClr val="accent3"/>
              </a:solidFill>
            </a:ln>
          </p:spPr>
        </p:pic>
      </p:grpSp>
      <p:grpSp>
        <p:nvGrpSpPr>
          <p:cNvPr id="24" name="Group 23"/>
          <p:cNvGrpSpPr/>
          <p:nvPr/>
        </p:nvGrpSpPr>
        <p:grpSpPr>
          <a:xfrm>
            <a:off x="4569849" y="5710866"/>
            <a:ext cx="3068176" cy="766423"/>
            <a:chOff x="4577196" y="5353652"/>
            <a:chExt cx="2971800" cy="742348"/>
          </a:xfrm>
        </p:grpSpPr>
        <p:sp>
          <p:nvSpPr>
            <p:cNvPr id="25" name="Rectangle 24"/>
            <p:cNvSpPr/>
            <p:nvPr/>
          </p:nvSpPr>
          <p:spPr>
            <a:xfrm>
              <a:off x="4577196" y="5353652"/>
              <a:ext cx="2971800" cy="742348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D372E"/>
                </a:solidFill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9649" y="5486609"/>
              <a:ext cx="663429" cy="476434"/>
            </a:xfrm>
            <a:prstGeom prst="rect">
              <a:avLst/>
            </a:prstGeom>
            <a:ln>
              <a:solidFill>
                <a:schemeClr val="accent4"/>
              </a:solidFill>
            </a:ln>
          </p:spPr>
        </p:pic>
      </p:grpSp>
      <p:grpSp>
        <p:nvGrpSpPr>
          <p:cNvPr id="27" name="Group 26"/>
          <p:cNvGrpSpPr/>
          <p:nvPr/>
        </p:nvGrpSpPr>
        <p:grpSpPr>
          <a:xfrm>
            <a:off x="7718485" y="5710866"/>
            <a:ext cx="3068176" cy="766423"/>
            <a:chOff x="7626928" y="5353652"/>
            <a:chExt cx="2971800" cy="742348"/>
          </a:xfrm>
        </p:grpSpPr>
        <p:sp>
          <p:nvSpPr>
            <p:cNvPr id="28" name="Rectangle 27"/>
            <p:cNvSpPr/>
            <p:nvPr/>
          </p:nvSpPr>
          <p:spPr>
            <a:xfrm>
              <a:off x="7626928" y="5353652"/>
              <a:ext cx="2971800" cy="742348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3D372E"/>
                </a:solidFill>
              </a:endParaRPr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1112" y="5486609"/>
              <a:ext cx="663429" cy="476434"/>
            </a:xfrm>
            <a:prstGeom prst="rect">
              <a:avLst/>
            </a:prstGeom>
            <a:ln>
              <a:solidFill>
                <a:schemeClr val="accent5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6726625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7" grpId="0"/>
      <p:bldP spid="18" grpId="0"/>
      <p:bldP spid="19" grpId="0"/>
      <p:bldP spid="13" grpId="0" animBg="1"/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356352"/>
            <a:ext cx="11810999" cy="3040832"/>
          </a:xfrm>
        </p:spPr>
        <p:txBody>
          <a:bodyPr/>
          <a:lstStyle/>
          <a:p>
            <a:r>
              <a:rPr lang="en-US" dirty="0"/>
              <a:t>Implement Windows Firewall Policies</a:t>
            </a:r>
          </a:p>
          <a:p>
            <a:r>
              <a:rPr lang="en-US" dirty="0"/>
              <a:t>Utilize Group Policies</a:t>
            </a:r>
          </a:p>
          <a:p>
            <a:r>
              <a:rPr lang="en-US" dirty="0"/>
              <a:t>Utilize Claim Attributes </a:t>
            </a:r>
          </a:p>
          <a:p>
            <a:pPr marL="342873" lvl="1" indent="-342873">
              <a:buClr>
                <a:schemeClr val="tx2"/>
              </a:buClr>
            </a:pPr>
            <a:r>
              <a:rPr lang="en-US" sz="4000" dirty="0">
                <a:gradFill>
                  <a:gsLst>
                    <a:gs pos="7080">
                      <a:schemeClr val="tx2"/>
                    </a:gs>
                    <a:gs pos="36283">
                      <a:schemeClr val="tx2"/>
                    </a:gs>
                  </a:gsLst>
                  <a:lin ang="5400000" scaled="0"/>
                </a:gradFill>
                <a:latin typeface="+mj-lt"/>
              </a:rPr>
              <a:t>Secure Communication with SSL</a:t>
            </a:r>
          </a:p>
          <a:p>
            <a:endParaRPr lang="en-US" sz="16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On-Premises: Web</a:t>
            </a:r>
            <a:r>
              <a:rPr lang="en-US" dirty="0" smtClean="0"/>
              <a:t>, Application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898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356352"/>
            <a:ext cx="11810999" cy="2905411"/>
          </a:xfrm>
        </p:spPr>
        <p:txBody>
          <a:bodyPr/>
          <a:lstStyle/>
          <a:p>
            <a:r>
              <a:rPr lang="en-US" dirty="0"/>
              <a:t>Implement Firewall Layer between server layers</a:t>
            </a:r>
          </a:p>
          <a:p>
            <a:r>
              <a:rPr lang="en-US" dirty="0" smtClean="0"/>
              <a:t>Run </a:t>
            </a:r>
            <a:r>
              <a:rPr lang="en-US" dirty="0"/>
              <a:t>“</a:t>
            </a:r>
            <a:r>
              <a:rPr lang="en-US" b="1" dirty="0"/>
              <a:t>Best Practice Security Analyzer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https://</a:t>
            </a:r>
            <a:r>
              <a:rPr lang="en-US" dirty="0" smtClean="0"/>
              <a:t>technet.microsoft.com/en-us/library/hh831400.aspx </a:t>
            </a:r>
          </a:p>
          <a:p>
            <a:r>
              <a:rPr lang="en-US" dirty="0" smtClean="0"/>
              <a:t>Follow “</a:t>
            </a:r>
            <a:r>
              <a:rPr lang="en-US" b="1" dirty="0" smtClean="0"/>
              <a:t>Server </a:t>
            </a:r>
            <a:r>
              <a:rPr lang="en-US" b="1" dirty="0"/>
              <a:t>Hardening Guidance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https://technet.microsoft.com/en-us/library/cc262849.aspx</a:t>
            </a: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On-Premises: General</a:t>
            </a:r>
          </a:p>
        </p:txBody>
      </p:sp>
    </p:spTree>
    <p:extLst>
      <p:ext uri="{BB962C8B-B14F-4D97-AF65-F5344CB8AC3E}">
        <p14:creationId xmlns:p14="http://schemas.microsoft.com/office/powerpoint/2010/main" val="42548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Lessons Learned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40" y="1212849"/>
            <a:ext cx="5486399" cy="3397853"/>
          </a:xfrm>
        </p:spPr>
        <p:txBody>
          <a:bodyPr/>
          <a:lstStyle/>
          <a:p>
            <a:r>
              <a:rPr lang="en-US" dirty="0" smtClean="0"/>
              <a:t>On-Premises</a:t>
            </a:r>
          </a:p>
          <a:p>
            <a:pPr lvl="1"/>
            <a:r>
              <a:rPr lang="en-US" dirty="0" smtClean="0"/>
              <a:t>Security is Hard</a:t>
            </a:r>
          </a:p>
          <a:p>
            <a:pPr lvl="1"/>
            <a:r>
              <a:rPr lang="en-US" dirty="0" smtClean="0"/>
              <a:t>Never just On-Premises</a:t>
            </a:r>
          </a:p>
          <a:p>
            <a:pPr lvl="1"/>
            <a:r>
              <a:rPr lang="en-US" dirty="0" smtClean="0"/>
              <a:t>External User Account Management</a:t>
            </a:r>
          </a:p>
          <a:p>
            <a:pPr lvl="1"/>
            <a:r>
              <a:rPr lang="en-US" dirty="0" smtClean="0"/>
              <a:t>Federation can be complex</a:t>
            </a:r>
          </a:p>
          <a:p>
            <a:pPr lvl="1"/>
            <a:r>
              <a:rPr lang="en-US" dirty="0" smtClean="0"/>
              <a:t>Multiple Domain Issues</a:t>
            </a:r>
          </a:p>
          <a:p>
            <a:pPr lvl="1"/>
            <a:endParaRPr lang="en-US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675440" y="1212849"/>
            <a:ext cx="5486399" cy="2252924"/>
          </a:xfrm>
        </p:spPr>
        <p:txBody>
          <a:bodyPr/>
          <a:lstStyle/>
          <a:p>
            <a:r>
              <a:rPr lang="en-US" dirty="0" smtClean="0"/>
              <a:t>Online</a:t>
            </a:r>
          </a:p>
          <a:p>
            <a:pPr lvl="1"/>
            <a:r>
              <a:rPr lang="en-US" dirty="0" smtClean="0"/>
              <a:t>Limits of External User Control</a:t>
            </a:r>
          </a:p>
          <a:p>
            <a:pPr lvl="1"/>
            <a:r>
              <a:rPr lang="en-US" dirty="0" smtClean="0"/>
              <a:t>Licensing</a:t>
            </a:r>
          </a:p>
          <a:p>
            <a:pPr lvl="1"/>
            <a:r>
              <a:rPr lang="en-US" dirty="0"/>
              <a:t>DirSync / </a:t>
            </a:r>
            <a:r>
              <a:rPr lang="en-US" dirty="0" err="1"/>
              <a:t>ADConnect</a:t>
            </a:r>
            <a:endParaRPr lang="en-US" dirty="0"/>
          </a:p>
          <a:p>
            <a:pPr lvl="1"/>
            <a:r>
              <a:rPr lang="en-US" dirty="0" smtClean="0"/>
              <a:t>Federation can be complex</a:t>
            </a:r>
          </a:p>
        </p:txBody>
      </p:sp>
    </p:spTree>
    <p:extLst>
      <p:ext uri="{BB962C8B-B14F-4D97-AF65-F5344CB8AC3E}">
        <p14:creationId xmlns:p14="http://schemas.microsoft.com/office/powerpoint/2010/main" val="2140673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Finally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037" y="982662"/>
            <a:ext cx="5990624" cy="5541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9724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Straight Connector 47"/>
          <p:cNvCxnSpPr/>
          <p:nvPr/>
        </p:nvCxnSpPr>
        <p:spPr>
          <a:xfrm flipH="1" flipV="1">
            <a:off x="2498808" y="2931211"/>
            <a:ext cx="6290452" cy="1259217"/>
          </a:xfrm>
          <a:prstGeom prst="line">
            <a:avLst/>
          </a:prstGeom>
          <a:ln w="38100">
            <a:solidFill>
              <a:schemeClr val="accent1">
                <a:lumMod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052736" y="1376517"/>
            <a:ext cx="404503" cy="2613310"/>
          </a:xfrm>
          <a:prstGeom prst="line">
            <a:avLst/>
          </a:prstGeom>
          <a:ln w="38100">
            <a:solidFill>
              <a:schemeClr val="accent1">
                <a:lumMod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2498808" y="1151799"/>
            <a:ext cx="5427602" cy="1462522"/>
          </a:xfrm>
          <a:prstGeom prst="line">
            <a:avLst/>
          </a:prstGeom>
          <a:ln w="38100">
            <a:solidFill>
              <a:schemeClr val="accent1">
                <a:lumMod val="50000"/>
                <a:alpha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Freeform 13"/>
          <p:cNvSpPr>
            <a:spLocks/>
          </p:cNvSpPr>
          <p:nvPr/>
        </p:nvSpPr>
        <p:spPr bwMode="auto">
          <a:xfrm>
            <a:off x="8980045" y="4114912"/>
            <a:ext cx="852030" cy="455438"/>
          </a:xfrm>
          <a:custGeom>
            <a:avLst/>
            <a:gdLst>
              <a:gd name="T0" fmla="*/ 1736 w 2210"/>
              <a:gd name="T1" fmla="*/ 1180 h 1180"/>
              <a:gd name="T2" fmla="*/ 313 w 2210"/>
              <a:gd name="T3" fmla="*/ 1180 h 1180"/>
              <a:gd name="T4" fmla="*/ 14 w 2210"/>
              <a:gd name="T5" fmla="*/ 943 h 1180"/>
              <a:gd name="T6" fmla="*/ 212 w 2210"/>
              <a:gd name="T7" fmla="*/ 658 h 1180"/>
              <a:gd name="T8" fmla="*/ 500 w 2210"/>
              <a:gd name="T9" fmla="*/ 388 h 1180"/>
              <a:gd name="T10" fmla="*/ 1048 w 2210"/>
              <a:gd name="T11" fmla="*/ 0 h 1180"/>
              <a:gd name="T12" fmla="*/ 1514 w 2210"/>
              <a:gd name="T13" fmla="*/ 294 h 1180"/>
              <a:gd name="T14" fmla="*/ 1736 w 2210"/>
              <a:gd name="T15" fmla="*/ 235 h 1180"/>
              <a:gd name="T16" fmla="*/ 2210 w 2210"/>
              <a:gd name="T17" fmla="*/ 710 h 1180"/>
              <a:gd name="T18" fmla="*/ 1736 w 2210"/>
              <a:gd name="T19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10" h="1180">
                <a:moveTo>
                  <a:pt x="1736" y="1180"/>
                </a:moveTo>
                <a:cubicBezTo>
                  <a:pt x="313" y="1180"/>
                  <a:pt x="313" y="1180"/>
                  <a:pt x="313" y="1180"/>
                </a:cubicBezTo>
                <a:cubicBezTo>
                  <a:pt x="183" y="1180"/>
                  <a:pt x="13" y="1105"/>
                  <a:pt x="14" y="943"/>
                </a:cubicBezTo>
                <a:cubicBezTo>
                  <a:pt x="0" y="785"/>
                  <a:pt x="107" y="683"/>
                  <a:pt x="212" y="658"/>
                </a:cubicBezTo>
                <a:cubicBezTo>
                  <a:pt x="226" y="497"/>
                  <a:pt x="334" y="391"/>
                  <a:pt x="500" y="388"/>
                </a:cubicBezTo>
                <a:cubicBezTo>
                  <a:pt x="513" y="119"/>
                  <a:pt x="775" y="0"/>
                  <a:pt x="1048" y="0"/>
                </a:cubicBezTo>
                <a:cubicBezTo>
                  <a:pt x="1249" y="0"/>
                  <a:pt x="1430" y="117"/>
                  <a:pt x="1514" y="294"/>
                </a:cubicBezTo>
                <a:cubicBezTo>
                  <a:pt x="1581" y="256"/>
                  <a:pt x="1656" y="235"/>
                  <a:pt x="1736" y="235"/>
                </a:cubicBezTo>
                <a:cubicBezTo>
                  <a:pt x="1996" y="235"/>
                  <a:pt x="2210" y="449"/>
                  <a:pt x="2210" y="710"/>
                </a:cubicBezTo>
                <a:cubicBezTo>
                  <a:pt x="2210" y="966"/>
                  <a:pt x="1996" y="1180"/>
                  <a:pt x="1736" y="1180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sp>
        <p:nvSpPr>
          <p:cNvPr id="43" name="Freeform 13"/>
          <p:cNvSpPr>
            <a:spLocks/>
          </p:cNvSpPr>
          <p:nvPr/>
        </p:nvSpPr>
        <p:spPr bwMode="auto">
          <a:xfrm flipH="1">
            <a:off x="8072274" y="641941"/>
            <a:ext cx="1202830" cy="642952"/>
          </a:xfrm>
          <a:custGeom>
            <a:avLst/>
            <a:gdLst>
              <a:gd name="T0" fmla="*/ 1736 w 2210"/>
              <a:gd name="T1" fmla="*/ 1180 h 1180"/>
              <a:gd name="T2" fmla="*/ 313 w 2210"/>
              <a:gd name="T3" fmla="*/ 1180 h 1180"/>
              <a:gd name="T4" fmla="*/ 14 w 2210"/>
              <a:gd name="T5" fmla="*/ 943 h 1180"/>
              <a:gd name="T6" fmla="*/ 212 w 2210"/>
              <a:gd name="T7" fmla="*/ 658 h 1180"/>
              <a:gd name="T8" fmla="*/ 500 w 2210"/>
              <a:gd name="T9" fmla="*/ 388 h 1180"/>
              <a:gd name="T10" fmla="*/ 1048 w 2210"/>
              <a:gd name="T11" fmla="*/ 0 h 1180"/>
              <a:gd name="T12" fmla="*/ 1514 w 2210"/>
              <a:gd name="T13" fmla="*/ 294 h 1180"/>
              <a:gd name="T14" fmla="*/ 1736 w 2210"/>
              <a:gd name="T15" fmla="*/ 235 h 1180"/>
              <a:gd name="T16" fmla="*/ 2210 w 2210"/>
              <a:gd name="T17" fmla="*/ 710 h 1180"/>
              <a:gd name="T18" fmla="*/ 1736 w 2210"/>
              <a:gd name="T19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10" h="1180">
                <a:moveTo>
                  <a:pt x="1736" y="1180"/>
                </a:moveTo>
                <a:cubicBezTo>
                  <a:pt x="313" y="1180"/>
                  <a:pt x="313" y="1180"/>
                  <a:pt x="313" y="1180"/>
                </a:cubicBezTo>
                <a:cubicBezTo>
                  <a:pt x="183" y="1180"/>
                  <a:pt x="13" y="1105"/>
                  <a:pt x="14" y="943"/>
                </a:cubicBezTo>
                <a:cubicBezTo>
                  <a:pt x="0" y="785"/>
                  <a:pt x="107" y="683"/>
                  <a:pt x="212" y="658"/>
                </a:cubicBezTo>
                <a:cubicBezTo>
                  <a:pt x="226" y="497"/>
                  <a:pt x="334" y="391"/>
                  <a:pt x="500" y="388"/>
                </a:cubicBezTo>
                <a:cubicBezTo>
                  <a:pt x="513" y="119"/>
                  <a:pt x="775" y="0"/>
                  <a:pt x="1048" y="0"/>
                </a:cubicBezTo>
                <a:cubicBezTo>
                  <a:pt x="1249" y="0"/>
                  <a:pt x="1430" y="117"/>
                  <a:pt x="1514" y="294"/>
                </a:cubicBezTo>
                <a:cubicBezTo>
                  <a:pt x="1581" y="256"/>
                  <a:pt x="1656" y="235"/>
                  <a:pt x="1736" y="235"/>
                </a:cubicBezTo>
                <a:cubicBezTo>
                  <a:pt x="1996" y="235"/>
                  <a:pt x="2210" y="449"/>
                  <a:pt x="2210" y="710"/>
                </a:cubicBezTo>
                <a:cubicBezTo>
                  <a:pt x="2210" y="966"/>
                  <a:pt x="1996" y="1180"/>
                  <a:pt x="1736" y="1180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sp>
        <p:nvSpPr>
          <p:cNvPr id="39" name="Freeform 13"/>
          <p:cNvSpPr>
            <a:spLocks/>
          </p:cNvSpPr>
          <p:nvPr/>
        </p:nvSpPr>
        <p:spPr bwMode="auto">
          <a:xfrm>
            <a:off x="675862" y="2226819"/>
            <a:ext cx="1726371" cy="922801"/>
          </a:xfrm>
          <a:custGeom>
            <a:avLst/>
            <a:gdLst>
              <a:gd name="T0" fmla="*/ 1736 w 2210"/>
              <a:gd name="T1" fmla="*/ 1180 h 1180"/>
              <a:gd name="T2" fmla="*/ 313 w 2210"/>
              <a:gd name="T3" fmla="*/ 1180 h 1180"/>
              <a:gd name="T4" fmla="*/ 14 w 2210"/>
              <a:gd name="T5" fmla="*/ 943 h 1180"/>
              <a:gd name="T6" fmla="*/ 212 w 2210"/>
              <a:gd name="T7" fmla="*/ 658 h 1180"/>
              <a:gd name="T8" fmla="*/ 500 w 2210"/>
              <a:gd name="T9" fmla="*/ 388 h 1180"/>
              <a:gd name="T10" fmla="*/ 1048 w 2210"/>
              <a:gd name="T11" fmla="*/ 0 h 1180"/>
              <a:gd name="T12" fmla="*/ 1514 w 2210"/>
              <a:gd name="T13" fmla="*/ 294 h 1180"/>
              <a:gd name="T14" fmla="*/ 1736 w 2210"/>
              <a:gd name="T15" fmla="*/ 235 h 1180"/>
              <a:gd name="T16" fmla="*/ 2210 w 2210"/>
              <a:gd name="T17" fmla="*/ 710 h 1180"/>
              <a:gd name="T18" fmla="*/ 1736 w 2210"/>
              <a:gd name="T19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10" h="1180">
                <a:moveTo>
                  <a:pt x="1736" y="1180"/>
                </a:moveTo>
                <a:cubicBezTo>
                  <a:pt x="313" y="1180"/>
                  <a:pt x="313" y="1180"/>
                  <a:pt x="313" y="1180"/>
                </a:cubicBezTo>
                <a:cubicBezTo>
                  <a:pt x="183" y="1180"/>
                  <a:pt x="13" y="1105"/>
                  <a:pt x="14" y="943"/>
                </a:cubicBezTo>
                <a:cubicBezTo>
                  <a:pt x="0" y="785"/>
                  <a:pt x="107" y="683"/>
                  <a:pt x="212" y="658"/>
                </a:cubicBezTo>
                <a:cubicBezTo>
                  <a:pt x="226" y="497"/>
                  <a:pt x="334" y="391"/>
                  <a:pt x="500" y="388"/>
                </a:cubicBezTo>
                <a:cubicBezTo>
                  <a:pt x="513" y="119"/>
                  <a:pt x="775" y="0"/>
                  <a:pt x="1048" y="0"/>
                </a:cubicBezTo>
                <a:cubicBezTo>
                  <a:pt x="1249" y="0"/>
                  <a:pt x="1430" y="117"/>
                  <a:pt x="1514" y="294"/>
                </a:cubicBezTo>
                <a:cubicBezTo>
                  <a:pt x="1581" y="256"/>
                  <a:pt x="1656" y="235"/>
                  <a:pt x="1736" y="235"/>
                </a:cubicBezTo>
                <a:cubicBezTo>
                  <a:pt x="1996" y="235"/>
                  <a:pt x="2210" y="449"/>
                  <a:pt x="2210" y="710"/>
                </a:cubicBezTo>
                <a:cubicBezTo>
                  <a:pt x="2210" y="966"/>
                  <a:pt x="1996" y="1180"/>
                  <a:pt x="1736" y="1180"/>
                </a:cubicBezTo>
                <a:close/>
              </a:path>
            </a:pathLst>
          </a:cu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95347" y="659843"/>
            <a:ext cx="1365835" cy="14765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09" y="1151798"/>
            <a:ext cx="876569" cy="90026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31" y="3313846"/>
            <a:ext cx="1565514" cy="162898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53326" y="482564"/>
            <a:ext cx="1394517" cy="14927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74803" y="3248892"/>
            <a:ext cx="1552355" cy="1661676"/>
          </a:xfrm>
          <a:prstGeom prst="rect">
            <a:avLst/>
          </a:prstGeom>
        </p:spPr>
      </p:pic>
      <p:sp>
        <p:nvSpPr>
          <p:cNvPr id="32" name="Freeform 13"/>
          <p:cNvSpPr>
            <a:spLocks/>
          </p:cNvSpPr>
          <p:nvPr/>
        </p:nvSpPr>
        <p:spPr bwMode="auto">
          <a:xfrm>
            <a:off x="3299479" y="1030394"/>
            <a:ext cx="5837519" cy="3120341"/>
          </a:xfrm>
          <a:custGeom>
            <a:avLst/>
            <a:gdLst>
              <a:gd name="T0" fmla="*/ 1736 w 2210"/>
              <a:gd name="T1" fmla="*/ 1180 h 1180"/>
              <a:gd name="T2" fmla="*/ 313 w 2210"/>
              <a:gd name="T3" fmla="*/ 1180 h 1180"/>
              <a:gd name="T4" fmla="*/ 14 w 2210"/>
              <a:gd name="T5" fmla="*/ 943 h 1180"/>
              <a:gd name="T6" fmla="*/ 212 w 2210"/>
              <a:gd name="T7" fmla="*/ 658 h 1180"/>
              <a:gd name="T8" fmla="*/ 500 w 2210"/>
              <a:gd name="T9" fmla="*/ 388 h 1180"/>
              <a:gd name="T10" fmla="*/ 1048 w 2210"/>
              <a:gd name="T11" fmla="*/ 0 h 1180"/>
              <a:gd name="T12" fmla="*/ 1514 w 2210"/>
              <a:gd name="T13" fmla="*/ 294 h 1180"/>
              <a:gd name="T14" fmla="*/ 1736 w 2210"/>
              <a:gd name="T15" fmla="*/ 235 h 1180"/>
              <a:gd name="T16" fmla="*/ 2210 w 2210"/>
              <a:gd name="T17" fmla="*/ 710 h 1180"/>
              <a:gd name="T18" fmla="*/ 1736 w 2210"/>
              <a:gd name="T19" fmla="*/ 1180 h 11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10" h="1180">
                <a:moveTo>
                  <a:pt x="1736" y="1180"/>
                </a:moveTo>
                <a:cubicBezTo>
                  <a:pt x="313" y="1180"/>
                  <a:pt x="313" y="1180"/>
                  <a:pt x="313" y="1180"/>
                </a:cubicBezTo>
                <a:cubicBezTo>
                  <a:pt x="183" y="1180"/>
                  <a:pt x="13" y="1105"/>
                  <a:pt x="14" y="943"/>
                </a:cubicBezTo>
                <a:cubicBezTo>
                  <a:pt x="0" y="785"/>
                  <a:pt x="107" y="683"/>
                  <a:pt x="212" y="658"/>
                </a:cubicBezTo>
                <a:cubicBezTo>
                  <a:pt x="226" y="497"/>
                  <a:pt x="334" y="391"/>
                  <a:pt x="500" y="388"/>
                </a:cubicBezTo>
                <a:cubicBezTo>
                  <a:pt x="513" y="119"/>
                  <a:pt x="775" y="0"/>
                  <a:pt x="1048" y="0"/>
                </a:cubicBezTo>
                <a:cubicBezTo>
                  <a:pt x="1249" y="0"/>
                  <a:pt x="1430" y="117"/>
                  <a:pt x="1514" y="294"/>
                </a:cubicBezTo>
                <a:cubicBezTo>
                  <a:pt x="1581" y="256"/>
                  <a:pt x="1656" y="235"/>
                  <a:pt x="1736" y="235"/>
                </a:cubicBezTo>
                <a:cubicBezTo>
                  <a:pt x="1996" y="235"/>
                  <a:pt x="2210" y="449"/>
                  <a:pt x="2210" y="710"/>
                </a:cubicBezTo>
                <a:cubicBezTo>
                  <a:pt x="2210" y="966"/>
                  <a:pt x="1996" y="1180"/>
                  <a:pt x="1736" y="11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3260" tIns="46630" rIns="93260" bIns="46630" numCol="1" anchor="t" anchorCtr="0" compatLnSpc="1">
            <a:prstTxWarp prst="textNoShape">
              <a:avLst/>
            </a:prstTxWarp>
          </a:bodyPr>
          <a:lstStyle/>
          <a:p>
            <a:pPr defTabSz="932597"/>
            <a:endParaRPr lang="en-US" sz="1836">
              <a:solidFill>
                <a:srgbClr val="EB3C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161371" y="4248526"/>
            <a:ext cx="6113733" cy="6128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32597">
              <a:lnSpc>
                <a:spcPct val="90000"/>
              </a:lnSpc>
            </a:pPr>
            <a:r>
              <a:rPr lang="en-US" sz="3672" dirty="0">
                <a:gradFill>
                  <a:gsLst>
                    <a:gs pos="4724">
                      <a:srgbClr val="0070C0">
                        <a:lumMod val="20000"/>
                        <a:lumOff val="80000"/>
                      </a:srgbClr>
                    </a:gs>
                    <a:gs pos="36000">
                      <a:srgbClr val="0070C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</a:rPr>
              <a:t>Join the conversation!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047428" y="4856078"/>
            <a:ext cx="8341619" cy="1246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gradFill>
                  <a:gsLst>
                    <a:gs pos="4724">
                      <a:schemeClr val="accent1">
                        <a:lumMod val="20000"/>
                        <a:lumOff val="80000"/>
                      </a:schemeClr>
                    </a:gs>
                    <a:gs pos="36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defTabSz="932597">
              <a:lnSpc>
                <a:spcPct val="90000"/>
              </a:lnSpc>
            </a:pPr>
            <a:r>
              <a:rPr lang="en-US" sz="4080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Light" panose="020B0302040504020203" pitchFamily="34" charset="0"/>
              </a:rPr>
              <a:t>Share</a:t>
            </a:r>
            <a:r>
              <a:rPr lang="en-US" sz="4080" b="1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SemiLight" panose="020B0402040204020203" pitchFamily="34" charset="0"/>
              </a:rPr>
              <a:t> tips and best practices </a:t>
            </a:r>
            <a:br>
              <a:rPr lang="en-US" sz="4080" b="1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SemiLight" panose="020B0402040204020203" pitchFamily="34" charset="0"/>
              </a:rPr>
            </a:br>
            <a:r>
              <a:rPr lang="en-US" sz="4080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Light" panose="020B0302040504020203" pitchFamily="34" charset="0"/>
              </a:rPr>
              <a:t>with other </a:t>
            </a:r>
            <a:r>
              <a:rPr lang="en-US" sz="4080" b="1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SemiLight" panose="020B0402040204020203" pitchFamily="34" charset="0"/>
              </a:rPr>
              <a:t>Office 365 </a:t>
            </a:r>
            <a:r>
              <a:rPr lang="en-US" sz="4080" dirty="0">
                <a:gradFill>
                  <a:gsLst>
                    <a:gs pos="4724">
                      <a:srgbClr val="FFFFFF"/>
                    </a:gs>
                    <a:gs pos="36000">
                      <a:srgbClr val="FFFFFF"/>
                    </a:gs>
                  </a:gsLst>
                  <a:lin ang="5400000" scaled="0"/>
                </a:gradFill>
                <a:latin typeface="Segoe Pro Light" panose="020B0302040504020203" pitchFamily="34" charset="0"/>
              </a:rPr>
              <a:t>experts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8506224" y="6338982"/>
            <a:ext cx="3678335" cy="3748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3600">
                <a:gradFill>
                  <a:gsLst>
                    <a:gs pos="4724">
                      <a:schemeClr val="accent1">
                        <a:lumMod val="20000"/>
                        <a:lumOff val="80000"/>
                      </a:schemeClr>
                    </a:gs>
                    <a:gs pos="36000">
                      <a:schemeClr val="accent1">
                        <a:lumMod val="20000"/>
                        <a:lumOff val="80000"/>
                      </a:schemeClr>
                    </a:gs>
                  </a:gsLst>
                  <a:lin ang="5400000" scaled="0"/>
                </a:gradFill>
              </a:defRPr>
            </a:lvl1pPr>
          </a:lstStyle>
          <a:p>
            <a:pPr algn="l" defTabSz="932597">
              <a:lnSpc>
                <a:spcPct val="90000"/>
              </a:lnSpc>
            </a:pPr>
            <a:r>
              <a:rPr lang="en-US" sz="2040" dirty="0">
                <a:gradFill>
                  <a:gsLst>
                    <a:gs pos="4724">
                      <a:srgbClr val="0070C0">
                        <a:lumMod val="20000"/>
                        <a:lumOff val="80000"/>
                      </a:srgbClr>
                    </a:gs>
                    <a:gs pos="36000">
                      <a:srgbClr val="0070C0">
                        <a:lumMod val="20000"/>
                        <a:lumOff val="80000"/>
                      </a:srgbClr>
                    </a:gs>
                  </a:gsLst>
                  <a:lin ang="5400000" scaled="0"/>
                </a:gradFill>
                <a:latin typeface="Segoe Pro SemiLight" panose="020B0402040204020203" pitchFamily="34" charset="0"/>
              </a:rPr>
              <a:t>http://aka.ms/office365network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778930" y="1440354"/>
            <a:ext cx="776167" cy="53493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460716" y="1440354"/>
            <a:ext cx="790848" cy="16157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692538" y="2093069"/>
            <a:ext cx="213554" cy="1220777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194323" y="3522977"/>
            <a:ext cx="1038461" cy="660133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8978037" y="1889371"/>
            <a:ext cx="776270" cy="325375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8946276" y="3746380"/>
            <a:ext cx="1370162" cy="333146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 flipV="1">
            <a:off x="10851067" y="1901807"/>
            <a:ext cx="399913" cy="1193042"/>
          </a:xfrm>
          <a:prstGeom prst="line">
            <a:avLst/>
          </a:prstGeom>
          <a:ln w="38100">
            <a:solidFill>
              <a:schemeClr val="bg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12" y="3005772"/>
            <a:ext cx="4763653" cy="61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9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" t="4495" r="4428" b="4311"/>
          <a:stretch/>
        </p:blipFill>
        <p:spPr bwMode="auto">
          <a:xfrm>
            <a:off x="6864125" y="1555974"/>
            <a:ext cx="3813811" cy="3813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Placeholder 5"/>
          <p:cNvSpPr txBox="1">
            <a:spLocks/>
          </p:cNvSpPr>
          <p:nvPr/>
        </p:nvSpPr>
        <p:spPr>
          <a:xfrm>
            <a:off x="5380179" y="5515801"/>
            <a:ext cx="7238858" cy="1306512"/>
          </a:xfrm>
          <a:prstGeom prst="rect">
            <a:avLst/>
          </a:prstGeom>
        </p:spPr>
        <p:txBody>
          <a:bodyPr vert="horz" wrap="square" lIns="146304" tIns="91440" rIns="146304" bIns="91440" rtlCol="0">
            <a:spAutoFit/>
          </a:bodyPr>
          <a:lstStyle>
            <a:lvl1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4000" kern="1200" spc="0" baseline="0">
                <a:gradFill>
                  <a:gsLst>
                    <a:gs pos="20354">
                      <a:schemeClr val="tx2"/>
                    </a:gs>
                    <a:gs pos="40000">
                      <a:schemeClr val="tx2"/>
                    </a:gs>
                  </a:gsLst>
                  <a:lin ang="5400000" scaled="0"/>
                </a:gradFill>
                <a:latin typeface="+mj-lt"/>
                <a:ea typeface="+mn-ea"/>
                <a:cs typeface="+mn-cs"/>
              </a:defRPr>
            </a:lvl1pPr>
            <a:lvl2pPr marL="0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Tx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228582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20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457163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685745" marR="0" indent="0" algn="l" defTabSz="93266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tx1"/>
              </a:buClr>
              <a:buSzPct val="90000"/>
              <a:buFont typeface="Wingdings" panose="05000000000000000000" pitchFamily="2" charset="2"/>
              <a:buNone/>
              <a:tabLst/>
              <a:defRPr sz="1800" kern="120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64834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170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503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3838" indent="-233167" algn="l" defTabSz="93266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2742">
              <a:spcBef>
                <a:spcPct val="0"/>
              </a:spcBef>
              <a:buClr>
                <a:srgbClr val="000000"/>
              </a:buClr>
            </a:pP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Visit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err="1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Myignite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at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  <a:hlinkClick r:id="rId4"/>
              </a:rPr>
              <a:t>http://myignite.microsoft.com</a:t>
            </a:r>
            <a:r>
              <a:rPr lang="en-US" sz="2700" dirty="0" smtClean="0">
                <a:gradFill>
                  <a:gsLst>
                    <a:gs pos="20354">
                      <a:srgbClr val="505050"/>
                    </a:gs>
                    <a:gs pos="40000">
                      <a:srgbClr val="505050"/>
                    </a:gs>
                  </a:gsLst>
                  <a:lin ang="5400000" scaled="0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 </a:t>
            </a:r>
            <a:b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</a:b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or download and use the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Ignite </a:t>
            </a:r>
            <a:r>
              <a:rPr lang="en-US" sz="2700" dirty="0" smtClean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Mobile </a:t>
            </a:r>
            <a:r>
              <a:rPr lang="en-US" sz="2700" dirty="0">
                <a:gradFill>
                  <a:gsLst>
                    <a:gs pos="0">
                      <a:srgbClr val="47D8FF"/>
                    </a:gs>
                    <a:gs pos="100000">
                      <a:srgbClr val="47D8FF"/>
                    </a:gs>
                  </a:gsLst>
                  <a:lin ang="5400000" scaled="1"/>
                </a:gradFill>
              </a:rPr>
              <a:t>App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 </a:t>
            </a: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/>
            </a:r>
            <a:b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</a:br>
            <a:r>
              <a:rPr lang="en-US" sz="2700" dirty="0" smtClean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with </a:t>
            </a:r>
            <a:r>
              <a:rPr lang="en-US" sz="270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1"/>
                </a:gradFill>
              </a:rPr>
              <a:t>the QR code above.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380037" y="295274"/>
            <a:ext cx="6784166" cy="915989"/>
          </a:xfrm>
          <a:prstGeom prst="rect">
            <a:avLst/>
          </a:prstGeom>
        </p:spPr>
        <p:txBody>
          <a:bodyPr lIns="182880" tIns="146304" rIns="182880" bIns="146304"/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0" kern="1200" cap="none" spc="-102" baseline="0" dirty="0" smtClean="0">
                <a:ln w="3175">
                  <a:noFill/>
                </a:ln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>
              <a:lnSpc>
                <a:spcPct val="80000"/>
              </a:lnSpc>
            </a:pPr>
            <a:r>
              <a:rPr sz="4000">
                <a:gradFill>
                  <a:gsLst>
                    <a:gs pos="125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</a:rPr>
              <a:t>Please evaluate this session</a:t>
            </a:r>
          </a:p>
          <a:p>
            <a:pPr>
              <a:lnSpc>
                <a:spcPct val="80000"/>
              </a:lnSpc>
            </a:pPr>
            <a:r>
              <a:rPr sz="3200">
                <a:gradFill>
                  <a:gsLst>
                    <a:gs pos="1250">
                      <a:srgbClr val="FF8C00"/>
                    </a:gs>
                    <a:gs pos="100000">
                      <a:srgbClr val="FF8C00"/>
                    </a:gs>
                  </a:gsLst>
                  <a:lin ang="5400000" scaled="0"/>
                </a:gradFill>
              </a:rPr>
              <a:t>Your feedback is important to us!</a:t>
            </a:r>
            <a:endParaRPr sz="3600">
              <a:gradFill>
                <a:gsLst>
                  <a:gs pos="1250">
                    <a:srgbClr val="FF8C00"/>
                  </a:gs>
                  <a:gs pos="100000">
                    <a:srgbClr val="FF8C00"/>
                  </a:gs>
                </a:gsLst>
                <a:lin ang="5400000" scaled="0"/>
              </a:gra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29" r="3549"/>
          <a:stretch/>
        </p:blipFill>
        <p:spPr>
          <a:xfrm>
            <a:off x="0" y="-1"/>
            <a:ext cx="5227637" cy="699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1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Me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74638" y="1212850"/>
            <a:ext cx="11887200" cy="3754874"/>
          </a:xfrm>
        </p:spPr>
        <p:txBody>
          <a:bodyPr/>
          <a:lstStyle/>
          <a:p>
            <a:pPr>
              <a:lnSpc>
                <a:spcPct val="100000"/>
              </a:lnSpc>
              <a:buClr>
                <a:srgbClr val="0072C6"/>
              </a:buClr>
            </a:pPr>
            <a:r>
              <a:rPr lang="en-US" dirty="0" smtClean="0"/>
              <a:t>Work @ Protiviti</a:t>
            </a:r>
            <a:endParaRPr lang="en-US" dirty="0"/>
          </a:p>
          <a:p>
            <a:pPr>
              <a:lnSpc>
                <a:spcPct val="100000"/>
              </a:lnSpc>
              <a:buClr>
                <a:srgbClr val="0072C6"/>
              </a:buClr>
            </a:pPr>
            <a:r>
              <a:rPr lang="en-US" dirty="0" smtClean="0"/>
              <a:t>All Things SharePoint</a:t>
            </a:r>
            <a:endParaRPr lang="en-US" dirty="0"/>
          </a:p>
          <a:p>
            <a:pPr>
              <a:lnSpc>
                <a:spcPct val="100000"/>
              </a:lnSpc>
              <a:buClr>
                <a:srgbClr val="0072C6"/>
              </a:buClr>
            </a:pPr>
            <a:endParaRPr lang="en-US" dirty="0"/>
          </a:p>
          <a:p>
            <a:pPr>
              <a:lnSpc>
                <a:spcPct val="100000"/>
              </a:lnSpc>
              <a:buClr>
                <a:srgbClr val="0072C6"/>
              </a:buClr>
            </a:pPr>
            <a:r>
              <a:rPr lang="en-US" dirty="0" smtClean="0"/>
              <a:t>@helloitsliam</a:t>
            </a:r>
          </a:p>
          <a:p>
            <a:pPr>
              <a:lnSpc>
                <a:spcPct val="100000"/>
              </a:lnSpc>
              <a:buClr>
                <a:srgbClr val="0072C6"/>
              </a:buClr>
            </a:pPr>
            <a:r>
              <a:rPr lang="en-US" dirty="0" smtClean="0">
                <a:hlinkClick r:id="rId2"/>
              </a:rPr>
              <a:t>https://www.helloitsliam.com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37" y="1426263"/>
            <a:ext cx="1062990" cy="166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0257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607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394160"/>
            <a:ext cx="11887200" cy="486287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Access Control</a:t>
            </a:r>
          </a:p>
          <a:p>
            <a:pPr marL="0" indent="0">
              <a:buNone/>
            </a:pPr>
            <a:r>
              <a:rPr lang="en-US" sz="24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Controlling Access to </a:t>
            </a:r>
            <a:r>
              <a:rPr lang="en-US" sz="24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SharePoint</a:t>
            </a:r>
          </a:p>
          <a:p>
            <a:pPr marL="0" indent="0">
              <a:buNone/>
            </a:pPr>
            <a:endParaRPr lang="en-US" sz="24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buNone/>
            </a:pPr>
            <a:r>
              <a:rPr lang="en-US" dirty="0" smtClean="0"/>
              <a:t>Content Security</a:t>
            </a:r>
          </a:p>
          <a:p>
            <a:pPr marL="0" indent="0">
              <a:buNone/>
            </a:pPr>
            <a:r>
              <a:rPr lang="en-US" sz="24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Securing </a:t>
            </a:r>
            <a:r>
              <a:rPr lang="en-US" sz="2400" dirty="0" smtClean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Content at All Levels</a:t>
            </a:r>
          </a:p>
          <a:p>
            <a:pPr marL="0" indent="0">
              <a:buNone/>
            </a:pPr>
            <a:endParaRPr lang="en-US" sz="2400" dirty="0">
              <a:gradFill>
                <a:gsLst>
                  <a:gs pos="125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latin typeface="+mn-lt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Infrastructure Security</a:t>
            </a:r>
          </a:p>
          <a:p>
            <a:pPr marL="0" indent="0">
              <a:buNone/>
            </a:pPr>
            <a:r>
              <a:rPr lang="en-US" sz="2400" dirty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rPr>
              <a:t>Protecting Server Layers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686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96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Breaches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27037" y="3841126"/>
            <a:ext cx="11488208" cy="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7037" y="3725862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1399837" y="3722157"/>
            <a:ext cx="0" cy="22860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036637" y="2659062"/>
            <a:ext cx="0" cy="117739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959835" y="3843867"/>
            <a:ext cx="0" cy="1177395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40" idx="2"/>
          </p:cNvCxnSpPr>
          <p:nvPr/>
        </p:nvCxnSpPr>
        <p:spPr>
          <a:xfrm>
            <a:off x="3348058" y="2356596"/>
            <a:ext cx="0" cy="147986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3703637" y="3836456"/>
            <a:ext cx="0" cy="7276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0" y="3192462"/>
            <a:ext cx="960437" cy="572464"/>
          </a:xfrm>
          <a:prstGeom prst="rect">
            <a:avLst/>
          </a:prstGeom>
          <a:solidFill>
            <a:srgbClr val="505050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2005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972800" y="3192462"/>
            <a:ext cx="960437" cy="572464"/>
          </a:xfrm>
          <a:prstGeom prst="rect">
            <a:avLst/>
          </a:prstGeom>
          <a:solidFill>
            <a:srgbClr val="505050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2015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264557" y="3192462"/>
            <a:ext cx="960437" cy="572464"/>
          </a:xfrm>
          <a:prstGeom prst="rect">
            <a:avLst/>
          </a:prstGeom>
          <a:solidFill>
            <a:srgbClr val="505050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2007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97414" y="3192462"/>
            <a:ext cx="960437" cy="572464"/>
          </a:xfrm>
          <a:prstGeom prst="rect">
            <a:avLst/>
          </a:prstGeom>
          <a:solidFill>
            <a:srgbClr val="505050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2009</a:t>
            </a:r>
          </a:p>
        </p:txBody>
      </p:sp>
      <p:cxnSp>
        <p:nvCxnSpPr>
          <p:cNvPr id="50" name="Straight Connector 49"/>
          <p:cNvCxnSpPr>
            <a:stCxn id="52" idx="0"/>
          </p:cNvCxnSpPr>
          <p:nvPr/>
        </p:nvCxnSpPr>
        <p:spPr>
          <a:xfrm>
            <a:off x="5007505" y="2531795"/>
            <a:ext cx="33826" cy="1302327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5187904" y="3834122"/>
            <a:ext cx="0" cy="7276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530271" y="3192462"/>
            <a:ext cx="960437" cy="572464"/>
          </a:xfrm>
          <a:prstGeom prst="rect">
            <a:avLst/>
          </a:prstGeom>
          <a:solidFill>
            <a:srgbClr val="505050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2011</a:t>
            </a:r>
          </a:p>
        </p:txBody>
      </p:sp>
      <p:cxnSp>
        <p:nvCxnSpPr>
          <p:cNvPr id="55" name="Straight Connector 54"/>
          <p:cNvCxnSpPr/>
          <p:nvPr/>
        </p:nvCxnSpPr>
        <p:spPr>
          <a:xfrm>
            <a:off x="6641531" y="2354262"/>
            <a:ext cx="0" cy="147986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7285037" y="3834122"/>
            <a:ext cx="0" cy="7276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8288337" y="2354262"/>
            <a:ext cx="0" cy="147986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>
            <a:off x="8563543" y="3834122"/>
            <a:ext cx="0" cy="72760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163128" y="3192462"/>
            <a:ext cx="960437" cy="572464"/>
          </a:xfrm>
          <a:prstGeom prst="rect">
            <a:avLst/>
          </a:prstGeom>
          <a:solidFill>
            <a:srgbClr val="505050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2013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795985" y="3192462"/>
            <a:ext cx="960437" cy="572464"/>
          </a:xfrm>
          <a:prstGeom prst="rect">
            <a:avLst/>
          </a:prstGeom>
          <a:solidFill>
            <a:srgbClr val="505050"/>
          </a:solidFill>
        </p:spPr>
        <p:txBody>
          <a:bodyPr wrap="squar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smtClean="0">
                <a:gradFill>
                  <a:gsLst>
                    <a:gs pos="2917">
                      <a:srgbClr val="FFFFFF"/>
                    </a:gs>
                    <a:gs pos="30000">
                      <a:srgbClr val="FFFFFF"/>
                    </a:gs>
                  </a:gsLst>
                  <a:lin ang="5400000" scaled="0"/>
                </a:gradFill>
              </a:rPr>
              <a:t>2014</a:t>
            </a:r>
          </a:p>
        </p:txBody>
      </p:sp>
      <p:cxnSp>
        <p:nvCxnSpPr>
          <p:cNvPr id="64" name="Straight Connector 63"/>
          <p:cNvCxnSpPr/>
          <p:nvPr/>
        </p:nvCxnSpPr>
        <p:spPr>
          <a:xfrm>
            <a:off x="9350695" y="1183876"/>
            <a:ext cx="0" cy="2650246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10066994" y="3836456"/>
            <a:ext cx="0" cy="1773448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>
            <a:off x="11399837" y="3834122"/>
            <a:ext cx="0" cy="734610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10620092" y="2531795"/>
            <a:ext cx="0" cy="1309331"/>
          </a:xfrm>
          <a:prstGeom prst="line">
            <a:avLst/>
          </a:prstGeom>
          <a:ln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89" y="1722966"/>
            <a:ext cx="1012296" cy="1012296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378" y="1403392"/>
            <a:ext cx="1803359" cy="95320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137" y="4310854"/>
            <a:ext cx="762000" cy="175500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7" y="4868862"/>
            <a:ext cx="1841500" cy="482959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231" y="2531795"/>
            <a:ext cx="2040548" cy="56319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937" y="4535426"/>
            <a:ext cx="1723933" cy="971671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1850" y="1183876"/>
            <a:ext cx="1199361" cy="1199361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3605" y="4568732"/>
            <a:ext cx="1326264" cy="567807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481" y="1432558"/>
            <a:ext cx="927444" cy="92744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734" y="4535426"/>
            <a:ext cx="1125618" cy="1339025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837" y="330609"/>
            <a:ext cx="1257755" cy="930739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4037" y="4310843"/>
            <a:ext cx="1469434" cy="979623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8237" y="1820609"/>
            <a:ext cx="1125255" cy="1125255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437" y="5609904"/>
            <a:ext cx="1527999" cy="859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976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Access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98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87462"/>
            <a:ext cx="11887200" cy="3336298"/>
          </a:xfrm>
        </p:spPr>
        <p:txBody>
          <a:bodyPr/>
          <a:lstStyle/>
          <a:p>
            <a:pPr marL="287315" indent="-287315">
              <a:spcBef>
                <a:spcPts val="1224"/>
              </a:spcBef>
            </a:pPr>
            <a:r>
              <a:rPr lang="en-US" sz="3200" dirty="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rPr>
              <a:t>Authentication = Verification of Claim</a:t>
            </a:r>
          </a:p>
          <a:p>
            <a:pPr marL="287315" indent="-287315">
              <a:spcBef>
                <a:spcPts val="1224"/>
              </a:spcBef>
            </a:pPr>
            <a:r>
              <a:rPr lang="en-US" sz="3200" dirty="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rPr>
              <a:t>Authorization = Verification of Permission</a:t>
            </a:r>
          </a:p>
          <a:p>
            <a:pPr marL="287315" indent="-287315">
              <a:spcBef>
                <a:spcPts val="1224"/>
              </a:spcBef>
            </a:pPr>
            <a:r>
              <a:rPr lang="en-US" sz="3200" dirty="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rPr>
              <a:t>Authentication Precedes Authorization</a:t>
            </a:r>
          </a:p>
          <a:p>
            <a:pPr marL="287315" indent="-287315">
              <a:spcBef>
                <a:spcPts val="1224"/>
              </a:spcBef>
            </a:pPr>
            <a:r>
              <a:rPr lang="en-US" sz="3200" dirty="0">
                <a:gradFill>
                  <a:gsLst>
                    <a:gs pos="19469">
                      <a:schemeClr val="tx2"/>
                    </a:gs>
                    <a:gs pos="32000">
                      <a:schemeClr val="tx2"/>
                    </a:gs>
                  </a:gsLst>
                  <a:lin ang="5400000" scaled="0"/>
                </a:gradFill>
              </a:rPr>
              <a:t>Exception to the rule</a:t>
            </a:r>
          </a:p>
          <a:p>
            <a:pPr marL="531123" lvl="1" indent="-233176"/>
            <a:r>
              <a:rPr lang="en-US" dirty="0"/>
              <a:t>Anonymous Access can leave comments on Blog site</a:t>
            </a:r>
          </a:p>
          <a:p>
            <a:pPr marL="531123" lvl="1" indent="-233176"/>
            <a:r>
              <a:rPr lang="en-US" dirty="0"/>
              <a:t>Anonymous users are already Authorized but not Authenticated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vs. Authorization</a:t>
            </a:r>
          </a:p>
        </p:txBody>
      </p:sp>
    </p:spTree>
    <p:extLst>
      <p:ext uri="{BB962C8B-B14F-4D97-AF65-F5344CB8AC3E}">
        <p14:creationId xmlns:p14="http://schemas.microsoft.com/office/powerpoint/2010/main" val="4151941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74638" y="1212851"/>
            <a:ext cx="11887200" cy="5343001"/>
          </a:xfrm>
        </p:spPr>
        <p:txBody>
          <a:bodyPr/>
          <a:lstStyle/>
          <a:p>
            <a:r>
              <a:rPr lang="en-US" dirty="0" smtClean="0"/>
              <a:t>SharePoint does this after Authentication</a:t>
            </a:r>
          </a:p>
          <a:p>
            <a:pPr lvl="1"/>
            <a:r>
              <a:rPr lang="en-US" dirty="0" smtClean="0"/>
              <a:t>Is user a member of group?</a:t>
            </a:r>
          </a:p>
          <a:p>
            <a:pPr lvl="1"/>
            <a:r>
              <a:rPr lang="en-US" dirty="0" smtClean="0"/>
              <a:t>Is user account added to ACL of object?</a:t>
            </a:r>
          </a:p>
          <a:p>
            <a:pPr lvl="1"/>
            <a:r>
              <a:rPr lang="en-US" dirty="0" smtClean="0"/>
              <a:t>Does the user have a required attribute?</a:t>
            </a:r>
          </a:p>
          <a:p>
            <a:pPr lvl="1"/>
            <a:endParaRPr lang="en-US" dirty="0"/>
          </a:p>
          <a:p>
            <a:r>
              <a:rPr lang="en-US" dirty="0" smtClean="0"/>
              <a:t>SharePoint only understand what it is told</a:t>
            </a:r>
          </a:p>
          <a:p>
            <a:pPr lvl="1"/>
            <a:r>
              <a:rPr lang="en-US" dirty="0" smtClean="0"/>
              <a:t>e.g. Just because user logged in at? Does not authorize</a:t>
            </a:r>
          </a:p>
          <a:p>
            <a:pPr lvl="1"/>
            <a:endParaRPr lang="en-US" dirty="0"/>
          </a:p>
          <a:p>
            <a:r>
              <a:rPr lang="en-US" dirty="0" smtClean="0"/>
              <a:t>Best Approach for Authorization</a:t>
            </a:r>
          </a:p>
          <a:p>
            <a:pPr lvl="1"/>
            <a:r>
              <a:rPr lang="en-US" dirty="0" smtClean="0"/>
              <a:t>Security Groups or Roles</a:t>
            </a:r>
          </a:p>
          <a:p>
            <a:pPr lvl="1"/>
            <a:r>
              <a:rPr lang="en-US" dirty="0" smtClean="0"/>
              <a:t>Claim Attributes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929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5-30610_Microsoft_Ignite_Keynote_Template">
  <a:themeElements>
    <a:clrScheme name="Ignite - Breakout - Gray Back">
      <a:dk1>
        <a:srgbClr val="000000"/>
      </a:dk1>
      <a:lt1>
        <a:srgbClr val="FFFFFF"/>
      </a:lt1>
      <a:dk2>
        <a:srgbClr val="505050"/>
      </a:dk2>
      <a:lt2>
        <a:srgbClr val="47D8FF"/>
      </a:lt2>
      <a:accent1>
        <a:srgbClr val="0078D7"/>
      </a:accent1>
      <a:accent2>
        <a:srgbClr val="5C2D91"/>
      </a:accent2>
      <a:accent3>
        <a:srgbClr val="B4009E"/>
      </a:accent3>
      <a:accent4>
        <a:srgbClr val="00BCF2"/>
      </a:accent4>
      <a:accent5>
        <a:srgbClr val="BAD80A"/>
      </a:accent5>
      <a:accent6>
        <a:srgbClr val="FF8C00"/>
      </a:accent6>
      <a:hlink>
        <a:srgbClr val="47D8FF"/>
      </a:hlink>
      <a:folHlink>
        <a:srgbClr val="47D8FF"/>
      </a:folHlink>
    </a:clrScheme>
    <a:fontScheme name="Custom 1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noFill/>
          <a:headEnd type="none" w="med" len="med"/>
          <a:tailEnd type="none" w="med" len="med"/>
        </a:ln>
      </a:spPr>
      <a:bodyPr vert="horz" wrap="square" lIns="0" tIns="46637" rIns="0" bIns="46637" numCol="1" rtlCol="0" anchor="ctr" anchorCtr="0" compatLnSpc="1">
        <a:prstTxWarp prst="textNoShape">
          <a:avLst/>
        </a:prstTxWarp>
      </a:bodyPr>
      <a:lstStyle>
        <a:defPPr algn="ctr" defTabSz="932398" fontAlgn="base">
          <a:spcBef>
            <a:spcPct val="0"/>
          </a:spcBef>
          <a:spcAft>
            <a:spcPct val="0"/>
          </a:spcAft>
          <a:defRPr sz="2000" dirty="0">
            <a:gradFill>
              <a:gsLst>
                <a:gs pos="16814">
                  <a:srgbClr val="FFFFFF"/>
                </a:gs>
                <a:gs pos="46000">
                  <a:srgbClr val="FFFFFF"/>
                </a:gs>
              </a:gsLst>
              <a:lin ang="5400000" scaled="0"/>
            </a:gra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82880" tIns="146304" rIns="182880" bIns="146304" rtlCol="0">
        <a:spAutoFit/>
      </a:bodyPr>
      <a:lstStyle>
        <a:defPPr>
          <a:lnSpc>
            <a:spcPct val="90000"/>
          </a:lnSpc>
          <a:spcAft>
            <a:spcPts val="600"/>
          </a:spcAft>
          <a:defRPr sz="24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icrosoft_Ignite_2015_Breakout_Template.potx" id="{1A2CE55D-C0EF-4064-A39F-620642E032AA}" vid="{A3A9C9DA-6617-4D3E-A382-CDB23C8F3BF1}"/>
    </a:ext>
  </a:extLst>
</a:theme>
</file>

<file path=ppt/theme/theme2.xml><?xml version="1.0" encoding="utf-8"?>
<a:theme xmlns:a="http://schemas.openxmlformats.org/drawingml/2006/main" name="Office Theme">
  <a:themeElements>
    <a:clrScheme name="Ignite Colros">
      <a:dk1>
        <a:srgbClr val="EB3C00"/>
      </a:dk1>
      <a:lt1>
        <a:srgbClr val="FFFFFF"/>
      </a:lt1>
      <a:dk2>
        <a:srgbClr val="F18B14"/>
      </a:dk2>
      <a:lt2>
        <a:srgbClr val="5D5D5D"/>
      </a:lt2>
      <a:accent1>
        <a:srgbClr val="0070C0"/>
      </a:accent1>
      <a:accent2>
        <a:srgbClr val="7030A0"/>
      </a:accent2>
      <a:accent3>
        <a:srgbClr val="00B050"/>
      </a:accent3>
      <a:accent4>
        <a:srgbClr val="FFC000"/>
      </a:accent4>
      <a:accent5>
        <a:srgbClr val="7F7F7F"/>
      </a:accent5>
      <a:accent6>
        <a:srgbClr val="FFFFFF"/>
      </a:accent6>
      <a:hlink>
        <a:srgbClr val="0563C1"/>
      </a:hlink>
      <a:folHlink>
        <a:srgbClr val="954F72"/>
      </a:folHlink>
    </a:clrScheme>
    <a:fontScheme name="Custom 5">
      <a:majorFont>
        <a:latin typeface="Segoe UI Light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365-Summit-Template" id="{9902B3E6-2A0F-4B13-AA32-F6B98562624F}" vid="{E71FDA62-7214-40AF-AB30-4E36C858CB3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h9a868b2ee15488883f623ae5237ecae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McCormick Place</TermName>
          <TermId xmlns="http://schemas.microsoft.com/office/infopath/2007/PartnerControls">f42e8eaa-659e-42d3-85a5-a4ea6b6d2ed7</TermId>
        </TermInfo>
      </Terms>
    </h9a868b2ee15488883f623ae5237ecae>
    <k62f7d35b80b40fb8c27985e50b34fcd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</TermName>
          <TermId xmlns="http://schemas.microsoft.com/office/infopath/2007/PartnerControls">9323c522-fe4b-4922-816b-10a1920d7afb</TermId>
        </TermInfo>
      </Terms>
    </k62f7d35b80b40fb8c27985e50b34fcd>
    <LikesCount xmlns="http://schemas.microsoft.com/sharepoint/v3" xsi:nil="true"/>
    <pfbfa50075a04958bd8757dc155d3e08 xmlns="12a172fe-0250-434a-85cf-03b10810c5e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Chicago</TermName>
          <TermId xmlns="http://schemas.microsoft.com/office/infopath/2007/PartnerControls">b2ea4b94-6e68-4e03-872e-ca2dcc35a47e</TermId>
        </TermInfo>
      </Terms>
    </pfbfa50075a04958bd8757dc155d3e08>
    <Presentation_x0020_Date xmlns="12a172fe-0250-434a-85cf-03b10810c5e5">2015-05-08T00:00:00-05:00</Presentation_x0020_Date>
    <o72fbe6ee5ae4131af0832c08ec51202 xmlns="12a172fe-0250-434a-85cf-03b10810c5e5">
      <Terms xmlns="http://schemas.microsoft.com/office/infopath/2007/PartnerControls"/>
    </o72fbe6ee5ae4131af0832c08ec51202>
    <Event_x0020_Start_x0020_Date xmlns="12a172fe-0250-434a-85cf-03b10810c5e5">2015-05-04T07:00:00+00:00</Event_x0020_Start_x0020_Date>
    <MS_x0020_Content_x0020_Owner xmlns="12a172fe-0250-434a-85cf-03b10810c5e5">
      <UserInfo>
        <DisplayName/>
        <AccountId xsi:nil="true"/>
        <AccountType/>
      </UserInfo>
    </MS_x0020_Content_x0020_Owner>
    <MS_x0020_Speaker xmlns="12a172fe-0250-434a-85cf-03b10810c5e5">
      <UserInfo>
        <DisplayName/>
        <AccountId xsi:nil="true"/>
        <AccountType/>
      </UserInfo>
    </MS_x0020_Speaker>
    <External_x0020_Speaker xmlns="12a172fe-0250-434a-85cf-03b10810c5e5">Liam Cleary</External_x0020_Speaker>
    <Session_x0020_Code xmlns="12a172fe-0250-434a-85cf-03b10810c5e5">BRK2142</Session_x0020_Code>
    <le8386062bd54e24a95c83b32ccbdb34 xmlns="12a172fe-0250-434a-85cf-03b10810c5e5">
      <Terms xmlns="http://schemas.microsoft.com/office/infopath/2007/PartnerControls"/>
    </le8386062bd54e24a95c83b32ccbdb34>
    <j4d4d959795b4220a289a041ed046605 xmlns="12a172fe-0250-434a-85cf-03b10810c5e5">
      <Terms xmlns="http://schemas.microsoft.com/office/infopath/2007/PartnerControls"/>
    </j4d4d959795b4220a289a041ed046605>
    <Event_x0020_End_x0020_Date xmlns="12a172fe-0250-434a-85cf-03b10810c5e5">2015-05-08T07:00:00+00:00</Event_x0020_End_x0020_Date>
    <TaxKeywordTaxHTField xmlns="230e9df3-be65-4c73-a93b-d1236ebd677e">
      <Terms xmlns="http://schemas.microsoft.com/office/infopath/2007/PartnerControls">
        <TermInfo xmlns="http://schemas.microsoft.com/office/infopath/2007/PartnerControls">
          <TermName xmlns="http://schemas.microsoft.com/office/infopath/2007/PartnerControls">Microsoft Ignite 2015</TermName>
          <TermId xmlns="http://schemas.microsoft.com/office/infopath/2007/PartnerControls">9eb2896f-7457-4443-a47b-f60d2d30355c</TermId>
        </TermInfo>
      </Terms>
    </TaxKeywordTaxHTField>
    <TaxCatchAll xmlns="230e9df3-be65-4c73-a93b-d1236ebd677e">
      <Value>41</Value>
      <Value>44</Value>
      <Value>43</Value>
      <Value>42</Value>
    </TaxCatchAll>
    <eb9cf3a3af7b473faa5c9c98148a90a4 xmlns="12a172fe-0250-434a-85cf-03b10810c5e5">
      <Terms xmlns="http://schemas.microsoft.com/office/infopath/2007/PartnerControls"/>
    </eb9cf3a3af7b473faa5c9c98148a90a4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PresentationsDoc" ma:contentTypeID="0x01010046EBBE4F454C2C47A5E89CD935B1FC7800E83BCD34BAE21044A0567CF64FDFDE54" ma:contentTypeVersion="3" ma:contentTypeDescription="Create a new document." ma:contentTypeScope="" ma:versionID="ad0318b59f0baaa5619a87a276b8590a">
  <xsd:schema xmlns:xsd="http://www.w3.org/2001/XMLSchema" xmlns:xs="http://www.w3.org/2001/XMLSchema" xmlns:p="http://schemas.microsoft.com/office/2006/metadata/properties" xmlns:ns1="http://schemas.microsoft.com/sharepoint/v3" xmlns:ns2="12a172fe-0250-434a-85cf-03b10810c5e5" xmlns:ns3="230e9df3-be65-4c73-a93b-d1236ebd677e" targetNamespace="http://schemas.microsoft.com/office/2006/metadata/properties" ma:root="true" ma:fieldsID="26205b5b46d9ab9d881e0fa75366d1c2" ns1:_="" ns2:_="" ns3:_="">
    <xsd:import namespace="http://schemas.microsoft.com/sharepoint/v3"/>
    <xsd:import namespace="12a172fe-0250-434a-85cf-03b10810c5e5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k62f7d35b80b40fb8c27985e50b34fcd" minOccurs="0"/>
                <xsd:element ref="ns3:TaxCatchAll" minOccurs="0"/>
                <xsd:element ref="ns3:TaxCatchAllLabel" minOccurs="0"/>
                <xsd:element ref="ns2:pfbfa50075a04958bd8757dc155d3e08" minOccurs="0"/>
                <xsd:element ref="ns2:h9a868b2ee15488883f623ae5237ecae" minOccurs="0"/>
                <xsd:element ref="ns2:Event_x0020_Start_x0020_Date" minOccurs="0"/>
                <xsd:element ref="ns2:Event_x0020_End_x0020_Date" minOccurs="0"/>
                <xsd:element ref="ns2:Presentation_x0020_Date" minOccurs="0"/>
                <xsd:element ref="ns2:MS_x0020_Speaker" minOccurs="0"/>
                <xsd:element ref="ns2:External_x0020_Speaker" minOccurs="0"/>
                <xsd:element ref="ns2:o72fbe6ee5ae4131af0832c08ec51202" minOccurs="0"/>
                <xsd:element ref="ns2:eb9cf3a3af7b473faa5c9c98148a90a4" minOccurs="0"/>
                <xsd:element ref="ns2:Session_x0020_Code" minOccurs="0"/>
                <xsd:element ref="ns2:MS_x0020_Content_x0020_Owner" minOccurs="0"/>
                <xsd:element ref="ns2:le8386062bd54e24a95c83b32ccbdb34" minOccurs="0"/>
                <xsd:element ref="ns2:j4d4d959795b4220a289a041ed046605" minOccurs="0"/>
                <xsd:element ref="ns3:TaxKeywordTaxHTField" minOccurs="0"/>
                <xsd:element ref="ns1:AverageRating" minOccurs="0"/>
                <xsd:element ref="ns1:RatingCount" minOccurs="0"/>
                <xsd:element ref="ns1:Likes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AverageRating" ma:index="33" nillable="true" ma:displayName="Rating (0-5)" ma:decimals="2" ma:description="Average value of all the ratings that have been submitted" ma:internalName="AverageRating" ma:readOnly="true">
      <xsd:simpleType>
        <xsd:restriction base="dms:Number"/>
      </xsd:simpleType>
    </xsd:element>
    <xsd:element name="RatingCount" ma:index="34" nillable="true" ma:displayName="Number of Ratings" ma:decimals="0" ma:description="Number of ratings submitted" ma:internalName="RatingCount" ma:readOnly="true">
      <xsd:simpleType>
        <xsd:restriction base="dms:Number"/>
      </xsd:simpleType>
    </xsd:element>
    <xsd:element name="LikesCount" ma:index="35" nillable="true" ma:displayName="Number of Likes" ma:internalName="LikesCount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a172fe-0250-434a-85cf-03b10810c5e5" elementFormDefault="qualified">
    <xsd:import namespace="http://schemas.microsoft.com/office/2006/documentManagement/types"/>
    <xsd:import namespace="http://schemas.microsoft.com/office/infopath/2007/PartnerControls"/>
    <xsd:element name="k62f7d35b80b40fb8c27985e50b34fcd" ma:index="8" nillable="true" ma:taxonomy="true" ma:internalName="k62f7d35b80b40fb8c27985e50b34fcd" ma:taxonomyFieldName="Event_x0020_Name" ma:displayName="Event Name" ma:default="" ma:fieldId="{462f7d35-b80b-40fb-8c27-985e50b34fcd}" ma:sspId="e385fb40-52d4-4fae-9c5b-3e8ff8a5878e" ma:termSetId="32cfb7b5-aebe-4989-95ed-0d5619f5d6c0" ma:anchorId="eaa4d92a-3824-4a49-92be-7ef169e4e325" ma:open="false" ma:isKeyword="false">
      <xsd:complexType>
        <xsd:sequence>
          <xsd:element ref="pc:Terms" minOccurs="0" maxOccurs="1"/>
        </xsd:sequence>
      </xsd:complexType>
    </xsd:element>
    <xsd:element name="pfbfa50075a04958bd8757dc155d3e08" ma:index="12" nillable="true" ma:taxonomy="true" ma:internalName="pfbfa50075a04958bd8757dc155d3e08" ma:taxonomyFieldName="Event_x0020_Location" ma:displayName="Event Location" ma:default="" ma:fieldId="{9fbfa500-75a0-4958-bd87-57dc155d3e08}" ma:sspId="e385fb40-52d4-4fae-9c5b-3e8ff8a5878e" ma:termSetId="ff02addd-433e-4baa-a831-22be402789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h9a868b2ee15488883f623ae5237ecae" ma:index="14" nillable="true" ma:taxonomy="true" ma:internalName="h9a868b2ee15488883f623ae5237ecae" ma:taxonomyFieldName="Event_x0020_Venue" ma:displayName="Event Venue" ma:default="" ma:fieldId="{19a868b2-ee15-4888-83f6-23ae5237ecae}" ma:sspId="e385fb40-52d4-4fae-9c5b-3e8ff8a5878e" ma:termSetId="ff02addd-433e-4baa-a831-22be402789db" ma:anchorId="d989be80-0593-11e1-be50-0800200c9a66" ma:open="false" ma:isKeyword="false">
      <xsd:complexType>
        <xsd:sequence>
          <xsd:element ref="pc:Terms" minOccurs="0" maxOccurs="1"/>
        </xsd:sequence>
      </xsd:complexType>
    </xsd:element>
    <xsd:element name="Event_x0020_Start_x0020_Date" ma:index="16" nillable="true" ma:displayName="Event Start Date" ma:format="DateOnly" ma:internalName="Event_x0020_Start_x0020_Date">
      <xsd:simpleType>
        <xsd:restriction base="dms:DateTime"/>
      </xsd:simpleType>
    </xsd:element>
    <xsd:element name="Event_x0020_End_x0020_Date" ma:index="17" nillable="true" ma:displayName="Event End Date" ma:format="DateOnly" ma:internalName="Event_x0020_End_x0020_Date">
      <xsd:simpleType>
        <xsd:restriction base="dms:DateTime"/>
      </xsd:simpleType>
    </xsd:element>
    <xsd:element name="Presentation_x0020_Date" ma:index="18" nillable="true" ma:displayName="Presentation Date" ma:format="DateOnly" ma:internalName="Presentation_x0020_Date">
      <xsd:simpleType>
        <xsd:restriction base="dms:DateTime"/>
      </xsd:simpleType>
    </xsd:element>
    <xsd:element name="MS_x0020_Speaker" ma:index="19" nillable="true" ma:displayName="MS Speaker" ma:list="UserInfo" ma:SharePointGroup="0" ma:internalName="MS_x0020_Speake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ternal_x0020_Speaker" ma:index="20" nillable="true" ma:displayName="External Speaker" ma:internalName="External_x0020_Speaker">
      <xsd:simpleType>
        <xsd:restriction base="dms:Text">
          <xsd:maxLength value="255"/>
        </xsd:restriction>
      </xsd:simpleType>
    </xsd:element>
    <xsd:element name="o72fbe6ee5ae4131af0832c08ec51202" ma:index="21" nillable="true" ma:taxonomy="true" ma:internalName="o72fbe6ee5ae4131af0832c08ec51202" ma:taxonomyFieldName="Product" ma:displayName="Product" ma:default="" ma:fieldId="{872fbe6e-e5ae-4131-af08-32c08ec51202}" ma:taxonomyMulti="true" ma:sspId="e385fb40-52d4-4fae-9c5b-3e8ff8a5878e" ma:termSetId="e8298524-23d5-441d-8e61-21bed1c2c47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b9cf3a3af7b473faa5c9c98148a90a4" ma:index="23" nillable="true" ma:taxonomy="true" ma:internalName="eb9cf3a3af7b473faa5c9c98148a90a4" ma:taxonomyFieldName="Campaign" ma:displayName="Campaign" ma:default="" ma:fieldId="{eb9cf3a3-af7b-473f-aa5c-9c98148a90a4}" ma:sspId="e385fb40-52d4-4fae-9c5b-3e8ff8a5878e" ma:termSetId="eb6054b1-3a98-4c79-97b4-d20150dd266e" ma:anchorId="a7bf803d-fc4f-4bb4-903c-88e76437cc17" ma:open="false" ma:isKeyword="false">
      <xsd:complexType>
        <xsd:sequence>
          <xsd:element ref="pc:Terms" minOccurs="0" maxOccurs="1"/>
        </xsd:sequence>
      </xsd:complexType>
    </xsd:element>
    <xsd:element name="Session_x0020_Code" ma:index="25" nillable="true" ma:displayName="Session Code" ma:internalName="Session_x0020_Code">
      <xsd:simpleType>
        <xsd:restriction base="dms:Text">
          <xsd:maxLength value="255"/>
        </xsd:restriction>
      </xsd:simpleType>
    </xsd:element>
    <xsd:element name="MS_x0020_Content_x0020_Owner" ma:index="26" nillable="true" ma:displayName="MS Content Owner" ma:list="UserInfo" ma:SharePointGroup="0" ma:internalName="MS_x0020_Content_x0020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e8386062bd54e24a95c83b32ccbdb34" ma:index="27" nillable="true" ma:taxonomy="true" ma:internalName="le8386062bd54e24a95c83b32ccbdb34" ma:taxonomyFieldName="Track" ma:displayName="Track" ma:default="" ma:fieldId="{5e838606-2bd5-4e24-a95c-83b32ccbdb34}" ma:sspId="e385fb40-52d4-4fae-9c5b-3e8ff8a5878e" ma:termSetId="043e2b11-12ce-49cc-a347-2f73f2b7fe4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4d4d959795b4220a289a041ed046605" ma:index="29" nillable="true" ma:taxonomy="true" ma:internalName="j4d4d959795b4220a289a041ed046605" ma:taxonomyFieldName="Audience1" ma:displayName="Audience" ma:default="" ma:fieldId="{34d4d959-795b-4220-a289-a041ed046605}" ma:sspId="e385fb40-52d4-4fae-9c5b-3e8ff8a5878e" ma:termSetId="02c0b350-7782-44ed-b079-a5ef0c1b9fe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9" nillable="true" ma:displayName="Taxonomy Catch All Column" ma:hidden="true" ma:list="{5b797c71-5459-41dc-9095-63a63c56aa91}" ma:internalName="TaxCatchAll" ma:showField="CatchAllData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5b797c71-5459-41dc-9095-63a63c56aa91}" ma:internalName="TaxCatchAllLabel" ma:readOnly="true" ma:showField="CatchAllDataLabel" ma:web="12a172fe-0250-434a-85cf-03b10810c5e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e385fb40-52d4-4fae-9c5b-3e8ff8a5878e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 ma:index="36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990F116-B58F-4255-B05B-DA3808E0E5C6}">
  <ds:schemaRefs>
    <ds:schemaRef ds:uri="http://schemas.microsoft.com/office/2006/documentManagement/types"/>
    <ds:schemaRef ds:uri="http://www.w3.org/XML/1998/namespace"/>
    <ds:schemaRef ds:uri="http://purl.org/dc/dcmitype/"/>
    <ds:schemaRef ds:uri="230e9df3-be65-4c73-a93b-d1236ebd677e"/>
    <ds:schemaRef ds:uri="http://schemas.openxmlformats.org/package/2006/metadata/core-properties"/>
    <ds:schemaRef ds:uri="12a172fe-0250-434a-85cf-03b10810c5e5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5D0DEFCE-63D4-4F88-8228-705C0AA705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12a172fe-0250-434a-85cf-03b10810c5e5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58FDAC0-319D-4A54-8D8E-1D42CB1F800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Microsoft%20OneDrive%20for%20Business%20Most%20Secure%20for%20Your%20Data%20in%20the%20Cloud</Template>
  <TotalTime>1901</TotalTime>
  <Words>643</Words>
  <Application>Microsoft Office PowerPoint</Application>
  <PresentationFormat>Custom</PresentationFormat>
  <Paragraphs>199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Consolas</vt:lpstr>
      <vt:lpstr>Segoe Pro Light</vt:lpstr>
      <vt:lpstr>Segoe Pro SemiLight</vt:lpstr>
      <vt:lpstr>Segoe UI</vt:lpstr>
      <vt:lpstr>Segoe UI Light</vt:lpstr>
      <vt:lpstr>Wingdings</vt:lpstr>
      <vt:lpstr>5-30610_Microsoft_Ignite_Keynote_Template</vt:lpstr>
      <vt:lpstr>Office Theme</vt:lpstr>
      <vt:lpstr>PowerPoint Presentation</vt:lpstr>
      <vt:lpstr>Microsoft SharePoint Data Security and Compliance</vt:lpstr>
      <vt:lpstr>About Me</vt:lpstr>
      <vt:lpstr>Agenda</vt:lpstr>
      <vt:lpstr>The Problem</vt:lpstr>
      <vt:lpstr>Data Breaches</vt:lpstr>
      <vt:lpstr>Access Control</vt:lpstr>
      <vt:lpstr>Authentication vs. Authorization</vt:lpstr>
      <vt:lpstr>Authorization</vt:lpstr>
      <vt:lpstr>On-Premises</vt:lpstr>
      <vt:lpstr>Online</vt:lpstr>
      <vt:lpstr>Demo: Access Control</vt:lpstr>
      <vt:lpstr>Content Security</vt:lpstr>
      <vt:lpstr>Approaches</vt:lpstr>
      <vt:lpstr>Access Control</vt:lpstr>
      <vt:lpstr>On-Premises Sharing</vt:lpstr>
      <vt:lpstr>Online Sharing</vt:lpstr>
      <vt:lpstr>Demo: Content Security</vt:lpstr>
      <vt:lpstr>Infrastructure Security</vt:lpstr>
      <vt:lpstr>On-Premises: Server Isolation</vt:lpstr>
      <vt:lpstr>On-Premises: Edge</vt:lpstr>
      <vt:lpstr>On-Premises: Database</vt:lpstr>
      <vt:lpstr>On-Premises: Database</vt:lpstr>
      <vt:lpstr>On-Premises: Web, Application</vt:lpstr>
      <vt:lpstr>On-Premises: General</vt:lpstr>
      <vt:lpstr>Lessons Learned</vt:lpstr>
      <vt:lpstr>Finally</vt:lpstr>
      <vt:lpstr>PowerPoint Presentation</vt:lpstr>
      <vt:lpstr>PowerPoint Presentation</vt:lpstr>
      <vt:lpstr>PowerPoint Presentation</vt:lpstr>
    </vt:vector>
  </TitlesOfParts>
  <Manager/>
  <Company>Microsoft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SharePoint Data Security and Compliance</dc:title>
  <dc:subject>Microsoft Ignite 2015</dc:subject>
  <dc:creator>Liam Cleary</dc:creator>
  <cp:keywords>Microsoft Ignite 2015</cp:keywords>
  <dc:description>Template: Mitchell Derrey, Silver Fox Productions
Formatting: 
Audience Type: Internal/External</dc:description>
  <cp:lastModifiedBy>Brittany Hart</cp:lastModifiedBy>
  <cp:revision>30</cp:revision>
  <dcterms:created xsi:type="dcterms:W3CDTF">2015-03-28T14:57:28Z</dcterms:created>
  <dcterms:modified xsi:type="dcterms:W3CDTF">2015-05-08T15:53:27Z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0x01010046EBBE4F454C2C47A5E89CD935B1FC7800E83BCD34BAE21044A0567CF64FDFDE54</vt:lpwstr>
  </property>
  <property fmtid="{D5CDD505-2E9C-101B-9397-08002B2CF9AE}" pid="3" name="Product">
    <vt:lpwstr/>
  </property>
  <property fmtid="{D5CDD505-2E9C-101B-9397-08002B2CF9AE}" pid="4" name="Event1">
    <vt:lpwstr>622;#Unassigned|2c8af875-f38a-40b8-a0a9-056aed3fc8c0</vt:lpwstr>
  </property>
  <property fmtid="{D5CDD505-2E9C-101B-9397-08002B2CF9AE}" pid="5" name="Audience">
    <vt:lpwstr/>
  </property>
  <property fmtid="{D5CDD505-2E9C-101B-9397-08002B2CF9AE}" pid="6" name="Event Venue">
    <vt:lpwstr>44;#McCormick Place|f42e8eaa-659e-42d3-85a5-a4ea6b6d2ed7</vt:lpwstr>
  </property>
  <property fmtid="{D5CDD505-2E9C-101B-9397-08002B2CF9AE}" pid="7" name="Track">
    <vt:lpwstr/>
  </property>
  <property fmtid="{D5CDD505-2E9C-101B-9397-08002B2CF9AE}" pid="8" name="Event Location">
    <vt:lpwstr>43;#Chicago|b2ea4b94-6e68-4e03-872e-ca2dcc35a47e</vt:lpwstr>
  </property>
  <property fmtid="{D5CDD505-2E9C-101B-9397-08002B2CF9AE}" pid="9" name="Campaign">
    <vt:lpwstr/>
  </property>
  <property fmtid="{D5CDD505-2E9C-101B-9397-08002B2CF9AE}" pid="10" name="IsMyDocuments">
    <vt:bool>true</vt:bool>
  </property>
  <property fmtid="{D5CDD505-2E9C-101B-9397-08002B2CF9AE}" pid="11" name="TaxKeyword">
    <vt:lpwstr>41;#Microsoft Ignite 2015|9eb2896f-7457-4443-a47b-f60d2d30355c</vt:lpwstr>
  </property>
  <property fmtid="{D5CDD505-2E9C-101B-9397-08002B2CF9AE}" pid="12" name="Audience1">
    <vt:lpwstr/>
  </property>
  <property fmtid="{D5CDD505-2E9C-101B-9397-08002B2CF9AE}" pid="13" name="Event Name">
    <vt:lpwstr>42;#Microsoft Ignite|9323c522-fe4b-4922-816b-10a1920d7afb</vt:lpwstr>
  </property>
</Properties>
</file>