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3.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4.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5.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6.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 id="2147484277" r:id="rId5"/>
    <p:sldMasterId id="2147484306" r:id="rId6"/>
    <p:sldMasterId id="2147484342" r:id="rId7"/>
    <p:sldMasterId id="2147484370" r:id="rId8"/>
    <p:sldMasterId id="2147484377" r:id="rId9"/>
    <p:sldMasterId id="2147484408" r:id="rId10"/>
  </p:sldMasterIdLst>
  <p:notesMasterIdLst>
    <p:notesMasterId r:id="rId55"/>
  </p:notesMasterIdLst>
  <p:handoutMasterIdLst>
    <p:handoutMasterId r:id="rId56"/>
  </p:handoutMasterIdLst>
  <p:sldIdLst>
    <p:sldId id="1368" r:id="rId11"/>
    <p:sldId id="1503" r:id="rId12"/>
    <p:sldId id="1486" r:id="rId13"/>
    <p:sldId id="1487" r:id="rId14"/>
    <p:sldId id="1488" r:id="rId15"/>
    <p:sldId id="1493" r:id="rId16"/>
    <p:sldId id="1489" r:id="rId17"/>
    <p:sldId id="1460" r:id="rId18"/>
    <p:sldId id="1461" r:id="rId19"/>
    <p:sldId id="1462" r:id="rId20"/>
    <p:sldId id="1478" r:id="rId21"/>
    <p:sldId id="1475" r:id="rId22"/>
    <p:sldId id="1492" r:id="rId23"/>
    <p:sldId id="1472" r:id="rId24"/>
    <p:sldId id="1364" r:id="rId25"/>
    <p:sldId id="1476" r:id="rId26"/>
    <p:sldId id="1491" r:id="rId27"/>
    <p:sldId id="1490" r:id="rId28"/>
    <p:sldId id="1479" r:id="rId29"/>
    <p:sldId id="1471" r:id="rId30"/>
    <p:sldId id="1494" r:id="rId31"/>
    <p:sldId id="1322" r:id="rId32"/>
    <p:sldId id="1323" r:id="rId33"/>
    <p:sldId id="1463" r:id="rId34"/>
    <p:sldId id="1495" r:id="rId35"/>
    <p:sldId id="1483" r:id="rId36"/>
    <p:sldId id="1474" r:id="rId37"/>
    <p:sldId id="1470" r:id="rId38"/>
    <p:sldId id="1467" r:id="rId39"/>
    <p:sldId id="1497" r:id="rId40"/>
    <p:sldId id="1496" r:id="rId41"/>
    <p:sldId id="1482" r:id="rId42"/>
    <p:sldId id="1485" r:id="rId43"/>
    <p:sldId id="1473" r:id="rId44"/>
    <p:sldId id="1500" r:id="rId45"/>
    <p:sldId id="1484" r:id="rId46"/>
    <p:sldId id="1499" r:id="rId47"/>
    <p:sldId id="1498" r:id="rId48"/>
    <p:sldId id="1480" r:id="rId49"/>
    <p:sldId id="1481" r:id="rId50"/>
    <p:sldId id="1501" r:id="rId51"/>
    <p:sldId id="1502" r:id="rId52"/>
    <p:sldId id="1504" r:id="rId53"/>
    <p:sldId id="1326" r:id="rId54"/>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icrosoft Ignite Breakout Template" id="{A073DAE3-B461-442F-A3D3-6642BD875E45}">
          <p14:sldIdLst>
            <p14:sldId id="1368"/>
            <p14:sldId id="1503"/>
            <p14:sldId id="1486"/>
            <p14:sldId id="1487"/>
            <p14:sldId id="1488"/>
            <p14:sldId id="1493"/>
            <p14:sldId id="1489"/>
            <p14:sldId id="1460"/>
            <p14:sldId id="1461"/>
            <p14:sldId id="1462"/>
            <p14:sldId id="1478"/>
            <p14:sldId id="1475"/>
            <p14:sldId id="1492"/>
            <p14:sldId id="1472"/>
            <p14:sldId id="1364"/>
            <p14:sldId id="1476"/>
            <p14:sldId id="1491"/>
            <p14:sldId id="1490"/>
            <p14:sldId id="1479"/>
            <p14:sldId id="1471"/>
            <p14:sldId id="1494"/>
            <p14:sldId id="1322"/>
            <p14:sldId id="1323"/>
            <p14:sldId id="1463"/>
            <p14:sldId id="1495"/>
            <p14:sldId id="1483"/>
            <p14:sldId id="1474"/>
            <p14:sldId id="1470"/>
            <p14:sldId id="1467"/>
            <p14:sldId id="1497"/>
            <p14:sldId id="1496"/>
            <p14:sldId id="1482"/>
            <p14:sldId id="1485"/>
            <p14:sldId id="1473"/>
            <p14:sldId id="1500"/>
            <p14:sldId id="1484"/>
            <p14:sldId id="1499"/>
            <p14:sldId id="1498"/>
            <p14:sldId id="1480"/>
            <p14:sldId id="1481"/>
            <p14:sldId id="1501"/>
            <p14:sldId id="1502"/>
            <p14:sldId id="1504"/>
            <p14:sldId id="132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7D8FF"/>
    <a:srgbClr val="11CCFF"/>
    <a:srgbClr val="85E5FF"/>
    <a:srgbClr val="43D7FF"/>
    <a:srgbClr val="B4A0FF"/>
    <a:srgbClr val="505050"/>
    <a:srgbClr val="000000"/>
    <a:srgbClr val="00BCF2"/>
    <a:srgbClr val="525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30" autoAdjust="0"/>
    <p:restoredTop sz="94187" autoAdjust="0"/>
  </p:normalViewPr>
  <p:slideViewPr>
    <p:cSldViewPr>
      <p:cViewPr varScale="1">
        <p:scale>
          <a:sx n="113" d="100"/>
          <a:sy n="113" d="100"/>
        </p:scale>
        <p:origin x="210" y="114"/>
      </p:cViewPr>
      <p:guideLst/>
    </p:cSldViewPr>
  </p:slideViewPr>
  <p:outlineViewPr>
    <p:cViewPr>
      <p:scale>
        <a:sx n="33" d="100"/>
        <a:sy n="33" d="100"/>
      </p:scale>
      <p:origin x="0" y="-342"/>
    </p:cViewPr>
  </p:outlin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83" d="100"/>
          <a:sy n="83" d="100"/>
        </p:scale>
        <p:origin x="299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commentAuthors" Target="commentAuthor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50558623954346"/>
          <c:y val="1.6824796570656032E-2"/>
          <c:w val="0.75500998345725856"/>
          <c:h val="0.95373180943069591"/>
        </c:manualLayout>
      </c:layout>
      <c:pieChart>
        <c:varyColors val="1"/>
        <c:ser>
          <c:idx val="0"/>
          <c:order val="0"/>
          <c:spPr>
            <a:ln>
              <a:noFill/>
            </a:ln>
            <a:scene3d>
              <a:camera prst="orthographicFront"/>
              <a:lightRig rig="threePt" dir="t"/>
            </a:scene3d>
            <a:sp3d>
              <a:bevelT w="120650" h="88900"/>
              <a:bevelB w="88900" h="31750" prst="angle"/>
            </a:sp3d>
          </c:spPr>
          <c:dPt>
            <c:idx val="0"/>
            <c:bubble3D val="0"/>
            <c:spPr>
              <a:solidFill>
                <a:srgbClr val="4DAAD4"/>
              </a:solidFill>
              <a:ln w="19050">
                <a:noFill/>
              </a:ln>
              <a:effectLst/>
              <a:scene3d>
                <a:camera prst="orthographicFront"/>
                <a:lightRig rig="threePt" dir="t"/>
              </a:scene3d>
              <a:sp3d>
                <a:bevelT w="120650" h="88900"/>
                <a:bevelB w="88900" h="31750" prst="angle"/>
              </a:sp3d>
            </c:spPr>
            <c:extLst>
              <c:ext xmlns:c16="http://schemas.microsoft.com/office/drawing/2014/chart" uri="{C3380CC4-5D6E-409C-BE32-E72D297353CC}">
                <c16:uniqueId val="{00000001-FD79-4CAF-ADAF-6B01439E0735}"/>
              </c:ext>
            </c:extLst>
          </c:dPt>
          <c:dPt>
            <c:idx val="1"/>
            <c:bubble3D val="0"/>
            <c:spPr>
              <a:solidFill>
                <a:srgbClr val="36BCB7"/>
              </a:solidFill>
              <a:ln w="19050">
                <a:noFill/>
              </a:ln>
              <a:effectLst/>
              <a:scene3d>
                <a:camera prst="orthographicFront"/>
                <a:lightRig rig="threePt" dir="t"/>
              </a:scene3d>
              <a:sp3d>
                <a:bevelT w="120650" h="88900"/>
                <a:bevelB w="88900" h="31750" prst="angle"/>
              </a:sp3d>
            </c:spPr>
            <c:extLst>
              <c:ext xmlns:c16="http://schemas.microsoft.com/office/drawing/2014/chart" uri="{C3380CC4-5D6E-409C-BE32-E72D297353CC}">
                <c16:uniqueId val="{00000003-FD79-4CAF-ADAF-6B01439E0735}"/>
              </c:ext>
            </c:extLst>
          </c:dPt>
          <c:dPt>
            <c:idx val="2"/>
            <c:bubble3D val="0"/>
            <c:spPr>
              <a:solidFill>
                <a:srgbClr val="40C190"/>
              </a:solidFill>
              <a:ln w="19050">
                <a:noFill/>
              </a:ln>
              <a:effectLst/>
              <a:scene3d>
                <a:camera prst="orthographicFront"/>
                <a:lightRig rig="threePt" dir="t"/>
              </a:scene3d>
              <a:sp3d>
                <a:bevelT w="120650" h="88900"/>
                <a:bevelB w="88900" h="31750" prst="angle"/>
              </a:sp3d>
            </c:spPr>
            <c:extLst>
              <c:ext xmlns:c16="http://schemas.microsoft.com/office/drawing/2014/chart" uri="{C3380CC4-5D6E-409C-BE32-E72D297353CC}">
                <c16:uniqueId val="{00000005-FD79-4CAF-ADAF-6B01439E0735}"/>
              </c:ext>
            </c:extLst>
          </c:dPt>
          <c:dPt>
            <c:idx val="3"/>
            <c:bubble3D val="0"/>
            <c:spPr>
              <a:solidFill>
                <a:srgbClr val="4EBE6C"/>
              </a:solidFill>
              <a:ln w="19050">
                <a:noFill/>
              </a:ln>
              <a:effectLst/>
              <a:scene3d>
                <a:camera prst="orthographicFront"/>
                <a:lightRig rig="threePt" dir="t"/>
              </a:scene3d>
              <a:sp3d>
                <a:bevelT w="120650" h="88900"/>
                <a:bevelB w="88900" h="31750" prst="angle"/>
              </a:sp3d>
            </c:spPr>
            <c:extLst>
              <c:ext xmlns:c16="http://schemas.microsoft.com/office/drawing/2014/chart" uri="{C3380CC4-5D6E-409C-BE32-E72D297353CC}">
                <c16:uniqueId val="{00000007-FD79-4CAF-ADAF-6B01439E0735}"/>
              </c:ext>
            </c:extLst>
          </c:dPt>
          <c:dPt>
            <c:idx val="4"/>
            <c:bubble3D val="0"/>
            <c:spPr>
              <a:solidFill>
                <a:srgbClr val="42B03B"/>
              </a:solidFill>
              <a:ln w="19050">
                <a:noFill/>
              </a:ln>
              <a:effectLst/>
              <a:scene3d>
                <a:camera prst="orthographicFront"/>
                <a:lightRig rig="threePt" dir="t"/>
              </a:scene3d>
              <a:sp3d>
                <a:bevelT w="120650" h="88900"/>
                <a:bevelB w="88900" h="31750" prst="angle"/>
              </a:sp3d>
            </c:spPr>
            <c:extLst>
              <c:ext xmlns:c16="http://schemas.microsoft.com/office/drawing/2014/chart" uri="{C3380CC4-5D6E-409C-BE32-E72D297353CC}">
                <c16:uniqueId val="{00000009-FD79-4CAF-ADAF-6B01439E0735}"/>
              </c:ext>
            </c:extLst>
          </c:dPt>
          <c:dPt>
            <c:idx val="5"/>
            <c:bubble3D val="0"/>
            <c:spPr>
              <a:solidFill>
                <a:srgbClr val="497BD6"/>
              </a:solidFill>
              <a:ln w="19050">
                <a:noFill/>
              </a:ln>
              <a:effectLst/>
              <a:scene3d>
                <a:camera prst="orthographicFront"/>
                <a:lightRig rig="threePt" dir="t"/>
              </a:scene3d>
              <a:sp3d>
                <a:bevelT w="120650" h="88900"/>
                <a:bevelB w="88900" h="31750" prst="angle"/>
              </a:sp3d>
            </c:spPr>
            <c:extLst>
              <c:ext xmlns:c16="http://schemas.microsoft.com/office/drawing/2014/chart" uri="{C3380CC4-5D6E-409C-BE32-E72D297353CC}">
                <c16:uniqueId val="{0000000B-FD79-4CAF-ADAF-6B01439E0735}"/>
              </c:ext>
            </c:extLst>
          </c:dPt>
          <c:cat>
            <c:strRef>
              <c:f>Sheet1!$A$1:$A$6</c:f>
              <c:strCache>
                <c:ptCount val="6"/>
                <c:pt idx="0">
                  <c:v>Cat</c:v>
                </c:pt>
                <c:pt idx="1">
                  <c:v>dog</c:v>
                </c:pt>
                <c:pt idx="2">
                  <c:v>bird</c:v>
                </c:pt>
                <c:pt idx="3">
                  <c:v>turtle</c:v>
                </c:pt>
                <c:pt idx="4">
                  <c:v>bunny</c:v>
                </c:pt>
                <c:pt idx="5">
                  <c:v>snake</c:v>
                </c:pt>
              </c:strCache>
            </c:strRef>
          </c:cat>
          <c:val>
            <c:numRef>
              <c:f>Sheet1!$B$1:$B$6</c:f>
              <c:numCache>
                <c:formatCode>General</c:formatCode>
                <c:ptCount val="6"/>
                <c:pt idx="0">
                  <c:v>25</c:v>
                </c:pt>
                <c:pt idx="1">
                  <c:v>12.5</c:v>
                </c:pt>
                <c:pt idx="2">
                  <c:v>12.5</c:v>
                </c:pt>
                <c:pt idx="3">
                  <c:v>12.5</c:v>
                </c:pt>
                <c:pt idx="4">
                  <c:v>12.5</c:v>
                </c:pt>
                <c:pt idx="5">
                  <c:v>25</c:v>
                </c:pt>
              </c:numCache>
            </c:numRef>
          </c:val>
          <c:extLst>
            <c:ext xmlns:c16="http://schemas.microsoft.com/office/drawing/2014/chart" uri="{C3380CC4-5D6E-409C-BE32-E72D297353CC}">
              <c16:uniqueId val="{0000000C-FD79-4CAF-ADAF-6B01439E073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E35B75-C2E5-4FFD-83E3-7C30472EEA12}" type="doc">
      <dgm:prSet loTypeId="urn:microsoft.com/office/officeart/2005/8/layout/arrow2" loCatId="process" qsTypeId="urn:microsoft.com/office/officeart/2005/8/quickstyle/simple1" qsCatId="simple" csTypeId="urn:microsoft.com/office/officeart/2005/8/colors/accent1_2" csCatId="accent1" phldr="1"/>
      <dgm:spPr/>
    </dgm:pt>
    <dgm:pt modelId="{D9705CD0-F295-4B68-83CE-BEB4986F0E15}">
      <dgm:prSet phldrT="[Text]" custT="1"/>
      <dgm:spPr/>
      <dgm:t>
        <a:bodyPr/>
        <a:lstStyle/>
        <a:p>
          <a:pPr algn="ctr"/>
          <a:r>
            <a:rPr lang="en-US" sz="1600" b="1" dirty="0" smtClean="0">
              <a:solidFill>
                <a:schemeClr val="bg1"/>
              </a:solidFill>
            </a:rPr>
            <a:t>In-Place</a:t>
          </a:r>
          <a:r>
            <a:rPr lang="en-US" sz="1600" b="1" dirty="0" smtClean="0">
              <a:solidFill>
                <a:schemeClr val="tx1"/>
              </a:solidFill>
            </a:rPr>
            <a:t> Archiving</a:t>
          </a:r>
          <a:endParaRPr lang="en-US" sz="1600" b="1" dirty="0">
            <a:solidFill>
              <a:schemeClr val="tx1"/>
            </a:solidFill>
          </a:endParaRPr>
        </a:p>
      </dgm:t>
    </dgm:pt>
    <dgm:pt modelId="{BC6B3969-574D-4274-AA13-FE52BCFE78B3}" type="parTrans" cxnId="{B8CAA7B0-0408-4DFA-93F8-942CE0AFFAD6}">
      <dgm:prSet/>
      <dgm:spPr/>
      <dgm:t>
        <a:bodyPr/>
        <a:lstStyle/>
        <a:p>
          <a:endParaRPr lang="en-US">
            <a:solidFill>
              <a:schemeClr val="bg1"/>
            </a:solidFill>
          </a:endParaRPr>
        </a:p>
      </dgm:t>
    </dgm:pt>
    <dgm:pt modelId="{1C043A5B-EF80-48BB-A984-6801336AA893}" type="sibTrans" cxnId="{B8CAA7B0-0408-4DFA-93F8-942CE0AFFAD6}">
      <dgm:prSet/>
      <dgm:spPr/>
      <dgm:t>
        <a:bodyPr/>
        <a:lstStyle/>
        <a:p>
          <a:endParaRPr lang="en-US">
            <a:solidFill>
              <a:schemeClr val="bg1"/>
            </a:solidFill>
          </a:endParaRPr>
        </a:p>
      </dgm:t>
    </dgm:pt>
    <dgm:pt modelId="{FCF6F7E5-DE0D-4184-BFE9-9D8110C3EBEA}">
      <dgm:prSet phldrT="[Text]" custT="1"/>
      <dgm:spPr/>
      <dgm:t>
        <a:bodyPr/>
        <a:lstStyle/>
        <a:p>
          <a:r>
            <a:rPr lang="en-US" sz="1600" b="1" dirty="0" smtClean="0">
              <a:solidFill>
                <a:schemeClr val="bg1"/>
              </a:solidFill>
            </a:rPr>
            <a:t>Unified Experience</a:t>
          </a:r>
          <a:endParaRPr lang="en-US" sz="1600" b="1" dirty="0">
            <a:solidFill>
              <a:schemeClr val="bg1"/>
            </a:solidFill>
          </a:endParaRPr>
        </a:p>
      </dgm:t>
    </dgm:pt>
    <dgm:pt modelId="{EF4B0F0E-020C-44D7-993B-C2F120162BF2}" type="parTrans" cxnId="{DE47F9D1-622F-4799-945C-B66326B6F00C}">
      <dgm:prSet/>
      <dgm:spPr/>
      <dgm:t>
        <a:bodyPr/>
        <a:lstStyle/>
        <a:p>
          <a:endParaRPr lang="en-US">
            <a:solidFill>
              <a:schemeClr val="bg1"/>
            </a:solidFill>
          </a:endParaRPr>
        </a:p>
      </dgm:t>
    </dgm:pt>
    <dgm:pt modelId="{F4C6BBA8-776C-4357-866A-214A35453C62}" type="sibTrans" cxnId="{DE47F9D1-622F-4799-945C-B66326B6F00C}">
      <dgm:prSet/>
      <dgm:spPr/>
      <dgm:t>
        <a:bodyPr/>
        <a:lstStyle/>
        <a:p>
          <a:endParaRPr lang="en-US">
            <a:solidFill>
              <a:schemeClr val="bg1"/>
            </a:solidFill>
          </a:endParaRPr>
        </a:p>
      </dgm:t>
    </dgm:pt>
    <dgm:pt modelId="{7C83B4AC-FF05-44AC-BF31-B87068C96B1A}">
      <dgm:prSet phldrT="[Text]" custT="1"/>
      <dgm:spPr/>
      <dgm:t>
        <a:bodyPr/>
        <a:lstStyle/>
        <a:p>
          <a:r>
            <a:rPr lang="en-US" sz="1600" b="1" dirty="0" smtClean="0">
              <a:solidFill>
                <a:schemeClr val="bg1"/>
              </a:solidFill>
            </a:rPr>
            <a:t>Extensible Platform</a:t>
          </a:r>
          <a:endParaRPr lang="en-US" sz="1600" b="1" dirty="0">
            <a:solidFill>
              <a:schemeClr val="bg1"/>
            </a:solidFill>
          </a:endParaRPr>
        </a:p>
      </dgm:t>
    </dgm:pt>
    <dgm:pt modelId="{E7AEB21E-43F7-4631-A374-C95A535B9942}" type="parTrans" cxnId="{07FEDA13-AFD5-4DA5-966F-5C6D7CDD2E57}">
      <dgm:prSet/>
      <dgm:spPr/>
      <dgm:t>
        <a:bodyPr/>
        <a:lstStyle/>
        <a:p>
          <a:endParaRPr lang="en-US"/>
        </a:p>
      </dgm:t>
    </dgm:pt>
    <dgm:pt modelId="{C0FAEF58-972F-4425-8DFF-E61F631A9F3D}" type="sibTrans" cxnId="{07FEDA13-AFD5-4DA5-966F-5C6D7CDD2E57}">
      <dgm:prSet/>
      <dgm:spPr/>
      <dgm:t>
        <a:bodyPr/>
        <a:lstStyle/>
        <a:p>
          <a:endParaRPr lang="en-US"/>
        </a:p>
      </dgm:t>
    </dgm:pt>
    <dgm:pt modelId="{DBB418D7-0DAB-4DFF-9E72-C874E3AAB0AB}" type="pres">
      <dgm:prSet presAssocID="{B5E35B75-C2E5-4FFD-83E3-7C30472EEA12}" presName="arrowDiagram" presStyleCnt="0">
        <dgm:presLayoutVars>
          <dgm:chMax val="5"/>
          <dgm:dir/>
          <dgm:resizeHandles val="exact"/>
        </dgm:presLayoutVars>
      </dgm:prSet>
      <dgm:spPr/>
    </dgm:pt>
    <dgm:pt modelId="{63750688-627C-4D4B-A522-E80BC925C55B}" type="pres">
      <dgm:prSet presAssocID="{B5E35B75-C2E5-4FFD-83E3-7C30472EEA12}" presName="arrow" presStyleLbl="bgShp" presStyleIdx="0" presStyleCnt="1" custScaleX="257076" custLinFactNeighborX="2967" custLinFactNeighborY="43504"/>
      <dgm:spPr/>
    </dgm:pt>
    <dgm:pt modelId="{748C6AD2-C718-4AFC-B273-1B359F937E37}" type="pres">
      <dgm:prSet presAssocID="{B5E35B75-C2E5-4FFD-83E3-7C30472EEA12}" presName="arrowDiagram3" presStyleCnt="0"/>
      <dgm:spPr/>
    </dgm:pt>
    <dgm:pt modelId="{99574FB8-98F6-4C9F-B312-975CE2521957}" type="pres">
      <dgm:prSet presAssocID="{D9705CD0-F295-4B68-83CE-BEB4986F0E15}" presName="bullet3a" presStyleLbl="node1" presStyleIdx="0" presStyleCnt="3" custLinFactX="-1200000" custLinFactY="25373" custLinFactNeighborX="-1259512" custLinFactNeighborY="100000"/>
      <dgm:spPr/>
    </dgm:pt>
    <dgm:pt modelId="{BDD5152E-4893-4C7C-901C-847987171CC2}" type="pres">
      <dgm:prSet presAssocID="{D9705CD0-F295-4B68-83CE-BEB4986F0E15}" presName="textBox3a" presStyleLbl="revTx" presStyleIdx="0" presStyleCnt="3" custScaleX="196513" custScaleY="62669" custLinFactX="-100000" custLinFactNeighborX="-132646" custLinFactNeighborY="-16629">
        <dgm:presLayoutVars>
          <dgm:bulletEnabled val="1"/>
        </dgm:presLayoutVars>
      </dgm:prSet>
      <dgm:spPr/>
      <dgm:t>
        <a:bodyPr/>
        <a:lstStyle/>
        <a:p>
          <a:endParaRPr lang="en-US"/>
        </a:p>
      </dgm:t>
    </dgm:pt>
    <dgm:pt modelId="{15798C12-3797-495B-A279-372856A4A815}" type="pres">
      <dgm:prSet presAssocID="{FCF6F7E5-DE0D-4184-BFE9-9D8110C3EBEA}" presName="bullet3b" presStyleLbl="node1" presStyleIdx="1" presStyleCnt="3" custLinFactX="134037" custLinFactY="-16922" custLinFactNeighborX="200000" custLinFactNeighborY="-100000"/>
      <dgm:spPr/>
    </dgm:pt>
    <dgm:pt modelId="{32E3885F-8EC6-4B82-A87B-27C8D60EC2A8}" type="pres">
      <dgm:prSet presAssocID="{FCF6F7E5-DE0D-4184-BFE9-9D8110C3EBEA}" presName="textBox3b" presStyleLbl="revTx" presStyleIdx="1" presStyleCnt="3" custScaleX="231487" custLinFactX="39919" custLinFactNeighborX="100000" custLinFactNeighborY="-27141">
        <dgm:presLayoutVars>
          <dgm:bulletEnabled val="1"/>
        </dgm:presLayoutVars>
      </dgm:prSet>
      <dgm:spPr/>
      <dgm:t>
        <a:bodyPr/>
        <a:lstStyle/>
        <a:p>
          <a:endParaRPr lang="en-US"/>
        </a:p>
      </dgm:t>
    </dgm:pt>
    <dgm:pt modelId="{CA0C1A2C-9ADA-4A67-A988-44A68E5CB877}" type="pres">
      <dgm:prSet presAssocID="{7C83B4AC-FF05-44AC-BF31-B87068C96B1A}" presName="bullet3c" presStyleLbl="node1" presStyleIdx="2" presStyleCnt="3" custLinFactX="600000" custLinFactNeighborX="689299" custLinFactNeighborY="-30696"/>
      <dgm:spPr/>
    </dgm:pt>
    <dgm:pt modelId="{77DAEB11-D91B-4D04-8227-593D6B0BEC8D}" type="pres">
      <dgm:prSet presAssocID="{7C83B4AC-FF05-44AC-BF31-B87068C96B1A}" presName="textBox3c" presStyleLbl="revTx" presStyleIdx="2" presStyleCnt="3" custScaleX="194969" custScaleY="24661" custLinFactX="136948" custLinFactNeighborX="200000" custLinFactNeighborY="-65833">
        <dgm:presLayoutVars>
          <dgm:bulletEnabled val="1"/>
        </dgm:presLayoutVars>
      </dgm:prSet>
      <dgm:spPr/>
      <dgm:t>
        <a:bodyPr/>
        <a:lstStyle/>
        <a:p>
          <a:endParaRPr lang="en-US"/>
        </a:p>
      </dgm:t>
    </dgm:pt>
  </dgm:ptLst>
  <dgm:cxnLst>
    <dgm:cxn modelId="{FC3FEEED-D696-44AA-B0EC-DC29532C1A45}" type="presOf" srcId="{7C83B4AC-FF05-44AC-BF31-B87068C96B1A}" destId="{77DAEB11-D91B-4D04-8227-593D6B0BEC8D}" srcOrd="0" destOrd="0" presId="urn:microsoft.com/office/officeart/2005/8/layout/arrow2"/>
    <dgm:cxn modelId="{B8CAA7B0-0408-4DFA-93F8-942CE0AFFAD6}" srcId="{B5E35B75-C2E5-4FFD-83E3-7C30472EEA12}" destId="{D9705CD0-F295-4B68-83CE-BEB4986F0E15}" srcOrd="0" destOrd="0" parTransId="{BC6B3969-574D-4274-AA13-FE52BCFE78B3}" sibTransId="{1C043A5B-EF80-48BB-A984-6801336AA893}"/>
    <dgm:cxn modelId="{460BB9BE-3FA6-4C3B-B56C-B92C6403FB19}" type="presOf" srcId="{B5E35B75-C2E5-4FFD-83E3-7C30472EEA12}" destId="{DBB418D7-0DAB-4DFF-9E72-C874E3AAB0AB}" srcOrd="0" destOrd="0" presId="urn:microsoft.com/office/officeart/2005/8/layout/arrow2"/>
    <dgm:cxn modelId="{09E52955-EEAE-44D4-8F7B-A5D6AB979172}" type="presOf" srcId="{D9705CD0-F295-4B68-83CE-BEB4986F0E15}" destId="{BDD5152E-4893-4C7C-901C-847987171CC2}" srcOrd="0" destOrd="0" presId="urn:microsoft.com/office/officeart/2005/8/layout/arrow2"/>
    <dgm:cxn modelId="{DE47F9D1-622F-4799-945C-B66326B6F00C}" srcId="{B5E35B75-C2E5-4FFD-83E3-7C30472EEA12}" destId="{FCF6F7E5-DE0D-4184-BFE9-9D8110C3EBEA}" srcOrd="1" destOrd="0" parTransId="{EF4B0F0E-020C-44D7-993B-C2F120162BF2}" sibTransId="{F4C6BBA8-776C-4357-866A-214A35453C62}"/>
    <dgm:cxn modelId="{6BF7E35F-ED4D-47BD-91C1-9BB90994478E}" type="presOf" srcId="{FCF6F7E5-DE0D-4184-BFE9-9D8110C3EBEA}" destId="{32E3885F-8EC6-4B82-A87B-27C8D60EC2A8}" srcOrd="0" destOrd="0" presId="urn:microsoft.com/office/officeart/2005/8/layout/arrow2"/>
    <dgm:cxn modelId="{07FEDA13-AFD5-4DA5-966F-5C6D7CDD2E57}" srcId="{B5E35B75-C2E5-4FFD-83E3-7C30472EEA12}" destId="{7C83B4AC-FF05-44AC-BF31-B87068C96B1A}" srcOrd="2" destOrd="0" parTransId="{E7AEB21E-43F7-4631-A374-C95A535B9942}" sibTransId="{C0FAEF58-972F-4425-8DFF-E61F631A9F3D}"/>
    <dgm:cxn modelId="{E3FCD46E-C0B2-4211-B1A3-F9BD52AD50BC}" type="presParOf" srcId="{DBB418D7-0DAB-4DFF-9E72-C874E3AAB0AB}" destId="{63750688-627C-4D4B-A522-E80BC925C55B}" srcOrd="0" destOrd="0" presId="urn:microsoft.com/office/officeart/2005/8/layout/arrow2"/>
    <dgm:cxn modelId="{D17DE93F-70E8-4C73-A706-D270E4F41888}" type="presParOf" srcId="{DBB418D7-0DAB-4DFF-9E72-C874E3AAB0AB}" destId="{748C6AD2-C718-4AFC-B273-1B359F937E37}" srcOrd="1" destOrd="0" presId="urn:microsoft.com/office/officeart/2005/8/layout/arrow2"/>
    <dgm:cxn modelId="{CD1AABE3-2212-4FF4-8744-286803EEA397}" type="presParOf" srcId="{748C6AD2-C718-4AFC-B273-1B359F937E37}" destId="{99574FB8-98F6-4C9F-B312-975CE2521957}" srcOrd="0" destOrd="0" presId="urn:microsoft.com/office/officeart/2005/8/layout/arrow2"/>
    <dgm:cxn modelId="{ED46FB7B-69C7-43B2-B9C8-329775238748}" type="presParOf" srcId="{748C6AD2-C718-4AFC-B273-1B359F937E37}" destId="{BDD5152E-4893-4C7C-901C-847987171CC2}" srcOrd="1" destOrd="0" presId="urn:microsoft.com/office/officeart/2005/8/layout/arrow2"/>
    <dgm:cxn modelId="{B1BD8C3F-CD83-4597-8727-823EA3D86B3C}" type="presParOf" srcId="{748C6AD2-C718-4AFC-B273-1B359F937E37}" destId="{15798C12-3797-495B-A279-372856A4A815}" srcOrd="2" destOrd="0" presId="urn:microsoft.com/office/officeart/2005/8/layout/arrow2"/>
    <dgm:cxn modelId="{5DE65544-3564-429F-848A-3F39D0D416BB}" type="presParOf" srcId="{748C6AD2-C718-4AFC-B273-1B359F937E37}" destId="{32E3885F-8EC6-4B82-A87B-27C8D60EC2A8}" srcOrd="3" destOrd="0" presId="urn:microsoft.com/office/officeart/2005/8/layout/arrow2"/>
    <dgm:cxn modelId="{163A1F44-2526-47C4-B018-9E2899576414}" type="presParOf" srcId="{748C6AD2-C718-4AFC-B273-1B359F937E37}" destId="{CA0C1A2C-9ADA-4A67-A988-44A68E5CB877}" srcOrd="4" destOrd="0" presId="urn:microsoft.com/office/officeart/2005/8/layout/arrow2"/>
    <dgm:cxn modelId="{1A1E851F-3BF4-4EF7-8E87-3D807CA65C21}" type="presParOf" srcId="{748C6AD2-C718-4AFC-B273-1B359F937E37}" destId="{77DAEB11-D91B-4D04-8227-593D6B0BEC8D}"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dirty="0" smtClean="0">
                <a:latin typeface="Segoe UI" pitchFamily="34" charset="0"/>
              </a:rPr>
              <a:t>Microsoft Ignite 2015</a:t>
            </a:r>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5/6/2015 12:03 PM</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Microsoft Ignite 2015</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5/6/2015 12:03 PM</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dirty="0" smtClean="0"/>
              <a:t>Microsoft Ignite 2015</a:t>
            </a: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5/6/2015 12:03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3831601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5/6/2015 12:03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4011013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5/6/2015 12:03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2829710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3A5C127-CB05-47B6-8D1E-7BC74A68F508}" type="datetime8">
              <a:rPr lang="en-US" smtClean="0"/>
              <a:t>5/6/2015 12:03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dirty="0"/>
          </a:p>
        </p:txBody>
      </p:sp>
    </p:spTree>
    <p:extLst>
      <p:ext uri="{BB962C8B-B14F-4D97-AF65-F5344CB8AC3E}">
        <p14:creationId xmlns:p14="http://schemas.microsoft.com/office/powerpoint/2010/main" val="305656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4183380"/>
          </a:xfrm>
          <a:prstGeom prst="rect">
            <a:avLst/>
          </a:prstGeom>
        </p:spPr>
        <p:txBody>
          <a:bodyPr>
            <a:normAutofit/>
          </a:bodyPr>
          <a:lstStyle/>
          <a:p>
            <a:endParaRPr lang="en-US" dirty="0"/>
          </a:p>
        </p:txBody>
      </p:sp>
    </p:spTree>
    <p:extLst>
      <p:ext uri="{BB962C8B-B14F-4D97-AF65-F5344CB8AC3E}">
        <p14:creationId xmlns:p14="http://schemas.microsoft.com/office/powerpoint/2010/main" val="18975490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39122B4-C596-483B-908C-E928F5495D03}"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3185219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5/6/2015 12:03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27</a:t>
            </a:fld>
            <a:endParaRPr lang="en-US" dirty="0"/>
          </a:p>
        </p:txBody>
      </p:sp>
    </p:spTree>
    <p:extLst>
      <p:ext uri="{BB962C8B-B14F-4D97-AF65-F5344CB8AC3E}">
        <p14:creationId xmlns:p14="http://schemas.microsoft.com/office/powerpoint/2010/main" val="2535385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5025" y="755650"/>
            <a:ext cx="5262563" cy="2959100"/>
          </a:xfrm>
        </p:spPr>
      </p:sp>
      <p:sp>
        <p:nvSpPr>
          <p:cNvPr id="3" name="Notes Placeholder 2"/>
          <p:cNvSpPr>
            <a:spLocks noGrp="1"/>
          </p:cNvSpPr>
          <p:nvPr>
            <p:ph type="body" idx="1"/>
          </p:nvPr>
        </p:nvSpPr>
        <p:spPr/>
        <p:txBody>
          <a:bodyPr>
            <a:normAutofit/>
          </a:bodyPr>
          <a:lstStyle/>
          <a:p>
            <a:pPr marL="228600" indent="-228600">
              <a:buAutoNum type="arabicPeriod"/>
            </a:pPr>
            <a:endParaRPr lang="en-US" dirty="0">
              <a:effectLst/>
            </a:endParaRPr>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7494047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5/6/2015 12:03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29</a:t>
            </a:fld>
            <a:endParaRPr lang="en-US" dirty="0"/>
          </a:p>
        </p:txBody>
      </p:sp>
    </p:spTree>
    <p:extLst>
      <p:ext uri="{BB962C8B-B14F-4D97-AF65-F5344CB8AC3E}">
        <p14:creationId xmlns:p14="http://schemas.microsoft.com/office/powerpoint/2010/main" val="8941210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5/6/2015 12:03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34</a:t>
            </a:fld>
            <a:endParaRPr lang="en-US" dirty="0"/>
          </a:p>
        </p:txBody>
      </p:sp>
    </p:spTree>
    <p:extLst>
      <p:ext uri="{BB962C8B-B14F-4D97-AF65-F5344CB8AC3E}">
        <p14:creationId xmlns:p14="http://schemas.microsoft.com/office/powerpoint/2010/main" val="2451942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5/6/2015 12:03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35</a:t>
            </a:fld>
            <a:endParaRPr lang="en-US" dirty="0"/>
          </a:p>
        </p:txBody>
      </p:sp>
    </p:spTree>
    <p:extLst>
      <p:ext uri="{BB962C8B-B14F-4D97-AF65-F5344CB8AC3E}">
        <p14:creationId xmlns:p14="http://schemas.microsoft.com/office/powerpoint/2010/main" val="274489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5/6/2015 12:03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577587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5/6/2015 12:03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37</a:t>
            </a:fld>
            <a:endParaRPr lang="en-US" dirty="0"/>
          </a:p>
        </p:txBody>
      </p:sp>
    </p:spTree>
    <p:extLst>
      <p:ext uri="{BB962C8B-B14F-4D97-AF65-F5344CB8AC3E}">
        <p14:creationId xmlns:p14="http://schemas.microsoft.com/office/powerpoint/2010/main" val="1949672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29C4F6-EC70-47FD-A07B-28D9023F16E2}"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997850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920E1E-3209-4D93-AB82-AF3094DA98CA}"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945863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solidFill>
                  <a:prstClr val="black"/>
                </a:solidFill>
              </a:rPr>
              <a:pPr/>
              <a:t>5/6/2015 12:03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840434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90EC29EE-A8AD-4CE0-9C0B-116E0D4D7533}" type="datetime8">
              <a:rPr lang="en-US" smtClean="0">
                <a:solidFill>
                  <a:prstClr val="black"/>
                </a:solidFill>
              </a:rPr>
              <a:pPr/>
              <a:t>5/6/2015 12:03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2314260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t>5/6/2015 12:03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44</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2861498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TechEd 2013</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5/6/2015 12:03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2059454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5/6/2015 12:03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2344689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5/6/2015 12:03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297503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gradFill>
                  <a:gsLst>
                    <a:gs pos="1250">
                      <a:prstClr val="black"/>
                    </a:gs>
                    <a:gs pos="100000">
                      <a:prstClr val="black"/>
                    </a:gs>
                  </a:gsLst>
                  <a:lin ang="5400000" scaled="0"/>
                </a:gradFill>
              </a:rPr>
              <a:t>TechEd 2013</a:t>
            </a:r>
            <a:endParaRPr lang="en-US" dirty="0">
              <a:gradFill>
                <a:gsLst>
                  <a:gs pos="1250">
                    <a:prstClr val="black"/>
                  </a:gs>
                  <a:gs pos="100000">
                    <a:prstClr val="black"/>
                  </a:gs>
                </a:gsLst>
                <a:lin ang="5400000" scaled="0"/>
              </a:gra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2013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solidFill>
                  <a:prstClr val="black"/>
                </a:solidFill>
              </a:rPr>
              <a:pPr/>
              <a:t>5/6/2015 12:03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576284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755650"/>
            <a:ext cx="5259387" cy="2959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C3F3E1-9A54-4BF8-89C0-CE2F21C4F21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98660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5/6/2015 12:03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3680423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D10C09F-FCA1-48C8-B40D-42E1045D109E}" type="datetime8">
              <a:rPr lang="en-US" smtClean="0"/>
              <a:t>5/6/2015 12:03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41682837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g"/><Relationship Id="rId1" Type="http://schemas.openxmlformats.org/officeDocument/2006/relationships/slideMaster" Target="../slideMasters/slideMaster6.xml"/><Relationship Id="rId4" Type="http://schemas.openxmlformats.org/officeDocument/2006/relationships/image" Target="../media/image27.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Master" Target="../slideMasters/slideMaster6.xml"/><Relationship Id="rId4" Type="http://schemas.openxmlformats.org/officeDocument/2006/relationships/image" Target="../media/image3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Master" Target="../slideMasters/slideMaster7.xml"/><Relationship Id="rId4" Type="http://schemas.openxmlformats.org/officeDocument/2006/relationships/image" Target="../media/image39.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Master" Target="../slideMasters/slideMaster7.xml"/><Relationship Id="rId4" Type="http://schemas.openxmlformats.org/officeDocument/2006/relationships/image" Target="../media/image42.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7.jpg"/><Relationship Id="rId4" Type="http://schemas.openxmlformats.org/officeDocument/2006/relationships/image" Target="../media/image16.jp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8.jp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No tile">
    <p:bg>
      <p:bgRef idx="1001">
        <a:schemeClr val="bg2"/>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587"/>
            <a:ext cx="12430199" cy="6991986"/>
          </a:xfrm>
          <a:prstGeom prst="rect">
            <a:avLst/>
          </a:prstGeom>
          <a:noFill/>
          <a:ln>
            <a:noFill/>
          </a:ln>
        </p:spPr>
      </p:pic>
      <p:sp>
        <p:nvSpPr>
          <p:cNvPr id="3" name="Rectangle 2"/>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p:cNvSpPr/>
          <p:nvPr userDrawn="1"/>
        </p:nvSpPr>
        <p:spPr bwMode="auto">
          <a:xfrm>
            <a:off x="274638" y="2119165"/>
            <a:ext cx="6400800" cy="27497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9" name="Rectangle 8"/>
          <p:cNvSpPr/>
          <p:nvPr userDrawn="1"/>
        </p:nvSpPr>
        <p:spPr>
          <a:xfrm>
            <a:off x="293752" y="3040063"/>
            <a:ext cx="4333238" cy="784830"/>
          </a:xfrm>
          <a:prstGeom prst="rect">
            <a:avLst/>
          </a:prstGeom>
        </p:spPr>
        <p:txBody>
          <a:bodyPr wrap="none" anchor="ctr">
            <a:spAutoFit/>
          </a:bodyPr>
          <a:lstStyle/>
          <a:p>
            <a:pPr algn="r" defTabSz="1165834" rtl="0" eaLnBrk="1" latinLnBrk="0" hangingPunct="1">
              <a:lnSpc>
                <a:spcPct val="90000"/>
              </a:lnSpc>
              <a:spcBef>
                <a:spcPct val="0"/>
              </a:spcBef>
              <a:buNone/>
            </a:pPr>
            <a:r>
              <a:rPr lang="en-US" sz="5000" b="0" kern="1200" cap="none" spc="-125" baseline="0" noProof="0" dirty="0" smtClean="0">
                <a:ln w="3175">
                  <a:noFill/>
                </a:ln>
                <a:gradFill>
                  <a:gsLst>
                    <a:gs pos="84066">
                      <a:srgbClr val="000000"/>
                    </a:gs>
                    <a:gs pos="57576">
                      <a:srgbClr val="000000"/>
                    </a:gs>
                  </a:gsLst>
                  <a:lin ang="5400000" scaled="0"/>
                </a:gradFill>
                <a:effectLst/>
                <a:latin typeface="+mj-lt"/>
                <a:ea typeface="+mn-ea"/>
                <a:cs typeface="Segoe UI" pitchFamily="34" charset="0"/>
              </a:rPr>
              <a:t>Spark the future.</a:t>
            </a:r>
            <a:endParaRPr lang="en-US" sz="5000" b="0" kern="1200" cap="none" spc="-125" baseline="0" dirty="0">
              <a:ln w="3175">
                <a:noFill/>
              </a:ln>
              <a:gradFill>
                <a:gsLst>
                  <a:gs pos="84066">
                    <a:srgbClr val="000000"/>
                  </a:gs>
                  <a:gs pos="57576">
                    <a:srgbClr val="000000"/>
                  </a:gs>
                </a:gsLst>
                <a:lin ang="5400000" scaled="0"/>
              </a:gradFill>
              <a:effectLst/>
              <a:latin typeface="+mj-lt"/>
              <a:ea typeface="+mn-ea"/>
              <a:cs typeface="Segoe UI" pitchFamily="34" charset="0"/>
            </a:endParaRPr>
          </a:p>
        </p:txBody>
      </p:sp>
      <p:sp>
        <p:nvSpPr>
          <p:cNvPr id="10" name="Rectangle 9"/>
          <p:cNvSpPr/>
          <p:nvPr userDrawn="1"/>
        </p:nvSpPr>
        <p:spPr>
          <a:xfrm>
            <a:off x="2441776" y="4617847"/>
            <a:ext cx="2185214" cy="715581"/>
          </a:xfrm>
          <a:prstGeom prst="rect">
            <a:avLst/>
          </a:prstGeom>
        </p:spPr>
        <p:txBody>
          <a:bodyPr wrap="none" anchor="ctr">
            <a:spAutoFit/>
          </a:bodyPr>
          <a:lstStyle/>
          <a:p>
            <a:pPr algn="r" defTabSz="1165834" rtl="0" eaLnBrk="1" latinLnBrk="0" hangingPunct="1">
              <a:lnSpc>
                <a:spcPct val="90000"/>
              </a:lnSpc>
              <a:spcBef>
                <a:spcPct val="0"/>
              </a:spcBef>
              <a:buNone/>
            </a:pP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May 4 – 8, 2015</a:t>
            </a:r>
            <a:b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br>
            <a:r>
              <a:rPr lang="en-US" sz="2250" b="0" kern="1200" cap="none" spc="0" baseline="0" noProof="0" dirty="0" smtClean="0">
                <a:ln w="3175">
                  <a:noFill/>
                </a:ln>
                <a:gradFill>
                  <a:gsLst>
                    <a:gs pos="84066">
                      <a:srgbClr val="000000"/>
                    </a:gs>
                    <a:gs pos="57576">
                      <a:srgbClr val="000000"/>
                    </a:gs>
                  </a:gsLst>
                  <a:lin ang="5400000" scaled="0"/>
                </a:gradFill>
                <a:effectLst/>
                <a:latin typeface="+mn-lt"/>
                <a:ea typeface="+mn-ea"/>
                <a:cs typeface="Segoe UI" pitchFamily="34" charset="0"/>
              </a:rPr>
              <a:t>Chicago, IL</a:t>
            </a:r>
            <a:endParaRPr lang="en-US" sz="2250" b="0" kern="1200" cap="none" spc="0" baseline="0" dirty="0">
              <a:ln w="3175">
                <a:noFill/>
              </a:ln>
              <a:gradFill>
                <a:gsLst>
                  <a:gs pos="84066">
                    <a:srgbClr val="000000"/>
                  </a:gs>
                  <a:gs pos="57576">
                    <a:srgbClr val="000000"/>
                  </a:gs>
                </a:gsLst>
                <a:lin ang="5400000" scaled="0"/>
              </a:gradFill>
              <a:effectLst/>
              <a:latin typeface="+mn-lt"/>
              <a:ea typeface="+mn-ea"/>
              <a:cs typeface="Segoe UI" pitchFamily="34" charset="0"/>
            </a:endParaRP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002510" y="4088040"/>
            <a:ext cx="2494315" cy="384949"/>
          </a:xfrm>
          <a:prstGeom prst="rect">
            <a:avLst/>
          </a:prstGeom>
        </p:spPr>
      </p:pic>
    </p:spTree>
    <p:extLst>
      <p:ext uri="{BB962C8B-B14F-4D97-AF65-F5344CB8AC3E}">
        <p14:creationId xmlns:p14="http://schemas.microsoft.com/office/powerpoint/2010/main" val="2655962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1"/>
              </a:buClr>
              <a:buFont typeface="Wingdings" panose="05000000000000000000" pitchFamily="2" charset="2"/>
              <a:buChar char="§"/>
              <a:defRPr sz="3200"/>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8982855"/>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531281" y="1476623"/>
            <a:ext cx="5504573" cy="2398224"/>
          </a:xfrm>
        </p:spPr>
        <p:txBody>
          <a:bodyPr>
            <a:spAutoFit/>
          </a:bodyPr>
          <a:lstStyle>
            <a:lvl1pPr marL="297913" indent="-297913">
              <a:spcBef>
                <a:spcPts val="1224"/>
              </a:spcBef>
              <a:buClr>
                <a:schemeClr val="bg2"/>
              </a:buClr>
              <a:buSzPct val="100000"/>
              <a:buFont typeface="Wingdings" pitchFamily="2" charset="2"/>
              <a:buChar char=""/>
              <a:defRPr lang="en-US" sz="3672" kern="1200" spc="-71" baseline="0" dirty="0" smtClean="0">
                <a:gradFill>
                  <a:gsLst>
                    <a:gs pos="1250">
                      <a:schemeClr val="bg2"/>
                    </a:gs>
                    <a:gs pos="100000">
                      <a:schemeClr val="bg2"/>
                    </a:gs>
                  </a:gsLst>
                  <a:lin ang="5400000" scaled="0"/>
                </a:gradFill>
                <a:latin typeface="+mj-lt"/>
                <a:ea typeface="+mn-ea"/>
                <a:cs typeface="+mn-cs"/>
              </a:defRPr>
            </a:lvl1pPr>
            <a:lvl2pPr marL="531062" indent="-233149">
              <a:defRPr sz="2040"/>
            </a:lvl2pPr>
            <a:lvl3pPr marL="699447" indent="-168385">
              <a:tabLst/>
              <a:defRPr sz="2040"/>
            </a:lvl3pPr>
            <a:lvl4pPr marL="880786" indent="-181338">
              <a:defRPr/>
            </a:lvl4pPr>
            <a:lvl5pPr marL="1049171" indent="-168385">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1"/>
          </p:nvPr>
        </p:nvSpPr>
        <p:spPr>
          <a:xfrm>
            <a:off x="6405482" y="1476623"/>
            <a:ext cx="5504573" cy="2817808"/>
          </a:xfrm>
        </p:spPr>
        <p:txBody>
          <a:bodyPr>
            <a:spAutoFit/>
          </a:bodyPr>
          <a:lstStyle>
            <a:lvl1pPr marL="346486" indent="-346486">
              <a:spcBef>
                <a:spcPts val="1224"/>
              </a:spcBef>
              <a:buClr>
                <a:schemeClr val="bg2"/>
              </a:buClr>
              <a:buFont typeface="Arial" pitchFamily="34" charset="0"/>
              <a:buChar char="•"/>
              <a:defRPr lang="en-US" sz="3672" kern="1200" spc="-71" baseline="0" dirty="0" smtClean="0">
                <a:gradFill>
                  <a:gsLst>
                    <a:gs pos="1250">
                      <a:schemeClr val="bg2"/>
                    </a:gs>
                    <a:gs pos="100000">
                      <a:schemeClr val="bg2"/>
                    </a:gs>
                  </a:gsLst>
                  <a:lin ang="5400000" scaled="0"/>
                </a:gradFill>
                <a:latin typeface="+mj-lt"/>
                <a:ea typeface="+mn-ea"/>
                <a:cs typeface="+mn-cs"/>
              </a:defRPr>
            </a:lvl1pPr>
            <a:lvl2pPr marL="647637" indent="-349724">
              <a:defRPr lang="en-US" sz="2040" kern="1200" spc="0" baseline="0" dirty="0" smtClean="0">
                <a:gradFill>
                  <a:gsLst>
                    <a:gs pos="1250">
                      <a:schemeClr val="bg2"/>
                    </a:gs>
                    <a:gs pos="100000">
                      <a:schemeClr val="bg2"/>
                    </a:gs>
                  </a:gsLst>
                  <a:lin ang="5400000" scaled="0"/>
                </a:gradFill>
                <a:latin typeface="+mn-lt"/>
                <a:ea typeface="+mn-ea"/>
                <a:cs typeface="+mn-cs"/>
              </a:defRPr>
            </a:lvl2pPr>
            <a:lvl3pPr marL="880786" indent="-349724">
              <a:defRPr lang="en-US" sz="2040" kern="1200" spc="0" baseline="0" dirty="0" smtClean="0">
                <a:gradFill>
                  <a:gsLst>
                    <a:gs pos="1250">
                      <a:schemeClr val="bg2"/>
                    </a:gs>
                    <a:gs pos="100000">
                      <a:schemeClr val="bg2"/>
                    </a:gs>
                  </a:gsLst>
                  <a:lin ang="5400000" scaled="0"/>
                </a:gradFill>
                <a:latin typeface="+mn-lt"/>
                <a:ea typeface="+mn-ea"/>
                <a:cs typeface="+mn-cs"/>
              </a:defRPr>
            </a:lvl3pPr>
            <a:lvl4pPr marL="1049171" indent="-349724">
              <a:defRPr lang="en-US" sz="2040" kern="1200" spc="0" baseline="0" dirty="0" smtClean="0">
                <a:gradFill>
                  <a:gsLst>
                    <a:gs pos="1250">
                      <a:schemeClr val="bg2"/>
                    </a:gs>
                    <a:gs pos="100000">
                      <a:schemeClr val="bg2"/>
                    </a:gs>
                  </a:gsLst>
                  <a:lin ang="5400000" scaled="0"/>
                </a:gradFill>
                <a:latin typeface="+mn-lt"/>
                <a:ea typeface="+mn-ea"/>
                <a:cs typeface="+mn-cs"/>
              </a:defRPr>
            </a:lvl4pPr>
            <a:lvl5pPr marL="1230509" indent="-349724">
              <a:defRPr lang="en-US" sz="2040" kern="1200" spc="0" baseline="0" dirty="0">
                <a:gradFill>
                  <a:gsLst>
                    <a:gs pos="1250">
                      <a:schemeClr val="bg2"/>
                    </a:gs>
                    <a:gs pos="100000">
                      <a:schemeClr val="bg2"/>
                    </a:gs>
                  </a:gsLst>
                  <a:lin ang="5400000" scaled="0"/>
                </a:gradFill>
                <a:latin typeface="+mn-lt"/>
                <a:ea typeface="+mn-ea"/>
                <a:cs typeface="+mn-cs"/>
              </a:defRPr>
            </a:lvl5pPr>
          </a:lstStyle>
          <a:p>
            <a:pPr marL="297913" marR="0" lvl="0"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Click to edit Master text styles</a:t>
            </a:r>
          </a:p>
          <a:p>
            <a:pPr marL="297913" marR="0" lvl="1"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Second level</a:t>
            </a:r>
          </a:p>
          <a:p>
            <a:pPr marL="297913" marR="0" lvl="2"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Third level</a:t>
            </a:r>
          </a:p>
          <a:p>
            <a:pPr marL="297913" marR="0" lvl="3"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Fourth level</a:t>
            </a:r>
          </a:p>
          <a:p>
            <a:pPr marL="297913" marR="0" lvl="4"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smtClean="0"/>
              <a:t>Fifth level</a:t>
            </a:r>
            <a:endParaRPr lang="en-US" dirty="0"/>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72480" y="6179346"/>
            <a:ext cx="2302816" cy="786950"/>
          </a:xfrm>
          <a:prstGeom prst="rect">
            <a:avLst/>
          </a:prstGeom>
        </p:spPr>
      </p:pic>
    </p:spTree>
    <p:extLst>
      <p:ext uri="{BB962C8B-B14F-4D97-AF65-F5344CB8AC3E}">
        <p14:creationId xmlns:p14="http://schemas.microsoft.com/office/powerpoint/2010/main" val="326036538"/>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Large &amp; Small Content 1">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280" y="1476623"/>
            <a:ext cx="2487294" cy="1695079"/>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3580035" y="1704543"/>
            <a:ext cx="8330022"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12" name="Title 1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10"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72480" y="6179346"/>
            <a:ext cx="2302816" cy="786950"/>
          </a:xfrm>
          <a:prstGeom prst="rect">
            <a:avLst/>
          </a:prstGeom>
        </p:spPr>
      </p:pic>
    </p:spTree>
    <p:extLst>
      <p:ext uri="{BB962C8B-B14F-4D97-AF65-F5344CB8AC3E}">
        <p14:creationId xmlns:p14="http://schemas.microsoft.com/office/powerpoint/2010/main" val="76471559"/>
      </p:ext>
    </p:extLst>
  </p:cSld>
  <p:clrMapOvr>
    <a:masterClrMapping/>
  </p:clrMapOvr>
  <p:transition spd="slow">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279" y="1476623"/>
            <a:ext cx="5543930" cy="1695079"/>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9" y="1715388"/>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12" name="Title 11"/>
          <p:cNvSpPr>
            <a:spLocks noGrp="1"/>
          </p:cNvSpPr>
          <p:nvPr>
            <p:ph type="title"/>
          </p:nvPr>
        </p:nvSpPr>
        <p:spPr/>
        <p:txBody>
          <a:bodyPr>
            <a:noAutofit/>
          </a:bodyPr>
          <a:lstStyle>
            <a:lvl1pPr>
              <a:defRPr/>
            </a:lvl1pPr>
          </a:lstStyle>
          <a:p>
            <a:r>
              <a:rPr lang="en-US" smtClean="0"/>
              <a:t>Click to edit Master title style</a:t>
            </a:r>
            <a:endParaRPr lang="en-US" dirty="0"/>
          </a:p>
        </p:txBody>
      </p:sp>
      <p:sp>
        <p:nvSpPr>
          <p:cNvPr id="10"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72480" y="6179346"/>
            <a:ext cx="2302816" cy="786950"/>
          </a:xfrm>
          <a:prstGeom prst="rect">
            <a:avLst/>
          </a:prstGeom>
        </p:spPr>
      </p:pic>
    </p:spTree>
    <p:extLst>
      <p:ext uri="{BB962C8B-B14F-4D97-AF65-F5344CB8AC3E}">
        <p14:creationId xmlns:p14="http://schemas.microsoft.com/office/powerpoint/2010/main" val="3481719718"/>
      </p:ext>
    </p:extLst>
  </p:cSld>
  <p:clrMapOvr>
    <a:masterClrMapping/>
  </p:clrMapOvr>
  <p:transition spd="slow">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10"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6334860" y="0"/>
            <a:ext cx="6101615" cy="6994525"/>
          </a:xfrm>
        </p:spPr>
        <p:txBody>
          <a:bodyPr lIns="182880" anchor="ctr"/>
          <a:lstStyle>
            <a:lvl1pPr marL="0" indent="0" algn="l">
              <a:buNone/>
              <a:defRPr/>
            </a:lvl1pPr>
          </a:lstStyle>
          <a:p>
            <a:r>
              <a:rPr lang="en-US" dirty="0" smtClean="0"/>
              <a:t>Click to insert photo.</a:t>
            </a:r>
            <a:endParaRPr lang="en-US" dirty="0"/>
          </a:p>
        </p:txBody>
      </p:sp>
      <p:graphicFrame>
        <p:nvGraphicFramePr>
          <p:cNvPr id="2" name="Table 1"/>
          <p:cNvGraphicFramePr>
            <a:graphicFrameLocks noGrp="1"/>
          </p:cNvGraphicFramePr>
          <p:nvPr userDrawn="1">
            <p:extLst/>
          </p:nvPr>
        </p:nvGraphicFramePr>
        <p:xfrm>
          <a:off x="9855965" y="5882041"/>
          <a:ext cx="760689" cy="953621"/>
        </p:xfrm>
        <a:graphic>
          <a:graphicData uri="http://schemas.openxmlformats.org/drawingml/2006/table">
            <a:tbl>
              <a:tblPr firstRow="1" bandRow="1">
                <a:tableStyleId>{5C22544A-7EE6-4342-B048-85BDC9FD1C3A}</a:tableStyleId>
              </a:tblPr>
              <a:tblGrid>
                <a:gridCol w="760689">
                  <a:extLst>
                    <a:ext uri="{9D8B030D-6E8A-4147-A177-3AD203B41FA5}">
                      <a16:colId xmlns:a16="http://schemas.microsoft.com/office/drawing/2014/main" xmlns="" val="20000"/>
                    </a:ext>
                  </a:extLst>
                </a:gridCol>
              </a:tblGrid>
              <a:tr h="953621">
                <a:tc>
                  <a:txBody>
                    <a:bodyPr/>
                    <a:lstStyle/>
                    <a:p>
                      <a:endParaRPr lang="en-US" sz="1900" dirty="0"/>
                    </a:p>
                  </a:txBody>
                  <a:tcPr marL="93298" marR="93298" marT="46630" marB="46630">
                    <a:solidFill>
                      <a:schemeClr val="bg1"/>
                    </a:solidFill>
                  </a:tcPr>
                </a:tc>
                <a:extLst>
                  <a:ext uri="{0D108BD9-81ED-4DB2-BD59-A6C34878D82A}">
                    <a16:rowId xmlns:a16="http://schemas.microsoft.com/office/drawing/2014/main" xmlns="" val="10000"/>
                  </a:ext>
                </a:extLst>
              </a:tr>
            </a:tbl>
          </a:graphicData>
        </a:graphic>
      </p:graphicFrame>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72480" y="6179346"/>
            <a:ext cx="2302816" cy="786950"/>
          </a:xfrm>
          <a:prstGeom prst="rect">
            <a:avLst/>
          </a:prstGeom>
        </p:spPr>
      </p:pic>
    </p:spTree>
    <p:extLst>
      <p:ext uri="{BB962C8B-B14F-4D97-AF65-F5344CB8AC3E}">
        <p14:creationId xmlns:p14="http://schemas.microsoft.com/office/powerpoint/2010/main" val="1738178348"/>
      </p:ext>
    </p:extLst>
  </p:cSld>
  <p:clrMapOvr>
    <a:masterClrMapping/>
  </p:clrMapOvr>
  <p:transition spd="slow">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344428" y="1476623"/>
            <a:ext cx="5543930" cy="1201902"/>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634442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0" y="0"/>
            <a:ext cx="6101615" cy="6994525"/>
          </a:xfrm>
        </p:spPr>
        <p:txBody>
          <a:bodyPr lIns="182880" anchor="ctr"/>
          <a:lstStyle>
            <a:lvl1pPr marL="0" indent="0" algn="l">
              <a:buNone/>
              <a:defRPr/>
            </a:lvl1pPr>
          </a:lstStyle>
          <a:p>
            <a:r>
              <a:rPr lang="en-US" dirty="0" smtClean="0"/>
              <a:t>Click to insert photo.</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72480" y="6179346"/>
            <a:ext cx="2302816" cy="786950"/>
          </a:xfrm>
          <a:prstGeom prst="rect">
            <a:avLst/>
          </a:prstGeom>
        </p:spPr>
      </p:pic>
    </p:spTree>
    <p:extLst>
      <p:ext uri="{BB962C8B-B14F-4D97-AF65-F5344CB8AC3E}">
        <p14:creationId xmlns:p14="http://schemas.microsoft.com/office/powerpoint/2010/main" val="544017997"/>
      </p:ext>
    </p:extLst>
  </p:cSld>
  <p:clrMapOvr>
    <a:masterClrMapping/>
  </p:clrMapOvr>
  <p:transition spd="slow">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718" y="0"/>
            <a:ext cx="6108094"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338712" cy="1695079"/>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9" y="1715388"/>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72480" y="6179346"/>
            <a:ext cx="2302816" cy="786950"/>
          </a:xfrm>
          <a:prstGeom prst="rect">
            <a:avLst/>
          </a:prstGeom>
        </p:spPr>
      </p:pic>
    </p:spTree>
    <p:extLst>
      <p:ext uri="{BB962C8B-B14F-4D97-AF65-F5344CB8AC3E}">
        <p14:creationId xmlns:p14="http://schemas.microsoft.com/office/powerpoint/2010/main" val="384896858"/>
      </p:ext>
    </p:extLst>
  </p:cSld>
  <p:clrMapOvr>
    <a:masterClrMapping/>
  </p:clrMapOvr>
  <p:transition spd="slow">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6334860" y="0"/>
            <a:ext cx="6101615" cy="6994525"/>
          </a:xfrm>
        </p:spPr>
        <p:txBody>
          <a:bodyPr lIns="182880" anchor="ctr"/>
          <a:lstStyle>
            <a:lvl1pPr marL="0" indent="0" algn="l">
              <a:buNone/>
              <a:defRPr/>
            </a:lvl1pPr>
          </a:lstStyle>
          <a:p>
            <a:r>
              <a:rPr lang="en-US" dirty="0" smtClean="0"/>
              <a:t>Click to insert photo.</a:t>
            </a:r>
            <a:endParaRPr lang="en-US" dirty="0"/>
          </a:p>
        </p:txBody>
      </p:sp>
      <p:sp>
        <p:nvSpPr>
          <p:cNvPr id="7" name="Rectangle 6"/>
          <p:cNvSpPr/>
          <p:nvPr userDrawn="1"/>
        </p:nvSpPr>
        <p:spPr bwMode="white">
          <a:xfrm>
            <a:off x="1" y="0"/>
            <a:ext cx="634619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02"/>
          <a:stretch/>
        </p:blipFill>
        <p:spPr>
          <a:xfrm>
            <a:off x="10619730" y="6276098"/>
            <a:ext cx="1445184" cy="559562"/>
          </a:xfrm>
          <a:prstGeom prst="rect">
            <a:avLst/>
          </a:prstGeom>
        </p:spPr>
      </p:pic>
    </p:spTree>
    <p:extLst>
      <p:ext uri="{BB962C8B-B14F-4D97-AF65-F5344CB8AC3E}">
        <p14:creationId xmlns:p14="http://schemas.microsoft.com/office/powerpoint/2010/main" val="1911964636"/>
      </p:ext>
    </p:extLst>
  </p:cSld>
  <p:clrMapOvr>
    <a:masterClrMapping/>
  </p:clrMapOvr>
  <p:transition spd="slow">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6088658" y="0"/>
            <a:ext cx="6347817"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344428"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634442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0" y="0"/>
            <a:ext cx="6101615" cy="6994525"/>
          </a:xfrm>
        </p:spPr>
        <p:txBody>
          <a:bodyPr lIns="182880" anchor="ctr"/>
          <a:lstStyle>
            <a:lvl1pPr marL="0" indent="0" algn="l">
              <a:buNone/>
              <a:defRPr/>
            </a:lvl1pPr>
          </a:lstStyle>
          <a:p>
            <a:r>
              <a:rPr lang="en-US" dirty="0" smtClean="0"/>
              <a:t>Click to insert photo.</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43006" y="6176597"/>
            <a:ext cx="2393470" cy="817930"/>
          </a:xfrm>
          <a:prstGeom prst="rect">
            <a:avLst/>
          </a:prstGeom>
        </p:spPr>
      </p:pic>
    </p:spTree>
    <p:extLst>
      <p:ext uri="{BB962C8B-B14F-4D97-AF65-F5344CB8AC3E}">
        <p14:creationId xmlns:p14="http://schemas.microsoft.com/office/powerpoint/2010/main" val="2809257995"/>
      </p:ext>
    </p:extLst>
  </p:cSld>
  <p:clrMapOvr>
    <a:masterClrMapping/>
  </p:clrMapOvr>
  <p:transition spd="slow">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Quote ">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31280" y="1385090"/>
            <a:ext cx="11378776" cy="2920069"/>
          </a:xfrm>
          <a:prstGeom prst="rect">
            <a:avLst/>
          </a:prstGeom>
        </p:spPr>
        <p:txBody>
          <a:bodyPr>
            <a:normAutofit/>
          </a:bodyPr>
          <a:lstStyle>
            <a:lvl1pPr marL="0" indent="0">
              <a:lnSpc>
                <a:spcPct val="90000"/>
              </a:lnSpc>
              <a:buNone/>
              <a:defRPr sz="6527">
                <a:gradFill>
                  <a:gsLst>
                    <a:gs pos="100000">
                      <a:schemeClr val="tx2"/>
                    </a:gs>
                    <a:gs pos="0">
                      <a:schemeClr val="tx2"/>
                    </a:gs>
                  </a:gsLst>
                  <a:lin ang="5400000" scaled="0"/>
                </a:gradFill>
                <a:latin typeface="+mj-lt"/>
              </a:defRPr>
            </a:lvl1pPr>
            <a:lvl2pPr>
              <a:defRPr sz="6527">
                <a:solidFill>
                  <a:schemeClr val="tx2"/>
                </a:solidFill>
                <a:latin typeface="+mn-lt"/>
              </a:defRPr>
            </a:lvl2pPr>
          </a:lstStyle>
          <a:p>
            <a:pPr lvl="0"/>
            <a:r>
              <a:rPr lang="en-US" dirty="0" smtClean="0"/>
              <a:t>“Click to edit Master text styles”</a:t>
            </a:r>
          </a:p>
        </p:txBody>
      </p:sp>
      <p:sp>
        <p:nvSpPr>
          <p:cNvPr id="10"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531280" y="4429868"/>
            <a:ext cx="11378776" cy="480118"/>
          </a:xfrm>
          <a:prstGeom prst="rect">
            <a:avLst/>
          </a:prstGeom>
        </p:spPr>
        <p:txBody>
          <a:bodyPr>
            <a:normAutofit/>
          </a:bodyPr>
          <a:lstStyle>
            <a:lvl1pPr marL="0" indent="0">
              <a:lnSpc>
                <a:spcPct val="90000"/>
              </a:lnSpc>
              <a:buNone/>
              <a:defRPr sz="3672">
                <a:gradFill>
                  <a:gsLst>
                    <a:gs pos="100000">
                      <a:schemeClr val="bg2"/>
                    </a:gs>
                    <a:gs pos="0">
                      <a:schemeClr val="bg2"/>
                    </a:gs>
                  </a:gsLst>
                  <a:lin ang="5400000" scaled="0"/>
                </a:gradFill>
                <a:latin typeface="+mj-lt"/>
              </a:defRPr>
            </a:lvl1pPr>
            <a:lvl2pPr>
              <a:defRPr sz="6527">
                <a:solidFill>
                  <a:schemeClr val="tx2"/>
                </a:solidFill>
                <a:latin typeface="+mn-lt"/>
              </a:defRPr>
            </a:lvl2pPr>
          </a:lstStyle>
          <a:p>
            <a:pPr lvl="0"/>
            <a:r>
              <a:rPr lang="en-US" smtClean="0"/>
              <a:t>Click to edit Master text styles</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72480" y="6179346"/>
            <a:ext cx="2302816" cy="786950"/>
          </a:xfrm>
          <a:prstGeom prst="rect">
            <a:avLst/>
          </a:prstGeom>
        </p:spPr>
      </p:pic>
    </p:spTree>
    <p:extLst>
      <p:ext uri="{BB962C8B-B14F-4D97-AF65-F5344CB8AC3E}">
        <p14:creationId xmlns:p14="http://schemas.microsoft.com/office/powerpoint/2010/main" val="1217734050"/>
      </p:ext>
    </p:extLst>
  </p:cSld>
  <p:clrMapOvr>
    <a:masterClrMapping/>
  </p:clrMapOvr>
  <p:transition spd="slow">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1" y="874315"/>
            <a:ext cx="12436475" cy="522646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531280" y="1385090"/>
            <a:ext cx="11378776" cy="2920069"/>
          </a:xfrm>
          <a:prstGeom prst="rect">
            <a:avLst/>
          </a:prstGeom>
        </p:spPr>
        <p:txBody>
          <a:bodyPr>
            <a:normAutofit/>
          </a:bodyPr>
          <a:lstStyle>
            <a:lvl1pPr marL="0" indent="0">
              <a:lnSpc>
                <a:spcPct val="90000"/>
              </a:lnSpc>
              <a:buNone/>
              <a:defRPr sz="6527">
                <a:gradFill>
                  <a:gsLst>
                    <a:gs pos="100000">
                      <a:schemeClr val="bg1"/>
                    </a:gs>
                    <a:gs pos="0">
                      <a:schemeClr val="bg1"/>
                    </a:gs>
                  </a:gsLst>
                  <a:lin ang="5400000" scaled="0"/>
                </a:gradFill>
                <a:latin typeface="+mj-lt"/>
              </a:defRPr>
            </a:lvl1pPr>
            <a:lvl2pPr>
              <a:defRPr sz="6527">
                <a:solidFill>
                  <a:schemeClr val="tx2"/>
                </a:solidFill>
                <a:latin typeface="+mn-lt"/>
              </a:defRPr>
            </a:lvl2pPr>
          </a:lstStyle>
          <a:p>
            <a:pPr lvl="0"/>
            <a:r>
              <a:rPr lang="en-US" dirty="0" smtClean="0"/>
              <a:t>“Click to edit Master text styles”</a:t>
            </a:r>
          </a:p>
        </p:txBody>
      </p:sp>
      <p:sp>
        <p:nvSpPr>
          <p:cNvPr id="10"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531280" y="4429868"/>
            <a:ext cx="11378776" cy="480118"/>
          </a:xfrm>
          <a:prstGeom prst="rect">
            <a:avLst/>
          </a:prstGeom>
        </p:spPr>
        <p:txBody>
          <a:bodyPr>
            <a:normAutofit/>
          </a:bodyPr>
          <a:lstStyle>
            <a:lvl1pPr marL="0" indent="0">
              <a:lnSpc>
                <a:spcPct val="90000"/>
              </a:lnSpc>
              <a:buNone/>
              <a:defRPr sz="3672">
                <a:gradFill>
                  <a:gsLst>
                    <a:gs pos="100000">
                      <a:schemeClr val="bg1"/>
                    </a:gs>
                    <a:gs pos="0">
                      <a:schemeClr val="bg1"/>
                    </a:gs>
                  </a:gsLst>
                  <a:lin ang="5400000" scaled="0"/>
                </a:gradFill>
                <a:latin typeface="+mj-lt"/>
              </a:defRPr>
            </a:lvl1pPr>
            <a:lvl2pPr>
              <a:defRPr sz="6527">
                <a:solidFill>
                  <a:schemeClr val="tx2"/>
                </a:solidFill>
                <a:latin typeface="+mn-lt"/>
              </a:defRPr>
            </a:lvl2pPr>
          </a:lstStyle>
          <a:p>
            <a:pPr lvl="0"/>
            <a:r>
              <a:rPr lang="en-US" smtClean="0"/>
              <a:t>Click to 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72480" y="6179346"/>
            <a:ext cx="2302816" cy="786950"/>
          </a:xfrm>
          <a:prstGeom prst="rect">
            <a:avLst/>
          </a:prstGeom>
        </p:spPr>
      </p:pic>
    </p:spTree>
    <p:extLst>
      <p:ext uri="{BB962C8B-B14F-4D97-AF65-F5344CB8AC3E}">
        <p14:creationId xmlns:p14="http://schemas.microsoft.com/office/powerpoint/2010/main" val="3664281785"/>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89335521"/>
      </p:ext>
    </p:extLst>
  </p:cSld>
  <p:clrMapOvr>
    <a:masterClrMapping/>
  </p:clrMapOvr>
  <p:transition>
    <p:fade/>
  </p:transition>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4"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72480" y="6179346"/>
            <a:ext cx="2302816" cy="786950"/>
          </a:xfrm>
          <a:prstGeom prst="rect">
            <a:avLst/>
          </a:prstGeom>
        </p:spPr>
      </p:pic>
    </p:spTree>
    <p:extLst>
      <p:ext uri="{BB962C8B-B14F-4D97-AF65-F5344CB8AC3E}">
        <p14:creationId xmlns:p14="http://schemas.microsoft.com/office/powerpoint/2010/main" val="1590879895"/>
      </p:ext>
    </p:extLst>
  </p:cSld>
  <p:clrMapOvr>
    <a:masterClrMapping/>
  </p:clrMapOvr>
  <p:transition spd="slow">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639291"/>
      </p:ext>
    </p:extLst>
  </p:cSld>
  <p:clrMapOvr>
    <a:masterClrMapping/>
  </p:clrMapOvr>
  <p:transition spd="slow">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dirty="0" smtClean="0"/>
              <a:t>Slide for Developer Code</a:t>
            </a:r>
            <a:endParaRPr lang="en-US" dirty="0"/>
          </a:p>
        </p:txBody>
      </p:sp>
      <p:sp>
        <p:nvSpPr>
          <p:cNvPr id="3" name="Rectangle 2"/>
          <p:cNvSpPr/>
          <p:nvPr userDrawn="1"/>
        </p:nvSpPr>
        <p:spPr bwMode="hidden">
          <a:xfrm>
            <a:off x="1" y="1178952"/>
            <a:ext cx="12436475" cy="58155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28850" y="1476623"/>
            <a:ext cx="11378776" cy="2027818"/>
          </a:xfrm>
        </p:spPr>
        <p:txBody>
          <a:bodyPr/>
          <a:lstStyle>
            <a:lvl1pPr marL="0" indent="0">
              <a:lnSpc>
                <a:spcPct val="95000"/>
              </a:lnSpc>
              <a:buNone/>
              <a:defRPr sz="3264">
                <a:gradFill>
                  <a:gsLst>
                    <a:gs pos="1250">
                      <a:srgbClr val="000000"/>
                    </a:gs>
                    <a:gs pos="100000">
                      <a:srgbClr val="000000"/>
                    </a:gs>
                  </a:gsLst>
                  <a:lin ang="5400000" scaled="0"/>
                </a:gradFill>
                <a:latin typeface="Consolas" pitchFamily="49" charset="0"/>
                <a:cs typeface="Consolas" pitchFamily="49" charset="0"/>
              </a:defRPr>
            </a:lvl1pPr>
            <a:lvl2pPr marL="346486"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84492"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81440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50791"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29605026"/>
      </p:ext>
    </p:extLst>
  </p:cSld>
  <p:clrMapOvr>
    <a:masterClrMapping/>
  </p:clrMapOvr>
  <p:transition spd="slow">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31280" y="233153"/>
            <a:ext cx="11378776" cy="678031"/>
          </a:xfrm>
        </p:spPr>
        <p:txBody>
          <a:bodyPr/>
          <a:lstStyle>
            <a:lvl1pPr>
              <a:defRPr sz="4896"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6" name="Text Placeholder 5"/>
          <p:cNvSpPr>
            <a:spLocks noGrp="1"/>
          </p:cNvSpPr>
          <p:nvPr>
            <p:ph type="body" sz="quarter" idx="10" hasCustomPrompt="1"/>
          </p:nvPr>
        </p:nvSpPr>
        <p:spPr bwMode="white">
          <a:xfrm>
            <a:off x="529661" y="1476621"/>
            <a:ext cx="11375536" cy="2084319"/>
          </a:xfrm>
          <a:prstGeom prst="rect">
            <a:avLst/>
          </a:prstGeom>
        </p:spPr>
        <p:txBody>
          <a:bodyPr/>
          <a:lstStyle>
            <a:lvl1pPr marL="349724" indent="-34972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160"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597"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746"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895"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7"/>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72"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831881443"/>
      </p:ext>
    </p:extLst>
  </p:cSld>
  <p:clrMapOvr>
    <a:masterClrMapping/>
  </p:clrMapOvr>
  <p:transition spd="slow">
    <p:fade/>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2" y="0"/>
            <a:ext cx="12436475" cy="6994525"/>
          </a:xfrm>
          <a:prstGeom prst="rect">
            <a:avLst/>
          </a:prstGeom>
          <a:solidFill>
            <a:schemeClr val="bg1"/>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77693" tIns="38846" rIns="77693" bIns="38846" numCol="1" rtlCol="0" anchor="ctr" anchorCtr="0" compatLnSpc="1">
            <a:prstTxWarp prst="textNoShape">
              <a:avLst/>
            </a:prstTxWarp>
          </a:bodyPr>
          <a:lstStyle/>
          <a:p>
            <a:pPr algn="ctr" defTabSz="776684"/>
            <a:endParaRPr lang="en-US" sz="1954" dirty="0">
              <a:gradFill>
                <a:gsLst>
                  <a:gs pos="0">
                    <a:srgbClr val="FFFFFF"/>
                  </a:gs>
                  <a:gs pos="100000">
                    <a:srgbClr val="FFFFFF"/>
                  </a:gs>
                </a:gsLst>
                <a:lin ang="5400000" scaled="0"/>
              </a:gradFill>
            </a:endParaRPr>
          </a:p>
        </p:txBody>
      </p:sp>
      <p:sp>
        <p:nvSpPr>
          <p:cNvPr id="2" name="Title 1"/>
          <p:cNvSpPr>
            <a:spLocks noGrp="1"/>
          </p:cNvSpPr>
          <p:nvPr>
            <p:ph type="title"/>
          </p:nvPr>
        </p:nvSpPr>
        <p:spPr/>
        <p:txBody>
          <a:bodyPr/>
          <a:lstStyle/>
          <a:p>
            <a:r>
              <a:rPr lang="en-US" smtClean="0"/>
              <a:t>Click to edit Master title style</a:t>
            </a: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72480" y="6179346"/>
            <a:ext cx="2302816" cy="786950"/>
          </a:xfrm>
          <a:prstGeom prst="rect">
            <a:avLst/>
          </a:prstGeom>
        </p:spPr>
      </p:pic>
    </p:spTree>
    <p:extLst>
      <p:ext uri="{BB962C8B-B14F-4D97-AF65-F5344CB8AC3E}">
        <p14:creationId xmlns:p14="http://schemas.microsoft.com/office/powerpoint/2010/main" val="2171198689"/>
      </p:ext>
    </p:extLst>
  </p:cSld>
  <p:clrMapOvr>
    <a:masterClrMapping/>
  </p:clrMapOvr>
  <p:transition spd="slow">
    <p:fade/>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662" y="2875738"/>
            <a:ext cx="11375536" cy="1243058"/>
          </a:xfrm>
        </p:spPr>
        <p:txBody>
          <a:bodyPr anchor="b" anchorCtr="0"/>
          <a:lstStyle>
            <a:lvl1pPr>
              <a:defRPr sz="8973" spc="-306" baseline="0">
                <a:gradFill>
                  <a:gsLst>
                    <a:gs pos="100000">
                      <a:schemeClr val="bg1"/>
                    </a:gs>
                    <a:gs pos="0">
                      <a:schemeClr val="bg1"/>
                    </a:gs>
                  </a:gsLst>
                  <a:lin ang="5400000" scaled="0"/>
                </a:gradFill>
              </a:defRPr>
            </a:lvl1pPr>
          </a:lstStyle>
          <a:p>
            <a:r>
              <a:rPr lang="en-US" dirty="0" smtClean="0"/>
              <a:t>Click to edit title style</a:t>
            </a:r>
            <a:endParaRPr lang="en-US" dirty="0"/>
          </a:p>
        </p:txBody>
      </p:sp>
    </p:spTree>
    <p:extLst>
      <p:ext uri="{BB962C8B-B14F-4D97-AF65-F5344CB8AC3E}">
        <p14:creationId xmlns:p14="http://schemas.microsoft.com/office/powerpoint/2010/main" val="2913717369"/>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2"/>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1999"/>
            </a:lvl2pPr>
            <a:lvl3pPr marL="228510" indent="0">
              <a:buNone/>
              <a:defRPr/>
            </a:lvl3pPr>
            <a:lvl4pPr marL="457019" indent="0">
              <a:buNone/>
              <a:defRPr/>
            </a:lvl4pPr>
            <a:lvl5pPr marL="685529"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Box 7"/>
          <p:cNvSpPr txBox="1"/>
          <p:nvPr userDrawn="1"/>
        </p:nvSpPr>
        <p:spPr bwMode="white">
          <a:xfrm>
            <a:off x="4289584" y="6696087"/>
            <a:ext cx="3857311" cy="16466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49" spc="150" dirty="0" smtClean="0">
                <a:gradFill>
                  <a:gsLst>
                    <a:gs pos="0">
                      <a:srgbClr val="000000">
                        <a:alpha val="50000"/>
                      </a:srgbClr>
                    </a:gs>
                    <a:gs pos="86000">
                      <a:srgbClr val="000000">
                        <a:alpha val="50000"/>
                      </a:srgbClr>
                    </a:gs>
                  </a:gsLst>
                  <a:lin ang="5400000" scaled="0"/>
                </a:gradFill>
                <a:latin typeface="Segoe Semibold" pitchFamily="34" charset="0"/>
              </a:rPr>
              <a:t>MICROSOFT CONFIDENTIAL – INTERNAL ONLY</a:t>
            </a:r>
          </a:p>
        </p:txBody>
      </p:sp>
    </p:spTree>
    <p:extLst>
      <p:ext uri="{BB962C8B-B14F-4D97-AF65-F5344CB8AC3E}">
        <p14:creationId xmlns:p14="http://schemas.microsoft.com/office/powerpoint/2010/main" val="55009464"/>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9019326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13580715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8"/>
            <a:ext cx="10056498" cy="1830388"/>
          </a:xfrm>
          <a:noFill/>
        </p:spPr>
        <p:txBody>
          <a:bodyPr lIns="146304" tIns="109728" rIns="146304" bIns="109728">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638" y="2117165"/>
            <a:ext cx="10058336" cy="1837298"/>
          </a:xfrm>
          <a:noFill/>
        </p:spPr>
        <p:txBody>
          <a:bodyPr lIns="146304" tIns="91440" rIns="146304" bIns="91440" anchor="t" anchorCtr="0"/>
          <a:lstStyle>
            <a:lvl1pPr>
              <a:defRPr sz="5999"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invGray">
          <a:xfrm>
            <a:off x="10411876" y="479775"/>
            <a:ext cx="1552931" cy="332660"/>
          </a:xfrm>
          <a:prstGeom prst="rect">
            <a:avLst/>
          </a:prstGeom>
        </p:spPr>
      </p:pic>
      <p:sp>
        <p:nvSpPr>
          <p:cNvPr id="6" name="Text Placeholder 5"/>
          <p:cNvSpPr>
            <a:spLocks noGrp="1"/>
          </p:cNvSpPr>
          <p:nvPr>
            <p:ph type="body" sz="quarter" idx="13" hasCustomPrompt="1"/>
          </p:nvPr>
        </p:nvSpPr>
        <p:spPr>
          <a:xfrm>
            <a:off x="274638" y="479776"/>
            <a:ext cx="3108990" cy="461665"/>
          </a:xfrm>
        </p:spPr>
        <p:txBody>
          <a:bodyPr/>
          <a:lstStyle>
            <a:lvl1pPr marL="0" indent="0">
              <a:buNone/>
              <a:defRPr sz="2000"/>
            </a:lvl1pPr>
          </a:lstStyle>
          <a:p>
            <a:pPr lvl="0"/>
            <a:r>
              <a:rPr lang="en-US" dirty="0" smtClean="0"/>
              <a:t>Session Code Here</a:t>
            </a:r>
            <a:endParaRPr lang="en-US" dirty="0"/>
          </a:p>
        </p:txBody>
      </p:sp>
    </p:spTree>
    <p:extLst>
      <p:ext uri="{BB962C8B-B14F-4D97-AF65-F5344CB8AC3E}">
        <p14:creationId xmlns:p14="http://schemas.microsoft.com/office/powerpoint/2010/main" val="28641934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91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3897602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9" y="1212851"/>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25836992"/>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53965814"/>
      </p:ext>
    </p:extLst>
  </p:cSld>
  <p:clrMapOvr>
    <a:masterClrMapping/>
  </p:clrMapOvr>
  <p:transition>
    <p:fade/>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p:nvPr userDrawn="1"/>
        </p:nvSpPr>
        <p:spPr bwMode="auto">
          <a:xfrm>
            <a:off x="1" y="0"/>
            <a:ext cx="12436475" cy="6994525"/>
          </a:xfrm>
          <a:prstGeom prst="rect">
            <a:avLst/>
          </a:prstGeom>
          <a:solidFill>
            <a:schemeClr val="tx1"/>
          </a:solidFill>
          <a:ln>
            <a:noFill/>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77687" tIns="38843" rIns="77687" bIns="38843" numCol="1" rtlCol="0" anchor="ctr" anchorCtr="0" compatLnSpc="1">
            <a:prstTxWarp prst="textNoShape">
              <a:avLst/>
            </a:prstTxWarp>
          </a:bodyPr>
          <a:lstStyle/>
          <a:p>
            <a:pPr algn="ctr" defTabSz="776591"/>
            <a:endParaRPr lang="en-US" sz="1938" dirty="0">
              <a:solidFill>
                <a:srgbClr val="FFFFFF"/>
              </a:solidFill>
            </a:endParaRPr>
          </a:p>
        </p:txBody>
      </p:sp>
      <p:sp>
        <p:nvSpPr>
          <p:cNvPr id="2" name="Title 1"/>
          <p:cNvSpPr>
            <a:spLocks noGrp="1"/>
          </p:cNvSpPr>
          <p:nvPr>
            <p:ph type="title"/>
          </p:nvPr>
        </p:nvSpPr>
        <p:spPr>
          <a:xfrm>
            <a:off x="529662" y="321971"/>
            <a:ext cx="11375536" cy="762786"/>
          </a:xfr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481830558"/>
      </p:ext>
    </p:extLst>
  </p:cSld>
  <p:clrMapOvr>
    <a:masterClrMapping/>
  </p:clrMapOvr>
  <p:transition>
    <p:fade/>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Walkin">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stretch>
            <a:fillRect/>
          </a:stretch>
        </p:blipFill>
        <p:spPr>
          <a:xfrm>
            <a:off x="465679" y="6168913"/>
            <a:ext cx="1627773" cy="347502"/>
          </a:xfrm>
          <a:prstGeom prst="rect">
            <a:avLst/>
          </a:prstGeom>
        </p:spPr>
      </p:pic>
    </p:spTree>
    <p:extLst>
      <p:ext uri="{BB962C8B-B14F-4D97-AF65-F5344CB8AC3E}">
        <p14:creationId xmlns:p14="http://schemas.microsoft.com/office/powerpoint/2010/main" val="103489091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82880" tIns="146304" rIns="182880" bIns="146304">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25677"/>
            <a:ext cx="10058336" cy="1828800"/>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2" name="Picture 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75414" y="5888073"/>
            <a:ext cx="1286424" cy="809590"/>
          </a:xfrm>
          <a:prstGeom prst="rect">
            <a:avLst/>
          </a:prstGeom>
        </p:spPr>
      </p:pic>
      <p:pic>
        <p:nvPicPr>
          <p:cNvPr id="10" name="Picture 9"/>
          <p:cNvPicPr>
            <a:picLocks noChangeAspect="1"/>
          </p:cNvPicPr>
          <p:nvPr userDrawn="1"/>
        </p:nvPicPr>
        <p:blipFill>
          <a:blip r:embed="rId4"/>
          <a:stretch>
            <a:fillRect/>
          </a:stretch>
        </p:blipFill>
        <p:spPr>
          <a:xfrm>
            <a:off x="465679" y="491776"/>
            <a:ext cx="1627773" cy="347502"/>
          </a:xfrm>
          <a:prstGeom prst="rect">
            <a:avLst/>
          </a:prstGeom>
        </p:spPr>
      </p:pic>
    </p:spTree>
    <p:extLst>
      <p:ext uri="{BB962C8B-B14F-4D97-AF65-F5344CB8AC3E}">
        <p14:creationId xmlns:p14="http://schemas.microsoft.com/office/powerpoint/2010/main" val="33987362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57"/>
            <a:ext cx="10058401" cy="1829593"/>
          </a:xfrm>
          <a:noFill/>
        </p:spPr>
        <p:txBody>
          <a:bodyPr lIns="182880" tIns="146304" rIns="182880" bIns="146304">
            <a:noAutofit/>
          </a:bodyPr>
          <a:lstStyle>
            <a:lvl1pPr marL="0" indent="0">
              <a:spcBef>
                <a:spcPts val="0"/>
              </a:spcBef>
              <a:buNone/>
              <a:defRPr sz="3600" spc="0" baseline="0">
                <a:gradFill>
                  <a:gsLst>
                    <a:gs pos="5833">
                      <a:schemeClr val="tx1"/>
                    </a:gs>
                    <a:gs pos="18000">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6178186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chemeClr val="tx1"/>
                    </a:gs>
                    <a:gs pos="18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0802281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3731884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972777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58429187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25663"/>
            <a:ext cx="10056812" cy="1181862"/>
          </a:xfrm>
          <a:noFill/>
        </p:spPr>
        <p:txBody>
          <a:bodyPr tIns="91440" bIns="91440" anchor="t" anchorCtr="0">
            <a:spAutoFit/>
          </a:bodyPr>
          <a:lstStyle>
            <a:lvl1pPr>
              <a:defRPr lang="en-US" sz="7199"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dirty="0" smtClean="0"/>
              <a:t>Video title</a:t>
            </a:r>
            <a:endParaRPr lang="en-US" dirty="0"/>
          </a:p>
        </p:txBody>
      </p:sp>
      <p:sp>
        <p:nvSpPr>
          <p:cNvPr id="4" name="Rectangle 3"/>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025825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vider Slide 1">
    <p:bg>
      <p:bgPr>
        <a:solidFill>
          <a:srgbClr val="E8D2A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32238" y="2125663"/>
            <a:ext cx="8231646" cy="1828800"/>
          </a:xfrm>
        </p:spPr>
        <p:txBody>
          <a:bodyPr/>
          <a:lstStyle>
            <a:lvl1pPr>
              <a:defRPr sz="6000"/>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932238" y="3954463"/>
            <a:ext cx="8229600" cy="1828800"/>
          </a:xfrm>
        </p:spPr>
        <p:txBody>
          <a:bodyPr/>
          <a:lstStyle>
            <a:lvl1pPr marL="0" indent="0">
              <a:buNone/>
              <a:defRPr/>
            </a:lvl1pPr>
            <a:lvl2pPr marL="342900" indent="0">
              <a:buNone/>
              <a:defRPr/>
            </a:lvl2pPr>
            <a:lvl3pPr marL="571500" indent="0">
              <a:buNone/>
              <a:defRPr/>
            </a:lvl3pPr>
            <a:lvl4pPr marL="800100" indent="0">
              <a:buNone/>
              <a:defRPr/>
            </a:lvl4pPr>
            <a:lvl5pPr marL="1028700" indent="0">
              <a:buNone/>
              <a:defRPr/>
            </a:lvl5pPr>
          </a:lstStyle>
          <a:p>
            <a:pPr lvl="0"/>
            <a:r>
              <a:rPr lang="en-US" smtClean="0"/>
              <a:t>Click to edit Master text styles</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4638" y="2125663"/>
            <a:ext cx="2985676" cy="1684384"/>
          </a:xfrm>
          <a:prstGeom prst="rect">
            <a:avLst/>
          </a:prstGeom>
        </p:spPr>
      </p:pic>
    </p:spTree>
    <p:extLst>
      <p:ext uri="{BB962C8B-B14F-4D97-AF65-F5344CB8AC3E}">
        <p14:creationId xmlns:p14="http://schemas.microsoft.com/office/powerpoint/2010/main" val="1965956719"/>
      </p:ext>
    </p:extLst>
  </p:cSld>
  <p:clrMapOvr>
    <a:masterClrMapping/>
  </p:clrMapOvr>
  <p:transition>
    <p:fade/>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ivider Slide 2">
    <p:bg>
      <p:bgPr>
        <a:solidFill>
          <a:srgbClr val="E8D2A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32238" y="2125663"/>
            <a:ext cx="8231646" cy="1828800"/>
          </a:xfrm>
        </p:spPr>
        <p:txBody>
          <a:bodyPr/>
          <a:lstStyle>
            <a:lvl1pPr>
              <a:defRPr sz="6000"/>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932238" y="3954463"/>
            <a:ext cx="8229600" cy="1828800"/>
          </a:xfrm>
        </p:spPr>
        <p:txBody>
          <a:bodyPr/>
          <a:lstStyle>
            <a:lvl1pPr marL="0" indent="0">
              <a:buNone/>
              <a:defRPr/>
            </a:lvl1pPr>
            <a:lvl2pPr marL="342900" indent="0">
              <a:buNone/>
              <a:defRPr/>
            </a:lvl2pPr>
            <a:lvl3pPr marL="571500" indent="0">
              <a:buNone/>
              <a:defRPr/>
            </a:lvl3pPr>
            <a:lvl4pPr marL="800100" indent="0">
              <a:buNone/>
              <a:defRPr/>
            </a:lvl4pPr>
            <a:lvl5pPr marL="1028700" indent="0">
              <a:buNone/>
              <a:defRPr/>
            </a:lvl5pPr>
          </a:lstStyle>
          <a:p>
            <a:pPr lvl="0"/>
            <a:r>
              <a:rPr lang="en-US" smtClean="0"/>
              <a:t>Click to edit Master text styles</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29706" y="2125663"/>
            <a:ext cx="2535731" cy="2743200"/>
          </a:xfrm>
          <a:prstGeom prst="rect">
            <a:avLst/>
          </a:prstGeom>
        </p:spPr>
      </p:pic>
    </p:spTree>
    <p:extLst>
      <p:ext uri="{BB962C8B-B14F-4D97-AF65-F5344CB8AC3E}">
        <p14:creationId xmlns:p14="http://schemas.microsoft.com/office/powerpoint/2010/main" val="914219032"/>
      </p:ext>
    </p:extLst>
  </p:cSld>
  <p:clrMapOvr>
    <a:masterClrMapping/>
  </p:clrMapOvr>
  <p:transition>
    <p:fade/>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Divider Slide 3">
    <p:bg>
      <p:bgPr>
        <a:solidFill>
          <a:srgbClr val="E8D2A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32238" y="2125663"/>
            <a:ext cx="8231646" cy="1828800"/>
          </a:xfrm>
        </p:spPr>
        <p:txBody>
          <a:bodyPr/>
          <a:lstStyle>
            <a:lvl1pPr>
              <a:defRPr sz="6000"/>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932238" y="3954463"/>
            <a:ext cx="8229600" cy="1828800"/>
          </a:xfrm>
        </p:spPr>
        <p:txBody>
          <a:bodyPr/>
          <a:lstStyle>
            <a:lvl1pPr marL="0" indent="0">
              <a:buNone/>
              <a:defRPr/>
            </a:lvl1pPr>
            <a:lvl2pPr marL="342900" indent="0">
              <a:buNone/>
              <a:defRPr/>
            </a:lvl2pPr>
            <a:lvl3pPr marL="571500" indent="0">
              <a:buNone/>
              <a:defRPr/>
            </a:lvl3pPr>
            <a:lvl4pPr marL="800100" indent="0">
              <a:buNone/>
              <a:defRPr/>
            </a:lvl4pPr>
            <a:lvl5pPr marL="1028700" indent="0">
              <a:buNone/>
              <a:defRPr/>
            </a:lvl5pPr>
          </a:lstStyle>
          <a:p>
            <a:pPr lvl="0"/>
            <a:r>
              <a:rPr lang="en-US" smtClean="0"/>
              <a:t>Click to edit Master text styles</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05906" y="2125663"/>
            <a:ext cx="2535731" cy="2401259"/>
          </a:xfrm>
          <a:prstGeom prst="rect">
            <a:avLst/>
          </a:prstGeom>
        </p:spPr>
      </p:pic>
    </p:spTree>
    <p:extLst>
      <p:ext uri="{BB962C8B-B14F-4D97-AF65-F5344CB8AC3E}">
        <p14:creationId xmlns:p14="http://schemas.microsoft.com/office/powerpoint/2010/main" val="708266895"/>
      </p:ext>
    </p:extLst>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ivider Slide 4">
    <p:bg>
      <p:bgPr>
        <a:solidFill>
          <a:srgbClr val="E8D2A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32238" y="2125663"/>
            <a:ext cx="8231646" cy="1828800"/>
          </a:xfrm>
        </p:spPr>
        <p:txBody>
          <a:bodyPr/>
          <a:lstStyle>
            <a:lvl1pPr>
              <a:defRPr sz="6000"/>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3932238" y="3954463"/>
            <a:ext cx="8229600" cy="1828800"/>
          </a:xfrm>
        </p:spPr>
        <p:txBody>
          <a:bodyPr/>
          <a:lstStyle>
            <a:lvl1pPr marL="0" indent="0">
              <a:buNone/>
              <a:defRPr/>
            </a:lvl1pPr>
            <a:lvl2pPr marL="342900" indent="0">
              <a:buNone/>
              <a:defRPr/>
            </a:lvl2pPr>
            <a:lvl3pPr marL="571500" indent="0">
              <a:buNone/>
              <a:defRPr/>
            </a:lvl3pPr>
            <a:lvl4pPr marL="800100" indent="0">
              <a:buNone/>
              <a:defRPr/>
            </a:lvl4pPr>
            <a:lvl5pPr marL="1028700" indent="0">
              <a:buNone/>
              <a:defRPr/>
            </a:lvl5pPr>
          </a:lstStyle>
          <a:p>
            <a:pPr lvl="0"/>
            <a:r>
              <a:rPr lang="en-US" smtClean="0"/>
              <a:t>Click to edit Master text styles</a:t>
            </a: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4637" y="2125663"/>
            <a:ext cx="3005885" cy="1847430"/>
          </a:xfrm>
          <a:prstGeom prst="rect">
            <a:avLst/>
          </a:prstGeom>
        </p:spPr>
      </p:pic>
    </p:spTree>
    <p:extLst>
      <p:ext uri="{BB962C8B-B14F-4D97-AF65-F5344CB8AC3E}">
        <p14:creationId xmlns:p14="http://schemas.microsoft.com/office/powerpoint/2010/main" val="1618421529"/>
      </p:ext>
    </p:extLst>
  </p:cSld>
  <p:clrMapOvr>
    <a:masterClrMapping/>
  </p:clrMapOvr>
  <p:transition>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41716325"/>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92881"/>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sz="2000"/>
            </a:lvl3pPr>
            <a:lvl4pPr marL="457200" indent="0">
              <a:buNone/>
              <a:defRPr sz="1800"/>
            </a:lvl4pPr>
            <a:lvl5pPr marL="68580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88036142"/>
      </p:ext>
    </p:extLst>
  </p:cSld>
  <p:clrMapOvr>
    <a:masterClrMapping/>
  </p:clrMapOvr>
  <p:transition>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Content Placeholder 6"/>
          <p:cNvSpPr>
            <a:spLocks noGrp="1"/>
          </p:cNvSpPr>
          <p:nvPr>
            <p:ph sz="quarter" idx="10"/>
          </p:nvPr>
        </p:nvSpPr>
        <p:spPr>
          <a:xfrm>
            <a:off x="274638" y="1214438"/>
            <a:ext cx="11887200" cy="5483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42460176"/>
      </p:ext>
    </p:extLst>
  </p:cSld>
  <p:clrMapOvr>
    <a:masterClrMapping/>
  </p:clrMapOvr>
  <p:transition>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19875991"/>
      </p:ext>
    </p:extLst>
  </p:cSld>
  <p:clrMapOvr>
    <a:masterClrMapping/>
  </p:clrMapOvr>
  <p:transition>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53908672"/>
      </p:ext>
    </p:extLst>
  </p:cSld>
  <p:clrMapOvr>
    <a:masterClrMapping/>
  </p:clrMapOvr>
  <p:transition>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sz="1800"/>
            </a:lvl4pPr>
            <a:lvl5pPr marL="685800" indent="0">
              <a:buNone/>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50433272"/>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000"/>
            </a:lvl2pPr>
            <a:lvl3pPr marL="699585" indent="-168419">
              <a:tabLst/>
              <a:defRPr sz="2000"/>
            </a:lvl3pPr>
            <a:lvl4pPr marL="880958" indent="-181374">
              <a:defRPr sz="1800"/>
            </a:lvl4pPr>
            <a:lvl5pPr marL="1049377" indent="-168419">
              <a:tabLst/>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67751278"/>
      </p:ext>
    </p:extLst>
  </p:cSld>
  <p:clrMapOvr>
    <a:masterClrMapping/>
  </p:clrMapOvr>
  <p:transition>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71501"/>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4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97558854"/>
      </p:ext>
    </p:extLst>
  </p:cSld>
  <p:clrMapOvr>
    <a:masterClrMapping/>
  </p:clrMapOvr>
  <p:transition>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86106499"/>
      </p:ext>
    </p:extLst>
  </p:cSld>
  <p:clrMapOvr>
    <a:masterClrMapping/>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7139828"/>
      </p:ext>
    </p:extLst>
  </p:cSld>
  <p:clrMapOvr>
    <a:masterClrMapping/>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238435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19707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25207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16152"/>
            <a:ext cx="11887199" cy="2131353"/>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5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60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56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97"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77727305"/>
      </p:ext>
    </p:extLst>
  </p:cSld>
  <p:clrMapOvr>
    <a:masterClrMapping/>
  </p:clrMapOvr>
  <p:transition>
    <p:fade/>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274017986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gray">
          <a:xfrm>
            <a:off x="1554848" y="479425"/>
            <a:ext cx="4960252" cy="930275"/>
          </a:xfrm>
          <a:prstGeom prst="rect">
            <a:avLst/>
          </a:prstGeom>
          <a:solidFill>
            <a:srgbClr val="F9A03E">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000000">
                      <a:lumMod val="50000"/>
                    </a:srgbClr>
                  </a:gs>
                  <a:gs pos="100000">
                    <a:srgbClr val="000000">
                      <a:lumMod val="50000"/>
                    </a:srgbClr>
                  </a:gs>
                </a:gsLst>
                <a:lin ang="5400000" scaled="0"/>
              </a:gradFill>
            </a:endParaRPr>
          </a:p>
        </p:txBody>
      </p:sp>
      <p:sp>
        <p:nvSpPr>
          <p:cNvPr id="11" name="Rectangle 10"/>
          <p:cNvSpPr/>
          <p:nvPr userDrawn="1"/>
        </p:nvSpPr>
        <p:spPr bwMode="gray">
          <a:xfrm>
            <a:off x="452526" y="665740"/>
            <a:ext cx="4943439" cy="930275"/>
          </a:xfrm>
          <a:prstGeom prst="rect">
            <a:avLst/>
          </a:prstGeom>
          <a:solidFill>
            <a:srgbClr val="F9A03E">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000000">
                      <a:lumMod val="50000"/>
                    </a:srgbClr>
                  </a:gs>
                  <a:gs pos="100000">
                    <a:srgbClr val="000000">
                      <a:lumMod val="50000"/>
                    </a:srgbClr>
                  </a:gs>
                </a:gsLst>
                <a:lin ang="5400000" scaled="0"/>
              </a:gradFill>
            </a:endParaRPr>
          </a:p>
        </p:txBody>
      </p:sp>
      <p:sp>
        <p:nvSpPr>
          <p:cNvPr id="12" name="Rectangle 11"/>
          <p:cNvSpPr/>
          <p:nvPr userDrawn="1"/>
        </p:nvSpPr>
        <p:spPr bwMode="gray">
          <a:xfrm>
            <a:off x="7035836" y="3771579"/>
            <a:ext cx="4943439" cy="640073"/>
          </a:xfrm>
          <a:prstGeom prst="rect">
            <a:avLst/>
          </a:prstGeom>
          <a:solidFill>
            <a:srgbClr val="F9A03E">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000000">
                      <a:lumMod val="50000"/>
                    </a:srgbClr>
                  </a:gs>
                  <a:gs pos="100000">
                    <a:srgbClr val="000000">
                      <a:lumMod val="50000"/>
                    </a:srgbClr>
                  </a:gs>
                </a:gsLst>
                <a:lin ang="5400000" scaled="0"/>
              </a:gradFill>
            </a:endParaRPr>
          </a:p>
        </p:txBody>
      </p:sp>
      <p:sp>
        <p:nvSpPr>
          <p:cNvPr id="13" name="Rectangle 12"/>
          <p:cNvSpPr/>
          <p:nvPr userDrawn="1"/>
        </p:nvSpPr>
        <p:spPr bwMode="gray">
          <a:xfrm>
            <a:off x="7198360" y="3937000"/>
            <a:ext cx="4963478" cy="954397"/>
          </a:xfrm>
          <a:prstGeom prst="rect">
            <a:avLst/>
          </a:prstGeom>
          <a:solidFill>
            <a:srgbClr val="F9A03E">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000000">
                      <a:lumMod val="50000"/>
                    </a:srgbClr>
                  </a:gs>
                  <a:gs pos="100000">
                    <a:srgbClr val="000000">
                      <a:lumMod val="50000"/>
                    </a:srgbClr>
                  </a:gs>
                </a:gsLst>
                <a:lin ang="5400000" scaled="0"/>
              </a:gradFill>
            </a:endParaRPr>
          </a:p>
        </p:txBody>
      </p:sp>
      <p:sp>
        <p:nvSpPr>
          <p:cNvPr id="14" name="Rectangle 13"/>
          <p:cNvSpPr/>
          <p:nvPr userDrawn="1"/>
        </p:nvSpPr>
        <p:spPr bwMode="gray">
          <a:xfrm>
            <a:off x="7035836" y="4791456"/>
            <a:ext cx="4943439" cy="1639824"/>
          </a:xfrm>
          <a:prstGeom prst="rect">
            <a:avLst/>
          </a:prstGeom>
          <a:solidFill>
            <a:srgbClr val="F9A03E">
              <a:alpha val="80000"/>
            </a:srgbClr>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000000">
                      <a:lumMod val="50000"/>
                    </a:srgbClr>
                  </a:gs>
                  <a:gs pos="100000">
                    <a:srgbClr val="000000">
                      <a:lumMod val="50000"/>
                    </a:srgbClr>
                  </a:gs>
                </a:gsLst>
                <a:lin ang="5400000" scaled="0"/>
              </a:gradFill>
            </a:endParaRPr>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9757" y="600046"/>
            <a:ext cx="10285898" cy="6532600"/>
          </a:xfrm>
          <a:prstGeom prst="rect">
            <a:avLst/>
          </a:prstGeom>
          <a:effectLst>
            <a:outerShdw blurRad="127000" sx="101000" sy="101000" algn="ctr" rotWithShape="0">
              <a:prstClr val="black">
                <a:alpha val="20000"/>
              </a:prstClr>
            </a:outerShdw>
          </a:effectLst>
        </p:spPr>
      </p:pic>
      <p:sp>
        <p:nvSpPr>
          <p:cNvPr id="9" name="Title 1"/>
          <p:cNvSpPr>
            <a:spLocks noGrp="1"/>
          </p:cNvSpPr>
          <p:nvPr>
            <p:ph type="title" hasCustomPrompt="1"/>
          </p:nvPr>
        </p:nvSpPr>
        <p:spPr bwMode="ltGray">
          <a:xfrm>
            <a:off x="1931886" y="3060901"/>
            <a:ext cx="8214225" cy="1371600"/>
          </a:xfrm>
          <a:noFill/>
        </p:spPr>
        <p:txBody>
          <a:bodyPr vert="horz" wrap="square" lIns="146304" tIns="91440" rIns="146304" bIns="91440" rtlCol="0" anchor="t" anchorCtr="0">
            <a:noAutofit/>
          </a:bodyPr>
          <a:lstStyle>
            <a:lvl1pPr>
              <a:defRPr lang="en-US" sz="4400" spc="-100" baseline="0" dirty="0">
                <a:gradFill>
                  <a:gsLst>
                    <a:gs pos="0">
                      <a:schemeClr val="bg2">
                        <a:lumMod val="10000"/>
                      </a:schemeClr>
                    </a:gs>
                    <a:gs pos="100000">
                      <a:schemeClr val="bg2">
                        <a:lumMod val="10000"/>
                      </a:schemeClr>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1931886" y="4457379"/>
            <a:ext cx="8214226" cy="1371600"/>
          </a:xfrm>
        </p:spPr>
        <p:txBody>
          <a:bodyPr tIns="109728" bIns="109728">
            <a:noAutofit/>
          </a:bodyPr>
          <a:lstStyle>
            <a:lvl1pPr marL="0" indent="0">
              <a:spcBef>
                <a:spcPts val="0"/>
              </a:spcBef>
              <a:buNone/>
              <a:defRPr lang="en-US" sz="3200" b="0" kern="1200" cap="none" spc="-100" baseline="0" dirty="0">
                <a:ln w="3175">
                  <a:noFill/>
                </a:ln>
                <a:gradFill>
                  <a:gsLst>
                    <a:gs pos="0">
                      <a:schemeClr val="bg2">
                        <a:lumMod val="10000"/>
                      </a:schemeClr>
                    </a:gs>
                    <a:gs pos="100000">
                      <a:schemeClr val="bg2">
                        <a:lumMod val="10000"/>
                      </a:schemeClr>
                    </a:gs>
                  </a:gsLst>
                  <a:lin ang="5400000" scaled="0"/>
                </a:gradFill>
                <a:effectLst/>
                <a:latin typeface="+mj-lt"/>
                <a:ea typeface="+mn-ea"/>
                <a:cs typeface="Segoe UI" pitchFamily="34" charset="0"/>
              </a:defRPr>
            </a:lvl1pPr>
          </a:lstStyle>
          <a:p>
            <a:pPr lvl="0" algn="l" defTabSz="932742" rtl="0" eaLnBrk="1" latinLnBrk="0" hangingPunct="1">
              <a:lnSpc>
                <a:spcPct val="90000"/>
              </a:lnSpc>
              <a:spcBef>
                <a:spcPct val="0"/>
              </a:spcBef>
              <a:buNone/>
            </a:pPr>
            <a:r>
              <a:rPr lang="en-US" dirty="0" smtClean="0"/>
              <a:t>Speaker Name</a:t>
            </a:r>
            <a:endParaRPr lang="en-US" dirty="0"/>
          </a:p>
        </p:txBody>
      </p:sp>
      <p:pic>
        <p:nvPicPr>
          <p:cNvPr id="17" name="Picture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1247438" y="479426"/>
            <a:ext cx="731837" cy="155994"/>
          </a:xfrm>
          <a:prstGeom prst="rect">
            <a:avLst/>
          </a:prstGeom>
        </p:spPr>
      </p:pic>
    </p:spTree>
    <p:extLst>
      <p:ext uri="{BB962C8B-B14F-4D97-AF65-F5344CB8AC3E}">
        <p14:creationId xmlns:p14="http://schemas.microsoft.com/office/powerpoint/2010/main" val="13402684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750" fill="hold"/>
                                        <p:tgtEl>
                                          <p:spTgt spid="12"/>
                                        </p:tgtEl>
                                        <p:attrNameLst>
                                          <p:attrName>ppt_x</p:attrName>
                                        </p:attrNameLst>
                                      </p:cBhvr>
                                      <p:tavLst>
                                        <p:tav tm="0">
                                          <p:val>
                                            <p:strVal val="1+#ppt_w/2"/>
                                          </p:val>
                                        </p:tav>
                                        <p:tav tm="100000">
                                          <p:val>
                                            <p:strVal val="#ppt_x"/>
                                          </p:val>
                                        </p:tav>
                                      </p:tavLst>
                                    </p:anim>
                                    <p:anim calcmode="lin" valueType="num">
                                      <p:cBhvr additive="base">
                                        <p:cTn id="16" dur="75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7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1+#ppt_w/2"/>
                                          </p:val>
                                        </p:tav>
                                        <p:tav tm="100000">
                                          <p:val>
                                            <p:strVal val="#ppt_x"/>
                                          </p:val>
                                        </p:tav>
                                      </p:tavLst>
                                    </p:anim>
                                    <p:anim calcmode="lin" valueType="num">
                                      <p:cBhvr additive="base">
                                        <p:cTn id="20" dur="75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decel="100000" fill="hold" grpId="0" nodeType="withEffect">
                                  <p:stCondLst>
                                    <p:cond delay="110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750" fill="hold"/>
                                        <p:tgtEl>
                                          <p:spTgt spid="13"/>
                                        </p:tgtEl>
                                        <p:attrNameLst>
                                          <p:attrName>ppt_x</p:attrName>
                                        </p:attrNameLst>
                                      </p:cBhvr>
                                      <p:tavLst>
                                        <p:tav tm="0">
                                          <p:val>
                                            <p:strVal val="1+#ppt_w/2"/>
                                          </p:val>
                                        </p:tav>
                                        <p:tav tm="100000">
                                          <p:val>
                                            <p:strVal val="#ppt_x"/>
                                          </p:val>
                                        </p:tav>
                                      </p:tavLst>
                                    </p:anim>
                                    <p:anim calcmode="lin" valueType="num">
                                      <p:cBhvr additive="base">
                                        <p:cTn id="24" dur="750" fill="hold"/>
                                        <p:tgtEl>
                                          <p:spTgt spid="13"/>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58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750"/>
                                        <p:tgtEl>
                                          <p:spTgt spid="9"/>
                                        </p:tgtEl>
                                      </p:cBhvr>
                                    </p:animEffect>
                                  </p:childTnLst>
                                </p:cTn>
                              </p:par>
                              <p:par>
                                <p:cTn id="28" presetID="63" presetClass="path" presetSubtype="0" decel="100000" fill="hold" grpId="1" nodeType="withEffect">
                                  <p:stCondLst>
                                    <p:cond delay="580"/>
                                  </p:stCondLst>
                                  <p:childTnLst>
                                    <p:animMotion origin="layout" path="M -0.02413 -3.22742E-6 L 4.30431E-6 -3.22742E-6 " pathEditMode="relative" rAng="0" ptsTypes="AA">
                                      <p:cBhvr>
                                        <p:cTn id="29" dur="500" fill="hold"/>
                                        <p:tgtEl>
                                          <p:spTgt spid="9"/>
                                        </p:tgtEl>
                                        <p:attrNameLst>
                                          <p:attrName>ppt_x</p:attrName>
                                          <p:attrName>ppt_y</p:attrName>
                                        </p:attrNameLst>
                                      </p:cBhvr>
                                      <p:rCtr x="1200" y="0"/>
                                    </p:animMotion>
                                  </p:childTnLst>
                                </p:cTn>
                              </p:par>
                              <p:par>
                                <p:cTn id="30" presetID="10" presetClass="entr" presetSubtype="0" fill="hold" grpId="0" nodeType="withEffect">
                                  <p:stCondLst>
                                    <p:cond delay="68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750"/>
                                        <p:tgtEl>
                                          <p:spTgt spid="3"/>
                                        </p:tgtEl>
                                      </p:cBhvr>
                                    </p:animEffect>
                                  </p:childTnLst>
                                </p:cTn>
                              </p:par>
                              <p:par>
                                <p:cTn id="33" presetID="63" presetClass="path" presetSubtype="0" decel="100000" fill="hold" grpId="1" nodeType="withEffect">
                                  <p:stCondLst>
                                    <p:cond delay="680"/>
                                  </p:stCondLst>
                                  <p:childTnLst>
                                    <p:animMotion origin="layout" path="M -0.02413 -8.71539E-7 L 4.30431E-6 -8.71539E-7 " pathEditMode="relative" rAng="0" ptsTypes="AA">
                                      <p:cBhvr>
                                        <p:cTn id="34" dur="500" fill="hold"/>
                                        <p:tgtEl>
                                          <p:spTgt spid="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P spid="14" grpId="0" animBg="1"/>
      <p:bldP spid="9" grpId="0"/>
      <p:bldP spid="9" grpId="1"/>
      <p:bldP spid="3" grpId="0">
        <p:tmplLst>
          <p:tmpl>
            <p:tnLst>
              <p:par>
                <p:cTn presetID="10" presetClass="entr" presetSubtype="0" fill="hold" nodeType="withEffect">
                  <p:stCondLst>
                    <p:cond delay="680"/>
                  </p:stCondLst>
                  <p:childTnLst>
                    <p:set>
                      <p:cBhvr>
                        <p:cTn dur="1" fill="hold">
                          <p:stCondLst>
                            <p:cond delay="0"/>
                          </p:stCondLst>
                        </p:cTn>
                        <p:tgtEl>
                          <p:spTgt spid="3"/>
                        </p:tgtEl>
                        <p:attrNameLst>
                          <p:attrName>style.visibility</p:attrName>
                        </p:attrNameLst>
                      </p:cBhvr>
                      <p:to>
                        <p:strVal val="visible"/>
                      </p:to>
                    </p:set>
                    <p:animEffect transition="in" filter="fade">
                      <p:cBhvr>
                        <p:cTn dur="750"/>
                        <p:tgtEl>
                          <p:spTgt spid="3"/>
                        </p:tgtEl>
                      </p:cBhvr>
                    </p:animEffect>
                  </p:childTnLst>
                </p:cTn>
              </p:par>
            </p:tnLst>
          </p:tmpl>
        </p:tmplLst>
      </p:bldP>
      <p:bldP spid="3" grpId="1">
        <p:tmplLst>
          <p:tmpl>
            <p:tnLst>
              <p:par>
                <p:cTn presetID="63" presetClass="path" presetSubtype="0" decel="100000" fill="hold" nodeType="withEffect">
                  <p:stCondLst>
                    <p:cond delay="680"/>
                  </p:stCondLst>
                  <p:childTnLst>
                    <p:animMotion origin="layout" path="M -0.02413 -8.71539E-7 L 4.30431E-6 -8.71539E-7 " pathEditMode="relative" rAng="0" ptsTypes="AA">
                      <p:cBhvr>
                        <p:cTn dur="500" fill="hold"/>
                        <p:tgtEl>
                          <p:spTgt spid="3"/>
                        </p:tgtEl>
                        <p:attrNameLst>
                          <p:attrName>ppt_x</p:attrName>
                          <p:attrName>ppt_y</p:attrName>
                        </p:attrNameLst>
                      </p:cBhvr>
                      <p:rCtr x="1200" y="0"/>
                    </p:animMotion>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68934554"/>
      </p:ext>
    </p:extLst>
  </p:cSld>
  <p:clrMapOvr>
    <a:masterClrMapping/>
  </p:clrMapOvr>
  <p:transition>
    <p:fade/>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1" y="1476621"/>
            <a:ext cx="11375536" cy="2130904"/>
          </a:xfrm>
          <a:prstGeom prst="rect">
            <a:avLst/>
          </a:prstGeom>
        </p:spPr>
        <p:txBody>
          <a:bodyPr/>
          <a:lstStyle>
            <a:lvl1pPr marL="0" indent="0">
              <a:spcBef>
                <a:spcPts val="2448"/>
              </a:spcBef>
              <a:buNone/>
              <a:defRPr sz="4080">
                <a:gradFill>
                  <a:gsLst>
                    <a:gs pos="100000">
                      <a:schemeClr val="tx2"/>
                    </a:gs>
                    <a:gs pos="0">
                      <a:schemeClr val="tx2"/>
                    </a:gs>
                  </a:gsLst>
                  <a:lin ang="5400000" scaled="0"/>
                </a:gradFill>
                <a:latin typeface="+mj-lt"/>
              </a:defRPr>
            </a:lvl1pPr>
            <a:lvl2pPr marL="0" indent="0">
              <a:buNone/>
              <a:defRPr sz="2040">
                <a:gradFill>
                  <a:gsLst>
                    <a:gs pos="100000">
                      <a:schemeClr val="bg2"/>
                    </a:gs>
                    <a:gs pos="6000">
                      <a:schemeClr val="bg2"/>
                    </a:gs>
                  </a:gsLst>
                  <a:lin ang="5400000" scaled="0"/>
                </a:gradFill>
              </a:defRPr>
            </a:lvl2pPr>
            <a:lvl3pPr marL="236387" indent="0">
              <a:buNone/>
              <a:defRPr sz="2040">
                <a:gradFill>
                  <a:gsLst>
                    <a:gs pos="100000">
                      <a:schemeClr val="bg2"/>
                    </a:gs>
                    <a:gs pos="6000">
                      <a:schemeClr val="bg2"/>
                    </a:gs>
                  </a:gsLst>
                  <a:lin ang="5400000" scaled="0"/>
                </a:gradFill>
              </a:defRPr>
            </a:lvl3pPr>
            <a:lvl4pPr marL="466298" indent="0">
              <a:buNone/>
              <a:defRPr sz="2040">
                <a:gradFill>
                  <a:gsLst>
                    <a:gs pos="100000">
                      <a:schemeClr val="bg2"/>
                    </a:gs>
                    <a:gs pos="6000">
                      <a:schemeClr val="bg2"/>
                    </a:gs>
                  </a:gsLst>
                  <a:lin ang="5400000" scaled="0"/>
                </a:gradFill>
              </a:defRPr>
            </a:lvl4pPr>
            <a:lvl5pPr marL="707543" indent="0">
              <a:buNone/>
              <a:defRPr sz="2040">
                <a:gradFill>
                  <a:gsLst>
                    <a:gs pos="100000">
                      <a:schemeClr val="bg2"/>
                    </a:gs>
                    <a:gs pos="6000">
                      <a:schemeClr val="bg2"/>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dirty="0" smtClean="0"/>
              <a:t>Click to edit Master title style</a:t>
            </a:r>
            <a:endParaRPr lang="en-US" dirty="0"/>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109557839"/>
      </p:ext>
    </p:extLst>
  </p:cSld>
  <p:clrMapOvr>
    <a:masterClrMapping/>
  </p:clrMapOvr>
  <p:transition>
    <p:fade/>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6088658" y="0"/>
            <a:ext cx="6347816"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22" tIns="46622" rIns="46622" bIns="46622" numCol="1" spcCol="0" rtlCol="0" fromWordArt="0" anchor="ctr" anchorCtr="0" forceAA="0" compatLnSpc="1">
            <a:prstTxWarp prst="textNoShape">
              <a:avLst/>
            </a:prstTxWarp>
            <a:noAutofit/>
          </a:bodyPr>
          <a:lstStyle/>
          <a:p>
            <a:pPr algn="ctr" defTabSz="932107"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344431"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501" indent="0">
              <a:buNone/>
              <a:defRPr sz="2754" b="1"/>
            </a:lvl2pPr>
            <a:lvl3pPr marL="1243001" indent="0">
              <a:buNone/>
              <a:defRPr sz="2448" b="1"/>
            </a:lvl3pPr>
            <a:lvl4pPr marL="1864501" indent="0">
              <a:buNone/>
              <a:defRPr sz="2142" b="1"/>
            </a:lvl4pPr>
            <a:lvl5pPr marL="2486001" indent="0">
              <a:buNone/>
              <a:defRPr sz="2142" b="1"/>
            </a:lvl5pPr>
            <a:lvl6pPr marL="3107502" indent="0">
              <a:buNone/>
              <a:defRPr sz="2142" b="1"/>
            </a:lvl6pPr>
            <a:lvl7pPr marL="3729003" indent="0">
              <a:buNone/>
              <a:defRPr sz="2142" b="1"/>
            </a:lvl7pPr>
            <a:lvl8pPr marL="4350503" indent="0">
              <a:buNone/>
              <a:defRPr sz="2142" b="1"/>
            </a:lvl8pPr>
            <a:lvl9pPr marL="4972004"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6344431"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250" indent="-388438">
              <a:defRPr lang="en-US" sz="2142" kern="1200" dirty="0" smtClean="0">
                <a:solidFill>
                  <a:schemeClr val="bg2">
                    <a:lumMod val="50000"/>
                  </a:schemeClr>
                </a:solidFill>
                <a:latin typeface="+mn-lt"/>
                <a:ea typeface="+mn-ea"/>
                <a:cs typeface="Arial" pitchFamily="34" charset="0"/>
              </a:defRPr>
            </a:lvl2pPr>
            <a:lvl3pPr marL="932250" indent="-233063">
              <a:defRPr lang="en-US" sz="1938" kern="1200" dirty="0" smtClean="0">
                <a:solidFill>
                  <a:schemeClr val="bg2">
                    <a:lumMod val="50000"/>
                  </a:schemeClr>
                </a:solidFill>
                <a:latin typeface="+mn-lt"/>
                <a:ea typeface="+mn-ea"/>
                <a:cs typeface="Arial" pitchFamily="34" charset="0"/>
              </a:defRPr>
            </a:lvl3pPr>
            <a:lvl4pPr marL="1243001" indent="-233063">
              <a:defRPr lang="en-US" sz="1632" kern="1200" dirty="0" smtClean="0">
                <a:solidFill>
                  <a:schemeClr val="bg2">
                    <a:lumMod val="50000"/>
                  </a:schemeClr>
                </a:solidFill>
                <a:latin typeface="+mn-lt"/>
                <a:ea typeface="+mn-ea"/>
                <a:cs typeface="Arial" pitchFamily="34" charset="0"/>
              </a:defRPr>
            </a:lvl4pPr>
            <a:lvl5pPr marL="1476064" indent="-233063">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4" name="Picture Placeholder 3"/>
          <p:cNvSpPr>
            <a:spLocks noGrp="1"/>
          </p:cNvSpPr>
          <p:nvPr>
            <p:ph type="pic" sz="quarter" idx="14" hasCustomPrompt="1"/>
          </p:nvPr>
        </p:nvSpPr>
        <p:spPr>
          <a:xfrm>
            <a:off x="2" y="3127930"/>
            <a:ext cx="6101615" cy="738664"/>
          </a:xfrm>
        </p:spPr>
        <p:txBody>
          <a:bodyPr lIns="182845" anchor="ctr"/>
          <a:lstStyle>
            <a:lvl1pPr marL="0" indent="0" algn="l">
              <a:buNone/>
              <a:defRPr/>
            </a:lvl1pPr>
          </a:lstStyle>
          <a:p>
            <a:r>
              <a:rPr lang="en-US" dirty="0" smtClean="0"/>
              <a:t>Click to insert photo.</a:t>
            </a:r>
            <a:endParaRPr lang="en-US" dirty="0"/>
          </a:p>
        </p:txBody>
      </p:sp>
    </p:spTree>
    <p:extLst>
      <p:ext uri="{BB962C8B-B14F-4D97-AF65-F5344CB8AC3E}">
        <p14:creationId xmlns:p14="http://schemas.microsoft.com/office/powerpoint/2010/main" val="1497541477"/>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1"/>
            <a:ext cx="11375536" cy="621530"/>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0" y="1476622"/>
            <a:ext cx="11375536" cy="222830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4" name="Group 3"/>
          <p:cNvGrpSpPr/>
          <p:nvPr userDrawn="1"/>
        </p:nvGrpSpPr>
        <p:grpSpPr>
          <a:xfrm>
            <a:off x="4118583" y="6543797"/>
            <a:ext cx="3861573" cy="373011"/>
            <a:chOff x="4863222" y="6416070"/>
            <a:chExt cx="3784677" cy="365730"/>
          </a:xfrm>
        </p:grpSpPr>
        <p:pic>
          <p:nvPicPr>
            <p:cNvPr id="6" name="Picture 5" descr="MSconfidential.png"/>
            <p:cNvPicPr>
              <a:picLocks noChangeAspect="1"/>
            </p:cNvPicPr>
            <p:nvPr userDrawn="1"/>
          </p:nvPicPr>
          <p:blipFill>
            <a:blip r:embed="rId2"/>
            <a:stretch>
              <a:fillRect/>
            </a:stretch>
          </p:blipFill>
          <p:spPr bwMode="black">
            <a:xfrm>
              <a:off x="4863222" y="6416070"/>
              <a:ext cx="2450390" cy="365730"/>
            </a:xfrm>
            <a:prstGeom prst="rect">
              <a:avLst/>
            </a:prstGeom>
          </p:spPr>
        </p:pic>
        <p:sp>
          <p:nvSpPr>
            <p:cNvPr id="7" name="TextBox 6"/>
            <p:cNvSpPr txBox="1"/>
            <p:nvPr userDrawn="1"/>
          </p:nvSpPr>
          <p:spPr>
            <a:xfrm>
              <a:off x="7183396" y="6538467"/>
              <a:ext cx="1464503" cy="164789"/>
            </a:xfrm>
            <a:prstGeom prst="rect">
              <a:avLst/>
            </a:prstGeom>
            <a:noFill/>
          </p:spPr>
          <p:txBody>
            <a:bodyPr wrap="none" lIns="0" tIns="0" rIns="0" bIns="0" rtlCol="0">
              <a:spAutoFit/>
            </a:bodyPr>
            <a:lstStyle/>
            <a:p>
              <a:r>
                <a:rPr lang="en-US" sz="1071" spc="133" dirty="0" smtClean="0">
                  <a:gradFill>
                    <a:gsLst>
                      <a:gs pos="0">
                        <a:srgbClr val="000000">
                          <a:alpha val="45000"/>
                        </a:srgbClr>
                      </a:gs>
                      <a:gs pos="86000">
                        <a:srgbClr val="000000">
                          <a:alpha val="45000"/>
                        </a:srgbClr>
                      </a:gs>
                    </a:gsLst>
                    <a:lin ang="5400000" scaled="0"/>
                  </a:gradFill>
                  <a:effectLst>
                    <a:outerShdw blurRad="266700" sx="102000" sy="102000" algn="ctr" rotWithShape="0">
                      <a:srgbClr val="FFFFFF">
                        <a:lumMod val="85000"/>
                        <a:lumOff val="15000"/>
                      </a:srgbClr>
                    </a:outerShdw>
                  </a:effectLst>
                  <a:latin typeface="Segoe Semibold" pitchFamily="34" charset="0"/>
                </a:rPr>
                <a:t>– INTERNAL ONLY</a:t>
              </a:r>
            </a:p>
          </p:txBody>
        </p:sp>
      </p:grpSp>
    </p:spTree>
    <p:extLst>
      <p:ext uri="{BB962C8B-B14F-4D97-AF65-F5344CB8AC3E}">
        <p14:creationId xmlns:p14="http://schemas.microsoft.com/office/powerpoint/2010/main" val="2901926454"/>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0"/>
            <a:ext cx="12436475" cy="618830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4309" y="6433574"/>
            <a:ext cx="1541255" cy="327207"/>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2666" y="2485523"/>
            <a:ext cx="9751144" cy="1217256"/>
          </a:xfrm>
          <a:prstGeom prst="rect">
            <a:avLst/>
          </a:prstGeom>
        </p:spPr>
      </p:pic>
    </p:spTree>
    <p:extLst>
      <p:ext uri="{BB962C8B-B14F-4D97-AF65-F5344CB8AC3E}">
        <p14:creationId xmlns:p14="http://schemas.microsoft.com/office/powerpoint/2010/main" val="2293368735"/>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40856"/>
          <a:stretch/>
        </p:blipFill>
        <p:spPr>
          <a:xfrm>
            <a:off x="6224048" y="-7124"/>
            <a:ext cx="6212427" cy="7001649"/>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76767" y="6298833"/>
            <a:ext cx="1515891" cy="323686"/>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2861" y="3063289"/>
            <a:ext cx="5298982" cy="661483"/>
          </a:xfrm>
          <a:prstGeom prst="rect">
            <a:avLst/>
          </a:prstGeom>
        </p:spPr>
      </p:pic>
    </p:spTree>
    <p:extLst>
      <p:ext uri="{BB962C8B-B14F-4D97-AF65-F5344CB8AC3E}">
        <p14:creationId xmlns:p14="http://schemas.microsoft.com/office/powerpoint/2010/main" val="2243484615"/>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6440" t="15023" r="8188" b="12829"/>
          <a:stretch/>
        </p:blipFill>
        <p:spPr>
          <a:xfrm>
            <a:off x="0" y="-15543"/>
            <a:ext cx="12436475" cy="7010068"/>
          </a:xfrm>
          <a:prstGeom prst="rect">
            <a:avLst/>
          </a:prstGeom>
        </p:spPr>
      </p:pic>
      <p:sp>
        <p:nvSpPr>
          <p:cNvPr id="4" name="Rectangle 3"/>
          <p:cNvSpPr/>
          <p:nvPr userDrawn="1"/>
        </p:nvSpPr>
        <p:spPr>
          <a:xfrm>
            <a:off x="0" y="0"/>
            <a:ext cx="7003290" cy="7002297"/>
          </a:xfrm>
          <a:prstGeom prst="rect">
            <a:avLst/>
          </a:prstGeom>
          <a:solidFill>
            <a:srgbClr val="E4381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a:solidFill>
                <a:srgbClr val="FFFFFF"/>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76767" y="6298833"/>
            <a:ext cx="1515891" cy="323686"/>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0965" y="3090044"/>
            <a:ext cx="5601359" cy="699229"/>
          </a:xfrm>
          <a:prstGeom prst="rect">
            <a:avLst/>
          </a:prstGeom>
        </p:spPr>
      </p:pic>
    </p:spTree>
    <p:extLst>
      <p:ext uri="{BB962C8B-B14F-4D97-AF65-F5344CB8AC3E}">
        <p14:creationId xmlns:p14="http://schemas.microsoft.com/office/powerpoint/2010/main" val="1209276409"/>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55008" y="1742998"/>
            <a:ext cx="10726460" cy="2050837"/>
          </a:xfrm>
          <a:prstGeom prst="rect">
            <a:avLst/>
          </a:prstGeom>
        </p:spPr>
        <p:txBody>
          <a:bodyPr>
            <a:spAutoFit/>
          </a:bodyPr>
          <a:lstStyle>
            <a:lvl1pPr marL="0" indent="0">
              <a:spcBef>
                <a:spcPts val="2448"/>
              </a:spcBef>
              <a:buNone/>
              <a:defRPr sz="4080">
                <a:solidFill>
                  <a:schemeClr val="tx1"/>
                </a:solidFill>
                <a:latin typeface="+mj-lt"/>
              </a:defRPr>
            </a:lvl1pPr>
            <a:lvl2pPr marL="0" indent="0">
              <a:buNone/>
              <a:defRPr sz="2040">
                <a:gradFill>
                  <a:gsLst>
                    <a:gs pos="100000">
                      <a:schemeClr val="bg2"/>
                    </a:gs>
                    <a:gs pos="6000">
                      <a:schemeClr val="bg2"/>
                    </a:gs>
                  </a:gsLst>
                  <a:lin ang="5400000" scaled="0"/>
                </a:gradFill>
              </a:defRPr>
            </a:lvl2pPr>
            <a:lvl3pPr marL="236387" indent="0">
              <a:buNone/>
              <a:defRPr sz="2040">
                <a:gradFill>
                  <a:gsLst>
                    <a:gs pos="100000">
                      <a:schemeClr val="bg2"/>
                    </a:gs>
                    <a:gs pos="6000">
                      <a:schemeClr val="bg2"/>
                    </a:gs>
                  </a:gsLst>
                  <a:lin ang="5400000" scaled="0"/>
                </a:gradFill>
              </a:defRPr>
            </a:lvl3pPr>
            <a:lvl4pPr marL="466298" indent="0">
              <a:buNone/>
              <a:defRPr sz="2040">
                <a:gradFill>
                  <a:gsLst>
                    <a:gs pos="100000">
                      <a:schemeClr val="bg2"/>
                    </a:gs>
                    <a:gs pos="6000">
                      <a:schemeClr val="bg2"/>
                    </a:gs>
                  </a:gsLst>
                  <a:lin ang="5400000" scaled="0"/>
                </a:gradFill>
              </a:defRPr>
            </a:lvl4pPr>
            <a:lvl5pPr marL="707543" indent="0">
              <a:buNone/>
              <a:defRPr sz="2040">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a:xfrm>
            <a:off x="855008" y="372394"/>
            <a:ext cx="10726460" cy="856957"/>
          </a:xfrm>
        </p:spPr>
        <p:txBody>
          <a:bodyPr anchor="t">
            <a:spAutoFit/>
          </a:bodyPr>
          <a:lstStyle>
            <a:lvl1pPr>
              <a:defRPr>
                <a:solidFill>
                  <a:schemeClr val="tx1"/>
                </a:solidFill>
              </a:defRPr>
            </a:lvl1pPr>
          </a:lstStyle>
          <a:p>
            <a:r>
              <a:rPr lang="en-US" smtClean="0"/>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21368174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55009" y="1737959"/>
            <a:ext cx="10726460" cy="2043957"/>
          </a:xfrm>
          <a:prstGeom prst="rect">
            <a:avLst/>
          </a:prstGeom>
        </p:spPr>
        <p:txBody>
          <a:bodyPr/>
          <a:lstStyle>
            <a:lvl1pPr marL="0" indent="0">
              <a:spcBef>
                <a:spcPts val="2448"/>
              </a:spcBef>
              <a:buNone/>
              <a:defRPr sz="4080">
                <a:gradFill>
                  <a:gsLst>
                    <a:gs pos="100000">
                      <a:schemeClr val="bg2"/>
                    </a:gs>
                    <a:gs pos="0">
                      <a:schemeClr val="bg2"/>
                    </a:gs>
                  </a:gsLst>
                  <a:lin ang="5400000" scaled="0"/>
                </a:gradFill>
                <a:latin typeface="+mj-lt"/>
              </a:defRPr>
            </a:lvl1pPr>
            <a:lvl2pPr marL="0" indent="0">
              <a:buNone/>
              <a:defRPr sz="2040">
                <a:gradFill>
                  <a:gsLst>
                    <a:gs pos="100000">
                      <a:schemeClr val="bg2"/>
                    </a:gs>
                    <a:gs pos="0">
                      <a:schemeClr val="bg2"/>
                    </a:gs>
                  </a:gsLst>
                  <a:lin ang="5400000" scaled="0"/>
                </a:gradFill>
              </a:defRPr>
            </a:lvl2pPr>
            <a:lvl3pPr marL="236387" indent="0">
              <a:buNone/>
              <a:defRPr sz="2040">
                <a:gradFill>
                  <a:gsLst>
                    <a:gs pos="100000">
                      <a:schemeClr val="bg2"/>
                    </a:gs>
                    <a:gs pos="0">
                      <a:schemeClr val="bg2"/>
                    </a:gs>
                  </a:gsLst>
                  <a:lin ang="5400000" scaled="0"/>
                </a:gradFill>
              </a:defRPr>
            </a:lvl3pPr>
            <a:lvl4pPr marL="466298" indent="0">
              <a:buNone/>
              <a:defRPr sz="2040">
                <a:gradFill>
                  <a:gsLst>
                    <a:gs pos="100000">
                      <a:schemeClr val="bg2"/>
                    </a:gs>
                    <a:gs pos="0">
                      <a:schemeClr val="bg2"/>
                    </a:gs>
                  </a:gsLst>
                  <a:lin ang="5400000" scaled="0"/>
                </a:gradFill>
              </a:defRPr>
            </a:lvl4pPr>
            <a:lvl5pPr marL="707543" indent="0">
              <a:buNone/>
              <a:defRPr sz="204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3252164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1" y="233152"/>
            <a:ext cx="11375536" cy="856957"/>
          </a:xfrm>
        </p:spPr>
        <p:txBody>
          <a:bodyPr anchor="t" anchorCtr="0"/>
          <a:lstStyle>
            <a:lvl1pPr>
              <a:defRPr>
                <a:solidFill>
                  <a:schemeClr val="tx1"/>
                </a:soli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1" y="1476621"/>
            <a:ext cx="11375536" cy="2163842"/>
          </a:xfrm>
          <a:prstGeom prst="rect">
            <a:avLst/>
          </a:prstGeom>
        </p:spPr>
        <p:txBody>
          <a:bodyPr anchor="t" anchorCtr="0">
            <a:spAutoFit/>
          </a:bodyPr>
          <a:lstStyle>
            <a:lvl1pPr marL="289818" indent="-289818">
              <a:buFont typeface="Wingdings" pitchFamily="2" charset="2"/>
              <a:buChar char=""/>
              <a:defRPr sz="4080"/>
            </a:lvl1pPr>
            <a:lvl2pPr marL="527824" indent="-238007">
              <a:buFont typeface="Wingdings" pitchFamily="2" charset="2"/>
              <a:buChar char=""/>
              <a:defRPr>
                <a:latin typeface="+mn-lt"/>
              </a:defRPr>
            </a:lvl2pPr>
            <a:lvl3pPr marL="756116" indent="-228292">
              <a:buFont typeface="Wingdings" pitchFamily="2" charset="2"/>
              <a:buChar char=""/>
              <a:tabLst/>
              <a:defRPr>
                <a:latin typeface="+mn-lt"/>
              </a:defRPr>
            </a:lvl3pPr>
            <a:lvl4pPr marL="932597" indent="-176481">
              <a:buFont typeface="Wingdings" pitchFamily="2" charset="2"/>
              <a:buChar char=""/>
              <a:defRPr>
                <a:latin typeface="+mn-lt"/>
              </a:defRPr>
            </a:lvl4pPr>
            <a:lvl5pPr marL="1109078" indent="-176481">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209862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855008" y="1476623"/>
            <a:ext cx="5180846" cy="2615864"/>
          </a:xfrm>
        </p:spPr>
        <p:txBody>
          <a:bodyPr/>
          <a:lstStyle>
            <a:lvl1pPr marL="0" indent="0">
              <a:spcBef>
                <a:spcPts val="1224"/>
              </a:spcBef>
              <a:buNone/>
              <a:defRPr sz="4080">
                <a:solidFill>
                  <a:schemeClr val="tx1"/>
                </a:solidFill>
                <a:latin typeface="+mj-lt"/>
              </a:defRPr>
            </a:lvl1pPr>
            <a:lvl2pPr marL="0" indent="0">
              <a:buNone/>
              <a:defRPr sz="2040"/>
            </a:lvl2pPr>
            <a:lvl3pPr marL="238007" indent="0">
              <a:buNone/>
              <a:defRPr sz="2040"/>
            </a:lvl3pPr>
            <a:lvl4pPr marL="466298" indent="0">
              <a:buNone/>
              <a:defRPr sz="2040"/>
            </a:lvl4pPr>
            <a:lvl5pPr marL="707543" indent="0">
              <a:buNone/>
              <a:defRPr sz="204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405482" y="1476624"/>
            <a:ext cx="5175986" cy="2655493"/>
          </a:xfrm>
        </p:spPr>
        <p:txBody>
          <a:bodyPr/>
          <a:lstStyle>
            <a:lvl1pPr marL="0" indent="0">
              <a:spcBef>
                <a:spcPts val="1224"/>
              </a:spcBef>
              <a:buNone/>
              <a:defRPr lang="en-US" sz="4080" kern="1200" spc="-71" baseline="0" dirty="0" smtClean="0">
                <a:solidFill>
                  <a:schemeClr val="tx1"/>
                </a:soli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250">
                      <a:schemeClr val="bg2"/>
                    </a:gs>
                    <a:gs pos="100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3013524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315834702"/>
      </p:ext>
    </p:extLst>
  </p:cSld>
  <p:clrMapOvr>
    <a:masterClrMapping/>
  </p:clrMapOvr>
  <p:transition>
    <p:fade/>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855008" y="1476624"/>
            <a:ext cx="5180846" cy="2609048"/>
          </a:xfrm>
        </p:spPr>
        <p:txBody>
          <a:bodyPr/>
          <a:lstStyle>
            <a:lvl1pPr marL="0" indent="0">
              <a:spcBef>
                <a:spcPts val="1224"/>
              </a:spcBef>
              <a:buNone/>
              <a:defRPr sz="4080">
                <a:gradFill>
                  <a:gsLst>
                    <a:gs pos="1000">
                      <a:schemeClr val="bg2"/>
                    </a:gs>
                    <a:gs pos="98000">
                      <a:schemeClr val="bg2"/>
                    </a:gs>
                  </a:gsLst>
                  <a:lin ang="5400000" scaled="0"/>
                </a:gradFill>
                <a:latin typeface="+mj-lt"/>
              </a:defRPr>
            </a:lvl1pPr>
            <a:lvl2pPr marL="0" indent="0">
              <a:buNone/>
              <a:defRPr sz="2040">
                <a:gradFill>
                  <a:gsLst>
                    <a:gs pos="1000">
                      <a:schemeClr val="bg2"/>
                    </a:gs>
                    <a:gs pos="98000">
                      <a:schemeClr val="bg2"/>
                    </a:gs>
                  </a:gsLst>
                  <a:lin ang="5400000" scaled="0"/>
                </a:gradFill>
              </a:defRPr>
            </a:lvl2pPr>
            <a:lvl3pPr marL="238007" indent="0">
              <a:buNone/>
              <a:defRPr sz="2040">
                <a:gradFill>
                  <a:gsLst>
                    <a:gs pos="1000">
                      <a:schemeClr val="bg2"/>
                    </a:gs>
                    <a:gs pos="98000">
                      <a:schemeClr val="bg2"/>
                    </a:gs>
                  </a:gsLst>
                  <a:lin ang="5400000" scaled="0"/>
                </a:gradFill>
              </a:defRPr>
            </a:lvl3pPr>
            <a:lvl4pPr marL="466298" indent="0">
              <a:buNone/>
              <a:defRPr sz="2040">
                <a:gradFill>
                  <a:gsLst>
                    <a:gs pos="1000">
                      <a:schemeClr val="bg2"/>
                    </a:gs>
                    <a:gs pos="98000">
                      <a:schemeClr val="bg2"/>
                    </a:gs>
                  </a:gsLst>
                  <a:lin ang="5400000" scaled="0"/>
                </a:gradFill>
              </a:defRPr>
            </a:lvl4pPr>
            <a:lvl5pPr marL="707543" indent="0">
              <a:buNone/>
              <a:defRPr sz="2040">
                <a:gradFill>
                  <a:gsLst>
                    <a:gs pos="1000">
                      <a:schemeClr val="bg2"/>
                    </a:gs>
                    <a:gs pos="98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327217" y="1476624"/>
            <a:ext cx="5254251" cy="2655493"/>
          </a:xfrm>
        </p:spPr>
        <p:txBody>
          <a:bodyPr/>
          <a:lstStyle>
            <a:lvl1pPr marL="0" indent="0">
              <a:spcBef>
                <a:spcPts val="1224"/>
              </a:spcBef>
              <a:buNone/>
              <a:defRPr lang="en-US" sz="4080" kern="1200" spc="-71" baseline="0" dirty="0" smtClean="0">
                <a:gradFill>
                  <a:gsLst>
                    <a:gs pos="1000">
                      <a:schemeClr val="bg2"/>
                    </a:gs>
                    <a:gs pos="98000">
                      <a:schemeClr val="bg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000">
                      <a:schemeClr val="bg2"/>
                    </a:gs>
                    <a:gs pos="98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3918281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bwMode="white">
          <a:xfrm>
            <a:off x="-23637" y="0"/>
            <a:ext cx="6106504" cy="699452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Title 1"/>
          <p:cNvSpPr>
            <a:spLocks noGrp="1"/>
          </p:cNvSpPr>
          <p:nvPr>
            <p:ph type="title" hasCustomPrompt="1"/>
          </p:nvPr>
        </p:nvSpPr>
        <p:spPr>
          <a:xfrm>
            <a:off x="421497" y="1146731"/>
            <a:ext cx="5192228" cy="786328"/>
          </a:xfrm>
        </p:spPr>
        <p:txBody>
          <a:bodyPr>
            <a:spAutoFit/>
          </a:bodyPr>
          <a:lstStyle>
            <a:lvl1pPr>
              <a:defRPr sz="4998" baseline="0">
                <a:solidFill>
                  <a:schemeClr val="bg1"/>
                </a:solidFill>
              </a:defRPr>
            </a:lvl1pPr>
          </a:lstStyle>
          <a:p>
            <a:r>
              <a:rPr lang="en-US" dirty="0" smtClean="0"/>
              <a:t>Title of Slide here…</a:t>
            </a:r>
            <a:endParaRPr lang="en-US" dirty="0"/>
          </a:p>
        </p:txBody>
      </p:sp>
      <p:sp>
        <p:nvSpPr>
          <p:cNvPr id="9" name="Text Placeholder 2"/>
          <p:cNvSpPr>
            <a:spLocks noGrp="1"/>
          </p:cNvSpPr>
          <p:nvPr>
            <p:ph type="body" idx="1" hasCustomPrompt="1"/>
          </p:nvPr>
        </p:nvSpPr>
        <p:spPr>
          <a:xfrm>
            <a:off x="421497" y="2098525"/>
            <a:ext cx="5192228" cy="546192"/>
          </a:xfrm>
        </p:spPr>
        <p:txBody>
          <a:bodyPr>
            <a:spAutoFit/>
          </a:bodyPr>
          <a:lstStyle>
            <a:lvl1pPr marL="0" indent="0">
              <a:buNone/>
              <a:defRPr sz="3264">
                <a:solidFill>
                  <a:schemeClr val="bg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Click to edit text…</a:t>
            </a:r>
          </a:p>
        </p:txBody>
      </p:sp>
      <p:sp>
        <p:nvSpPr>
          <p:cNvPr id="11" name="Text Placeholder 2"/>
          <p:cNvSpPr>
            <a:spLocks noGrp="1"/>
          </p:cNvSpPr>
          <p:nvPr>
            <p:ph type="body" idx="10" hasCustomPrompt="1"/>
          </p:nvPr>
        </p:nvSpPr>
        <p:spPr>
          <a:xfrm>
            <a:off x="6616503" y="1707337"/>
            <a:ext cx="5213617" cy="376684"/>
          </a:xfrm>
        </p:spPr>
        <p:txBody>
          <a:bodyPr>
            <a:spAutoFit/>
          </a:bodyPr>
          <a:lstStyle>
            <a:lvl1pPr marL="0" indent="0">
              <a:buNone/>
              <a:defRPr sz="2040"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Click to edit text…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2279331865"/>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6389239" y="2409225"/>
            <a:ext cx="5440958" cy="378481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8" name="Rectangle 7"/>
          <p:cNvSpPr/>
          <p:nvPr userDrawn="1"/>
        </p:nvSpPr>
        <p:spPr>
          <a:xfrm>
            <a:off x="590732" y="2409225"/>
            <a:ext cx="5440958" cy="378481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9" name="Rectangle 8"/>
          <p:cNvSpPr/>
          <p:nvPr userDrawn="1"/>
        </p:nvSpPr>
        <p:spPr>
          <a:xfrm>
            <a:off x="0" y="0"/>
            <a:ext cx="12436475" cy="17641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10" name="Title Placeholder 1"/>
          <p:cNvSpPr>
            <a:spLocks noGrp="1"/>
          </p:cNvSpPr>
          <p:nvPr>
            <p:ph type="title" hasCustomPrompt="1"/>
          </p:nvPr>
        </p:nvSpPr>
        <p:spPr>
          <a:xfrm>
            <a:off x="709310" y="443457"/>
            <a:ext cx="10726460" cy="941711"/>
          </a:xfrm>
          <a:prstGeom prst="rect">
            <a:avLst/>
          </a:prstGeom>
        </p:spPr>
        <p:txBody>
          <a:bodyPr vert="horz" lIns="91440" tIns="45720" rIns="91440" bIns="45720" rtlCol="0" anchor="t" anchorCtr="0">
            <a:spAutoFit/>
          </a:bodyPr>
          <a:lstStyle>
            <a:lvl1pPr>
              <a:defRPr sz="6119">
                <a:solidFill>
                  <a:schemeClr val="bg1"/>
                </a:solidFill>
              </a:defRPr>
            </a:lvl1pPr>
          </a:lstStyle>
          <a:p>
            <a:r>
              <a:rPr lang="en-US" dirty="0" smtClean="0"/>
              <a:t>Slide Title here…</a:t>
            </a:r>
            <a:endParaRPr lang="en-US" dirty="0"/>
          </a:p>
        </p:txBody>
      </p:sp>
      <p:sp>
        <p:nvSpPr>
          <p:cNvPr id="11" name="Text Placeholder 2"/>
          <p:cNvSpPr>
            <a:spLocks noGrp="1"/>
          </p:cNvSpPr>
          <p:nvPr>
            <p:ph type="body" idx="1" hasCustomPrompt="1"/>
          </p:nvPr>
        </p:nvSpPr>
        <p:spPr>
          <a:xfrm>
            <a:off x="823918" y="2622947"/>
            <a:ext cx="4819134" cy="433187"/>
          </a:xfrm>
        </p:spPr>
        <p:txBody>
          <a:bodyPr>
            <a:spAutoFit/>
          </a:bodyPr>
          <a:lstStyle>
            <a:lvl1pPr marL="0" indent="0">
              <a:buNone/>
              <a:defRPr sz="2448" baseline="0">
                <a:solidFill>
                  <a:schemeClr val="tx1"/>
                </a:solidFill>
                <a:latin typeface="Segoe UI Light" panose="020B0502040204020203" pitchFamily="34" charset="0"/>
                <a:cs typeface="Segoe UI Light" panose="020B0502040204020203" pitchFamily="34" charset="0"/>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Headline 1 here…</a:t>
            </a:r>
          </a:p>
        </p:txBody>
      </p:sp>
      <p:sp>
        <p:nvSpPr>
          <p:cNvPr id="12" name="Text Placeholder 2"/>
          <p:cNvSpPr>
            <a:spLocks noGrp="1"/>
          </p:cNvSpPr>
          <p:nvPr>
            <p:ph type="body" idx="10" hasCustomPrompt="1"/>
          </p:nvPr>
        </p:nvSpPr>
        <p:spPr>
          <a:xfrm>
            <a:off x="6599105" y="2622946"/>
            <a:ext cx="4819134" cy="433187"/>
          </a:xfrm>
        </p:spPr>
        <p:txBody>
          <a:bodyPr>
            <a:spAutoFit/>
          </a:bodyPr>
          <a:lstStyle>
            <a:lvl1pPr marL="0" indent="0">
              <a:buNone/>
              <a:defRPr sz="2448" baseline="0">
                <a:solidFill>
                  <a:schemeClr val="tx1"/>
                </a:solidFill>
                <a:latin typeface="Segoe UI Light" panose="020B0502040204020203" pitchFamily="34" charset="0"/>
                <a:cs typeface="Segoe UI Light" panose="020B0502040204020203" pitchFamily="34" charset="0"/>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Headline 2 here…</a:t>
            </a:r>
          </a:p>
        </p:txBody>
      </p:sp>
      <p:sp>
        <p:nvSpPr>
          <p:cNvPr id="13" name="Text Placeholder 2"/>
          <p:cNvSpPr>
            <a:spLocks noGrp="1"/>
          </p:cNvSpPr>
          <p:nvPr>
            <p:ph type="body" idx="11" hasCustomPrompt="1"/>
          </p:nvPr>
        </p:nvSpPr>
        <p:spPr>
          <a:xfrm>
            <a:off x="818074" y="3252601"/>
            <a:ext cx="4824978" cy="348433"/>
          </a:xfrm>
        </p:spPr>
        <p:txBody>
          <a:bodyPr>
            <a:spAutoFit/>
          </a:bodyPr>
          <a:lstStyle>
            <a:lvl1pPr marL="0" indent="0">
              <a:buNone/>
              <a:defRPr sz="1836"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Body copy here…</a:t>
            </a:r>
          </a:p>
        </p:txBody>
      </p:sp>
      <p:sp>
        <p:nvSpPr>
          <p:cNvPr id="14" name="Text Placeholder 2"/>
          <p:cNvSpPr>
            <a:spLocks noGrp="1"/>
          </p:cNvSpPr>
          <p:nvPr>
            <p:ph type="body" idx="12" hasCustomPrompt="1"/>
          </p:nvPr>
        </p:nvSpPr>
        <p:spPr>
          <a:xfrm>
            <a:off x="6606877" y="3252601"/>
            <a:ext cx="4824978" cy="348433"/>
          </a:xfrm>
        </p:spPr>
        <p:txBody>
          <a:bodyPr>
            <a:spAutoFit/>
          </a:bodyPr>
          <a:lstStyle>
            <a:lvl1pPr marL="0" indent="0">
              <a:buNone/>
              <a:defRPr sz="1836"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Body copy here…</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801766583"/>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6210465" y="0"/>
            <a:ext cx="6226010" cy="6994525"/>
          </a:xfrm>
          <a:prstGeom prst="rect">
            <a:avLst/>
          </a:prstGeom>
          <a:solidFill>
            <a:srgbClr val="5D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8" name="Rectangle 7"/>
          <p:cNvSpPr/>
          <p:nvPr userDrawn="1"/>
        </p:nvSpPr>
        <p:spPr>
          <a:xfrm>
            <a:off x="6653514" y="575842"/>
            <a:ext cx="738416" cy="737575"/>
          </a:xfrm>
          <a:prstGeom prst="rect">
            <a:avLst/>
          </a:prstGeom>
          <a:solidFill>
            <a:srgbClr val="F18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9" name="Title 1"/>
          <p:cNvSpPr>
            <a:spLocks noGrp="1"/>
          </p:cNvSpPr>
          <p:nvPr>
            <p:ph type="title" hasCustomPrompt="1"/>
          </p:nvPr>
        </p:nvSpPr>
        <p:spPr>
          <a:xfrm>
            <a:off x="566365" y="571156"/>
            <a:ext cx="5192228" cy="786328"/>
          </a:xfrm>
        </p:spPr>
        <p:txBody>
          <a:bodyPr>
            <a:spAutoFit/>
          </a:bodyPr>
          <a:lstStyle>
            <a:lvl1pPr>
              <a:defRPr sz="4998">
                <a:solidFill>
                  <a:schemeClr val="tx1"/>
                </a:solidFill>
              </a:defRPr>
            </a:lvl1pPr>
          </a:lstStyle>
          <a:p>
            <a:r>
              <a:rPr lang="en-US" dirty="0" smtClean="0"/>
              <a:t>Title of Slide here…</a:t>
            </a:r>
            <a:endParaRPr lang="en-US" dirty="0"/>
          </a:p>
        </p:txBody>
      </p:sp>
      <p:sp>
        <p:nvSpPr>
          <p:cNvPr id="10" name="Picture Placeholder 3"/>
          <p:cNvSpPr>
            <a:spLocks noGrp="1"/>
          </p:cNvSpPr>
          <p:nvPr>
            <p:ph type="pic" sz="quarter" idx="14" hasCustomPrompt="1"/>
          </p:nvPr>
        </p:nvSpPr>
        <p:spPr>
          <a:xfrm>
            <a:off x="0" y="4868757"/>
            <a:ext cx="6210465" cy="487890"/>
          </a:xfrm>
        </p:spPr>
        <p:txBody>
          <a:bodyPr lIns="182880" anchor="ctr"/>
          <a:lstStyle>
            <a:lvl1pPr marL="0" indent="0" algn="l">
              <a:buNone/>
              <a:defRPr/>
            </a:lvl1pPr>
          </a:lstStyle>
          <a:p>
            <a:r>
              <a:rPr lang="en-US" dirty="0" smtClean="0"/>
              <a:t>	Click to insert photo.</a:t>
            </a:r>
            <a:endParaRPr lang="en-US" dirty="0"/>
          </a:p>
        </p:txBody>
      </p:sp>
      <p:sp>
        <p:nvSpPr>
          <p:cNvPr id="11" name="Text Placeholder 2"/>
          <p:cNvSpPr>
            <a:spLocks noGrp="1"/>
          </p:cNvSpPr>
          <p:nvPr>
            <p:ph type="body" idx="1" hasCustomPrompt="1"/>
          </p:nvPr>
        </p:nvSpPr>
        <p:spPr>
          <a:xfrm>
            <a:off x="605179" y="1722234"/>
            <a:ext cx="5178636" cy="433187"/>
          </a:xfrm>
        </p:spPr>
        <p:txBody>
          <a:bodyPr>
            <a:spAutoFit/>
          </a:bodyPr>
          <a:lstStyle>
            <a:lvl1pPr marL="0" indent="0">
              <a:buNone/>
              <a:defRPr sz="2448">
                <a:solidFill>
                  <a:schemeClr val="tx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Subtitle copy here…</a:t>
            </a:r>
          </a:p>
        </p:txBody>
      </p:sp>
      <p:sp>
        <p:nvSpPr>
          <p:cNvPr id="12" name="Text Placeholder 2"/>
          <p:cNvSpPr>
            <a:spLocks noGrp="1"/>
          </p:cNvSpPr>
          <p:nvPr>
            <p:ph type="body" idx="15" hasCustomPrompt="1"/>
          </p:nvPr>
        </p:nvSpPr>
        <p:spPr>
          <a:xfrm>
            <a:off x="7575345" y="575842"/>
            <a:ext cx="4473651" cy="353469"/>
          </a:xfrm>
        </p:spPr>
        <p:txBody>
          <a:bodyPr>
            <a:spAutoFit/>
          </a:bodyPr>
          <a:lstStyle>
            <a:lvl1pPr marL="0" indent="0">
              <a:buNone/>
              <a:defRPr sz="1836">
                <a:solidFill>
                  <a:srgbClr val="EB3E1B"/>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r>
              <a:rPr lang="en-US" dirty="0" smtClean="0">
                <a:solidFill>
                  <a:schemeClr val="bg1"/>
                </a:solidFill>
              </a:rPr>
              <a:t>•   </a:t>
            </a:r>
            <a:r>
              <a:rPr lang="en-US" sz="1836" dirty="0" smtClean="0">
                <a:solidFill>
                  <a:schemeClr val="bg1"/>
                </a:solidFill>
              </a:rPr>
              <a:t>Subtitle copy here...</a:t>
            </a:r>
            <a:endParaRPr lang="en-US" sz="1836" dirty="0">
              <a:solidFill>
                <a:schemeClr val="bg1"/>
              </a:solidFill>
            </a:endParaRPr>
          </a:p>
        </p:txBody>
      </p:sp>
      <p:sp>
        <p:nvSpPr>
          <p:cNvPr id="13" name="Freeform 23"/>
          <p:cNvSpPr>
            <a:spLocks noEditPoints="1"/>
          </p:cNvSpPr>
          <p:nvPr userDrawn="1"/>
        </p:nvSpPr>
        <p:spPr bwMode="black">
          <a:xfrm>
            <a:off x="6801845" y="722893"/>
            <a:ext cx="441754" cy="443472"/>
          </a:xfrm>
          <a:custGeom>
            <a:avLst/>
            <a:gdLst>
              <a:gd name="T0" fmla="*/ 108 w 150"/>
              <a:gd name="T1" fmla="*/ 104 h 150"/>
              <a:gd name="T2" fmla="*/ 42 w 150"/>
              <a:gd name="T3" fmla="*/ 104 h 150"/>
              <a:gd name="T4" fmla="*/ 38 w 150"/>
              <a:gd name="T5" fmla="*/ 100 h 150"/>
              <a:gd name="T6" fmla="*/ 38 w 150"/>
              <a:gd name="T7" fmla="*/ 50 h 150"/>
              <a:gd name="T8" fmla="*/ 42 w 150"/>
              <a:gd name="T9" fmla="*/ 46 h 150"/>
              <a:gd name="T10" fmla="*/ 108 w 150"/>
              <a:gd name="T11" fmla="*/ 46 h 150"/>
              <a:gd name="T12" fmla="*/ 112 w 150"/>
              <a:gd name="T13" fmla="*/ 50 h 150"/>
              <a:gd name="T14" fmla="*/ 112 w 150"/>
              <a:gd name="T15" fmla="*/ 100 h 150"/>
              <a:gd name="T16" fmla="*/ 108 w 150"/>
              <a:gd name="T17" fmla="*/ 104 h 150"/>
              <a:gd name="T18" fmla="*/ 45 w 150"/>
              <a:gd name="T19" fmla="*/ 96 h 150"/>
              <a:gd name="T20" fmla="*/ 105 w 150"/>
              <a:gd name="T21" fmla="*/ 96 h 150"/>
              <a:gd name="T22" fmla="*/ 105 w 150"/>
              <a:gd name="T23" fmla="*/ 62 h 150"/>
              <a:gd name="T24" fmla="*/ 77 w 150"/>
              <a:gd name="T25" fmla="*/ 84 h 150"/>
              <a:gd name="T26" fmla="*/ 72 w 150"/>
              <a:gd name="T27" fmla="*/ 84 h 150"/>
              <a:gd name="T28" fmla="*/ 45 w 150"/>
              <a:gd name="T29" fmla="*/ 63 h 150"/>
              <a:gd name="T30" fmla="*/ 45 w 150"/>
              <a:gd name="T31" fmla="*/ 96 h 150"/>
              <a:gd name="T32" fmla="*/ 46 w 150"/>
              <a:gd name="T33" fmla="*/ 54 h 150"/>
              <a:gd name="T34" fmla="*/ 74 w 150"/>
              <a:gd name="T35" fmla="*/ 76 h 150"/>
              <a:gd name="T36" fmla="*/ 103 w 150"/>
              <a:gd name="T37" fmla="*/ 54 h 150"/>
              <a:gd name="T38" fmla="*/ 46 w 150"/>
              <a:gd name="T39" fmla="*/ 54 h 150"/>
              <a:gd name="T40" fmla="*/ 75 w 150"/>
              <a:gd name="T41" fmla="*/ 10 h 150"/>
              <a:gd name="T42" fmla="*/ 10 w 150"/>
              <a:gd name="T43" fmla="*/ 75 h 150"/>
              <a:gd name="T44" fmla="*/ 75 w 150"/>
              <a:gd name="T45" fmla="*/ 140 h 150"/>
              <a:gd name="T46" fmla="*/ 140 w 150"/>
              <a:gd name="T47" fmla="*/ 75 h 150"/>
              <a:gd name="T48" fmla="*/ 75 w 150"/>
              <a:gd name="T49" fmla="*/ 10 h 150"/>
              <a:gd name="T50" fmla="*/ 75 w 150"/>
              <a:gd name="T51" fmla="*/ 0 h 150"/>
              <a:gd name="T52" fmla="*/ 150 w 150"/>
              <a:gd name="T53" fmla="*/ 75 h 150"/>
              <a:gd name="T54" fmla="*/ 75 w 150"/>
              <a:gd name="T55" fmla="*/ 150 h 150"/>
              <a:gd name="T56" fmla="*/ 0 w 150"/>
              <a:gd name="T57" fmla="*/ 75 h 150"/>
              <a:gd name="T58" fmla="*/ 75 w 150"/>
              <a:gd name="T5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150">
                <a:moveTo>
                  <a:pt x="108" y="104"/>
                </a:moveTo>
                <a:cubicBezTo>
                  <a:pt x="42" y="104"/>
                  <a:pt x="42" y="104"/>
                  <a:pt x="42" y="104"/>
                </a:cubicBezTo>
                <a:cubicBezTo>
                  <a:pt x="39" y="104"/>
                  <a:pt x="38" y="102"/>
                  <a:pt x="38" y="100"/>
                </a:cubicBezTo>
                <a:cubicBezTo>
                  <a:pt x="38" y="50"/>
                  <a:pt x="38" y="50"/>
                  <a:pt x="38" y="50"/>
                </a:cubicBezTo>
                <a:cubicBezTo>
                  <a:pt x="38" y="48"/>
                  <a:pt x="39" y="46"/>
                  <a:pt x="42" y="46"/>
                </a:cubicBezTo>
                <a:cubicBezTo>
                  <a:pt x="108" y="46"/>
                  <a:pt x="108" y="46"/>
                  <a:pt x="108" y="46"/>
                </a:cubicBezTo>
                <a:cubicBezTo>
                  <a:pt x="111" y="46"/>
                  <a:pt x="112" y="48"/>
                  <a:pt x="112" y="50"/>
                </a:cubicBezTo>
                <a:cubicBezTo>
                  <a:pt x="112" y="100"/>
                  <a:pt x="112" y="100"/>
                  <a:pt x="112" y="100"/>
                </a:cubicBezTo>
                <a:cubicBezTo>
                  <a:pt x="112" y="102"/>
                  <a:pt x="111" y="104"/>
                  <a:pt x="108" y="104"/>
                </a:cubicBezTo>
                <a:close/>
                <a:moveTo>
                  <a:pt x="45" y="96"/>
                </a:moveTo>
                <a:cubicBezTo>
                  <a:pt x="105" y="96"/>
                  <a:pt x="105" y="96"/>
                  <a:pt x="105" y="96"/>
                </a:cubicBezTo>
                <a:cubicBezTo>
                  <a:pt x="105" y="62"/>
                  <a:pt x="105" y="62"/>
                  <a:pt x="105" y="62"/>
                </a:cubicBezTo>
                <a:cubicBezTo>
                  <a:pt x="77" y="84"/>
                  <a:pt x="77" y="84"/>
                  <a:pt x="77" y="84"/>
                </a:cubicBezTo>
                <a:cubicBezTo>
                  <a:pt x="75" y="85"/>
                  <a:pt x="73" y="85"/>
                  <a:pt x="72" y="84"/>
                </a:cubicBezTo>
                <a:cubicBezTo>
                  <a:pt x="45" y="63"/>
                  <a:pt x="45" y="63"/>
                  <a:pt x="45" y="63"/>
                </a:cubicBezTo>
                <a:lnTo>
                  <a:pt x="45" y="96"/>
                </a:lnTo>
                <a:close/>
                <a:moveTo>
                  <a:pt x="46" y="54"/>
                </a:moveTo>
                <a:cubicBezTo>
                  <a:pt x="74" y="76"/>
                  <a:pt x="74" y="76"/>
                  <a:pt x="74" y="76"/>
                </a:cubicBezTo>
                <a:cubicBezTo>
                  <a:pt x="103" y="54"/>
                  <a:pt x="103" y="54"/>
                  <a:pt x="103" y="54"/>
                </a:cubicBezTo>
                <a:lnTo>
                  <a:pt x="46" y="54"/>
                </a:lnTo>
                <a:close/>
                <a:moveTo>
                  <a:pt x="75" y="10"/>
                </a:moveTo>
                <a:cubicBezTo>
                  <a:pt x="39" y="10"/>
                  <a:pt x="10" y="39"/>
                  <a:pt x="10" y="75"/>
                </a:cubicBezTo>
                <a:cubicBezTo>
                  <a:pt x="10" y="111"/>
                  <a:pt x="39" y="140"/>
                  <a:pt x="75" y="140"/>
                </a:cubicBezTo>
                <a:cubicBezTo>
                  <a:pt x="111" y="140"/>
                  <a:pt x="140" y="111"/>
                  <a:pt x="140" y="75"/>
                </a:cubicBezTo>
                <a:cubicBezTo>
                  <a:pt x="140" y="39"/>
                  <a:pt x="111" y="10"/>
                  <a:pt x="75" y="10"/>
                </a:cubicBezTo>
                <a:moveTo>
                  <a:pt x="75" y="0"/>
                </a:moveTo>
                <a:cubicBezTo>
                  <a:pt x="116" y="0"/>
                  <a:pt x="150" y="34"/>
                  <a:pt x="150" y="75"/>
                </a:cubicBezTo>
                <a:cubicBezTo>
                  <a:pt x="150" y="116"/>
                  <a:pt x="116" y="150"/>
                  <a:pt x="75" y="150"/>
                </a:cubicBezTo>
                <a:cubicBezTo>
                  <a:pt x="34" y="150"/>
                  <a:pt x="0" y="116"/>
                  <a:pt x="0" y="75"/>
                </a:cubicBezTo>
                <a:cubicBezTo>
                  <a:pt x="0" y="34"/>
                  <a:pt x="34" y="0"/>
                  <a:pt x="75" y="0"/>
                </a:cubicBezTo>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2145538699"/>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p:cNvSpPr/>
          <p:nvPr userDrawn="1"/>
        </p:nvSpPr>
        <p:spPr>
          <a:xfrm>
            <a:off x="0" y="0"/>
            <a:ext cx="12436475" cy="6994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9" name="Title 1"/>
          <p:cNvSpPr>
            <a:spLocks noGrp="1"/>
          </p:cNvSpPr>
          <p:nvPr>
            <p:ph type="title" hasCustomPrompt="1"/>
          </p:nvPr>
        </p:nvSpPr>
        <p:spPr>
          <a:xfrm>
            <a:off x="998319" y="2059242"/>
            <a:ext cx="10443076" cy="1109343"/>
          </a:xfrm>
          <a:prstGeom prst="rect">
            <a:avLst/>
          </a:prstGeom>
        </p:spPr>
        <p:txBody>
          <a:bodyPr anchor="b"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542859258"/>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2"/>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998319" y="2059242"/>
            <a:ext cx="10443076" cy="1109343"/>
          </a:xfrm>
          <a:prstGeom prst="rect">
            <a:avLst/>
          </a:prstGeom>
        </p:spPr>
        <p:txBody>
          <a:bodyPr anchor="b" anchorCtr="0"/>
          <a:lstStyle>
            <a:lvl1pPr>
              <a:defRPr sz="7343" spc="-153" baseline="0">
                <a:solidFill>
                  <a:schemeClr val="bg1"/>
                </a:solidFill>
              </a:defRPr>
            </a:lvl1pPr>
          </a:lstStyle>
          <a:p>
            <a:r>
              <a:rPr lang="en-US" dirty="0" smtClean="0"/>
              <a:t>Click to edit title style</a:t>
            </a:r>
            <a:endParaRPr lang="en-US" dirty="0"/>
          </a:p>
        </p:txBody>
      </p:sp>
      <p:sp>
        <p:nvSpPr>
          <p:cNvPr id="11"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2487935019"/>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E6E6E6"/>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rgbClr val="5D5D5D"/>
                </a:solidFill>
              </a:defRPr>
            </a:lvl1pPr>
          </a:lstStyle>
          <a:p>
            <a:r>
              <a:rPr lang="en-US" dirty="0" smtClean="0"/>
              <a:t>Click to edit title style</a:t>
            </a:r>
            <a:endParaRPr lang="en-US" dirty="0"/>
          </a:p>
        </p:txBody>
      </p:sp>
      <p:sp>
        <p:nvSpPr>
          <p:cNvPr id="8"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rgbClr val="5D5D5D"/>
                </a:solidFill>
                <a:latin typeface="+mj-lt"/>
              </a:defRPr>
            </a:lvl1pPr>
          </a:lstStyle>
          <a:p>
            <a:pPr lvl="0"/>
            <a:r>
              <a:rPr lang="en-US" dirty="0" smtClean="0"/>
              <a:t>Subtitle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3019827397"/>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2"/>
                </a:solidFill>
              </a:defRPr>
            </a:lvl1pPr>
          </a:lstStyle>
          <a:p>
            <a:r>
              <a:rPr lang="en-US" dirty="0" smtClean="0"/>
              <a:t>Click to edit title style</a:t>
            </a:r>
            <a:endParaRPr lang="en-US" dirty="0"/>
          </a:p>
        </p:txBody>
      </p:sp>
      <p:sp>
        <p:nvSpPr>
          <p:cNvPr id="6"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2"/>
                </a:solidFill>
                <a:latin typeface="+mj-lt"/>
              </a:defRPr>
            </a:lvl1pPr>
          </a:lstStyle>
          <a:p>
            <a:pPr lvl="0"/>
            <a:r>
              <a:rPr lang="en-US" dirty="0" smtClean="0"/>
              <a:t>Subtitle</a:t>
            </a:r>
            <a:endParaRPr lang="en-US" dirty="0"/>
          </a:p>
        </p:txBody>
      </p:sp>
    </p:spTree>
    <p:extLst>
      <p:ext uri="{BB962C8B-B14F-4D97-AF65-F5344CB8AC3E}">
        <p14:creationId xmlns:p14="http://schemas.microsoft.com/office/powerpoint/2010/main" val="3949306195"/>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1"/>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1"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2095671511"/>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7"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149816941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908698505"/>
      </p:ext>
    </p:extLst>
  </p:cSld>
  <p:clrMapOvr>
    <a:masterClrMapping/>
  </p:clrMapOvr>
  <p:transition>
    <p:fade/>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9"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1394962595"/>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9"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3133492553"/>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140" y="1476624"/>
            <a:ext cx="5542487" cy="1224224"/>
          </a:xfrm>
          <a:prstGeom prst="rect">
            <a:avLst/>
          </a:prstGeom>
        </p:spPr>
        <p:txBody>
          <a:bodyPr>
            <a:spAutoFit/>
          </a:bodyPr>
          <a:lstStyle>
            <a:lvl1pPr marL="0" indent="0">
              <a:buNone/>
              <a:defRPr sz="4080" b="0" cap="none" baseline="0">
                <a:solidFill>
                  <a:schemeClr val="tx1"/>
                </a:soli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4" name="Content Placeholder 5"/>
          <p:cNvSpPr>
            <a:spLocks noGrp="1"/>
          </p:cNvSpPr>
          <p:nvPr>
            <p:ph sz="quarter" idx="13"/>
          </p:nvPr>
        </p:nvSpPr>
        <p:spPr>
          <a:xfrm>
            <a:off x="531141" y="2789432"/>
            <a:ext cx="5553332" cy="376684"/>
          </a:xfrm>
          <a:prstGeom prst="rect">
            <a:avLst/>
          </a:prstGeom>
        </p:spPr>
        <p:txBody>
          <a:bodyPr>
            <a:sp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5" name="Picture Placeholder 3"/>
          <p:cNvSpPr>
            <a:spLocks noGrp="1"/>
          </p:cNvSpPr>
          <p:nvPr>
            <p:ph type="pic" sz="quarter" idx="14" hasCustomPrompt="1"/>
          </p:nvPr>
        </p:nvSpPr>
        <p:spPr>
          <a:xfrm>
            <a:off x="6333210" y="3253317"/>
            <a:ext cx="6100026" cy="487890"/>
          </a:xfrm>
        </p:spPr>
        <p:txBody>
          <a:bodyPr lIns="182880" anchor="ctr"/>
          <a:lstStyle>
            <a:lvl1pPr marL="0" indent="0" algn="l">
              <a:buNone/>
              <a:defRPr/>
            </a:lvl1pPr>
          </a:lstStyle>
          <a:p>
            <a:r>
              <a:rPr lang="en-US" dirty="0" smtClean="0"/>
              <a:t>Click to insert photo.</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4024680748"/>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3"/>
          <p:cNvSpPr>
            <a:spLocks noGrp="1"/>
          </p:cNvSpPr>
          <p:nvPr>
            <p:ph type="pic" sz="quarter" idx="14" hasCustomPrompt="1"/>
          </p:nvPr>
        </p:nvSpPr>
        <p:spPr>
          <a:xfrm>
            <a:off x="0" y="2972767"/>
            <a:ext cx="12436475" cy="1011687"/>
          </a:xfrm>
        </p:spPr>
        <p:txBody>
          <a:bodyPr lIns="182880" anchor="ctr"/>
          <a:lstStyle>
            <a:lvl1pPr marL="0" indent="0" algn="l">
              <a:buNone/>
              <a:defRPr/>
            </a:lvl1pPr>
          </a:lstStyle>
          <a:p>
            <a:r>
              <a:rPr lang="en-US" dirty="0" smtClean="0"/>
              <a:t>	Click to insert photo.</a:t>
            </a:r>
          </a:p>
          <a:p>
            <a:r>
              <a:rPr lang="en-US" dirty="0" smtClean="0"/>
              <a:t>	(layer sent to back)</a:t>
            </a:r>
            <a:endParaRPr lang="en-US" dirty="0"/>
          </a:p>
        </p:txBody>
      </p:sp>
      <p:sp>
        <p:nvSpPr>
          <p:cNvPr id="4" name="Title 1"/>
          <p:cNvSpPr>
            <a:spLocks noGrp="1"/>
          </p:cNvSpPr>
          <p:nvPr>
            <p:ph type="title" hasCustomPrompt="1"/>
          </p:nvPr>
        </p:nvSpPr>
        <p:spPr>
          <a:xfrm>
            <a:off x="414989" y="478905"/>
            <a:ext cx="5310778" cy="1866936"/>
          </a:xfrm>
          <a:solidFill>
            <a:srgbClr val="EB3E1B">
              <a:alpha val="80000"/>
            </a:srgbClr>
          </a:solidFill>
          <a:ln>
            <a:noFill/>
          </a:ln>
        </p:spPr>
        <p:txBody>
          <a:bodyPr>
            <a:noAutofit/>
          </a:bodyPr>
          <a:lstStyle>
            <a:lvl1pPr>
              <a:defRPr sz="4896" baseline="0">
                <a:solidFill>
                  <a:schemeClr val="bg1"/>
                </a:solidFill>
              </a:defRPr>
            </a:lvl1pPr>
          </a:lstStyle>
          <a:p>
            <a:r>
              <a:rPr lang="en-US" dirty="0" smtClean="0"/>
              <a:t> Title of Slide here…</a:t>
            </a:r>
            <a:endParaRPr lang="en-US" dirty="0"/>
          </a:p>
        </p:txBody>
      </p:sp>
      <p:sp>
        <p:nvSpPr>
          <p:cNvPr id="5" name="Text Placeholder 2"/>
          <p:cNvSpPr>
            <a:spLocks noGrp="1"/>
          </p:cNvSpPr>
          <p:nvPr>
            <p:ph type="body" idx="1" hasCustomPrompt="1"/>
          </p:nvPr>
        </p:nvSpPr>
        <p:spPr>
          <a:xfrm>
            <a:off x="414989" y="2345841"/>
            <a:ext cx="5310778" cy="3766492"/>
          </a:xfrm>
          <a:solidFill>
            <a:srgbClr val="EB3E1B">
              <a:alpha val="80000"/>
            </a:srgbClr>
          </a:solidFill>
          <a:ln>
            <a:noFill/>
          </a:ln>
        </p:spPr>
        <p:txBody>
          <a:bodyPr>
            <a:noAutofit/>
          </a:bodyPr>
          <a:lstStyle>
            <a:lvl1pPr marL="0" indent="0">
              <a:buNone/>
              <a:defRPr sz="2448" baseline="0">
                <a:solidFill>
                  <a:schemeClr val="bg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   Click to edit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421060002"/>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cSld name="1_Blank">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5008" y="6482889"/>
            <a:ext cx="2798207" cy="372394"/>
          </a:xfrm>
          <a:prstGeom prst="rect">
            <a:avLst/>
          </a:prstGeom>
        </p:spPr>
        <p:txBody>
          <a:bodyPr/>
          <a:lstStyle/>
          <a:p>
            <a:pPr defTabSz="932597"/>
            <a:fld id="{E22491F9-F3FF-4C03-8751-4D117BFF996F}" type="datetimeFigureOut">
              <a:rPr lang="en-US" smtClean="0">
                <a:solidFill>
                  <a:srgbClr val="EB3C00"/>
                </a:solidFill>
              </a:rPr>
              <a:pPr defTabSz="932597"/>
              <a:t>5/6/2015</a:t>
            </a:fld>
            <a:endParaRPr lang="en-US">
              <a:solidFill>
                <a:srgbClr val="EB3C00"/>
              </a:solidFill>
            </a:endParaRPr>
          </a:p>
        </p:txBody>
      </p:sp>
      <p:sp>
        <p:nvSpPr>
          <p:cNvPr id="3" name="Footer Placeholder 2"/>
          <p:cNvSpPr>
            <a:spLocks noGrp="1"/>
          </p:cNvSpPr>
          <p:nvPr>
            <p:ph type="ftr" sz="quarter" idx="11"/>
          </p:nvPr>
        </p:nvSpPr>
        <p:spPr>
          <a:xfrm>
            <a:off x="4119583" y="6482889"/>
            <a:ext cx="4197310" cy="372394"/>
          </a:xfrm>
          <a:prstGeom prst="rect">
            <a:avLst/>
          </a:prstGeom>
        </p:spPr>
        <p:txBody>
          <a:bodyPr/>
          <a:lstStyle/>
          <a:p>
            <a:pPr defTabSz="932597"/>
            <a:endParaRPr lang="en-US">
              <a:solidFill>
                <a:srgbClr val="EB3C00"/>
              </a:solidFill>
            </a:endParaRPr>
          </a:p>
        </p:txBody>
      </p:sp>
      <p:sp>
        <p:nvSpPr>
          <p:cNvPr id="4" name="Slide Number Placeholder 3"/>
          <p:cNvSpPr>
            <a:spLocks noGrp="1"/>
          </p:cNvSpPr>
          <p:nvPr>
            <p:ph type="sldNum" sz="quarter" idx="12"/>
          </p:nvPr>
        </p:nvSpPr>
        <p:spPr>
          <a:xfrm>
            <a:off x="8783260" y="6482889"/>
            <a:ext cx="2798207" cy="372394"/>
          </a:xfrm>
          <a:prstGeom prst="rect">
            <a:avLst/>
          </a:prstGeom>
        </p:spPr>
        <p:txBody>
          <a:bodyPr/>
          <a:lstStyle/>
          <a:p>
            <a:pPr defTabSz="932597"/>
            <a:fld id="{F4B6A5BD-745E-4019-9289-0F74100B0369}" type="slidenum">
              <a:rPr lang="en-US" smtClean="0">
                <a:solidFill>
                  <a:srgbClr val="EB3C00"/>
                </a:solidFill>
              </a:rPr>
              <a:pPr defTabSz="932597"/>
              <a:t>‹#›</a:t>
            </a:fld>
            <a:endParaRPr lang="en-US">
              <a:solidFill>
                <a:srgbClr val="EB3C00"/>
              </a:solidFill>
            </a:endParaRPr>
          </a:p>
        </p:txBody>
      </p:sp>
    </p:spTree>
    <p:extLst>
      <p:ext uri="{BB962C8B-B14F-4D97-AF65-F5344CB8AC3E}">
        <p14:creationId xmlns:p14="http://schemas.microsoft.com/office/powerpoint/2010/main" val="3847254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266291156"/>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0-50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40" y="1241426"/>
            <a:ext cx="5486399" cy="2012859"/>
          </a:xfrm>
        </p:spPr>
        <p:txBody>
          <a:bodyPr>
            <a:spAutoFit/>
          </a:bodyPr>
          <a:lstStyle>
            <a:lvl1pPr>
              <a:defRPr sz="6599"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219825" y="1"/>
            <a:ext cx="6216650" cy="6992587"/>
          </a:xfr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smtClean="0"/>
              <a:t>Click icon to add picture</a:t>
            </a:r>
            <a:endParaRPr lang="en-US" dirty="0"/>
          </a:p>
        </p:txBody>
      </p:sp>
    </p:spTree>
    <p:extLst>
      <p:ext uri="{BB962C8B-B14F-4D97-AF65-F5344CB8AC3E}">
        <p14:creationId xmlns:p14="http://schemas.microsoft.com/office/powerpoint/2010/main" val="2366974557"/>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25882318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921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0159915"/>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239078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2"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398" fontAlgn="base">
              <a:spcBef>
                <a:spcPct val="0"/>
              </a:spcBef>
              <a:spcAft>
                <a:spcPct val="0"/>
              </a:spcAft>
            </a:pPr>
            <a:endParaRPr lang="en-US" sz="225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9" y="1221158"/>
            <a:ext cx="11887199" cy="1995931"/>
          </a:xfrm>
        </p:spPr>
        <p:txBody>
          <a:bodyPr/>
          <a:lstStyle>
            <a:lvl1pPr marL="0" indent="0">
              <a:buNone/>
              <a:defRPr sz="3300">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465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8456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814498"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50913"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9962453"/>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82" y="0"/>
            <a:ext cx="12435840" cy="6995160"/>
          </a:xfrm>
          <a:prstGeom prst="rect">
            <a:avLst/>
          </a:prstGeom>
        </p:spPr>
      </p:pic>
      <p:sp>
        <p:nvSpPr>
          <p:cNvPr id="6" name="Rectangle 5"/>
          <p:cNvSpPr/>
          <p:nvPr userDrawn="1"/>
        </p:nvSpPr>
        <p:spPr bwMode="gray">
          <a:xfrm>
            <a:off x="0" y="4868863"/>
            <a:ext cx="12436475" cy="2125662"/>
          </a:xfrm>
          <a:prstGeom prst="rect">
            <a:avLst/>
          </a:prstGeom>
          <a:solidFill>
            <a:srgbClr val="505050"/>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398" fontAlgn="base">
              <a:spcBef>
                <a:spcPct val="0"/>
              </a:spcBef>
              <a:spcAft>
                <a:spcPct val="0"/>
              </a:spcAft>
            </a:pPr>
            <a:endParaRPr lang="en-US" sz="2000" dirty="0">
              <a:gradFill>
                <a:gsLst>
                  <a:gs pos="16814">
                    <a:srgbClr val="FFFFFF"/>
                  </a:gs>
                  <a:gs pos="46000">
                    <a:srgbClr val="FFFFFF"/>
                  </a:gs>
                </a:gsLst>
                <a:lin ang="5400000" scaled="0"/>
              </a:gradFill>
            </a:endParaRPr>
          </a:p>
        </p:txBody>
      </p:sp>
      <p:sp>
        <p:nvSpPr>
          <p:cNvPr id="2" name="Text Box 3"/>
          <p:cNvSpPr txBox="1">
            <a:spLocks noChangeArrowheads="1"/>
          </p:cNvSpPr>
          <p:nvPr userDrawn="1"/>
        </p:nvSpPr>
        <p:spPr bwMode="white">
          <a:xfrm>
            <a:off x="7589822" y="6294476"/>
            <a:ext cx="45719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15" eaLnBrk="0" hangingPunct="0"/>
            <a:r>
              <a:rPr lang="en-US" sz="700" dirty="0">
                <a:gradFill>
                  <a:gsLst>
                    <a:gs pos="12389">
                      <a:srgbClr val="FFFFFF"/>
                    </a:gs>
                    <a:gs pos="54000">
                      <a:srgbClr val="FFFFFF"/>
                    </a:gs>
                  </a:gsLst>
                  <a:lin ang="5400000" scaled="0"/>
                </a:gradFill>
                <a:cs typeface="Segoe UI" pitchFamily="34" charset="0"/>
              </a:rPr>
              <a:t>© </a:t>
            </a:r>
            <a:r>
              <a:rPr lang="en-US" sz="700" dirty="0" smtClean="0">
                <a:gradFill>
                  <a:gsLst>
                    <a:gs pos="12389">
                      <a:srgbClr val="FFFFFF"/>
                    </a:gs>
                    <a:gs pos="54000">
                      <a:srgbClr val="FFFFFF"/>
                    </a:gs>
                  </a:gsLst>
                  <a:lin ang="5400000" scaled="0"/>
                </a:gradFill>
                <a:cs typeface="Segoe UI" pitchFamily="34" charset="0"/>
              </a:rPr>
              <a:t>2015 </a:t>
            </a:r>
            <a:r>
              <a:rPr lang="en-US" sz="700" dirty="0">
                <a:gradFill>
                  <a:gsLst>
                    <a:gs pos="12389">
                      <a:srgbClr val="FFFFFF"/>
                    </a:gs>
                    <a:gs pos="54000">
                      <a:srgbClr val="FFFFFF"/>
                    </a:gs>
                  </a:gsLst>
                  <a:lin ang="5400000" scaled="0"/>
                </a:gradFill>
                <a:cs typeface="Segoe UI" pitchFamily="34" charset="0"/>
              </a:rPr>
              <a:t>Microsoft Corporation. All rights reserved. </a:t>
            </a: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9230" y="5580859"/>
            <a:ext cx="3291840" cy="701671"/>
          </a:xfrm>
          <a:prstGeom prst="rect">
            <a:avLst/>
          </a:prstGeom>
        </p:spPr>
      </p:pic>
    </p:spTree>
    <p:extLst>
      <p:ext uri="{BB962C8B-B14F-4D97-AF65-F5344CB8AC3E}">
        <p14:creationId xmlns:p14="http://schemas.microsoft.com/office/powerpoint/2010/main" val="1729398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490" indent="-290490">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454" indent="-280966">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944" indent="-290490">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526" indent="-228582">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107" indent="-228582">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482969643"/>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ck Notes slide Layout No Bar">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439772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Slide - Color">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9" name="Title 1"/>
          <p:cNvSpPr>
            <a:spLocks noGrp="1"/>
          </p:cNvSpPr>
          <p:nvPr>
            <p:ph type="title" hasCustomPrompt="1"/>
          </p:nvPr>
        </p:nvSpPr>
        <p:spPr>
          <a:xfrm>
            <a:off x="274702" y="2125677"/>
            <a:ext cx="9143936" cy="1828786"/>
          </a:xfrm>
          <a:noFill/>
        </p:spPr>
        <p:txBody>
          <a:bodyPr lIns="146304" tIns="91440" rIns="146304" bIns="91440" anchor="t" anchorCtr="0"/>
          <a:lstStyle>
            <a:lvl1pPr>
              <a:defRPr sz="5399" spc="-100" baseline="0">
                <a:gradFill>
                  <a:gsLst>
                    <a:gs pos="99115">
                      <a:schemeClr val="tx1"/>
                    </a:gs>
                    <a:gs pos="79000">
                      <a:schemeClr val="tx1"/>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5785"/>
            <a:ext cx="7315137" cy="1828007"/>
          </a:xfrm>
          <a:noFill/>
        </p:spPr>
        <p:txBody>
          <a:bodyPr lIns="146304" tIns="109728" rIns="146304" bIns="109728">
            <a:noAutofit/>
          </a:bodyPr>
          <a:lstStyle>
            <a:lvl1pPr marL="0" indent="0">
              <a:spcBef>
                <a:spcPts val="0"/>
              </a:spcBef>
              <a:buNone/>
              <a:defRPr sz="3200" spc="0" baseline="0">
                <a:gradFill>
                  <a:gsLst>
                    <a:gs pos="99115">
                      <a:schemeClr val="tx1"/>
                    </a:gs>
                    <a:gs pos="79000">
                      <a:schemeClr val="tx1"/>
                    </a:gs>
                  </a:gsLst>
                  <a:lin ang="5400000" scaled="0"/>
                </a:gradFill>
                <a:latin typeface="+mj-lt"/>
              </a:defRPr>
            </a:lvl1pPr>
          </a:lstStyle>
          <a:p>
            <a:pPr lvl="0"/>
            <a:r>
              <a:rPr lang="en-US" dirty="0" smtClean="0"/>
              <a:t>Speaker Name</a:t>
            </a:r>
          </a:p>
        </p:txBody>
      </p:sp>
      <p:sp>
        <p:nvSpPr>
          <p:cNvPr id="7" name="Rectangle 6"/>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
        <p:nvSpPr>
          <p:cNvPr id="4" name="Text Placeholder 3"/>
          <p:cNvSpPr>
            <a:spLocks noGrp="1"/>
          </p:cNvSpPr>
          <p:nvPr>
            <p:ph type="body" sz="quarter" idx="13" hasCustomPrompt="1"/>
          </p:nvPr>
        </p:nvSpPr>
        <p:spPr>
          <a:xfrm>
            <a:off x="322262" y="360323"/>
            <a:ext cx="2667000" cy="406265"/>
          </a:xfrm>
        </p:spPr>
        <p:txBody>
          <a:bodyPr/>
          <a:lstStyle>
            <a:lvl1pPr marL="0" indent="0">
              <a:buFontTx/>
              <a:buNone/>
              <a:defRPr sz="1600" baseline="0">
                <a:latin typeface="+mn-lt"/>
              </a:defRPr>
            </a:lvl1pPr>
            <a:lvl2pPr marL="342873" indent="0">
              <a:buFontTx/>
              <a:buNone/>
              <a:defRPr sz="1600">
                <a:latin typeface="+mn-lt"/>
              </a:defRPr>
            </a:lvl2pPr>
            <a:lvl3pPr marL="571454" indent="0">
              <a:buFontTx/>
              <a:buNone/>
              <a:defRPr sz="1600">
                <a:latin typeface="+mn-lt"/>
              </a:defRPr>
            </a:lvl3pPr>
            <a:lvl4pPr marL="800036" indent="0">
              <a:buFontTx/>
              <a:buNone/>
              <a:defRPr sz="1600">
                <a:latin typeface="+mn-lt"/>
              </a:defRPr>
            </a:lvl4pPr>
            <a:lvl5pPr marL="1028617" indent="0">
              <a:buFontTx/>
              <a:buNone/>
              <a:defRPr sz="1600">
                <a:latin typeface="+mn-lt"/>
              </a:defRPr>
            </a:lvl5pPr>
          </a:lstStyle>
          <a:p>
            <a:pPr lvl="0"/>
            <a:r>
              <a:rPr lang="en-US" dirty="0" smtClean="0"/>
              <a:t>SESSION CODE</a:t>
            </a:r>
          </a:p>
        </p:txBody>
      </p:sp>
    </p:spTree>
    <p:extLst>
      <p:ext uri="{BB962C8B-B14F-4D97-AF65-F5344CB8AC3E}">
        <p14:creationId xmlns:p14="http://schemas.microsoft.com/office/powerpoint/2010/main" val="12477470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580" y="2151537"/>
            <a:ext cx="10445796" cy="1017048"/>
          </a:xfrm>
        </p:spPr>
        <p:txBody>
          <a:bodyPr anchor="b" anchorCtr="0"/>
          <a:lstStyle>
            <a:lvl1pPr>
              <a:defRPr sz="7343" spc="-153" baseline="0">
                <a:gradFill>
                  <a:gsLst>
                    <a:gs pos="1250">
                      <a:schemeClr val="bg1"/>
                    </a:gs>
                    <a:gs pos="100000">
                      <a:schemeClr val="bg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98580" y="3494024"/>
            <a:ext cx="10445796" cy="508524"/>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mj-lt"/>
              </a:defRPr>
            </a:lvl1pPr>
          </a:lstStyle>
          <a:p>
            <a:pPr lvl="0"/>
            <a:r>
              <a:rPr lang="en-US" dirty="0" smtClean="0"/>
              <a:t>Speaker Title</a:t>
            </a:r>
            <a:endParaRPr lang="en-US" dirty="0"/>
          </a:p>
        </p:txBody>
      </p:sp>
    </p:spTree>
    <p:extLst>
      <p:ext uri="{BB962C8B-B14F-4D97-AF65-F5344CB8AC3E}">
        <p14:creationId xmlns:p14="http://schemas.microsoft.com/office/powerpoint/2010/main" val="134003529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20354">
                      <a:schemeClr val="tx2"/>
                    </a:gs>
                    <a:gs pos="40000">
                      <a:schemeClr val="tx2"/>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1337368"/>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660" y="2875735"/>
            <a:ext cx="11375536" cy="1243058"/>
          </a:xfrm>
        </p:spPr>
        <p:txBody>
          <a:bodyPr anchor="b" anchorCtr="0"/>
          <a:lstStyle>
            <a:lvl1pPr>
              <a:defRPr sz="8975" spc="-306" baseline="0">
                <a:gradFill>
                  <a:gsLst>
                    <a:gs pos="100000">
                      <a:schemeClr val="bg1"/>
                    </a:gs>
                    <a:gs pos="0">
                      <a:schemeClr val="bg1"/>
                    </a:gs>
                  </a:gsLst>
                  <a:lin ang="5400000" scaled="0"/>
                </a:gradFill>
              </a:defRPr>
            </a:lvl1pPr>
          </a:lstStyle>
          <a:p>
            <a:r>
              <a:rPr lang="en-US" dirty="0" smtClean="0"/>
              <a:t>Click to edit title style</a:t>
            </a:r>
            <a:endParaRPr lang="en-US" dirty="0"/>
          </a:p>
        </p:txBody>
      </p:sp>
    </p:spTree>
    <p:extLst>
      <p:ext uri="{BB962C8B-B14F-4D97-AF65-F5344CB8AC3E}">
        <p14:creationId xmlns:p14="http://schemas.microsoft.com/office/powerpoint/2010/main" val="2045007593"/>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2911" y="4429866"/>
            <a:ext cx="10445795" cy="470856"/>
          </a:xfrm>
        </p:spPr>
        <p:txBody>
          <a:bodyPr>
            <a:noAutofit/>
          </a:bodyPr>
          <a:lstStyle>
            <a:lvl1pPr marL="0" indent="0" algn="l">
              <a:lnSpc>
                <a:spcPct val="90000"/>
              </a:lnSpc>
              <a:spcBef>
                <a:spcPts val="0"/>
              </a:spcBef>
              <a:buNone/>
              <a:defRPr lang="en-US" sz="3672" kern="1200" spc="-71" baseline="0" dirty="0">
                <a:gradFill>
                  <a:gsLst>
                    <a:gs pos="2083">
                      <a:schemeClr val="bg2"/>
                    </a:gs>
                    <a:gs pos="99000">
                      <a:schemeClr val="bg2"/>
                    </a:gs>
                  </a:gsLst>
                  <a:lin ang="5400000" scaled="0"/>
                </a:gradFill>
                <a:latin typeface="+mj-lt"/>
                <a:ea typeface="+mn-ea"/>
                <a:cs typeface="+mn-cs"/>
              </a:defRPr>
            </a:lvl1pPr>
            <a:lvl2pPr marL="466280" indent="0" algn="ctr">
              <a:buNone/>
              <a:defRPr>
                <a:solidFill>
                  <a:schemeClr val="tx1">
                    <a:tint val="75000"/>
                  </a:schemeClr>
                </a:solidFill>
              </a:defRPr>
            </a:lvl2pPr>
            <a:lvl3pPr marL="932559" indent="0" algn="ctr">
              <a:buNone/>
              <a:defRPr>
                <a:solidFill>
                  <a:schemeClr val="tx1">
                    <a:tint val="75000"/>
                  </a:schemeClr>
                </a:solidFill>
              </a:defRPr>
            </a:lvl3pPr>
            <a:lvl4pPr marL="1398839" indent="0" algn="ctr">
              <a:buNone/>
              <a:defRPr>
                <a:solidFill>
                  <a:schemeClr val="tx1">
                    <a:tint val="75000"/>
                  </a:schemeClr>
                </a:solidFill>
              </a:defRPr>
            </a:lvl4pPr>
            <a:lvl5pPr marL="1865119" indent="0" algn="ctr">
              <a:buNone/>
              <a:defRPr>
                <a:solidFill>
                  <a:schemeClr val="tx1">
                    <a:tint val="75000"/>
                  </a:schemeClr>
                </a:solidFill>
              </a:defRPr>
            </a:lvl5pPr>
            <a:lvl6pPr marL="2331399" indent="0" algn="ctr">
              <a:buNone/>
              <a:defRPr>
                <a:solidFill>
                  <a:schemeClr val="tx1">
                    <a:tint val="75000"/>
                  </a:schemeClr>
                </a:solidFill>
              </a:defRPr>
            </a:lvl6pPr>
            <a:lvl7pPr marL="2797677" indent="0" algn="ctr">
              <a:buNone/>
              <a:defRPr>
                <a:solidFill>
                  <a:schemeClr val="tx1">
                    <a:tint val="75000"/>
                  </a:schemeClr>
                </a:solidFill>
              </a:defRPr>
            </a:lvl7pPr>
            <a:lvl8pPr marL="3263957" indent="0" algn="ctr">
              <a:buNone/>
              <a:defRPr>
                <a:solidFill>
                  <a:schemeClr val="tx1">
                    <a:tint val="75000"/>
                  </a:schemeClr>
                </a:solidFill>
              </a:defRPr>
            </a:lvl8pPr>
            <a:lvl9pPr marL="3730237" indent="0" algn="ctr">
              <a:buNone/>
              <a:defRPr>
                <a:solidFill>
                  <a:schemeClr val="tx1">
                    <a:tint val="75000"/>
                  </a:schemeClr>
                </a:solidFill>
              </a:defRPr>
            </a:lvl9pPr>
          </a:lstStyle>
          <a:p>
            <a:pPr marL="0" marR="0" lvl="0" indent="0" algn="l" defTabSz="932559" rtl="0" eaLnBrk="1" fontAlgn="auto" latinLnBrk="0" hangingPunct="1">
              <a:lnSpc>
                <a:spcPct val="90000"/>
              </a:lnSpc>
              <a:spcBef>
                <a:spcPts val="0"/>
              </a:spcBef>
              <a:spcAft>
                <a:spcPts val="0"/>
              </a:spcAft>
              <a:buClrTx/>
              <a:buSzPct val="90000"/>
              <a:buFont typeface="Arial" pitchFamily="34" charset="0"/>
              <a:buNone/>
              <a:tabLst/>
            </a:pPr>
            <a:r>
              <a:rPr lang="en-US" dirty="0" smtClean="0"/>
              <a:t>Click to edit Master subtitle style</a:t>
            </a:r>
            <a:endParaRPr lang="en-US" dirty="0"/>
          </a:p>
        </p:txBody>
      </p:sp>
      <p:sp>
        <p:nvSpPr>
          <p:cNvPr id="7" name="Text Placeholder 6"/>
          <p:cNvSpPr>
            <a:spLocks noGrp="1"/>
          </p:cNvSpPr>
          <p:nvPr>
            <p:ph type="body" sz="quarter" idx="10" hasCustomPrompt="1"/>
          </p:nvPr>
        </p:nvSpPr>
        <p:spPr>
          <a:xfrm>
            <a:off x="992910" y="2794218"/>
            <a:ext cx="10453896" cy="1406089"/>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791" b="0" kern="1200" cap="none" spc="-408"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smtClean="0"/>
              <a:t>click to…</a:t>
            </a:r>
          </a:p>
        </p:txBody>
      </p:sp>
      <p:sp>
        <p:nvSpPr>
          <p:cNvPr id="5" name="Text Placeholder 4"/>
          <p:cNvSpPr>
            <a:spLocks noGrp="1"/>
          </p:cNvSpPr>
          <p:nvPr>
            <p:ph type="body" sz="quarter" idx="11"/>
          </p:nvPr>
        </p:nvSpPr>
        <p:spPr>
          <a:xfrm>
            <a:off x="992911" y="1476622"/>
            <a:ext cx="10445796" cy="932293"/>
          </a:xfrm>
        </p:spPr>
        <p:txBody>
          <a:bodyPr wrap="square" anchor="b">
            <a:noAutofit/>
          </a:bodyPr>
          <a:lstStyle>
            <a:lvl1pPr marL="0" indent="0">
              <a:buNone/>
              <a:defRPr sz="6731" spc="-153"/>
            </a:lvl1pPr>
          </a:lstStyle>
          <a:p>
            <a:pPr lvl="0"/>
            <a:r>
              <a:rPr lang="en-US" dirty="0" smtClean="0"/>
              <a:t>Click to edit Master text styles</a:t>
            </a:r>
          </a:p>
        </p:txBody>
      </p:sp>
    </p:spTree>
    <p:extLst>
      <p:ext uri="{BB962C8B-B14F-4D97-AF65-F5344CB8AC3E}">
        <p14:creationId xmlns:p14="http://schemas.microsoft.com/office/powerpoint/2010/main" val="29055402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0" y="1476621"/>
            <a:ext cx="11375536" cy="2015262"/>
          </a:xfrm>
          <a:prstGeom prst="rect">
            <a:avLst/>
          </a:prstGeom>
        </p:spPr>
        <p:txBody>
          <a:bodyPr/>
          <a:lstStyle>
            <a:lvl1pPr marL="0" indent="0">
              <a:spcBef>
                <a:spcPts val="2448"/>
              </a:spcBef>
              <a:buNone/>
              <a:defRPr sz="4080">
                <a:gradFill>
                  <a:gsLst>
                    <a:gs pos="100000">
                      <a:schemeClr val="tx2"/>
                    </a:gs>
                    <a:gs pos="0">
                      <a:schemeClr val="tx2"/>
                    </a:gs>
                  </a:gsLst>
                  <a:lin ang="5400000" scaled="0"/>
                </a:gradFill>
                <a:latin typeface="+mj-lt"/>
              </a:defRPr>
            </a:lvl1pPr>
            <a:lvl2pPr marL="0" indent="0">
              <a:buNone/>
              <a:defRPr sz="2040">
                <a:gradFill>
                  <a:gsLst>
                    <a:gs pos="100000">
                      <a:schemeClr val="bg2"/>
                    </a:gs>
                    <a:gs pos="6000">
                      <a:schemeClr val="bg2"/>
                    </a:gs>
                  </a:gsLst>
                  <a:lin ang="5400000" scaled="0"/>
                </a:gradFill>
              </a:defRPr>
            </a:lvl2pPr>
            <a:lvl3pPr marL="236387" indent="0">
              <a:buNone/>
              <a:defRPr sz="2040">
                <a:gradFill>
                  <a:gsLst>
                    <a:gs pos="100000">
                      <a:schemeClr val="bg2"/>
                    </a:gs>
                    <a:gs pos="6000">
                      <a:schemeClr val="bg2"/>
                    </a:gs>
                  </a:gsLst>
                  <a:lin ang="5400000" scaled="0"/>
                </a:gradFill>
              </a:defRPr>
            </a:lvl3pPr>
            <a:lvl4pPr marL="466298" indent="0">
              <a:buNone/>
              <a:defRPr sz="2040">
                <a:gradFill>
                  <a:gsLst>
                    <a:gs pos="100000">
                      <a:schemeClr val="bg2"/>
                    </a:gs>
                    <a:gs pos="6000">
                      <a:schemeClr val="bg2"/>
                    </a:gs>
                  </a:gsLst>
                  <a:lin ang="5400000" scaled="0"/>
                </a:gradFill>
              </a:defRPr>
            </a:lvl4pPr>
            <a:lvl5pPr marL="707543" indent="0">
              <a:buNone/>
              <a:defRPr sz="2040">
                <a:gradFill>
                  <a:gsLst>
                    <a:gs pos="100000">
                      <a:schemeClr val="bg2"/>
                    </a:gs>
                    <a:gs pos="6000">
                      <a:schemeClr val="bg2"/>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dirty="0" smtClean="0"/>
              <a:t>Click to edit Master title style</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3902276573"/>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0" y="1476621"/>
            <a:ext cx="11375536" cy="2015262"/>
          </a:xfrm>
          <a:prstGeom prst="rect">
            <a:avLst/>
          </a:prstGeom>
        </p:spPr>
        <p:txBody>
          <a:bodyPr/>
          <a:lstStyle>
            <a:lvl1pPr marL="0" indent="0">
              <a:spcBef>
                <a:spcPts val="2448"/>
              </a:spcBef>
              <a:buNone/>
              <a:defRPr sz="4080">
                <a:gradFill>
                  <a:gsLst>
                    <a:gs pos="100000">
                      <a:schemeClr val="bg2"/>
                    </a:gs>
                    <a:gs pos="0">
                      <a:schemeClr val="bg2"/>
                    </a:gs>
                  </a:gsLst>
                  <a:lin ang="5400000" scaled="0"/>
                </a:gradFill>
                <a:latin typeface="+mj-lt"/>
              </a:defRPr>
            </a:lvl1pPr>
            <a:lvl2pPr marL="0" indent="0">
              <a:buNone/>
              <a:defRPr sz="2040">
                <a:gradFill>
                  <a:gsLst>
                    <a:gs pos="100000">
                      <a:schemeClr val="bg2"/>
                    </a:gs>
                    <a:gs pos="0">
                      <a:schemeClr val="bg2"/>
                    </a:gs>
                  </a:gsLst>
                  <a:lin ang="5400000" scaled="0"/>
                </a:gradFill>
              </a:defRPr>
            </a:lvl2pPr>
            <a:lvl3pPr marL="236387" indent="0">
              <a:buNone/>
              <a:defRPr sz="2040">
                <a:gradFill>
                  <a:gsLst>
                    <a:gs pos="100000">
                      <a:schemeClr val="bg2"/>
                    </a:gs>
                    <a:gs pos="0">
                      <a:schemeClr val="bg2"/>
                    </a:gs>
                  </a:gsLst>
                  <a:lin ang="5400000" scaled="0"/>
                </a:gradFill>
              </a:defRPr>
            </a:lvl3pPr>
            <a:lvl4pPr marL="466298" indent="0">
              <a:buNone/>
              <a:defRPr sz="2040">
                <a:gradFill>
                  <a:gsLst>
                    <a:gs pos="100000">
                      <a:schemeClr val="bg2"/>
                    </a:gs>
                    <a:gs pos="0">
                      <a:schemeClr val="bg2"/>
                    </a:gs>
                  </a:gsLst>
                  <a:lin ang="5400000" scaled="0"/>
                </a:gradFill>
              </a:defRPr>
            </a:lvl4pPr>
            <a:lvl5pPr marL="707543" indent="0">
              <a:buNone/>
              <a:defRPr sz="2040">
                <a:gradFill>
                  <a:gsLst>
                    <a:gs pos="100000">
                      <a:schemeClr val="bg2"/>
                    </a:gs>
                    <a:gs pos="0">
                      <a:schemeClr val="bg2"/>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dirty="0" smtClean="0"/>
              <a:t>Click to edit Master title style</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3870686042"/>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1"/>
            <a:ext cx="11375536" cy="762786"/>
          </a:xfrm>
        </p:spPr>
        <p:txBody>
          <a:bodyPr/>
          <a:lstStyle>
            <a:lvl1pPr>
              <a:defRPr>
                <a:gradFill>
                  <a:gsLst>
                    <a:gs pos="1250">
                      <a:schemeClr val="tx2"/>
                    </a:gs>
                    <a:gs pos="100000">
                      <a:schemeClr val="tx2"/>
                    </a:gs>
                  </a:gsLst>
                  <a:lin ang="5400000" scaled="0"/>
                </a:gra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29660" y="1476621"/>
            <a:ext cx="11375536" cy="2084319"/>
          </a:xfrm>
          <a:prstGeom prst="rect">
            <a:avLst/>
          </a:prstGeom>
        </p:spPr>
        <p:txBody>
          <a:bodyPr/>
          <a:lstStyle>
            <a:lvl1pPr marL="289818" indent="-289818">
              <a:buFont typeface="Wingdings" pitchFamily="2" charset="2"/>
              <a:buChar char=""/>
              <a:defRPr sz="4080"/>
            </a:lvl1pPr>
            <a:lvl2pPr marL="527824" indent="-238007">
              <a:buFont typeface="Wingdings" pitchFamily="2" charset="2"/>
              <a:buChar char=""/>
              <a:defRPr>
                <a:latin typeface="+mn-lt"/>
              </a:defRPr>
            </a:lvl2pPr>
            <a:lvl3pPr marL="756116" indent="-228292">
              <a:buFont typeface="Wingdings" pitchFamily="2" charset="2"/>
              <a:buChar char=""/>
              <a:tabLst/>
              <a:defRPr>
                <a:latin typeface="+mn-lt"/>
              </a:defRPr>
            </a:lvl3pPr>
            <a:lvl4pPr marL="932597" indent="-176481">
              <a:buFont typeface="Wingdings" pitchFamily="2" charset="2"/>
              <a:buChar char=""/>
              <a:defRPr>
                <a:latin typeface="+mn-lt"/>
              </a:defRPr>
            </a:lvl4pPr>
            <a:lvl5pPr marL="1109078" indent="-176481">
              <a:buFont typeface="Wingdings" pitchFamily="2" charset="2"/>
              <a:buChar char=""/>
              <a:tabLst/>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1156926948"/>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531279" y="1476623"/>
            <a:ext cx="5504574" cy="2511229"/>
          </a:xfrm>
        </p:spPr>
        <p:txBody>
          <a:bodyPr/>
          <a:lstStyle>
            <a:lvl1pPr marL="0" indent="0">
              <a:spcBef>
                <a:spcPts val="1224"/>
              </a:spcBef>
              <a:buNone/>
              <a:defRPr sz="4080">
                <a:gradFill>
                  <a:gsLst>
                    <a:gs pos="100000">
                      <a:schemeClr val="tx2"/>
                    </a:gs>
                    <a:gs pos="0">
                      <a:schemeClr val="tx2"/>
                    </a:gs>
                  </a:gsLst>
                  <a:lin ang="5400000" scaled="0"/>
                </a:gradFill>
                <a:latin typeface="+mj-lt"/>
              </a:defRPr>
            </a:lvl1pPr>
            <a:lvl2pPr marL="0" indent="0">
              <a:buNone/>
              <a:defRPr sz="2040"/>
            </a:lvl2pPr>
            <a:lvl3pPr marL="238007" indent="0">
              <a:buNone/>
              <a:defRPr sz="2040"/>
            </a:lvl3pPr>
            <a:lvl4pPr marL="466298" indent="0">
              <a:buNone/>
              <a:defRPr sz="2040"/>
            </a:lvl4pPr>
            <a:lvl5pPr marL="707543" indent="0">
              <a:buNone/>
              <a:defRPr sz="204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p:nvPr>
        </p:nvSpPr>
        <p:spPr>
          <a:xfrm>
            <a:off x="6405481" y="1476623"/>
            <a:ext cx="5504574" cy="2511229"/>
          </a:xfrm>
        </p:spPr>
        <p:txBody>
          <a:bodyPr/>
          <a:lstStyle>
            <a:lvl1pPr marL="0" indent="0">
              <a:spcBef>
                <a:spcPts val="1224"/>
              </a:spcBef>
              <a:buNone/>
              <a:defRPr lang="en-US" sz="4080" kern="1200" spc="-71" baseline="0" dirty="0" smtClean="0">
                <a:gradFill>
                  <a:gsLst>
                    <a:gs pos="100000">
                      <a:schemeClr val="tx2"/>
                    </a:gs>
                    <a:gs pos="0">
                      <a:schemeClr val="tx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250">
                      <a:schemeClr val="bg2"/>
                    </a:gs>
                    <a:gs pos="100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9"/>
          <p:cNvSpPr>
            <a:spLocks noGrp="1"/>
          </p:cNvSpPr>
          <p:nvPr>
            <p:ph type="sldNum" sz="quarter" idx="13"/>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2755136432"/>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dirty="0" smtClean="0"/>
              <a:t>Click to edit Master title style</a:t>
            </a:r>
            <a:endParaRPr lang="en-US" dirty="0"/>
          </a:p>
        </p:txBody>
      </p:sp>
      <p:sp>
        <p:nvSpPr>
          <p:cNvPr id="6" name="Text Placeholder 5"/>
          <p:cNvSpPr>
            <a:spLocks noGrp="1"/>
          </p:cNvSpPr>
          <p:nvPr>
            <p:ph type="body" sz="quarter" idx="11"/>
          </p:nvPr>
        </p:nvSpPr>
        <p:spPr>
          <a:xfrm>
            <a:off x="531279" y="1476623"/>
            <a:ext cx="5504574" cy="2511229"/>
          </a:xfrm>
        </p:spPr>
        <p:txBody>
          <a:bodyPr/>
          <a:lstStyle>
            <a:lvl1pPr marL="0" indent="0">
              <a:spcBef>
                <a:spcPts val="1224"/>
              </a:spcBef>
              <a:buNone/>
              <a:defRPr sz="4080">
                <a:gradFill>
                  <a:gsLst>
                    <a:gs pos="1000">
                      <a:schemeClr val="bg2"/>
                    </a:gs>
                    <a:gs pos="98000">
                      <a:schemeClr val="bg2"/>
                    </a:gs>
                  </a:gsLst>
                  <a:lin ang="5400000" scaled="0"/>
                </a:gradFill>
                <a:latin typeface="+mj-lt"/>
              </a:defRPr>
            </a:lvl1pPr>
            <a:lvl2pPr marL="0" indent="0">
              <a:buNone/>
              <a:defRPr sz="2040">
                <a:gradFill>
                  <a:gsLst>
                    <a:gs pos="1000">
                      <a:schemeClr val="bg2"/>
                    </a:gs>
                    <a:gs pos="98000">
                      <a:schemeClr val="bg2"/>
                    </a:gs>
                  </a:gsLst>
                  <a:lin ang="5400000" scaled="0"/>
                </a:gradFill>
              </a:defRPr>
            </a:lvl2pPr>
            <a:lvl3pPr marL="238007" indent="0">
              <a:buNone/>
              <a:defRPr sz="2040">
                <a:gradFill>
                  <a:gsLst>
                    <a:gs pos="1000">
                      <a:schemeClr val="bg2"/>
                    </a:gs>
                    <a:gs pos="98000">
                      <a:schemeClr val="bg2"/>
                    </a:gs>
                  </a:gsLst>
                  <a:lin ang="5400000" scaled="0"/>
                </a:gradFill>
              </a:defRPr>
            </a:lvl3pPr>
            <a:lvl4pPr marL="466298" indent="0">
              <a:buNone/>
              <a:defRPr sz="2040">
                <a:gradFill>
                  <a:gsLst>
                    <a:gs pos="1000">
                      <a:schemeClr val="bg2"/>
                    </a:gs>
                    <a:gs pos="98000">
                      <a:schemeClr val="bg2"/>
                    </a:gs>
                  </a:gsLst>
                  <a:lin ang="5400000" scaled="0"/>
                </a:gradFill>
              </a:defRPr>
            </a:lvl4pPr>
            <a:lvl5pPr marL="707543" indent="0">
              <a:buNone/>
              <a:defRPr sz="2040">
                <a:gradFill>
                  <a:gsLst>
                    <a:gs pos="1000">
                      <a:schemeClr val="bg2"/>
                    </a:gs>
                    <a:gs pos="98000">
                      <a:schemeClr val="bg2"/>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2"/>
          </p:nvPr>
        </p:nvSpPr>
        <p:spPr>
          <a:xfrm>
            <a:off x="6405481" y="1476623"/>
            <a:ext cx="5504574" cy="2511229"/>
          </a:xfrm>
        </p:spPr>
        <p:txBody>
          <a:bodyPr/>
          <a:lstStyle>
            <a:lvl1pPr marL="0" indent="0">
              <a:spcBef>
                <a:spcPts val="1224"/>
              </a:spcBef>
              <a:buNone/>
              <a:defRPr lang="en-US" sz="4080" kern="1200" spc="-71" baseline="0" dirty="0" smtClean="0">
                <a:gradFill>
                  <a:gsLst>
                    <a:gs pos="1000">
                      <a:schemeClr val="bg2"/>
                    </a:gs>
                    <a:gs pos="98000">
                      <a:schemeClr val="bg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000">
                      <a:schemeClr val="bg2"/>
                    </a:gs>
                    <a:gs pos="98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9"/>
          <p:cNvSpPr>
            <a:spLocks noGrp="1"/>
          </p:cNvSpPr>
          <p:nvPr>
            <p:ph type="sldNum" sz="quarter" idx="13"/>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2572398301"/>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2-Content w/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531279" y="1476622"/>
            <a:ext cx="5504574" cy="2398224"/>
          </a:xfrm>
        </p:spPr>
        <p:txBody>
          <a:bodyPr>
            <a:spAutoFit/>
          </a:bodyPr>
          <a:lstStyle>
            <a:lvl1pPr marL="297913" indent="-297913">
              <a:spcBef>
                <a:spcPts val="1224"/>
              </a:spcBef>
              <a:buClr>
                <a:schemeClr val="bg2"/>
              </a:buClr>
              <a:buSzPct val="100000"/>
              <a:buFont typeface="Wingdings" pitchFamily="2" charset="2"/>
              <a:buChar char=""/>
              <a:defRPr lang="en-US" sz="3672" kern="1200" spc="-71" baseline="0" dirty="0" smtClean="0">
                <a:gradFill>
                  <a:gsLst>
                    <a:gs pos="1250">
                      <a:schemeClr val="bg2"/>
                    </a:gs>
                    <a:gs pos="100000">
                      <a:schemeClr val="bg2"/>
                    </a:gs>
                  </a:gsLst>
                  <a:lin ang="5400000" scaled="0"/>
                </a:gradFill>
                <a:latin typeface="+mj-lt"/>
                <a:ea typeface="+mn-ea"/>
                <a:cs typeface="+mn-cs"/>
              </a:defRPr>
            </a:lvl1pPr>
            <a:lvl2pPr marL="531062" indent="-233149">
              <a:defRPr sz="2040"/>
            </a:lvl2pPr>
            <a:lvl3pPr marL="699447" indent="-168385">
              <a:tabLst/>
              <a:defRPr sz="2040"/>
            </a:lvl3pPr>
            <a:lvl4pPr marL="880786" indent="-181338">
              <a:defRPr/>
            </a:lvl4pPr>
            <a:lvl5pPr marL="1049171" indent="-168385">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1"/>
          </p:nvPr>
        </p:nvSpPr>
        <p:spPr>
          <a:xfrm>
            <a:off x="6405481" y="1476622"/>
            <a:ext cx="5504574" cy="2446094"/>
          </a:xfrm>
        </p:spPr>
        <p:txBody>
          <a:bodyPr>
            <a:spAutoFit/>
          </a:bodyPr>
          <a:lstStyle>
            <a:lvl1pPr marL="346486" indent="-346486">
              <a:spcBef>
                <a:spcPts val="1224"/>
              </a:spcBef>
              <a:buClr>
                <a:schemeClr val="bg2"/>
              </a:buClr>
              <a:buFont typeface="Arial" pitchFamily="34" charset="0"/>
              <a:buChar char="•"/>
              <a:defRPr lang="en-US" sz="3672" kern="1200" spc="-71" baseline="0" dirty="0" smtClean="0">
                <a:gradFill>
                  <a:gsLst>
                    <a:gs pos="1250">
                      <a:schemeClr val="bg2"/>
                    </a:gs>
                    <a:gs pos="100000">
                      <a:schemeClr val="bg2"/>
                    </a:gs>
                  </a:gsLst>
                  <a:lin ang="5400000" scaled="0"/>
                </a:gradFill>
                <a:latin typeface="+mj-lt"/>
                <a:ea typeface="+mn-ea"/>
                <a:cs typeface="+mn-cs"/>
              </a:defRPr>
            </a:lvl1pPr>
            <a:lvl2pPr marL="647637" indent="-349724">
              <a:defRPr lang="en-US" sz="2040" kern="1200" spc="0" baseline="0" dirty="0" smtClean="0">
                <a:gradFill>
                  <a:gsLst>
                    <a:gs pos="1250">
                      <a:schemeClr val="bg2"/>
                    </a:gs>
                    <a:gs pos="100000">
                      <a:schemeClr val="bg2"/>
                    </a:gs>
                  </a:gsLst>
                  <a:lin ang="5400000" scaled="0"/>
                </a:gradFill>
                <a:latin typeface="+mn-lt"/>
                <a:ea typeface="+mn-ea"/>
                <a:cs typeface="+mn-cs"/>
              </a:defRPr>
            </a:lvl2pPr>
            <a:lvl3pPr marL="880786" indent="-349724">
              <a:defRPr lang="en-US" sz="2040" kern="1200" spc="0" baseline="0" dirty="0" smtClean="0">
                <a:gradFill>
                  <a:gsLst>
                    <a:gs pos="1250">
                      <a:schemeClr val="bg2"/>
                    </a:gs>
                    <a:gs pos="100000">
                      <a:schemeClr val="bg2"/>
                    </a:gs>
                  </a:gsLst>
                  <a:lin ang="5400000" scaled="0"/>
                </a:gradFill>
                <a:latin typeface="+mn-lt"/>
                <a:ea typeface="+mn-ea"/>
                <a:cs typeface="+mn-cs"/>
              </a:defRPr>
            </a:lvl3pPr>
            <a:lvl4pPr marL="1049171" indent="-349724">
              <a:defRPr lang="en-US" sz="2040" kern="1200" spc="0" baseline="0" dirty="0" smtClean="0">
                <a:gradFill>
                  <a:gsLst>
                    <a:gs pos="1250">
                      <a:schemeClr val="bg2"/>
                    </a:gs>
                    <a:gs pos="100000">
                      <a:schemeClr val="bg2"/>
                    </a:gs>
                  </a:gsLst>
                  <a:lin ang="5400000" scaled="0"/>
                </a:gradFill>
                <a:latin typeface="+mn-lt"/>
                <a:ea typeface="+mn-ea"/>
                <a:cs typeface="+mn-cs"/>
              </a:defRPr>
            </a:lvl4pPr>
            <a:lvl5pPr marL="1230509" indent="-349724">
              <a:defRPr lang="en-US" sz="2040" kern="1200" spc="0" baseline="0" dirty="0">
                <a:gradFill>
                  <a:gsLst>
                    <a:gs pos="1250">
                      <a:schemeClr val="bg2"/>
                    </a:gs>
                    <a:gs pos="100000">
                      <a:schemeClr val="bg2"/>
                    </a:gs>
                  </a:gsLst>
                  <a:lin ang="5400000" scaled="0"/>
                </a:gradFill>
                <a:latin typeface="+mn-lt"/>
                <a:ea typeface="+mn-ea"/>
                <a:cs typeface="+mn-cs"/>
              </a:defRPr>
            </a:lvl5pPr>
          </a:lstStyle>
          <a:p>
            <a:pPr marL="297913" marR="0" lvl="0" indent="-297913" algn="l" defTabSz="932559" rtl="0" eaLnBrk="1" fontAlgn="auto" latinLnBrk="0" hangingPunct="1">
              <a:lnSpc>
                <a:spcPct val="90000"/>
              </a:lnSpc>
              <a:spcBef>
                <a:spcPts val="1224"/>
              </a:spcBef>
              <a:spcAft>
                <a:spcPts val="0"/>
              </a:spcAft>
              <a:buClr>
                <a:schemeClr val="bg2"/>
              </a:buClr>
              <a:buSzPct val="100000"/>
              <a:buFont typeface="Wingdings" pitchFamily="2" charset="2"/>
              <a:buChar char=""/>
              <a:tabLst/>
            </a:pPr>
            <a:r>
              <a:rPr lang="en-US" dirty="0" smtClean="0"/>
              <a:t>Click to edit Master text styles</a:t>
            </a:r>
          </a:p>
          <a:p>
            <a:pPr marL="531062" marR="0" lvl="1" indent="-233149" algn="l" defTabSz="932559"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Second level</a:t>
            </a:r>
          </a:p>
          <a:p>
            <a:pPr marL="699447" marR="0" lvl="2" indent="-168385" algn="l" defTabSz="932559"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Third level</a:t>
            </a:r>
          </a:p>
          <a:p>
            <a:pPr marL="880786" marR="0" lvl="3" indent="-181338" algn="l" defTabSz="932559"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Fourth level</a:t>
            </a:r>
          </a:p>
          <a:p>
            <a:pPr marL="1049171" marR="0" lvl="4" indent="-168385" algn="l" defTabSz="932559" rtl="0" eaLnBrk="1" fontAlgn="auto" latinLnBrk="0" hangingPunct="1">
              <a:lnSpc>
                <a:spcPct val="90000"/>
              </a:lnSpc>
              <a:spcBef>
                <a:spcPct val="20000"/>
              </a:spcBef>
              <a:spcAft>
                <a:spcPts val="0"/>
              </a:spcAft>
              <a:buClrTx/>
              <a:buSzPct val="90000"/>
              <a:buFont typeface="Wingdings" pitchFamily="2" charset="2"/>
              <a:buChar char=""/>
              <a:tabLst/>
            </a:pPr>
            <a:r>
              <a:rPr lang="en-US" dirty="0" smtClean="0"/>
              <a:t>Fifth level</a:t>
            </a:r>
            <a:endParaRPr lang="en-US" dirty="0"/>
          </a:p>
        </p:txBody>
      </p:sp>
      <p:sp>
        <p:nvSpPr>
          <p:cNvPr id="6"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702212131"/>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Large &amp; Small Content 1">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279" y="1476622"/>
            <a:ext cx="2487294" cy="1695079"/>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3580035" y="1704542"/>
            <a:ext cx="8330021"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dirty="0" smtClean="0"/>
              <a:t>Click to edit Master text styles</a:t>
            </a:r>
          </a:p>
        </p:txBody>
      </p:sp>
      <p:sp>
        <p:nvSpPr>
          <p:cNvPr id="12" name="Title 11"/>
          <p:cNvSpPr>
            <a:spLocks noGrp="1"/>
          </p:cNvSpPr>
          <p:nvPr>
            <p:ph type="title"/>
          </p:nvPr>
        </p:nvSpPr>
        <p:spPr/>
        <p:txBody>
          <a:bodyPr>
            <a:noAutofit/>
          </a:bodyPr>
          <a:lstStyle>
            <a:lvl1pPr>
              <a:defRPr/>
            </a:lvl1pPr>
          </a:lstStyle>
          <a:p>
            <a:r>
              <a:rPr lang="en-US" dirty="0" smtClean="0"/>
              <a:t>Click to edit Master title style</a:t>
            </a:r>
            <a:endParaRPr lang="en-US" dirty="0"/>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380836295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Large &amp; Small Content 2">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279" y="1476622"/>
            <a:ext cx="5543930" cy="1695079"/>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8" y="1715387"/>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dirty="0" smtClean="0"/>
              <a:t>Click to edit Master text styles</a:t>
            </a:r>
          </a:p>
        </p:txBody>
      </p:sp>
      <p:sp>
        <p:nvSpPr>
          <p:cNvPr id="12" name="Title 11"/>
          <p:cNvSpPr>
            <a:spLocks noGrp="1"/>
          </p:cNvSpPr>
          <p:nvPr>
            <p:ph type="title"/>
          </p:nvPr>
        </p:nvSpPr>
        <p:spPr/>
        <p:txBody>
          <a:bodyPr>
            <a:noAutofit/>
          </a:bodyPr>
          <a:lstStyle>
            <a:lvl1pPr>
              <a:defRPr/>
            </a:lvl1pPr>
          </a:lstStyle>
          <a:p>
            <a:r>
              <a:rPr lang="en-US" dirty="0" smtClean="0"/>
              <a:t>Click to edit Master title style</a:t>
            </a:r>
            <a:endParaRPr lang="en-US" dirty="0"/>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14874025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582" indent="0">
              <a:buNone/>
              <a:defRPr/>
            </a:lvl3pPr>
            <a:lvl4pPr marL="457163" indent="0">
              <a:buNone/>
              <a:defRPr/>
            </a:lvl4pPr>
            <a:lvl5pPr marL="685745"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6098637"/>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Photo on Right">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6334860" y="0"/>
            <a:ext cx="6101615" cy="6994525"/>
          </a:xfrm>
        </p:spPr>
        <p:txBody>
          <a:bodyPr lIns="182880" anchor="ctr"/>
          <a:lstStyle>
            <a:lvl1pPr marL="0" indent="0" algn="l">
              <a:buNone/>
              <a:defRPr/>
            </a:lvl1pPr>
          </a:lstStyle>
          <a:p>
            <a:r>
              <a:rPr lang="en-US" dirty="0" smtClean="0"/>
              <a:t>Click to insert photo.</a:t>
            </a:r>
            <a:endParaRPr lang="en-US" dirty="0"/>
          </a:p>
        </p:txBody>
      </p:sp>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dirty="0" smtClean="0"/>
              <a:t>Click to edit Master text styles</a:t>
            </a:r>
          </a:p>
        </p:txBody>
      </p:sp>
    </p:spTree>
    <p:extLst>
      <p:ext uri="{BB962C8B-B14F-4D97-AF65-F5344CB8AC3E}">
        <p14:creationId xmlns:p14="http://schemas.microsoft.com/office/powerpoint/2010/main" val="361055337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w/Photo on Lef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344429" y="1476623"/>
            <a:ext cx="5543930" cy="1201902"/>
          </a:xfrm>
          <a:prstGeom prst="rect">
            <a:avLst/>
          </a:prstGeom>
        </p:spPr>
        <p:txBody>
          <a:bodyPr>
            <a:noAutofit/>
          </a:bodyPr>
          <a:lstStyle>
            <a:lvl1pPr marL="0" indent="0">
              <a:buNone/>
              <a:defRPr sz="4080" b="0" cap="none" baseline="0">
                <a:gradFill>
                  <a:gsLst>
                    <a:gs pos="100000">
                      <a:schemeClr val="tx2"/>
                    </a:gs>
                    <a:gs pos="0">
                      <a:schemeClr val="tx2"/>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634442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dirty="0" smtClean="0"/>
              <a:t>Click to edit Master text styles</a:t>
            </a:r>
          </a:p>
        </p:txBody>
      </p:sp>
      <p:sp>
        <p:nvSpPr>
          <p:cNvPr id="4" name="Picture Placeholder 3"/>
          <p:cNvSpPr>
            <a:spLocks noGrp="1"/>
          </p:cNvSpPr>
          <p:nvPr>
            <p:ph type="pic" sz="quarter" idx="14" hasCustomPrompt="1"/>
          </p:nvPr>
        </p:nvSpPr>
        <p:spPr>
          <a:xfrm>
            <a:off x="0" y="0"/>
            <a:ext cx="6101615" cy="6994525"/>
          </a:xfrm>
        </p:spPr>
        <p:txBody>
          <a:bodyPr lIns="182880" anchor="ctr"/>
          <a:lstStyle>
            <a:lvl1pPr marL="0" indent="0" algn="l">
              <a:buNone/>
              <a:defRPr/>
            </a:lvl1pPr>
          </a:lstStyle>
          <a:p>
            <a:r>
              <a:rPr lang="en-US" dirty="0" smtClean="0"/>
              <a:t>Click to insert photo.</a:t>
            </a:r>
            <a:endParaRPr lang="en-US" dirty="0"/>
          </a:p>
        </p:txBody>
      </p:sp>
    </p:spTree>
    <p:extLst>
      <p:ext uri="{BB962C8B-B14F-4D97-AF65-F5344CB8AC3E}">
        <p14:creationId xmlns:p14="http://schemas.microsoft.com/office/powerpoint/2010/main" val="2182247931"/>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lor Block Header on Left &amp; Text on Right ">
    <p:spTree>
      <p:nvGrpSpPr>
        <p:cNvPr id="1" name=""/>
        <p:cNvGrpSpPr/>
        <p:nvPr/>
      </p:nvGrpSpPr>
      <p:grpSpPr>
        <a:xfrm>
          <a:off x="0" y="0"/>
          <a:ext cx="0" cy="0"/>
          <a:chOff x="0" y="0"/>
          <a:chExt cx="0" cy="0"/>
        </a:xfrm>
      </p:grpSpPr>
      <p:sp>
        <p:nvSpPr>
          <p:cNvPr id="2" name="Rectangle 1"/>
          <p:cNvSpPr/>
          <p:nvPr userDrawn="1"/>
        </p:nvSpPr>
        <p:spPr bwMode="white">
          <a:xfrm>
            <a:off x="-9718" y="0"/>
            <a:ext cx="6108095"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2"/>
            <a:ext cx="5338712" cy="1695079"/>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6" name="Content Placeholder 5"/>
          <p:cNvSpPr>
            <a:spLocks noGrp="1"/>
          </p:cNvSpPr>
          <p:nvPr>
            <p:ph sz="quarter" idx="4"/>
          </p:nvPr>
        </p:nvSpPr>
        <p:spPr>
          <a:xfrm>
            <a:off x="6313878" y="1715387"/>
            <a:ext cx="5596178" cy="339016"/>
          </a:xfrm>
          <a:prstGeom prst="rect">
            <a:avLst/>
          </a:prstGeom>
        </p:spPr>
        <p:txBody>
          <a:bodyPr>
            <a:noAutofit/>
          </a:bodyPr>
          <a:lstStyle>
            <a:lvl1pPr marL="0" indent="0">
              <a:spcBef>
                <a:spcPts val="1224"/>
              </a:spcBef>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dirty="0" smtClean="0"/>
              <a:t>Click to edit Master text styles</a:t>
            </a:r>
          </a:p>
        </p:txBody>
      </p:sp>
    </p:spTree>
    <p:extLst>
      <p:ext uri="{BB962C8B-B14F-4D97-AF65-F5344CB8AC3E}">
        <p14:creationId xmlns:p14="http://schemas.microsoft.com/office/powerpoint/2010/main" val="241090532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lor Block text w/Photo on Right">
    <p:spTree>
      <p:nvGrpSpPr>
        <p:cNvPr id="1" name=""/>
        <p:cNvGrpSpPr/>
        <p:nvPr/>
      </p:nvGrpSpPr>
      <p:grpSpPr>
        <a:xfrm>
          <a:off x="0" y="0"/>
          <a:ext cx="0" cy="0"/>
          <a:chOff x="0" y="0"/>
          <a:chExt cx="0" cy="0"/>
        </a:xfrm>
      </p:grpSpPr>
      <p:sp>
        <p:nvSpPr>
          <p:cNvPr id="4" name="Picture Placeholder 3"/>
          <p:cNvSpPr>
            <a:spLocks noGrp="1"/>
          </p:cNvSpPr>
          <p:nvPr>
            <p:ph type="pic" sz="quarter" idx="14" hasCustomPrompt="1"/>
          </p:nvPr>
        </p:nvSpPr>
        <p:spPr>
          <a:xfrm>
            <a:off x="6334860" y="0"/>
            <a:ext cx="6101615" cy="6994525"/>
          </a:xfrm>
        </p:spPr>
        <p:txBody>
          <a:bodyPr lIns="182880" anchor="ctr"/>
          <a:lstStyle>
            <a:lvl1pPr marL="0" indent="0" algn="l">
              <a:buNone/>
              <a:defRPr/>
            </a:lvl1pPr>
          </a:lstStyle>
          <a:p>
            <a:r>
              <a:rPr lang="en-US" dirty="0" smtClean="0"/>
              <a:t>Click to insert photo.</a:t>
            </a:r>
            <a:endParaRPr lang="en-US" dirty="0"/>
          </a:p>
        </p:txBody>
      </p:sp>
      <p:sp>
        <p:nvSpPr>
          <p:cNvPr id="7" name="Rectangle 6"/>
          <p:cNvSpPr/>
          <p:nvPr userDrawn="1"/>
        </p:nvSpPr>
        <p:spPr bwMode="white">
          <a:xfrm>
            <a:off x="1" y="0"/>
            <a:ext cx="6346198"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53127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53127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dirty="0" smtClean="0"/>
              <a:t>Click to edit Master text styles</a:t>
            </a:r>
          </a:p>
        </p:txBody>
      </p:sp>
    </p:spTree>
    <p:extLst>
      <p:ext uri="{BB962C8B-B14F-4D97-AF65-F5344CB8AC3E}">
        <p14:creationId xmlns:p14="http://schemas.microsoft.com/office/powerpoint/2010/main" val="4013456701"/>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lor Block text w/Photo on Left">
    <p:spTree>
      <p:nvGrpSpPr>
        <p:cNvPr id="1" name=""/>
        <p:cNvGrpSpPr/>
        <p:nvPr/>
      </p:nvGrpSpPr>
      <p:grpSpPr>
        <a:xfrm>
          <a:off x="0" y="0"/>
          <a:ext cx="0" cy="0"/>
          <a:chOff x="0" y="0"/>
          <a:chExt cx="0" cy="0"/>
        </a:xfrm>
      </p:grpSpPr>
      <p:sp>
        <p:nvSpPr>
          <p:cNvPr id="7" name="Rectangle 6"/>
          <p:cNvSpPr/>
          <p:nvPr userDrawn="1"/>
        </p:nvSpPr>
        <p:spPr bwMode="white">
          <a:xfrm>
            <a:off x="6088658" y="0"/>
            <a:ext cx="6347816" cy="699452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idx="1" hasCustomPrompt="1"/>
          </p:nvPr>
        </p:nvSpPr>
        <p:spPr>
          <a:xfrm>
            <a:off x="6344429" y="1476623"/>
            <a:ext cx="5543930" cy="1201902"/>
          </a:xfrm>
          <a:prstGeom prst="rect">
            <a:avLst/>
          </a:prstGeom>
        </p:spPr>
        <p:txBody>
          <a:bodyPr>
            <a:noAutofit/>
          </a:bodyPr>
          <a:lstStyle>
            <a:lvl1pPr marL="0" indent="0">
              <a:buNone/>
              <a:defRPr sz="4080" b="0" cap="none" baseline="0">
                <a:gradFill>
                  <a:gsLst>
                    <a:gs pos="100000">
                      <a:schemeClr val="bg1"/>
                    </a:gs>
                    <a:gs pos="0">
                      <a:schemeClr val="bg1"/>
                    </a:gs>
                  </a:gsLst>
                  <a:lin ang="5400000" scaled="0"/>
                </a:gra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9" name="Content Placeholder 5"/>
          <p:cNvSpPr>
            <a:spLocks noGrp="1"/>
          </p:cNvSpPr>
          <p:nvPr>
            <p:ph sz="quarter" idx="13"/>
          </p:nvPr>
        </p:nvSpPr>
        <p:spPr>
          <a:xfrm>
            <a:off x="6344429" y="2789431"/>
            <a:ext cx="5554778" cy="621530"/>
          </a:xfrm>
          <a:prstGeom prst="rect">
            <a:avLst/>
          </a:prstGeom>
        </p:spPr>
        <p:txBody>
          <a:bodyPr>
            <a:noAutofit/>
          </a:bodyPr>
          <a:lstStyle>
            <a:lvl1pPr marL="0" indent="0">
              <a:spcBef>
                <a:spcPts val="1224"/>
              </a:spcBef>
              <a:buFont typeface="Arial" pitchFamily="34" charset="0"/>
              <a:buNone/>
              <a:defRPr lang="en-US" sz="2040" kern="1200" spc="0" dirty="0" smtClean="0">
                <a:gradFill>
                  <a:gsLst>
                    <a:gs pos="100000">
                      <a:schemeClr val="bg1"/>
                    </a:gs>
                    <a:gs pos="0">
                      <a:schemeClr val="bg1"/>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dirty="0" smtClean="0"/>
              <a:t>Click to edit Master text styles</a:t>
            </a:r>
          </a:p>
        </p:txBody>
      </p:sp>
      <p:sp>
        <p:nvSpPr>
          <p:cNvPr id="4" name="Picture Placeholder 3"/>
          <p:cNvSpPr>
            <a:spLocks noGrp="1"/>
          </p:cNvSpPr>
          <p:nvPr>
            <p:ph type="pic" sz="quarter" idx="14" hasCustomPrompt="1"/>
          </p:nvPr>
        </p:nvSpPr>
        <p:spPr>
          <a:xfrm>
            <a:off x="0" y="0"/>
            <a:ext cx="6101615" cy="6994525"/>
          </a:xfrm>
        </p:spPr>
        <p:txBody>
          <a:bodyPr lIns="182880" anchor="ctr"/>
          <a:lstStyle>
            <a:lvl1pPr marL="0" indent="0" algn="l">
              <a:buNone/>
              <a:defRPr/>
            </a:lvl1pPr>
          </a:lstStyle>
          <a:p>
            <a:r>
              <a:rPr lang="en-US" dirty="0" smtClean="0"/>
              <a:t>Click to insert photo.</a:t>
            </a:r>
            <a:endParaRPr lang="en-US" dirty="0"/>
          </a:p>
        </p:txBody>
      </p:sp>
    </p:spTree>
    <p:extLst>
      <p:ext uri="{BB962C8B-B14F-4D97-AF65-F5344CB8AC3E}">
        <p14:creationId xmlns:p14="http://schemas.microsoft.com/office/powerpoint/2010/main" val="2167172176"/>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31279" y="1385089"/>
            <a:ext cx="11378776" cy="2920069"/>
          </a:xfrm>
          <a:prstGeom prst="rect">
            <a:avLst/>
          </a:prstGeom>
        </p:spPr>
        <p:txBody>
          <a:bodyPr>
            <a:normAutofit/>
          </a:bodyPr>
          <a:lstStyle>
            <a:lvl1pPr marL="0" indent="0">
              <a:lnSpc>
                <a:spcPct val="90000"/>
              </a:lnSpc>
              <a:buNone/>
              <a:defRPr sz="6527">
                <a:gradFill>
                  <a:gsLst>
                    <a:gs pos="100000">
                      <a:schemeClr val="tx2"/>
                    </a:gs>
                    <a:gs pos="0">
                      <a:schemeClr val="tx2"/>
                    </a:gs>
                  </a:gsLst>
                  <a:lin ang="5400000" scaled="0"/>
                </a:gradFill>
                <a:latin typeface="+mj-lt"/>
              </a:defRPr>
            </a:lvl1pPr>
            <a:lvl2pPr>
              <a:defRPr sz="6527">
                <a:solidFill>
                  <a:schemeClr val="tx2"/>
                </a:solidFill>
                <a:latin typeface="+mn-lt"/>
              </a:defRPr>
            </a:lvl2pPr>
          </a:lstStyle>
          <a:p>
            <a:pPr lvl="0"/>
            <a:r>
              <a:rPr lang="en-US" dirty="0" smtClean="0"/>
              <a:t>“Click to edit Master text styles”</a:t>
            </a:r>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531279" y="4429867"/>
            <a:ext cx="11378776" cy="480118"/>
          </a:xfrm>
          <a:prstGeom prst="rect">
            <a:avLst/>
          </a:prstGeom>
        </p:spPr>
        <p:txBody>
          <a:bodyPr>
            <a:normAutofit/>
          </a:bodyPr>
          <a:lstStyle>
            <a:lvl1pPr marL="0" indent="0">
              <a:lnSpc>
                <a:spcPct val="90000"/>
              </a:lnSpc>
              <a:buNone/>
              <a:defRPr sz="3672">
                <a:gradFill>
                  <a:gsLst>
                    <a:gs pos="100000">
                      <a:schemeClr val="bg2"/>
                    </a:gs>
                    <a:gs pos="0">
                      <a:schemeClr val="bg2"/>
                    </a:gs>
                  </a:gsLst>
                  <a:lin ang="5400000" scaled="0"/>
                </a:gradFill>
                <a:latin typeface="+mj-lt"/>
              </a:defRPr>
            </a:lvl1pPr>
            <a:lvl2pPr>
              <a:defRPr sz="6527">
                <a:solidFill>
                  <a:schemeClr val="tx2"/>
                </a:solidFill>
                <a:latin typeface="+mn-lt"/>
              </a:defRPr>
            </a:lvl2pPr>
          </a:lstStyle>
          <a:p>
            <a:pPr lvl="0"/>
            <a:r>
              <a:rPr lang="en-US" dirty="0" smtClean="0"/>
              <a:t>Click to edit Master text styles</a:t>
            </a:r>
          </a:p>
        </p:txBody>
      </p:sp>
    </p:spTree>
    <p:extLst>
      <p:ext uri="{BB962C8B-B14F-4D97-AF65-F5344CB8AC3E}">
        <p14:creationId xmlns:p14="http://schemas.microsoft.com/office/powerpoint/2010/main" val="183980503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lor Block Quote ">
    <p:spTree>
      <p:nvGrpSpPr>
        <p:cNvPr id="1" name=""/>
        <p:cNvGrpSpPr/>
        <p:nvPr/>
      </p:nvGrpSpPr>
      <p:grpSpPr>
        <a:xfrm>
          <a:off x="0" y="0"/>
          <a:ext cx="0" cy="0"/>
          <a:chOff x="0" y="0"/>
          <a:chExt cx="0" cy="0"/>
        </a:xfrm>
      </p:grpSpPr>
      <p:sp>
        <p:nvSpPr>
          <p:cNvPr id="2" name="Rectangle 1"/>
          <p:cNvSpPr/>
          <p:nvPr userDrawn="1"/>
        </p:nvSpPr>
        <p:spPr bwMode="white">
          <a:xfrm>
            <a:off x="1" y="874315"/>
            <a:ext cx="12436475" cy="5226465"/>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Content Placeholder 4"/>
          <p:cNvSpPr>
            <a:spLocks noGrp="1"/>
          </p:cNvSpPr>
          <p:nvPr>
            <p:ph sz="quarter" idx="11" hasCustomPrompt="1"/>
          </p:nvPr>
        </p:nvSpPr>
        <p:spPr>
          <a:xfrm>
            <a:off x="531279" y="1385089"/>
            <a:ext cx="11378776" cy="2920069"/>
          </a:xfrm>
          <a:prstGeom prst="rect">
            <a:avLst/>
          </a:prstGeom>
        </p:spPr>
        <p:txBody>
          <a:bodyPr>
            <a:normAutofit/>
          </a:bodyPr>
          <a:lstStyle>
            <a:lvl1pPr marL="0" indent="0">
              <a:lnSpc>
                <a:spcPct val="90000"/>
              </a:lnSpc>
              <a:buNone/>
              <a:defRPr sz="6527">
                <a:gradFill>
                  <a:gsLst>
                    <a:gs pos="100000">
                      <a:schemeClr val="bg1"/>
                    </a:gs>
                    <a:gs pos="0">
                      <a:schemeClr val="bg1"/>
                    </a:gs>
                  </a:gsLst>
                  <a:lin ang="5400000" scaled="0"/>
                </a:gradFill>
                <a:latin typeface="+mj-lt"/>
              </a:defRPr>
            </a:lvl1pPr>
            <a:lvl2pPr>
              <a:defRPr sz="6527">
                <a:solidFill>
                  <a:schemeClr val="tx2"/>
                </a:solidFill>
                <a:latin typeface="+mn-lt"/>
              </a:defRPr>
            </a:lvl2pPr>
          </a:lstStyle>
          <a:p>
            <a:pPr lvl="0"/>
            <a:r>
              <a:rPr lang="en-US" dirty="0" smtClean="0"/>
              <a:t>“Click to edit Master text styles”</a:t>
            </a:r>
          </a:p>
        </p:txBody>
      </p:sp>
      <p:sp>
        <p:nvSpPr>
          <p:cNvPr id="10"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
        <p:nvSpPr>
          <p:cNvPr id="11" name="Content Placeholder 4"/>
          <p:cNvSpPr>
            <a:spLocks noGrp="1"/>
          </p:cNvSpPr>
          <p:nvPr>
            <p:ph sz="quarter" idx="13"/>
          </p:nvPr>
        </p:nvSpPr>
        <p:spPr>
          <a:xfrm>
            <a:off x="531279" y="4429867"/>
            <a:ext cx="11378776" cy="480118"/>
          </a:xfrm>
          <a:prstGeom prst="rect">
            <a:avLst/>
          </a:prstGeom>
        </p:spPr>
        <p:txBody>
          <a:bodyPr>
            <a:normAutofit/>
          </a:bodyPr>
          <a:lstStyle>
            <a:lvl1pPr marL="0" indent="0">
              <a:lnSpc>
                <a:spcPct val="90000"/>
              </a:lnSpc>
              <a:buNone/>
              <a:defRPr sz="3672">
                <a:gradFill>
                  <a:gsLst>
                    <a:gs pos="100000">
                      <a:schemeClr val="bg1"/>
                    </a:gs>
                    <a:gs pos="0">
                      <a:schemeClr val="bg1"/>
                    </a:gs>
                  </a:gsLst>
                  <a:lin ang="5400000" scaled="0"/>
                </a:gradFill>
                <a:latin typeface="+mj-lt"/>
              </a:defRPr>
            </a:lvl1pPr>
            <a:lvl2pPr>
              <a:defRPr sz="6527">
                <a:solidFill>
                  <a:schemeClr val="tx2"/>
                </a:solidFill>
                <a:latin typeface="+mn-lt"/>
              </a:defRPr>
            </a:lvl2pPr>
          </a:lstStyle>
          <a:p>
            <a:pPr lvl="0"/>
            <a:r>
              <a:rPr lang="en-US" dirty="0" smtClean="0"/>
              <a:t>Click to edit Master text styles</a:t>
            </a:r>
          </a:p>
        </p:txBody>
      </p:sp>
    </p:spTree>
    <p:extLst>
      <p:ext uri="{BB962C8B-B14F-4D97-AF65-F5344CB8AC3E}">
        <p14:creationId xmlns:p14="http://schemas.microsoft.com/office/powerpoint/2010/main" val="2210014597"/>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4" name="Slide Number Placeholder 9"/>
          <p:cNvSpPr>
            <a:spLocks noGrp="1"/>
          </p:cNvSpPr>
          <p:nvPr>
            <p:ph type="sldNum" sz="quarter" idx="12"/>
          </p:nvPr>
        </p:nvSpPr>
        <p:spPr>
          <a:xfrm>
            <a:off x="531279"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spTree>
    <p:extLst>
      <p:ext uri="{BB962C8B-B14F-4D97-AF65-F5344CB8AC3E}">
        <p14:creationId xmlns:p14="http://schemas.microsoft.com/office/powerpoint/2010/main" val="4007717815"/>
      </p:ext>
    </p:extLst>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39674"/>
      </p:ext>
    </p:extLst>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gradFill>
                  <a:gsLst>
                    <a:gs pos="1250">
                      <a:schemeClr val="tx2"/>
                    </a:gs>
                    <a:gs pos="100000">
                      <a:schemeClr val="tx2"/>
                    </a:gs>
                  </a:gsLst>
                  <a:lin ang="5400000" scaled="0"/>
                </a:gradFill>
              </a:defRPr>
            </a:lvl1pPr>
          </a:lstStyle>
          <a:p>
            <a:r>
              <a:rPr lang="en-US" dirty="0" smtClean="0"/>
              <a:t>Slide for Developer Code</a:t>
            </a:r>
            <a:endParaRPr lang="en-US" dirty="0"/>
          </a:p>
        </p:txBody>
      </p:sp>
      <p:sp>
        <p:nvSpPr>
          <p:cNvPr id="3" name="Rectangle 2"/>
          <p:cNvSpPr/>
          <p:nvPr userDrawn="1"/>
        </p:nvSpPr>
        <p:spPr bwMode="hidden">
          <a:xfrm>
            <a:off x="1" y="1178952"/>
            <a:ext cx="12436475" cy="5815573"/>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1836"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528849" y="1476622"/>
            <a:ext cx="11378776" cy="2027818"/>
          </a:xfrm>
        </p:spPr>
        <p:txBody>
          <a:bodyPr/>
          <a:lstStyle>
            <a:lvl1pPr marL="0" indent="0">
              <a:lnSpc>
                <a:spcPct val="95000"/>
              </a:lnSpc>
              <a:buNone/>
              <a:defRPr sz="3264">
                <a:gradFill>
                  <a:gsLst>
                    <a:gs pos="1250">
                      <a:srgbClr val="000000"/>
                    </a:gs>
                    <a:gs pos="100000">
                      <a:srgbClr val="000000"/>
                    </a:gs>
                  </a:gsLst>
                  <a:lin ang="5400000" scaled="0"/>
                </a:gradFill>
                <a:latin typeface="Consolas" pitchFamily="49" charset="0"/>
                <a:cs typeface="Consolas" pitchFamily="49" charset="0"/>
              </a:defRPr>
            </a:lvl1pPr>
            <a:lvl2pPr marL="346486"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2pPr>
            <a:lvl3pPr marL="584492"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3pPr>
            <a:lvl4pPr marL="814403"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4pPr>
            <a:lvl5pPr marL="1050791" indent="0">
              <a:lnSpc>
                <a:spcPct val="95000"/>
              </a:lnSpc>
              <a:buNone/>
              <a:defRPr>
                <a:gradFill>
                  <a:gsLst>
                    <a:gs pos="1250">
                      <a:srgbClr val="000000"/>
                    </a:gs>
                    <a:gs pos="100000">
                      <a:srgbClr val="000000"/>
                    </a:gs>
                  </a:gsLst>
                  <a:lin ang="5400000" scaled="0"/>
                </a:gradFill>
                <a:latin typeface="Consolas" pitchFamily="49" charset="0"/>
                <a:cs typeface="Consolas" pitchFamily="49"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30726961"/>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buClr>
                <a:schemeClr val="tx2"/>
              </a:buClr>
              <a:defRPr sz="4000">
                <a:gradFill>
                  <a:gsLst>
                    <a:gs pos="7080">
                      <a:schemeClr val="tx2"/>
                    </a:gs>
                    <a:gs pos="36283">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03268474"/>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531279" y="233152"/>
            <a:ext cx="11378776" cy="678031"/>
          </a:xfrm>
        </p:spPr>
        <p:txBody>
          <a:bodyPr/>
          <a:lstStyle>
            <a:lvl1pPr>
              <a:defRPr sz="4896" baseline="0">
                <a:gradFill>
                  <a:gsLst>
                    <a:gs pos="0">
                      <a:srgbClr val="FFFFFF"/>
                    </a:gs>
                    <a:gs pos="100000">
                      <a:srgbClr val="FFFFFF"/>
                    </a:gs>
                  </a:gsLst>
                  <a:lin ang="5400000" scaled="0"/>
                </a:gradFill>
                <a:latin typeface="Segoe UI" pitchFamily="34" charset="0"/>
                <a:ea typeface="Segoe UI" pitchFamily="34" charset="0"/>
                <a:cs typeface="Segoe UI" pitchFamily="34" charset="0"/>
              </a:defRPr>
            </a:lvl1pPr>
          </a:lstStyle>
          <a:p>
            <a:endParaRPr lang="en-US" dirty="0"/>
          </a:p>
        </p:txBody>
      </p:sp>
      <p:sp>
        <p:nvSpPr>
          <p:cNvPr id="6" name="Text Placeholder 5"/>
          <p:cNvSpPr>
            <a:spLocks noGrp="1"/>
          </p:cNvSpPr>
          <p:nvPr>
            <p:ph type="body" sz="quarter" idx="10" hasCustomPrompt="1"/>
          </p:nvPr>
        </p:nvSpPr>
        <p:spPr bwMode="white">
          <a:xfrm>
            <a:off x="529660" y="1476621"/>
            <a:ext cx="11375536" cy="2084319"/>
          </a:xfrm>
          <a:prstGeom prst="rect">
            <a:avLst/>
          </a:prstGeom>
        </p:spPr>
        <p:txBody>
          <a:bodyPr/>
          <a:lstStyle>
            <a:lvl1pPr marL="349724" indent="-349724">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1pPr>
            <a:lvl2pPr marL="641160"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2pPr>
            <a:lvl3pPr marL="932597" indent="-291436">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3pPr>
            <a:lvl4pPr marL="1165746"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4pPr>
            <a:lvl5pPr marL="1398895" indent="-233149">
              <a:buClr>
                <a:srgbClr val="FFFFFF"/>
              </a:buClr>
              <a:buSzPct val="90000"/>
              <a:buFont typeface="Arial" pitchFamily="34" charset="0"/>
              <a:buChar char="•"/>
              <a:defRPr>
                <a:gradFill>
                  <a:gsLst>
                    <a:gs pos="0">
                      <a:srgbClr val="FFFFFF"/>
                    </a:gs>
                    <a:gs pos="86000">
                      <a:srgbClr val="FFFFFF"/>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2394" tIns="76197" rIns="152394" bIns="76197" anchor="b" anchorCtr="0">
            <a:noAutofit/>
          </a:bodyPr>
          <a:lstStyle>
            <a:lvl1pPr algn="r">
              <a:buFont typeface="Arial" pitchFamily="34" charset="0"/>
              <a:buNone/>
              <a:defRPr sz="3672"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Tree>
    <p:extLst>
      <p:ext uri="{BB962C8B-B14F-4D97-AF65-F5344CB8AC3E}">
        <p14:creationId xmlns:p14="http://schemas.microsoft.com/office/powerpoint/2010/main" val="2349791256"/>
      </p:ext>
    </p:extLst>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30858" y="445256"/>
            <a:ext cx="11629837" cy="459084"/>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430858" y="1222426"/>
            <a:ext cx="11629837" cy="136443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805383" y="6471256"/>
            <a:ext cx="1399468" cy="445553"/>
          </a:xfrm>
          <a:prstGeom prst="rect">
            <a:avLst/>
          </a:prstGeom>
        </p:spPr>
      </p:pic>
    </p:spTree>
    <p:extLst>
      <p:ext uri="{BB962C8B-B14F-4D97-AF65-F5344CB8AC3E}">
        <p14:creationId xmlns:p14="http://schemas.microsoft.com/office/powerpoint/2010/main" val="2010376617"/>
      </p:ext>
    </p:extLst>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and  Non-Bulleted Content">
    <p:spTree>
      <p:nvGrpSpPr>
        <p:cNvPr id="1" name=""/>
        <p:cNvGrpSpPr/>
        <p:nvPr/>
      </p:nvGrpSpPr>
      <p:grpSpPr>
        <a:xfrm>
          <a:off x="0" y="0"/>
          <a:ext cx="0" cy="0"/>
          <a:chOff x="0" y="0"/>
          <a:chExt cx="0" cy="0"/>
        </a:xfrm>
      </p:grpSpPr>
      <p:sp>
        <p:nvSpPr>
          <p:cNvPr id="2" name="Title 1"/>
          <p:cNvSpPr>
            <a:spLocks noGrp="1"/>
          </p:cNvSpPr>
          <p:nvPr>
            <p:ph type="title"/>
          </p:nvPr>
        </p:nvSpPr>
        <p:spPr>
          <a:xfrm>
            <a:off x="529660" y="233151"/>
            <a:ext cx="11375536" cy="679653"/>
          </a:xfrm>
        </p:spPr>
        <p:txBody>
          <a:bodyPr/>
          <a:lstStyle/>
          <a:p>
            <a:r>
              <a:rPr lang="en-US" smtClean="0"/>
              <a:t>Click to edit Master title style</a:t>
            </a:r>
            <a:endParaRPr lang="en-US" dirty="0"/>
          </a:p>
        </p:txBody>
      </p:sp>
      <p:sp>
        <p:nvSpPr>
          <p:cNvPr id="5" name="Text Placeholder 4"/>
          <p:cNvSpPr>
            <a:spLocks noGrp="1"/>
          </p:cNvSpPr>
          <p:nvPr>
            <p:ph type="body" sz="quarter" idx="10"/>
          </p:nvPr>
        </p:nvSpPr>
        <p:spPr>
          <a:xfrm>
            <a:off x="529660" y="1476621"/>
            <a:ext cx="11375536" cy="965254"/>
          </a:xfrm>
        </p:spPr>
        <p:txBody>
          <a:bodyPr/>
          <a:lstStyle>
            <a:lvl1pPr marL="0" indent="0">
              <a:spcBef>
                <a:spcPts val="0"/>
              </a:spcBef>
              <a:spcAft>
                <a:spcPts val="918"/>
              </a:spcAft>
              <a:buNone/>
              <a:defRPr sz="4080" spc="-102" baseline="0">
                <a:latin typeface="Segoe UI Light" pitchFamily="34" charset="0"/>
              </a:defRPr>
            </a:lvl1pPr>
            <a:lvl2pPr marL="0" indent="0">
              <a:spcBef>
                <a:spcPts val="0"/>
              </a:spcBef>
              <a:spcAft>
                <a:spcPts val="408"/>
              </a:spcAft>
              <a:buNone/>
              <a:defRPr sz="2040" spc="-51" baseline="0"/>
            </a:lvl2pPr>
            <a:lvl3pPr marL="0" indent="0">
              <a:spcBef>
                <a:spcPts val="0"/>
              </a:spcBef>
              <a:spcAft>
                <a:spcPts val="408"/>
              </a:spcAft>
              <a:buNone/>
              <a:defRPr sz="2040"/>
            </a:lvl3pPr>
            <a:lvl4pPr marL="0" indent="0">
              <a:spcBef>
                <a:spcPts val="0"/>
              </a:spcBef>
              <a:spcAft>
                <a:spcPts val="408"/>
              </a:spcAft>
              <a:buNone/>
              <a:defRPr/>
            </a:lvl4pPr>
            <a:lvl5pPr marL="0" indent="0">
              <a:spcBef>
                <a:spcPts val="0"/>
              </a:spcBef>
              <a:spcAft>
                <a:spcPts val="408"/>
              </a:spcAft>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550733415"/>
      </p:ext>
    </p:extLst>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30856" y="1222425"/>
            <a:ext cx="5696677" cy="1040590"/>
          </a:xfrm>
        </p:spPr>
        <p:txBody>
          <a:bodyPr/>
          <a:lstStyle>
            <a:lvl1pPr marL="260069" indent="-260069">
              <a:lnSpc>
                <a:spcPct val="90000"/>
              </a:lnSpc>
              <a:defRPr sz="1530"/>
            </a:lvl1pPr>
            <a:lvl2pPr marL="515080" indent="-248938">
              <a:lnSpc>
                <a:spcPct val="90000"/>
              </a:lnSpc>
              <a:defRPr sz="1428"/>
            </a:lvl2pPr>
            <a:lvl3pPr marL="729613" indent="-220603">
              <a:lnSpc>
                <a:spcPct val="90000"/>
              </a:lnSpc>
              <a:defRPr sz="1224"/>
            </a:lvl3pPr>
            <a:lvl4pPr marL="939086" indent="-209473">
              <a:lnSpc>
                <a:spcPct val="90000"/>
              </a:lnSpc>
              <a:defRPr sz="1122"/>
            </a:lvl4pPr>
            <a:lvl5pPr marL="1159690" indent="-214532">
              <a:lnSpc>
                <a:spcPct val="90000"/>
              </a:lnSpc>
              <a:defRPr sz="1122"/>
            </a:lvl5pPr>
            <a:lvl6pPr>
              <a:defRPr sz="1428"/>
            </a:lvl6pPr>
            <a:lvl7pPr>
              <a:defRPr sz="1428"/>
            </a:lvl7pPr>
            <a:lvl8pPr>
              <a:defRPr sz="1428"/>
            </a:lvl8pPr>
            <a:lvl9pPr>
              <a:defRPr sz="142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07326" y="1222425"/>
            <a:ext cx="5753369" cy="1040590"/>
          </a:xfrm>
        </p:spPr>
        <p:txBody>
          <a:bodyPr/>
          <a:lstStyle>
            <a:lvl1pPr marL="266142" indent="-266142">
              <a:lnSpc>
                <a:spcPct val="90000"/>
              </a:lnSpc>
              <a:defRPr sz="1530"/>
            </a:lvl1pPr>
            <a:lvl2pPr marL="515080" indent="-260069">
              <a:lnSpc>
                <a:spcPct val="90000"/>
              </a:lnSpc>
              <a:defRPr sz="1428"/>
            </a:lvl2pPr>
            <a:lvl3pPr marL="735684" indent="-231736">
              <a:lnSpc>
                <a:spcPct val="90000"/>
              </a:lnSpc>
              <a:defRPr sz="1224"/>
            </a:lvl3pPr>
            <a:lvl4pPr marL="939086" indent="-203402">
              <a:lnSpc>
                <a:spcPct val="90000"/>
              </a:lnSpc>
              <a:defRPr sz="1122"/>
            </a:lvl4pPr>
            <a:lvl5pPr marL="1159690" indent="-209473">
              <a:lnSpc>
                <a:spcPct val="90000"/>
              </a:lnSpc>
              <a:defRPr sz="1122"/>
            </a:lvl5pPr>
            <a:lvl6pPr>
              <a:defRPr sz="1428"/>
            </a:lvl6pPr>
            <a:lvl7pPr>
              <a:defRPr sz="1428"/>
            </a:lvl7pPr>
            <a:lvl8pPr>
              <a:defRPr sz="1428"/>
            </a:lvl8pPr>
            <a:lvl9pPr>
              <a:defRPr sz="142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66565421"/>
      </p:ext>
    </p:extLst>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529661" y="1476623"/>
            <a:ext cx="11375536" cy="201284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6413947"/>
      </p:ext>
    </p:extLst>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ection Title Ligh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199"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6792195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Demo slide">
    <p:bg>
      <p:bgRef idx="1001">
        <a:schemeClr val="bg2"/>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820" y="1090"/>
            <a:ext cx="12430199" cy="6991987"/>
          </a:xfrm>
          <a:prstGeom prst="rect">
            <a:avLst/>
          </a:prstGeom>
        </p:spPr>
      </p:pic>
      <p:sp>
        <p:nvSpPr>
          <p:cNvPr id="2" name="Title 1"/>
          <p:cNvSpPr>
            <a:spLocks noGrp="1"/>
          </p:cNvSpPr>
          <p:nvPr>
            <p:ph type="title" hasCustomPrompt="1"/>
          </p:nvPr>
        </p:nvSpPr>
        <p:spPr>
          <a:xfrm>
            <a:off x="274639" y="2136776"/>
            <a:ext cx="10056812" cy="1181862"/>
          </a:xfrm>
          <a:noFill/>
        </p:spPr>
        <p:txBody>
          <a:bodyPr tIns="91440" bIns="91440" anchor="t" anchorCtr="0">
            <a:spAutoFit/>
          </a:bodyPr>
          <a:lstStyle>
            <a:lvl1pPr>
              <a:defRPr sz="7199" spc="-100"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4881266"/>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6" name="Rectangle 5"/>
          <p:cNvSpPr/>
          <p:nvPr userDrawn="1"/>
        </p:nvSpPr>
        <p:spPr bwMode="gray">
          <a:xfrm>
            <a:off x="0" y="6537325"/>
            <a:ext cx="12435840" cy="457200"/>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8"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5507" y="6678218"/>
            <a:ext cx="822951" cy="175415"/>
          </a:xfrm>
          <a:prstGeom prst="rect">
            <a:avLst/>
          </a:prstGeom>
        </p:spPr>
      </p:pic>
    </p:spTree>
    <p:extLst>
      <p:ext uri="{BB962C8B-B14F-4D97-AF65-F5344CB8AC3E}">
        <p14:creationId xmlns:p14="http://schemas.microsoft.com/office/powerpoint/2010/main" val="4464773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9"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343375224"/>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1" y="-7938"/>
            <a:ext cx="12466637" cy="7010400"/>
          </a:xfrm>
          <a:prstGeom prst="rect">
            <a:avLst/>
          </a:prstGeom>
        </p:spPr>
      </p:pic>
      <p:sp>
        <p:nvSpPr>
          <p:cNvPr id="19" name="Dark gradation top"/>
          <p:cNvSpPr/>
          <p:nvPr userDrawn="1"/>
        </p:nvSpPr>
        <p:spPr bwMode="gray">
          <a:xfrm>
            <a:off x="1"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9"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1" y="2125662"/>
            <a:ext cx="6021387" cy="2103119"/>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9" y="4228783"/>
            <a:ext cx="6019799" cy="1554478"/>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1"/>
            <a:ext cx="1552931" cy="332660"/>
          </a:xfrm>
          <a:prstGeom prst="rect">
            <a:avLst/>
          </a:prstGeom>
        </p:spPr>
      </p:pic>
    </p:spTree>
    <p:extLst>
      <p:ext uri="{BB962C8B-B14F-4D97-AF65-F5344CB8AC3E}">
        <p14:creationId xmlns:p14="http://schemas.microsoft.com/office/powerpoint/2010/main" val="22845592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8"/>
            <a:ext cx="6399213" cy="1830388"/>
          </a:xfrm>
          <a:noFill/>
        </p:spPr>
        <p:txBody>
          <a:bodyPr lIns="146304" tIns="109728" rIns="146304" bIns="109728">
            <a:noAutofit/>
          </a:bodyPr>
          <a:lstStyle>
            <a:lvl1pPr marL="0" indent="0">
              <a:spcBef>
                <a:spcPts val="0"/>
              </a:spcBef>
              <a:buNone/>
              <a:defRPr sz="3599"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5999"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1"/>
            <a:ext cx="1552931" cy="332660"/>
          </a:xfrm>
          <a:prstGeom prst="rect">
            <a:avLst/>
          </a:prstGeom>
        </p:spPr>
      </p:pic>
    </p:spTree>
    <p:extLst>
      <p:ext uri="{BB962C8B-B14F-4D97-AF65-F5344CB8AC3E}">
        <p14:creationId xmlns:p14="http://schemas.microsoft.com/office/powerpoint/2010/main" val="38394373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1"/>
            <a:ext cx="11887200" cy="2092881"/>
          </a:xfrm>
        </p:spPr>
        <p:txBody>
          <a:bodyPr>
            <a:spAutoFit/>
          </a:bodyPr>
          <a:lstStyle>
            <a:lvl1pPr>
              <a:defRPr sz="40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131149"/>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3" y="2125678"/>
            <a:ext cx="8229536" cy="1828786"/>
          </a:xfrm>
          <a:noFill/>
        </p:spPr>
        <p:txBody>
          <a:bodyPr lIns="146304" tIns="91440" rIns="146304" bIns="91440" anchor="t" anchorCtr="0"/>
          <a:lstStyle>
            <a:lvl1pPr>
              <a:defRPr sz="5999"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599"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bwMode="invGray">
          <a:xfrm>
            <a:off x="458332" y="6182441"/>
            <a:ext cx="1552931" cy="332660"/>
          </a:xfrm>
          <a:prstGeom prst="rect">
            <a:avLst/>
          </a:prstGeom>
        </p:spPr>
      </p:pic>
    </p:spTree>
    <p:extLst>
      <p:ext uri="{BB962C8B-B14F-4D97-AF65-F5344CB8AC3E}">
        <p14:creationId xmlns:p14="http://schemas.microsoft.com/office/powerpoint/2010/main" val="208174869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3"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8229599"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9" y="3954464"/>
            <a:ext cx="8229589" cy="1829593"/>
          </a:xfrm>
          <a:noFill/>
        </p:spPr>
        <p:txBody>
          <a:bodyPr lIns="182880" tIns="146304" rIns="182880" bIns="146304">
            <a:noAutofit/>
          </a:bodyPr>
          <a:lstStyle>
            <a:lvl1pPr marL="0" indent="0">
              <a:spcBef>
                <a:spcPts val="0"/>
              </a:spcBef>
              <a:buNone/>
              <a:defRPr sz="3599"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9675423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3"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40" y="1209973"/>
            <a:ext cx="8229599" cy="2751698"/>
          </a:xfrm>
          <a:noFill/>
        </p:spPr>
        <p:txBody>
          <a:bodyPr tIns="91440" bIns="91440" anchor="t" anchorCtr="0"/>
          <a:lstStyle>
            <a:lvl1pPr>
              <a:defRPr sz="7198"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41316645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898251751"/>
      </p:ext>
    </p:extLst>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defRPr sz="8799"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3411801079"/>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1016579321"/>
      </p:ext>
    </p:extLst>
  </p:cSld>
  <p:clrMapOvr>
    <a:masterClrMapping/>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9" y="2125663"/>
            <a:ext cx="11887200" cy="1831975"/>
          </a:xfrm>
          <a:noFill/>
        </p:spPr>
        <p:txBody>
          <a:bodyPr tIns="91440" bIns="91440" anchor="t" anchorCtr="0"/>
          <a:lstStyle>
            <a:lvl1pPr algn="l" defTabSz="932563" rtl="0" eaLnBrk="1" latinLnBrk="0" hangingPunct="1">
              <a:lnSpc>
                <a:spcPct val="90000"/>
              </a:lnSpc>
              <a:spcBef>
                <a:spcPct val="0"/>
              </a:spcBef>
              <a:buNone/>
              <a:defRPr lang="en-US" sz="8799"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1575560153"/>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97353940"/>
      </p:ext>
    </p:extLst>
  </p:cSld>
  <p:clrMapOvr>
    <a:masterClrMapping/>
  </p:clrMapOvr>
  <p:transition>
    <p:fade/>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50"/>
            <a:ext cx="11889564" cy="2059025"/>
          </a:xfrm>
        </p:spPr>
        <p:txBody>
          <a:bodyPr/>
          <a:lstStyle>
            <a:lvl1pPr marL="0" indent="0">
              <a:buNone/>
              <a:defRPr>
                <a:gradFill>
                  <a:gsLst>
                    <a:gs pos="2920">
                      <a:schemeClr val="tx1"/>
                    </a:gs>
                    <a:gs pos="100000">
                      <a:schemeClr val="tx1"/>
                    </a:gs>
                  </a:gsLst>
                  <a:lin ang="5400000" scaled="0"/>
                </a:gradFill>
              </a:defRPr>
            </a:lvl1pPr>
            <a:lvl2pPr marL="28569" indent="0">
              <a:buNone/>
              <a:defRPr sz="2000"/>
            </a:lvl2pPr>
            <a:lvl3pPr marL="223795" indent="0">
              <a:buNone/>
              <a:defRPr sz="2000"/>
            </a:lvl3pPr>
            <a:lvl4pPr marL="476159" indent="0">
              <a:buNone/>
              <a:defRPr sz="1800"/>
            </a:lvl4pPr>
            <a:lvl5pPr marL="739632"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68219955"/>
      </p:ext>
    </p:extLst>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19448549"/>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gradFill>
                  <a:gsLst>
                    <a:gs pos="12389">
                      <a:schemeClr val="tx2"/>
                    </a:gs>
                    <a:gs pos="31000">
                      <a:schemeClr val="tx2"/>
                    </a:gs>
                  </a:gsLst>
                  <a:lin ang="5400000" scaled="0"/>
                </a:gradFill>
              </a:defRPr>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959926"/>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9"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7883504"/>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9349"/>
          </a:xfrm>
        </p:spPr>
        <p:txBody>
          <a:bodyPr wrap="square">
            <a:spAutoFit/>
          </a:bodyPr>
          <a:lstStyle>
            <a:lvl1pPr marL="0" indent="0">
              <a:spcBef>
                <a:spcPts val="1224"/>
              </a:spcBef>
              <a:buClr>
                <a:schemeClr val="tx1"/>
              </a:buClr>
              <a:buFont typeface="Wingdings" pitchFamily="2" charset="2"/>
              <a:buNone/>
              <a:defRPr sz="3599"/>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68542757"/>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536079"/>
          </a:xfrm>
        </p:spPr>
        <p:txBody>
          <a:bodyPr wrap="square">
            <a:spAutoFit/>
          </a:bodyPr>
          <a:lstStyle>
            <a:lvl1pPr marL="0" indent="0">
              <a:spcBef>
                <a:spcPts val="1224"/>
              </a:spcBef>
              <a:buClr>
                <a:schemeClr val="tx1"/>
              </a:buClr>
              <a:buFont typeface="Wingdings" pitchFamily="2" charset="2"/>
              <a:buNone/>
              <a:defRPr sz="3599">
                <a:solidFill>
                  <a:schemeClr val="tx1"/>
                </a:soli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536079"/>
          </a:xfrm>
        </p:spPr>
        <p:txBody>
          <a:bodyPr wrap="square">
            <a:spAutoFit/>
          </a:bodyPr>
          <a:lstStyle>
            <a:lvl1pPr marL="0" indent="0">
              <a:spcBef>
                <a:spcPts val="1224"/>
              </a:spcBef>
              <a:buClr>
                <a:schemeClr val="tx1"/>
              </a:buClr>
              <a:buFont typeface="Wingdings" pitchFamily="2" charset="2"/>
              <a:buNone/>
              <a:defRPr sz="3599">
                <a:solidFill>
                  <a:schemeClr val="tx1"/>
                </a:solidFill>
              </a:defRPr>
            </a:lvl1pPr>
            <a:lvl2pPr marL="0" indent="0">
              <a:buNone/>
              <a:defRPr sz="2000"/>
            </a:lvl2pPr>
            <a:lvl3pPr marL="231730" indent="0">
              <a:buNone/>
              <a:tabLst/>
              <a:defRPr sz="2000"/>
            </a:lvl3pPr>
            <a:lvl4pPr marL="460287" indent="0">
              <a:buNone/>
              <a:defRPr/>
            </a:lvl4pPr>
            <a:lvl5pPr marL="685669"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90025711"/>
      </p:ext>
    </p:extLst>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603790"/>
          </a:xfrm>
        </p:spPr>
        <p:txBody>
          <a:bodyPr wrap="square">
            <a:spAutoFit/>
          </a:bodyPr>
          <a:lstStyle>
            <a:lvl1pPr marL="287282" indent="-287282">
              <a:spcBef>
                <a:spcPts val="1224"/>
              </a:spcBef>
              <a:buClr>
                <a:schemeClr val="tx1"/>
              </a:buClr>
              <a:buFontTx/>
              <a:buBlip>
                <a:blip r:embed="rId2"/>
              </a:buBlip>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603790"/>
          </a:xfrm>
        </p:spPr>
        <p:txBody>
          <a:bodyPr wrap="square">
            <a:spAutoFit/>
          </a:bodyPr>
          <a:lstStyle>
            <a:lvl1pPr marL="287282" indent="-287282">
              <a:spcBef>
                <a:spcPts val="1224"/>
              </a:spcBef>
              <a:buClr>
                <a:schemeClr val="tx1"/>
              </a:buClr>
              <a:buFontTx/>
              <a:buBlip>
                <a:blip r:embed="rId2"/>
              </a:buBlip>
              <a:defRPr sz="3599"/>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34918064"/>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50"/>
            <a:ext cx="5486399" cy="2603790"/>
          </a:xfrm>
        </p:spPr>
        <p:txBody>
          <a:bodyPr wrap="square">
            <a:spAutoFit/>
          </a:bodyPr>
          <a:lstStyle>
            <a:lvl1pPr marL="287282" indent="-287282">
              <a:spcBef>
                <a:spcPts val="1224"/>
              </a:spcBef>
              <a:buClr>
                <a:schemeClr val="tx2"/>
              </a:buClr>
              <a:buFontTx/>
              <a:buBlip>
                <a:blip r:embed="rId2"/>
              </a:buBlip>
              <a:defRPr sz="3599">
                <a:solidFill>
                  <a:schemeClr val="tx1"/>
                </a:soli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50"/>
            <a:ext cx="5486399" cy="2603790"/>
          </a:xfrm>
        </p:spPr>
        <p:txBody>
          <a:bodyPr wrap="square">
            <a:spAutoFit/>
          </a:bodyPr>
          <a:lstStyle>
            <a:lvl1pPr marL="287282" indent="-287282">
              <a:spcBef>
                <a:spcPts val="1224"/>
              </a:spcBef>
              <a:buClr>
                <a:schemeClr val="tx2"/>
              </a:buClr>
              <a:buFontTx/>
              <a:buBlip>
                <a:blip r:embed="rId2"/>
              </a:buBlip>
              <a:defRPr sz="3599">
                <a:solidFill>
                  <a:schemeClr val="tx1"/>
                </a:solidFill>
              </a:defRPr>
            </a:lvl1pPr>
            <a:lvl2pPr marL="531064" indent="-233150">
              <a:defRPr sz="2400"/>
            </a:lvl2pPr>
            <a:lvl3pPr marL="699450" indent="-168387">
              <a:tabLst/>
              <a:defRPr sz="2000"/>
            </a:lvl3pPr>
            <a:lvl4pPr marL="880789" indent="-181339">
              <a:defRPr/>
            </a:lvl4pPr>
            <a:lvl5pPr marL="1049175" indent="-168387">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1884549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93895007"/>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4"/>
            <a:ext cx="11889564" cy="917575"/>
          </a:xfrm>
        </p:spPr>
        <p:txBody>
          <a:bodyPr/>
          <a:lstStyle>
            <a:lvl1pPr>
              <a:defRPr sz="7198" baseline="0"/>
            </a:lvl1pPr>
          </a:lstStyle>
          <a:p>
            <a:r>
              <a:rPr lang="en-US" smtClean="0"/>
              <a:t>Click to edit Master title style</a:t>
            </a:r>
            <a:endParaRPr lang="en-US" dirty="0"/>
          </a:p>
        </p:txBody>
      </p:sp>
    </p:spTree>
    <p:extLst>
      <p:ext uri="{BB962C8B-B14F-4D97-AF65-F5344CB8AC3E}">
        <p14:creationId xmlns:p14="http://schemas.microsoft.com/office/powerpoint/2010/main" val="2621864116"/>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smtClean="0"/>
              <a:t>Click to edit Master title style</a:t>
            </a:r>
            <a:endParaRPr lang="en-US" dirty="0"/>
          </a:p>
        </p:txBody>
      </p:sp>
    </p:spTree>
    <p:extLst>
      <p:ext uri="{BB962C8B-B14F-4D97-AF65-F5344CB8AC3E}">
        <p14:creationId xmlns:p14="http://schemas.microsoft.com/office/powerpoint/2010/main" val="959174216"/>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6" y="2125664"/>
            <a:ext cx="8219813" cy="1828800"/>
          </a:xfrm>
        </p:spPr>
        <p:txBody>
          <a:bodyPr/>
          <a:lstStyle>
            <a:lvl1pPr>
              <a:defRPr sz="5999" baseline="0"/>
            </a:lvl1pPr>
          </a:lstStyle>
          <a:p>
            <a:r>
              <a:rPr lang="en-US" smtClean="0"/>
              <a:t>Click to edit Master title style</a:t>
            </a:r>
            <a:endParaRPr lang="en-US" dirty="0"/>
          </a:p>
        </p:txBody>
      </p:sp>
    </p:spTree>
    <p:extLst>
      <p:ext uri="{BB962C8B-B14F-4D97-AF65-F5344CB8AC3E}">
        <p14:creationId xmlns:p14="http://schemas.microsoft.com/office/powerpoint/2010/main" val="3856479242"/>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7"/>
            <a:ext cx="10058399" cy="917575"/>
          </a:xfrm>
        </p:spPr>
        <p:txBody>
          <a:bodyPr/>
          <a:lstStyle>
            <a:lvl1pPr marL="233318" indent="-233318">
              <a:defRPr sz="5999"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199"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900191363"/>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1914370"/>
          </a:xfrm>
        </p:spPr>
        <p:txBody>
          <a:bodyPr wrap="square">
            <a:spAutoFit/>
          </a:bodyPr>
          <a:lstStyle>
            <a:lvl1pPr marL="0" indent="0">
              <a:spcBef>
                <a:spcPts val="1224"/>
              </a:spcBef>
              <a:buClr>
                <a:schemeClr val="tx1"/>
              </a:buClr>
              <a:buFont typeface="Wingdings" pitchFamily="2" charset="2"/>
              <a:buNone/>
              <a:defRPr sz="3200"/>
            </a:lvl1pPr>
            <a:lvl2pPr marL="0" indent="0">
              <a:buNone/>
              <a:defRPr sz="2000"/>
            </a:lvl2pPr>
            <a:lvl3pPr marL="231757" indent="0">
              <a:buNone/>
              <a:tabLst/>
              <a:defRPr sz="2000"/>
            </a:lvl3pPr>
            <a:lvl4pPr marL="460338" indent="0">
              <a:buNone/>
              <a:defRPr/>
            </a:lvl4pPr>
            <a:lvl5pPr marL="685745"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6586672"/>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4"/>
            <a:ext cx="10058399" cy="917575"/>
          </a:xfrm>
        </p:spPr>
        <p:txBody>
          <a:bodyPr/>
          <a:lstStyle>
            <a:lvl1pPr marL="282520" indent="-282520">
              <a:tabLst>
                <a:tab pos="282520" algn="l"/>
              </a:tabLst>
              <a:defRPr sz="5999"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199"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20127903"/>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7" y="2430463"/>
            <a:ext cx="11887200" cy="932563"/>
          </a:xfrm>
        </p:spPr>
        <p:txBody>
          <a:bodyPr/>
          <a:lstStyle>
            <a:lvl1pPr marL="0" indent="0">
              <a:buNone/>
              <a:defRPr sz="5399">
                <a:gradFill>
                  <a:gsLst>
                    <a:gs pos="3333">
                      <a:schemeClr val="tx1"/>
                    </a:gs>
                    <a:gs pos="39000">
                      <a:schemeClr val="tx1"/>
                    </a:gs>
                  </a:gsLst>
                  <a:lin ang="5400000" scaled="0"/>
                </a:gradFill>
              </a:defRPr>
            </a:lvl1pPr>
            <a:lvl2pPr marL="0" indent="0">
              <a:buFontTx/>
              <a:buNone/>
              <a:defRPr sz="2000"/>
            </a:lvl2pPr>
            <a:lvl3pPr marL="228557" indent="0">
              <a:buNone/>
              <a:defRPr/>
            </a:lvl3pPr>
            <a:lvl4pPr marL="457112" indent="0">
              <a:buNone/>
              <a:defRPr/>
            </a:lvl4pPr>
            <a:lvl5pPr marL="685669" indent="0">
              <a:buNone/>
              <a:defRPr/>
            </a:lvl5pPr>
          </a:lstStyle>
          <a:p>
            <a:pPr lvl="0"/>
            <a:r>
              <a:rPr lang="en-US" smtClean="0"/>
              <a:t>Click to edit Master text styles</a:t>
            </a:r>
          </a:p>
        </p:txBody>
      </p:sp>
      <p:sp>
        <p:nvSpPr>
          <p:cNvPr id="4" name="Title 1"/>
          <p:cNvSpPr>
            <a:spLocks noGrp="1"/>
          </p:cNvSpPr>
          <p:nvPr>
            <p:ph type="title"/>
          </p:nvPr>
        </p:nvSpPr>
        <p:spPr>
          <a:xfrm>
            <a:off x="282576" y="1211264"/>
            <a:ext cx="11889564" cy="917575"/>
          </a:xfrm>
        </p:spPr>
        <p:txBody>
          <a:bodyPr/>
          <a:lstStyle>
            <a:lvl1pPr>
              <a:defRPr sz="7198"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988447565"/>
      </p:ext>
    </p:extLst>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6"/>
            <a:ext cx="5486400" cy="2731168"/>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3" y="4868864"/>
            <a:ext cx="5485039" cy="914399"/>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1" y="6182441"/>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6" y="0"/>
            <a:ext cx="6172201"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1581766574"/>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6"/>
            <a:ext cx="5486400" cy="2731168"/>
          </a:xfrm>
          <a:noFill/>
        </p:spPr>
        <p:txBody>
          <a:bodyPr vert="horz" wrap="square" lIns="146304" tIns="91440" rIns="146304" bIns="91440" rtlCol="0" anchor="t" anchorCtr="0">
            <a:noAutofit/>
          </a:bodyPr>
          <a:lstStyle>
            <a:lvl1pPr>
              <a:defRPr lang="en-US" sz="5999"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3" y="4868864"/>
            <a:ext cx="5485039" cy="914399"/>
          </a:xfrm>
        </p:spPr>
        <p:txBody>
          <a:bodyPr tIns="109728" bIns="109728">
            <a:noAutofit/>
          </a:bodyPr>
          <a:lstStyle>
            <a:lvl1pPr marL="0" indent="0">
              <a:spcBef>
                <a:spcPts val="0"/>
              </a:spcBef>
              <a:buNone/>
              <a:defRPr sz="3199">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1" y="6182441"/>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2"/>
            <a:ext cx="6172201" cy="6994524"/>
          </a:xfrm>
          <a:prstGeom prst="rect">
            <a:avLst/>
          </a:prstGeom>
        </p:spPr>
      </p:pic>
    </p:spTree>
    <p:extLst>
      <p:ext uri="{BB962C8B-B14F-4D97-AF65-F5344CB8AC3E}">
        <p14:creationId xmlns:p14="http://schemas.microsoft.com/office/powerpoint/2010/main" val="906286082"/>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236195"/>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474416"/>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833318"/>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573380"/>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2"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699"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02425707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9" y="1212851"/>
            <a:ext cx="11887200" cy="2443746"/>
          </a:xfrm>
          <a:prstGeom prst="rect">
            <a:avLst/>
          </a:prstGeom>
        </p:spPr>
        <p:txBody>
          <a:bodyPr/>
          <a:lstStyle>
            <a:lvl1pPr marL="290457" indent="-290457">
              <a:buClr>
                <a:schemeClr val="tx1"/>
              </a:buClr>
              <a:buSzPct val="90000"/>
              <a:buFont typeface="Wingdings" panose="05000000000000000000" pitchFamily="2" charset="2"/>
              <a:buChar char="§"/>
              <a:defRPr sz="359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390" indent="-280935">
              <a:buClr>
                <a:schemeClr val="tx1"/>
              </a:buClr>
              <a:buSzPct val="90000"/>
              <a:buFont typeface="Wingdings" panose="05000000000000000000" pitchFamily="2" charset="2"/>
              <a:buChar char="§"/>
              <a:defRPr sz="3199">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1847" indent="-290457">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404" indent="-228557">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8960" indent="-228557">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3865539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40" y="1212849"/>
            <a:ext cx="5486399" cy="2425279"/>
          </a:xfrm>
        </p:spPr>
        <p:txBody>
          <a:bodyPr wrap="square">
            <a:spAutoFit/>
          </a:bodyPr>
          <a:lstStyle>
            <a:lvl1pPr marL="287315" indent="-287315">
              <a:spcBef>
                <a:spcPts val="1224"/>
              </a:spcBef>
              <a:buClr>
                <a:schemeClr val="tx2"/>
              </a:buClr>
              <a:buFont typeface="Wingdings" panose="05000000000000000000" pitchFamily="2" charset="2"/>
              <a:buChar char="§"/>
              <a:defRPr sz="3200">
                <a:gradFill>
                  <a:gsLst>
                    <a:gs pos="19469">
                      <a:schemeClr val="tx2"/>
                    </a:gs>
                    <a:gs pos="32000">
                      <a:schemeClr val="tx2"/>
                    </a:gs>
                  </a:gsLst>
                  <a:lin ang="5400000" scaled="0"/>
                </a:gradFill>
              </a:defRPr>
            </a:lvl1pPr>
            <a:lvl2pPr marL="531123" indent="-233176">
              <a:buFont typeface="Wingdings" panose="05000000000000000000" pitchFamily="2" charset="2"/>
              <a:buChar char="§"/>
              <a:defRPr sz="2400"/>
            </a:lvl2pPr>
            <a:lvl3pPr marL="699529" indent="-168406">
              <a:buFont typeface="Wingdings" panose="05000000000000000000" pitchFamily="2" charset="2"/>
              <a:buChar char="§"/>
              <a:tabLst/>
              <a:defRPr sz="2000"/>
            </a:lvl3pPr>
            <a:lvl4pPr marL="880887" indent="-181359">
              <a:buFont typeface="Wingdings" panose="05000000000000000000" pitchFamily="2" charset="2"/>
              <a:buChar char="§"/>
              <a:defRPr/>
            </a:lvl4pPr>
            <a:lvl5pPr marL="1049293" indent="-168406">
              <a:buFont typeface="Wingdings" panose="05000000000000000000" pitchFamily="2" charset="2"/>
              <a:buChar char="§"/>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7994670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2" y="233152"/>
            <a:ext cx="11375536" cy="762786"/>
          </a:xfrm>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2" y="1476621"/>
            <a:ext cx="11375536" cy="2239396"/>
          </a:xfrm>
          <a:prstGeom prst="rect">
            <a:avLst/>
          </a:prstGeom>
        </p:spPr>
        <p:txBody>
          <a:bodyPr/>
          <a:lstStyle>
            <a:lvl1pPr marL="289763" indent="-289763">
              <a:buFont typeface="Wingdings" pitchFamily="2" charset="2"/>
              <a:buChar char=""/>
              <a:defRPr sz="4080"/>
            </a:lvl1pPr>
            <a:lvl2pPr marL="527723" indent="-237961">
              <a:buFont typeface="Wingdings" pitchFamily="2" charset="2"/>
              <a:buChar char=""/>
              <a:defRPr>
                <a:latin typeface="+mn-lt"/>
              </a:defRPr>
            </a:lvl2pPr>
            <a:lvl3pPr marL="755971" indent="-228249">
              <a:buFont typeface="Wingdings" pitchFamily="2" charset="2"/>
              <a:buChar char=""/>
              <a:tabLst/>
              <a:defRPr>
                <a:latin typeface="+mn-lt"/>
              </a:defRPr>
            </a:lvl3pPr>
            <a:lvl4pPr marL="932418" indent="-176447">
              <a:buFont typeface="Wingdings" pitchFamily="2" charset="2"/>
              <a:buChar char=""/>
              <a:defRPr>
                <a:latin typeface="+mn-lt"/>
              </a:defRPr>
            </a:lvl4pPr>
            <a:lvl5pPr marL="1108865" indent="-176447">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63"/>
            <a:fld id="{727B4C2D-45E2-4621-8491-2995EB46A674}" type="slidenum">
              <a:rPr lang="en-US" smtClean="0">
                <a:gradFill>
                  <a:gsLst>
                    <a:gs pos="100000">
                      <a:srgbClr val="442359"/>
                    </a:gs>
                    <a:gs pos="0">
                      <a:srgbClr val="442359"/>
                    </a:gs>
                  </a:gsLst>
                  <a:lin ang="5400000" scaled="0"/>
                </a:gradFill>
              </a:rPr>
              <a:pPr defTabSz="932563"/>
              <a:t>‹#›</a:t>
            </a:fld>
            <a:endParaRPr lang="en-US" dirty="0">
              <a:gradFill>
                <a:gsLst>
                  <a:gs pos="100000">
                    <a:srgbClr val="442359"/>
                  </a:gs>
                  <a:gs pos="0">
                    <a:srgbClr val="442359"/>
                  </a:gs>
                </a:gsLst>
                <a:lin ang="5400000" scaled="0"/>
              </a:gra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87104" y="6141008"/>
            <a:ext cx="1799094" cy="830017"/>
          </a:xfrm>
          <a:prstGeom prst="rect">
            <a:avLst/>
          </a:prstGeom>
        </p:spPr>
      </p:pic>
    </p:spTree>
    <p:extLst>
      <p:ext uri="{BB962C8B-B14F-4D97-AF65-F5344CB8AC3E}">
        <p14:creationId xmlns:p14="http://schemas.microsoft.com/office/powerpoint/2010/main" val="745975775"/>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2" y="1476621"/>
            <a:ext cx="11375536" cy="2130904"/>
          </a:xfrm>
          <a:prstGeom prst="rect">
            <a:avLst/>
          </a:prstGeom>
        </p:spPr>
        <p:txBody>
          <a:bodyPr/>
          <a:lstStyle>
            <a:lvl1pPr marL="0" indent="0">
              <a:spcBef>
                <a:spcPts val="2448"/>
              </a:spcBef>
              <a:buNone/>
              <a:defRPr sz="4080">
                <a:gradFill>
                  <a:gsLst>
                    <a:gs pos="100000">
                      <a:schemeClr val="tx2"/>
                    </a:gs>
                    <a:gs pos="0">
                      <a:schemeClr val="tx2"/>
                    </a:gs>
                  </a:gsLst>
                  <a:lin ang="5400000" scaled="0"/>
                </a:gradFill>
                <a:latin typeface="+mj-lt"/>
              </a:defRPr>
            </a:lvl1pPr>
            <a:lvl2pPr marL="0" indent="0">
              <a:buNone/>
              <a:defRPr sz="2040">
                <a:gradFill>
                  <a:gsLst>
                    <a:gs pos="100000">
                      <a:schemeClr val="bg2"/>
                    </a:gs>
                    <a:gs pos="6000">
                      <a:schemeClr val="bg2"/>
                    </a:gs>
                  </a:gsLst>
                  <a:lin ang="5400000" scaled="0"/>
                </a:gradFill>
              </a:defRPr>
            </a:lvl2pPr>
            <a:lvl3pPr marL="236341" indent="0">
              <a:buNone/>
              <a:defRPr sz="2040">
                <a:gradFill>
                  <a:gsLst>
                    <a:gs pos="100000">
                      <a:schemeClr val="bg2"/>
                    </a:gs>
                    <a:gs pos="6000">
                      <a:schemeClr val="bg2"/>
                    </a:gs>
                  </a:gsLst>
                  <a:lin ang="5400000" scaled="0"/>
                </a:gradFill>
              </a:defRPr>
            </a:lvl3pPr>
            <a:lvl4pPr marL="466209" indent="0">
              <a:buNone/>
              <a:defRPr sz="2040">
                <a:gradFill>
                  <a:gsLst>
                    <a:gs pos="100000">
                      <a:schemeClr val="bg2"/>
                    </a:gs>
                    <a:gs pos="6000">
                      <a:schemeClr val="bg2"/>
                    </a:gs>
                  </a:gsLst>
                  <a:lin ang="5400000" scaled="0"/>
                </a:gradFill>
              </a:defRPr>
            </a:lvl4pPr>
            <a:lvl5pPr marL="707407" indent="0">
              <a:buNone/>
              <a:defRPr sz="2040">
                <a:gradFill>
                  <a:gsLst>
                    <a:gs pos="100000">
                      <a:schemeClr val="bg2"/>
                    </a:gs>
                    <a:gs pos="6000">
                      <a:schemeClr val="bg2"/>
                    </a:gs>
                  </a:gsLst>
                  <a:lin ang="5400000" scaled="0"/>
                </a:gra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dirty="0" smtClean="0"/>
              <a:t>Click to edit Master title style</a:t>
            </a:r>
            <a:endParaRPr lang="en-US" dirty="0"/>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380"/>
            <a:fld id="{727B4C2D-45E2-4621-8491-2995EB46A674}" type="slidenum">
              <a:rPr lang="en-US" smtClean="0">
                <a:gradFill>
                  <a:gsLst>
                    <a:gs pos="100000">
                      <a:srgbClr val="797A7D"/>
                    </a:gs>
                    <a:gs pos="0">
                      <a:srgbClr val="797A7D"/>
                    </a:gs>
                  </a:gsLst>
                  <a:lin ang="5400000" scaled="0"/>
                </a:gradFill>
              </a:rPr>
              <a:pPr defTabSz="932380"/>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r="30871"/>
          <a:stretch/>
        </p:blipFill>
        <p:spPr>
          <a:xfrm>
            <a:off x="10723806" y="6229790"/>
            <a:ext cx="1526764" cy="764735"/>
          </a:xfrm>
          <a:prstGeom prst="rect">
            <a:avLst/>
          </a:prstGeom>
        </p:spPr>
      </p:pic>
    </p:spTree>
    <p:extLst>
      <p:ext uri="{BB962C8B-B14F-4D97-AF65-F5344CB8AC3E}">
        <p14:creationId xmlns:p14="http://schemas.microsoft.com/office/powerpoint/2010/main" val="2224913945"/>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579" y="2151537"/>
            <a:ext cx="10445796" cy="1017048"/>
          </a:xfrm>
        </p:spPr>
        <p:txBody>
          <a:bodyPr anchor="b" anchorCtr="0"/>
          <a:lstStyle>
            <a:lvl1pPr>
              <a:defRPr sz="7343" spc="-153" baseline="0">
                <a:gradFill>
                  <a:gsLst>
                    <a:gs pos="1250">
                      <a:schemeClr val="bg1"/>
                    </a:gs>
                    <a:gs pos="100000">
                      <a:schemeClr val="bg1"/>
                    </a:gs>
                  </a:gsLst>
                  <a:lin ang="5400000" scaled="0"/>
                </a:gra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98579" y="3494024"/>
            <a:ext cx="10445796" cy="508524"/>
          </a:xfrm>
        </p:spPr>
        <p:txBody>
          <a:bodyPr>
            <a:noAutofit/>
          </a:bodyPr>
          <a:lstStyle>
            <a:lvl1pPr marL="0" indent="0">
              <a:spcBef>
                <a:spcPts val="0"/>
              </a:spcBef>
              <a:buNone/>
              <a:defRPr spc="-71" baseline="0">
                <a:gradFill>
                  <a:gsLst>
                    <a:gs pos="0">
                      <a:schemeClr val="bg1"/>
                    </a:gs>
                    <a:gs pos="100000">
                      <a:schemeClr val="bg1"/>
                    </a:gs>
                  </a:gsLst>
                  <a:lin ang="5400000" scaled="0"/>
                </a:gradFill>
                <a:latin typeface="+mj-lt"/>
              </a:defRPr>
            </a:lvl1pPr>
          </a:lstStyle>
          <a:p>
            <a:pPr lvl="0"/>
            <a:r>
              <a:rPr lang="en-US" dirty="0" smtClean="0"/>
              <a:t>Speaker Title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09421" y="4935540"/>
            <a:ext cx="5949306" cy="2033079"/>
          </a:xfrm>
          <a:prstGeom prst="rect">
            <a:avLst/>
          </a:prstGeom>
        </p:spPr>
      </p:pic>
    </p:spTree>
    <p:extLst>
      <p:ext uri="{BB962C8B-B14F-4D97-AF65-F5344CB8AC3E}">
        <p14:creationId xmlns:p14="http://schemas.microsoft.com/office/powerpoint/2010/main" val="1987601132"/>
      </p:ext>
    </p:extLst>
  </p:cSld>
  <p:clrMapOvr>
    <a:masterClrMapping/>
  </p:clrMapOvr>
  <p:transition spd="slow">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ivider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9661" y="2875736"/>
            <a:ext cx="11375536" cy="1243058"/>
          </a:xfrm>
        </p:spPr>
        <p:txBody>
          <a:bodyPr anchor="b" anchorCtr="0"/>
          <a:lstStyle>
            <a:lvl1pPr>
              <a:defRPr sz="8975" spc="-306" baseline="0">
                <a:gradFill>
                  <a:gsLst>
                    <a:gs pos="100000">
                      <a:schemeClr val="bg1"/>
                    </a:gs>
                    <a:gs pos="0">
                      <a:schemeClr val="bg1"/>
                    </a:gs>
                  </a:gsLst>
                  <a:lin ang="5400000" scaled="0"/>
                </a:gradFill>
              </a:defRPr>
            </a:lvl1pPr>
          </a:lstStyle>
          <a:p>
            <a:r>
              <a:rPr lang="en-US" dirty="0" smtClean="0"/>
              <a:t>Click to edit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43006" y="6176597"/>
            <a:ext cx="2393470" cy="817930"/>
          </a:xfrm>
          <a:prstGeom prst="rect">
            <a:avLst/>
          </a:prstGeom>
        </p:spPr>
      </p:pic>
    </p:spTree>
    <p:extLst>
      <p:ext uri="{BB962C8B-B14F-4D97-AF65-F5344CB8AC3E}">
        <p14:creationId xmlns:p14="http://schemas.microsoft.com/office/powerpoint/2010/main" val="1185987027"/>
      </p:ext>
    </p:extLst>
  </p:cSld>
  <p:clrMapOvr>
    <a:masterClrMapping/>
  </p:clrMapOvr>
  <p:transition spd="slow">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emo, Video etc. &quot;special&quot; slides">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2911" y="4429867"/>
            <a:ext cx="10445795" cy="470856"/>
          </a:xfrm>
        </p:spPr>
        <p:txBody>
          <a:bodyPr>
            <a:noAutofit/>
          </a:bodyPr>
          <a:lstStyle>
            <a:lvl1pPr marL="0" indent="0" algn="l">
              <a:lnSpc>
                <a:spcPct val="90000"/>
              </a:lnSpc>
              <a:spcBef>
                <a:spcPts val="0"/>
              </a:spcBef>
              <a:buNone/>
              <a:defRPr lang="en-US" sz="3672" kern="1200" spc="-71" baseline="0" dirty="0">
                <a:gradFill>
                  <a:gsLst>
                    <a:gs pos="2083">
                      <a:schemeClr val="bg2"/>
                    </a:gs>
                    <a:gs pos="99000">
                      <a:schemeClr val="bg2"/>
                    </a:gs>
                  </a:gsLst>
                  <a:lin ang="5400000" scaled="0"/>
                </a:gradFill>
                <a:latin typeface="+mj-lt"/>
                <a:ea typeface="+mn-ea"/>
                <a:cs typeface="+mn-cs"/>
              </a:defRPr>
            </a:lvl1pPr>
            <a:lvl2pPr marL="466280" indent="0" algn="ctr">
              <a:buNone/>
              <a:defRPr>
                <a:solidFill>
                  <a:schemeClr val="tx1">
                    <a:tint val="75000"/>
                  </a:schemeClr>
                </a:solidFill>
              </a:defRPr>
            </a:lvl2pPr>
            <a:lvl3pPr marL="932559" indent="0" algn="ctr">
              <a:buNone/>
              <a:defRPr>
                <a:solidFill>
                  <a:schemeClr val="tx1">
                    <a:tint val="75000"/>
                  </a:schemeClr>
                </a:solidFill>
              </a:defRPr>
            </a:lvl3pPr>
            <a:lvl4pPr marL="1398839" indent="0" algn="ctr">
              <a:buNone/>
              <a:defRPr>
                <a:solidFill>
                  <a:schemeClr val="tx1">
                    <a:tint val="75000"/>
                  </a:schemeClr>
                </a:solidFill>
              </a:defRPr>
            </a:lvl4pPr>
            <a:lvl5pPr marL="1865119" indent="0" algn="ctr">
              <a:buNone/>
              <a:defRPr>
                <a:solidFill>
                  <a:schemeClr val="tx1">
                    <a:tint val="75000"/>
                  </a:schemeClr>
                </a:solidFill>
              </a:defRPr>
            </a:lvl5pPr>
            <a:lvl6pPr marL="2331399" indent="0" algn="ctr">
              <a:buNone/>
              <a:defRPr>
                <a:solidFill>
                  <a:schemeClr val="tx1">
                    <a:tint val="75000"/>
                  </a:schemeClr>
                </a:solidFill>
              </a:defRPr>
            </a:lvl6pPr>
            <a:lvl7pPr marL="2797677" indent="0" algn="ctr">
              <a:buNone/>
              <a:defRPr>
                <a:solidFill>
                  <a:schemeClr val="tx1">
                    <a:tint val="75000"/>
                  </a:schemeClr>
                </a:solidFill>
              </a:defRPr>
            </a:lvl7pPr>
            <a:lvl8pPr marL="3263957" indent="0" algn="ctr">
              <a:buNone/>
              <a:defRPr>
                <a:solidFill>
                  <a:schemeClr val="tx1">
                    <a:tint val="75000"/>
                  </a:schemeClr>
                </a:solidFill>
              </a:defRPr>
            </a:lvl8pPr>
            <a:lvl9pPr marL="3730237" indent="0" algn="ctr">
              <a:buNone/>
              <a:defRPr>
                <a:solidFill>
                  <a:schemeClr val="tx1">
                    <a:tint val="75000"/>
                  </a:schemeClr>
                </a:solidFill>
              </a:defRPr>
            </a:lvl9pPr>
          </a:lstStyle>
          <a:p>
            <a:pPr marL="0" marR="0" lvl="0" indent="0" algn="l" defTabSz="932559" rtl="0" eaLnBrk="1" fontAlgn="auto" latinLnBrk="0" hangingPunct="1">
              <a:lnSpc>
                <a:spcPct val="90000"/>
              </a:lnSpc>
              <a:spcBef>
                <a:spcPts val="0"/>
              </a:spcBef>
              <a:spcAft>
                <a:spcPts val="0"/>
              </a:spcAft>
              <a:buClrTx/>
              <a:buSzPct val="90000"/>
              <a:buFont typeface="Arial" pitchFamily="34" charset="0"/>
              <a:buNone/>
              <a:tabLst/>
            </a:pPr>
            <a:r>
              <a:rPr lang="en-US" smtClean="0"/>
              <a:t>Click to edit Master subtitle style</a:t>
            </a:r>
            <a:endParaRPr lang="en-US" dirty="0"/>
          </a:p>
        </p:txBody>
      </p:sp>
      <p:sp>
        <p:nvSpPr>
          <p:cNvPr id="7" name="Text Placeholder 6"/>
          <p:cNvSpPr>
            <a:spLocks noGrp="1"/>
          </p:cNvSpPr>
          <p:nvPr>
            <p:ph type="body" sz="quarter" idx="10" hasCustomPrompt="1"/>
          </p:nvPr>
        </p:nvSpPr>
        <p:spPr>
          <a:xfrm>
            <a:off x="992910" y="2794218"/>
            <a:ext cx="10453896" cy="1406089"/>
          </a:xfrm>
        </p:spPr>
        <p:txBody>
          <a:bodyPr anchor="ctr" anchorCtr="0">
            <a:noAutofit/>
            <a:scene3d>
              <a:camera prst="orthographicFront"/>
              <a:lightRig rig="flat" dir="t"/>
            </a:scene3d>
            <a:sp3d>
              <a:contourClr>
                <a:schemeClr val="tx2"/>
              </a:contourClr>
            </a:sp3d>
          </a:bodyPr>
          <a:lstStyle>
            <a:lvl1pPr marL="0" indent="0" algn="l">
              <a:spcBef>
                <a:spcPts val="0"/>
              </a:spcBef>
              <a:buFont typeface="Arial" pitchFamily="34" charset="0"/>
              <a:buNone/>
              <a:defRPr lang="en-US" sz="9791" b="0" kern="1200" cap="none" spc="-408" baseline="0" dirty="0" smtClean="0">
                <a:ln w="3175">
                  <a:noFill/>
                </a:ln>
                <a:gradFill>
                  <a:gsLst>
                    <a:gs pos="100000">
                      <a:schemeClr val="tx2"/>
                    </a:gs>
                    <a:gs pos="0">
                      <a:schemeClr val="tx2"/>
                    </a:gs>
                  </a:gsLst>
                  <a:lin ang="5400000" scaled="0"/>
                </a:gradFill>
                <a:effectLst/>
                <a:latin typeface="+mj-lt"/>
                <a:ea typeface="+mn-ea"/>
                <a:cs typeface="Arial" charset="0"/>
              </a:defRPr>
            </a:lvl1pPr>
          </a:lstStyle>
          <a:p>
            <a:pPr lvl="0"/>
            <a:r>
              <a:rPr lang="en-US" dirty="0" smtClean="0"/>
              <a:t>click to…</a:t>
            </a:r>
          </a:p>
        </p:txBody>
      </p:sp>
      <p:sp>
        <p:nvSpPr>
          <p:cNvPr id="5" name="Text Placeholder 4"/>
          <p:cNvSpPr>
            <a:spLocks noGrp="1"/>
          </p:cNvSpPr>
          <p:nvPr>
            <p:ph type="body" sz="quarter" idx="11"/>
          </p:nvPr>
        </p:nvSpPr>
        <p:spPr>
          <a:xfrm>
            <a:off x="992911" y="1476622"/>
            <a:ext cx="10445796" cy="932293"/>
          </a:xfrm>
        </p:spPr>
        <p:txBody>
          <a:bodyPr wrap="square" anchor="b">
            <a:noAutofit/>
          </a:bodyPr>
          <a:lstStyle>
            <a:lvl1pPr marL="0" indent="0">
              <a:buNone/>
              <a:defRPr sz="6731" spc="-153"/>
            </a:lvl1pPr>
          </a:lstStyle>
          <a:p>
            <a:pPr lvl="0"/>
            <a:r>
              <a:rPr lang="en-US" smtClean="0"/>
              <a:t>Click to edit Master text styles</a:t>
            </a:r>
          </a:p>
        </p:txBody>
      </p:sp>
    </p:spTree>
    <p:extLst>
      <p:ext uri="{BB962C8B-B14F-4D97-AF65-F5344CB8AC3E}">
        <p14:creationId xmlns:p14="http://schemas.microsoft.com/office/powerpoint/2010/main" val="2551648039"/>
      </p:ext>
    </p:extLst>
  </p:cSld>
  <p:clrMapOvr>
    <a:masterClrMapping/>
  </p:clrMapOvr>
  <p:transition spd="slow">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1" y="1476621"/>
            <a:ext cx="11375536" cy="2015262"/>
          </a:xfrm>
          <a:prstGeom prst="rect">
            <a:avLst/>
          </a:prstGeom>
        </p:spPr>
        <p:txBody>
          <a:bodyPr/>
          <a:lstStyle>
            <a:lvl1pPr marL="0" indent="0">
              <a:spcBef>
                <a:spcPts val="2448"/>
              </a:spcBef>
              <a:buNone/>
              <a:defRPr sz="4080">
                <a:gradFill>
                  <a:gsLst>
                    <a:gs pos="100000">
                      <a:schemeClr val="tx2"/>
                    </a:gs>
                    <a:gs pos="0">
                      <a:schemeClr val="tx2"/>
                    </a:gs>
                  </a:gsLst>
                  <a:lin ang="5400000" scaled="0"/>
                </a:gradFill>
                <a:latin typeface="+mj-lt"/>
              </a:defRPr>
            </a:lvl1pPr>
            <a:lvl2pPr marL="0" indent="0">
              <a:buNone/>
              <a:defRPr sz="2040">
                <a:gradFill>
                  <a:gsLst>
                    <a:gs pos="100000">
                      <a:schemeClr val="bg2"/>
                    </a:gs>
                    <a:gs pos="6000">
                      <a:schemeClr val="bg2"/>
                    </a:gs>
                  </a:gsLst>
                  <a:lin ang="5400000" scaled="0"/>
                </a:gradFill>
              </a:defRPr>
            </a:lvl2pPr>
            <a:lvl3pPr marL="236387" indent="0">
              <a:buNone/>
              <a:defRPr sz="2040">
                <a:gradFill>
                  <a:gsLst>
                    <a:gs pos="100000">
                      <a:schemeClr val="bg2"/>
                    </a:gs>
                    <a:gs pos="6000">
                      <a:schemeClr val="bg2"/>
                    </a:gs>
                  </a:gsLst>
                  <a:lin ang="5400000" scaled="0"/>
                </a:gradFill>
              </a:defRPr>
            </a:lvl3pPr>
            <a:lvl4pPr marL="466298" indent="0">
              <a:buNone/>
              <a:defRPr sz="2040">
                <a:gradFill>
                  <a:gsLst>
                    <a:gs pos="100000">
                      <a:schemeClr val="bg2"/>
                    </a:gs>
                    <a:gs pos="6000">
                      <a:schemeClr val="bg2"/>
                    </a:gs>
                  </a:gsLst>
                  <a:lin ang="5400000" scaled="0"/>
                </a:gradFill>
              </a:defRPr>
            </a:lvl4pPr>
            <a:lvl5pPr marL="707543" indent="0">
              <a:buNone/>
              <a:defRPr sz="2040">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72480" y="6179346"/>
            <a:ext cx="2302816" cy="786950"/>
          </a:xfrm>
          <a:prstGeom prst="rect">
            <a:avLst/>
          </a:prstGeom>
        </p:spPr>
      </p:pic>
    </p:spTree>
    <p:extLst>
      <p:ext uri="{BB962C8B-B14F-4D97-AF65-F5344CB8AC3E}">
        <p14:creationId xmlns:p14="http://schemas.microsoft.com/office/powerpoint/2010/main" val="3154281198"/>
      </p:ext>
    </p:extLst>
  </p:cSld>
  <p:clrMapOvr>
    <a:masterClrMapping/>
  </p:clrMapOvr>
  <p:transition spd="slow">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29661" y="1476621"/>
            <a:ext cx="11375536" cy="2015262"/>
          </a:xfrm>
          <a:prstGeom prst="rect">
            <a:avLst/>
          </a:prstGeom>
        </p:spPr>
        <p:txBody>
          <a:bodyPr/>
          <a:lstStyle>
            <a:lvl1pPr marL="0" indent="0">
              <a:spcBef>
                <a:spcPts val="2448"/>
              </a:spcBef>
              <a:buNone/>
              <a:defRPr sz="4080">
                <a:gradFill>
                  <a:gsLst>
                    <a:gs pos="100000">
                      <a:schemeClr val="bg2"/>
                    </a:gs>
                    <a:gs pos="0">
                      <a:schemeClr val="bg2"/>
                    </a:gs>
                  </a:gsLst>
                  <a:lin ang="5400000" scaled="0"/>
                </a:gradFill>
                <a:latin typeface="+mj-lt"/>
              </a:defRPr>
            </a:lvl1pPr>
            <a:lvl2pPr marL="0" indent="0">
              <a:buNone/>
              <a:defRPr sz="2040">
                <a:gradFill>
                  <a:gsLst>
                    <a:gs pos="100000">
                      <a:schemeClr val="bg2"/>
                    </a:gs>
                    <a:gs pos="0">
                      <a:schemeClr val="bg2"/>
                    </a:gs>
                  </a:gsLst>
                  <a:lin ang="5400000" scaled="0"/>
                </a:gradFill>
              </a:defRPr>
            </a:lvl2pPr>
            <a:lvl3pPr marL="236387" indent="0">
              <a:buNone/>
              <a:defRPr sz="2040">
                <a:gradFill>
                  <a:gsLst>
                    <a:gs pos="100000">
                      <a:schemeClr val="bg2"/>
                    </a:gs>
                    <a:gs pos="0">
                      <a:schemeClr val="bg2"/>
                    </a:gs>
                  </a:gsLst>
                  <a:lin ang="5400000" scaled="0"/>
                </a:gradFill>
              </a:defRPr>
            </a:lvl3pPr>
            <a:lvl4pPr marL="466298" indent="0">
              <a:buNone/>
              <a:defRPr sz="2040">
                <a:gradFill>
                  <a:gsLst>
                    <a:gs pos="100000">
                      <a:schemeClr val="bg2"/>
                    </a:gs>
                    <a:gs pos="0">
                      <a:schemeClr val="bg2"/>
                    </a:gs>
                  </a:gsLst>
                  <a:lin ang="5400000" scaled="0"/>
                </a:gradFill>
              </a:defRPr>
            </a:lvl4pPr>
            <a:lvl5pPr marL="707543" indent="0">
              <a:buNone/>
              <a:defRPr sz="204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72480" y="6179346"/>
            <a:ext cx="2302816" cy="786950"/>
          </a:xfrm>
          <a:prstGeom prst="rect">
            <a:avLst/>
          </a:prstGeom>
        </p:spPr>
      </p:pic>
    </p:spTree>
    <p:extLst>
      <p:ext uri="{BB962C8B-B14F-4D97-AF65-F5344CB8AC3E}">
        <p14:creationId xmlns:p14="http://schemas.microsoft.com/office/powerpoint/2010/main" val="995836481"/>
      </p:ext>
    </p:extLst>
  </p:cSld>
  <p:clrMapOvr>
    <a:masterClrMapping/>
  </p:clrMapOvr>
  <p:transition spd="slow">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1" y="233152"/>
            <a:ext cx="11375536" cy="762786"/>
          </a:xfrm>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1" y="1476621"/>
            <a:ext cx="11375536" cy="2084319"/>
          </a:xfrm>
          <a:prstGeom prst="rect">
            <a:avLst/>
          </a:prstGeom>
        </p:spPr>
        <p:txBody>
          <a:bodyPr/>
          <a:lstStyle>
            <a:lvl1pPr marL="289818" indent="-289818">
              <a:buFont typeface="Wingdings" pitchFamily="2" charset="2"/>
              <a:buChar char=""/>
              <a:defRPr sz="4080"/>
            </a:lvl1pPr>
            <a:lvl2pPr marL="527824" indent="-238007">
              <a:buFont typeface="Wingdings" pitchFamily="2" charset="2"/>
              <a:buChar char=""/>
              <a:defRPr>
                <a:latin typeface="+mn-lt"/>
              </a:defRPr>
            </a:lvl2pPr>
            <a:lvl3pPr marL="756116" indent="-228292">
              <a:buFont typeface="Wingdings" pitchFamily="2" charset="2"/>
              <a:buChar char=""/>
              <a:tabLst/>
              <a:defRPr>
                <a:latin typeface="+mn-lt"/>
              </a:defRPr>
            </a:lvl3pPr>
            <a:lvl4pPr marL="932597" indent="-176481">
              <a:buFont typeface="Wingdings" pitchFamily="2" charset="2"/>
              <a:buChar char=""/>
              <a:defRPr>
                <a:latin typeface="+mn-lt"/>
              </a:defRPr>
            </a:lvl4pPr>
            <a:lvl5pPr marL="1109078" indent="-176481">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9"/>
          <p:cNvSpPr>
            <a:spLocks noGrp="1"/>
          </p:cNvSpPr>
          <p:nvPr>
            <p:ph type="sldNum" sz="quarter" idx="12"/>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72480" y="6179346"/>
            <a:ext cx="2302816" cy="786950"/>
          </a:xfrm>
          <a:prstGeom prst="rect">
            <a:avLst/>
          </a:prstGeom>
        </p:spPr>
      </p:pic>
    </p:spTree>
    <p:extLst>
      <p:ext uri="{BB962C8B-B14F-4D97-AF65-F5344CB8AC3E}">
        <p14:creationId xmlns:p14="http://schemas.microsoft.com/office/powerpoint/2010/main" val="1226966471"/>
      </p:ext>
    </p:extLst>
  </p:cSld>
  <p:clrMapOvr>
    <a:masterClrMapping/>
  </p:clrMapOvr>
  <p:transition spd="slow">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531281" y="1476624"/>
            <a:ext cx="5504573" cy="2511229"/>
          </a:xfrm>
        </p:spPr>
        <p:txBody>
          <a:bodyPr/>
          <a:lstStyle>
            <a:lvl1pPr marL="0" indent="0">
              <a:spcBef>
                <a:spcPts val="1224"/>
              </a:spcBef>
              <a:buNone/>
              <a:defRPr sz="4080">
                <a:gradFill>
                  <a:gsLst>
                    <a:gs pos="100000">
                      <a:schemeClr val="tx2"/>
                    </a:gs>
                    <a:gs pos="0">
                      <a:schemeClr val="tx2"/>
                    </a:gs>
                  </a:gsLst>
                  <a:lin ang="5400000" scaled="0"/>
                </a:gradFill>
                <a:latin typeface="+mj-lt"/>
              </a:defRPr>
            </a:lvl1pPr>
            <a:lvl2pPr marL="0" indent="0">
              <a:buNone/>
              <a:defRPr sz="2040"/>
            </a:lvl2pPr>
            <a:lvl3pPr marL="238007" indent="0">
              <a:buNone/>
              <a:defRPr sz="2040"/>
            </a:lvl3pPr>
            <a:lvl4pPr marL="466298" indent="0">
              <a:buNone/>
              <a:defRPr sz="2040"/>
            </a:lvl4pPr>
            <a:lvl5pPr marL="707543" indent="0">
              <a:buNone/>
              <a:defRPr sz="204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405482" y="1476624"/>
            <a:ext cx="5504573" cy="2511229"/>
          </a:xfrm>
        </p:spPr>
        <p:txBody>
          <a:bodyPr/>
          <a:lstStyle>
            <a:lvl1pPr marL="0" indent="0">
              <a:spcBef>
                <a:spcPts val="1224"/>
              </a:spcBef>
              <a:buNone/>
              <a:defRPr lang="en-US" sz="4080" kern="1200" spc="-71" baseline="0" dirty="0" smtClean="0">
                <a:gradFill>
                  <a:gsLst>
                    <a:gs pos="100000">
                      <a:schemeClr val="tx2"/>
                    </a:gs>
                    <a:gs pos="0">
                      <a:schemeClr val="tx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250">
                      <a:schemeClr val="bg2"/>
                    </a:gs>
                    <a:gs pos="100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
        <p:nvSpPr>
          <p:cNvPr id="7" name="Slide Number Placeholder 9"/>
          <p:cNvSpPr>
            <a:spLocks noGrp="1"/>
          </p:cNvSpPr>
          <p:nvPr>
            <p:ph type="sldNum" sz="quarter" idx="13"/>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72480" y="6179346"/>
            <a:ext cx="2302816" cy="786950"/>
          </a:xfrm>
          <a:prstGeom prst="rect">
            <a:avLst/>
          </a:prstGeom>
        </p:spPr>
      </p:pic>
    </p:spTree>
    <p:extLst>
      <p:ext uri="{BB962C8B-B14F-4D97-AF65-F5344CB8AC3E}">
        <p14:creationId xmlns:p14="http://schemas.microsoft.com/office/powerpoint/2010/main" val="1262335726"/>
      </p:ext>
    </p:extLst>
  </p:cSld>
  <p:clrMapOvr>
    <a:masterClrMapping/>
  </p:clrMapOvr>
  <p:transition spd="slow">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gradFill>
                  <a:gsLst>
                    <a:gs pos="1250">
                      <a:schemeClr val="tx2"/>
                    </a:gs>
                    <a:gs pos="100000">
                      <a:schemeClr val="tx2"/>
                    </a:gs>
                  </a:gsLst>
                  <a:lin ang="5400000" scaled="0"/>
                </a:gra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531281" y="1476624"/>
            <a:ext cx="5504573" cy="2511229"/>
          </a:xfrm>
        </p:spPr>
        <p:txBody>
          <a:bodyPr/>
          <a:lstStyle>
            <a:lvl1pPr marL="0" indent="0">
              <a:spcBef>
                <a:spcPts val="1224"/>
              </a:spcBef>
              <a:buNone/>
              <a:defRPr sz="4080">
                <a:gradFill>
                  <a:gsLst>
                    <a:gs pos="1000">
                      <a:schemeClr val="bg2"/>
                    </a:gs>
                    <a:gs pos="98000">
                      <a:schemeClr val="bg2"/>
                    </a:gs>
                  </a:gsLst>
                  <a:lin ang="5400000" scaled="0"/>
                </a:gradFill>
                <a:latin typeface="+mj-lt"/>
              </a:defRPr>
            </a:lvl1pPr>
            <a:lvl2pPr marL="0" indent="0">
              <a:buNone/>
              <a:defRPr sz="2040">
                <a:gradFill>
                  <a:gsLst>
                    <a:gs pos="1000">
                      <a:schemeClr val="bg2"/>
                    </a:gs>
                    <a:gs pos="98000">
                      <a:schemeClr val="bg2"/>
                    </a:gs>
                  </a:gsLst>
                  <a:lin ang="5400000" scaled="0"/>
                </a:gradFill>
              </a:defRPr>
            </a:lvl2pPr>
            <a:lvl3pPr marL="238007" indent="0">
              <a:buNone/>
              <a:defRPr sz="2040">
                <a:gradFill>
                  <a:gsLst>
                    <a:gs pos="1000">
                      <a:schemeClr val="bg2"/>
                    </a:gs>
                    <a:gs pos="98000">
                      <a:schemeClr val="bg2"/>
                    </a:gs>
                  </a:gsLst>
                  <a:lin ang="5400000" scaled="0"/>
                </a:gradFill>
              </a:defRPr>
            </a:lvl3pPr>
            <a:lvl4pPr marL="466298" indent="0">
              <a:buNone/>
              <a:defRPr sz="2040">
                <a:gradFill>
                  <a:gsLst>
                    <a:gs pos="1000">
                      <a:schemeClr val="bg2"/>
                    </a:gs>
                    <a:gs pos="98000">
                      <a:schemeClr val="bg2"/>
                    </a:gs>
                  </a:gsLst>
                  <a:lin ang="5400000" scaled="0"/>
                </a:gradFill>
              </a:defRPr>
            </a:lvl4pPr>
            <a:lvl5pPr marL="707543" indent="0">
              <a:buNone/>
              <a:defRPr sz="2040">
                <a:gradFill>
                  <a:gsLst>
                    <a:gs pos="1000">
                      <a:schemeClr val="bg2"/>
                    </a:gs>
                    <a:gs pos="98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405482" y="1476624"/>
            <a:ext cx="5504573" cy="2511229"/>
          </a:xfrm>
        </p:spPr>
        <p:txBody>
          <a:bodyPr/>
          <a:lstStyle>
            <a:lvl1pPr marL="0" indent="0">
              <a:spcBef>
                <a:spcPts val="1224"/>
              </a:spcBef>
              <a:buNone/>
              <a:defRPr lang="en-US" sz="4080" kern="1200" spc="-71" baseline="0" dirty="0" smtClean="0">
                <a:gradFill>
                  <a:gsLst>
                    <a:gs pos="1000">
                      <a:schemeClr val="bg2"/>
                    </a:gs>
                    <a:gs pos="98000">
                      <a:schemeClr val="bg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000">
                      <a:schemeClr val="bg2"/>
                    </a:gs>
                    <a:gs pos="98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sp>
        <p:nvSpPr>
          <p:cNvPr id="7" name="Slide Number Placeholder 9"/>
          <p:cNvSpPr>
            <a:spLocks noGrp="1"/>
          </p:cNvSpPr>
          <p:nvPr>
            <p:ph type="sldNum" sz="quarter" idx="13"/>
          </p:nvPr>
        </p:nvSpPr>
        <p:spPr>
          <a:xfrm>
            <a:off x="531280" y="6526955"/>
            <a:ext cx="572078" cy="223825"/>
          </a:xfrm>
          <a:prstGeom prst="rect">
            <a:avLst/>
          </a:prstGeom>
        </p:spPr>
        <p:txBody>
          <a:bodyPr lIns="121899" tIns="60949" rIns="121899" bIns="60949" anchor="ctr"/>
          <a:lstStyle>
            <a:lvl1pPr algn="l">
              <a:defRPr sz="1632">
                <a:gradFill>
                  <a:gsLst>
                    <a:gs pos="100000">
                      <a:schemeClr val="bg2"/>
                    </a:gs>
                    <a:gs pos="0">
                      <a:schemeClr val="bg2"/>
                    </a:gs>
                  </a:gsLst>
                  <a:lin ang="5400000" scaled="0"/>
                </a:gradFill>
              </a:defRPr>
            </a:lvl1pPr>
          </a:lstStyle>
          <a:p>
            <a:pPr defTabSz="932559"/>
            <a:fld id="{727B4C2D-45E2-4621-8491-2995EB46A674}" type="slidenum">
              <a:rPr lang="en-US" smtClean="0">
                <a:gradFill>
                  <a:gsLst>
                    <a:gs pos="100000">
                      <a:srgbClr val="797A7D"/>
                    </a:gs>
                    <a:gs pos="0">
                      <a:srgbClr val="797A7D"/>
                    </a:gs>
                  </a:gsLst>
                  <a:lin ang="5400000" scaled="0"/>
                </a:gradFill>
              </a:rPr>
              <a:pPr defTabSz="932559"/>
              <a:t>‹#›</a:t>
            </a:fld>
            <a:endParaRPr lang="en-US" dirty="0">
              <a:gradFill>
                <a:gsLst>
                  <a:gs pos="100000">
                    <a:srgbClr val="797A7D"/>
                  </a:gs>
                  <a:gs pos="0">
                    <a:srgbClr val="797A7D"/>
                  </a:gs>
                </a:gsLst>
                <a:lin ang="5400000" scaled="0"/>
              </a:gra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72480" y="6179346"/>
            <a:ext cx="2302816" cy="786950"/>
          </a:xfrm>
          <a:prstGeom prst="rect">
            <a:avLst/>
          </a:prstGeom>
        </p:spPr>
      </p:pic>
    </p:spTree>
    <p:extLst>
      <p:ext uri="{BB962C8B-B14F-4D97-AF65-F5344CB8AC3E}">
        <p14:creationId xmlns:p14="http://schemas.microsoft.com/office/powerpoint/2010/main" val="31980310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theme" Target="../theme/theme2.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21" Type="http://schemas.openxmlformats.org/officeDocument/2006/relationships/slideLayout" Target="../slideLayouts/slideLayout77.xml"/><Relationship Id="rId34" Type="http://schemas.openxmlformats.org/officeDocument/2006/relationships/slideLayout" Target="../slideLayouts/slideLayout90.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38" Type="http://schemas.openxmlformats.org/officeDocument/2006/relationships/image" Target="../media/image10.png"/><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37" Type="http://schemas.openxmlformats.org/officeDocument/2006/relationships/image" Target="../media/image9.png"/><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theme" Target="../theme/theme3.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 Id="rId8" Type="http://schemas.openxmlformats.org/officeDocument/2006/relationships/slideLayout" Target="../slideLayouts/slideLayout64.xml"/><Relationship Id="rId3"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28" Type="http://schemas.openxmlformats.org/officeDocument/2006/relationships/theme" Target="../theme/theme4.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slideLayout" Target="../slideLayouts/slideLayout11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21.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5" Type="http://schemas.openxmlformats.org/officeDocument/2006/relationships/theme" Target="../theme/theme5.xml"/><Relationship Id="rId4" Type="http://schemas.openxmlformats.org/officeDocument/2006/relationships/slideLayout" Target="../slideLayouts/slideLayout12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 Type="http://schemas.openxmlformats.org/officeDocument/2006/relationships/slideLayout" Target="../slideLayouts/slideLayout125.xml"/><Relationship Id="rId21" Type="http://schemas.openxmlformats.org/officeDocument/2006/relationships/slideLayout" Target="../slideLayouts/slideLayout143.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0" Type="http://schemas.openxmlformats.org/officeDocument/2006/relationships/slideLayout" Target="../slideLayouts/slideLayout142.xml"/><Relationship Id="rId29" Type="http://schemas.openxmlformats.org/officeDocument/2006/relationships/slideLayout" Target="../slideLayouts/slideLayout151.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31" Type="http://schemas.openxmlformats.org/officeDocument/2006/relationships/theme" Target="../theme/theme6.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30" Type="http://schemas.openxmlformats.org/officeDocument/2006/relationships/slideLayout" Target="../slideLayouts/slideLayout1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3" Type="http://schemas.openxmlformats.org/officeDocument/2006/relationships/slideLayout" Target="../slideLayouts/slideLayout155.xml"/><Relationship Id="rId21" Type="http://schemas.openxmlformats.org/officeDocument/2006/relationships/slideLayout" Target="../slideLayouts/slideLayout173.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20" Type="http://schemas.openxmlformats.org/officeDocument/2006/relationships/slideLayout" Target="../slideLayouts/slideLayout172.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23" Type="http://schemas.openxmlformats.org/officeDocument/2006/relationships/theme" Target="../theme/theme7.xml"/><Relationship Id="rId10" Type="http://schemas.openxmlformats.org/officeDocument/2006/relationships/slideLayout" Target="../slideLayouts/slideLayout162.xml"/><Relationship Id="rId19" Type="http://schemas.openxmlformats.org/officeDocument/2006/relationships/slideLayout" Target="../slideLayouts/slideLayout171.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 Id="rId22" Type="http://schemas.openxmlformats.org/officeDocument/2006/relationships/slideLayout" Target="../slideLayouts/slideLayout1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2"/>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p:cNvPicPr>
            <a:picLocks noChangeAspect="1"/>
          </p:cNvPicPr>
          <p:nvPr userDrawn="1"/>
        </p:nvPicPr>
        <p:blipFill>
          <a:blip r:embed="rId30"/>
          <a:stretch>
            <a:fillRect/>
          </a:stretch>
        </p:blipFill>
        <p:spPr>
          <a:xfrm rot="5400000">
            <a:off x="9393899" y="3050513"/>
            <a:ext cx="6995160" cy="894134"/>
          </a:xfrm>
          <a:prstGeom prst="rect">
            <a:avLst/>
          </a:prstGeom>
        </p:spPr>
      </p:pic>
    </p:spTree>
    <p:extLst>
      <p:ext uri="{BB962C8B-B14F-4D97-AF65-F5344CB8AC3E}">
        <p14:creationId xmlns:p14="http://schemas.microsoft.com/office/powerpoint/2010/main" val="3588427678"/>
      </p:ext>
    </p:extLst>
  </p:cSld>
  <p:clrMap bg1="dk1" tx1="lt1" bg2="dk2" tx2="lt2" accent1="accent1" accent2="accent2" accent3="accent3" accent4="accent4" accent5="accent5" accent6="accent6" hlink="hlink" folHlink="folHlink"/>
  <p:sldLayoutIdLst>
    <p:sldLayoutId id="2147484269" r:id="rId1"/>
    <p:sldLayoutId id="2147484236" r:id="rId2"/>
    <p:sldLayoutId id="2147484240" r:id="rId3"/>
    <p:sldLayoutId id="2147484272" r:id="rId4"/>
    <p:sldLayoutId id="2147484241" r:id="rId5"/>
    <p:sldLayoutId id="2147484273" r:id="rId6"/>
    <p:sldLayoutId id="2147484244" r:id="rId7"/>
    <p:sldLayoutId id="2147484274" r:id="rId8"/>
    <p:sldLayoutId id="2147484245" r:id="rId9"/>
    <p:sldLayoutId id="2147484275" r:id="rId10"/>
    <p:sldLayoutId id="2147484247" r:id="rId11"/>
    <p:sldLayoutId id="2147484249" r:id="rId12"/>
    <p:sldLayoutId id="2147484250" r:id="rId13"/>
    <p:sldLayoutId id="2147484264" r:id="rId14"/>
    <p:sldLayoutId id="2147484251" r:id="rId15"/>
    <p:sldLayoutId id="2147484270" r:id="rId16"/>
    <p:sldLayoutId id="2147484252" r:id="rId17"/>
    <p:sldLayoutId id="2147484253" r:id="rId18"/>
    <p:sldLayoutId id="2147484254" r:id="rId19"/>
    <p:sldLayoutId id="2147484271" r:id="rId20"/>
    <p:sldLayoutId id="2147484257" r:id="rId21"/>
    <p:sldLayoutId id="2147484258" r:id="rId22"/>
    <p:sldLayoutId id="2147484259" r:id="rId23"/>
    <p:sldLayoutId id="2147484260" r:id="rId24"/>
    <p:sldLayoutId id="2147484261" r:id="rId25"/>
    <p:sldLayoutId id="2147484263" r:id="rId26"/>
    <p:sldLayoutId id="2147484276" r:id="rId27"/>
    <p:sldLayoutId id="2147484431" r:id="rId28"/>
  </p:sldLayoutIdLst>
  <p:transition>
    <p:fade/>
  </p:transition>
  <p:timing>
    <p:tnLst>
      <p:par>
        <p:cTn id="1" dur="indefinite" restart="never" nodeType="tmRoot"/>
      </p:par>
    </p:tnLst>
  </p:timing>
  <p:txStyles>
    <p:title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73" marR="0" indent="-342873"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154" marR="0" indent="-241281"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036"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3pPr>
      <a:lvl4pPr marL="1028618"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4pPr>
      <a:lvl5pPr marL="1257199" marR="0" indent="-228582"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4"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4"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6" algn="l" defTabSz="932667" rtl="0" eaLnBrk="1" latinLnBrk="0" hangingPunct="1">
        <a:defRPr sz="1800" kern="1200">
          <a:solidFill>
            <a:schemeClr val="tx1"/>
          </a:solidFill>
          <a:latin typeface="+mn-lt"/>
          <a:ea typeface="+mn-ea"/>
          <a:cs typeface="+mn-cs"/>
        </a:defRPr>
      </a:lvl8pPr>
      <a:lvl9pPr marL="3730670" algn="l" defTabSz="93266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49" userDrawn="1">
          <p15:clr>
            <a:srgbClr val="5ACBF0"/>
          </p15:clr>
        </p15:guide>
        <p15:guide id="4" pos="1325" userDrawn="1">
          <p15:clr>
            <a:srgbClr val="5ACBF0"/>
          </p15:clr>
        </p15:guide>
        <p15:guide id="5" pos="1901" userDrawn="1">
          <p15:clr>
            <a:srgbClr val="5ACBF0"/>
          </p15:clr>
        </p15:guide>
        <p15:guide id="6" pos="2477" userDrawn="1">
          <p15:clr>
            <a:srgbClr val="5ACBF0"/>
          </p15:clr>
        </p15:guide>
        <p15:guide id="7" pos="3053" userDrawn="1">
          <p15:clr>
            <a:srgbClr val="5ACBF0"/>
          </p15:clr>
        </p15:guide>
        <p15:guide id="8" pos="3629" userDrawn="1">
          <p15:clr>
            <a:srgbClr val="5ACBF0"/>
          </p15:clr>
        </p15:guide>
        <p15:guide id="9" pos="4205" userDrawn="1">
          <p15:clr>
            <a:srgbClr val="5ACBF0"/>
          </p15:clr>
        </p15:guide>
        <p15:guide id="10" pos="4781" userDrawn="1">
          <p15:clr>
            <a:srgbClr val="5ACBF0"/>
          </p15:clr>
        </p15:guide>
        <p15:guide id="11" pos="5357" userDrawn="1">
          <p15:clr>
            <a:srgbClr val="5ACBF0"/>
          </p15:clr>
        </p15:guide>
        <p15:guide id="12" pos="5933" userDrawn="1">
          <p15:clr>
            <a:srgbClr val="5ACBF0"/>
          </p15:clr>
        </p15:guide>
        <p15:guide id="13" pos="6509" userDrawn="1">
          <p15:clr>
            <a:srgbClr val="5ACBF0"/>
          </p15:clr>
        </p15:guide>
        <p15:guide id="14" pos="7085" userDrawn="1">
          <p15:clr>
            <a:srgbClr val="5ACBF0"/>
          </p15:clr>
        </p15:guide>
        <p15:guide id="15" pos="7661" userDrawn="1">
          <p15:clr>
            <a:srgbClr val="5ACBF0"/>
          </p15:clr>
        </p15:guide>
        <p15:guide id="16" pos="288" userDrawn="1">
          <p15:clr>
            <a:srgbClr val="C35EA4"/>
          </p15:clr>
        </p15:guide>
        <p15:guide id="17" pos="7546" userDrawn="1">
          <p15:clr>
            <a:srgbClr val="C35EA4"/>
          </p15:clr>
        </p15:guide>
        <p15:guide id="18" orient="horz" pos="763" userDrawn="1">
          <p15:clr>
            <a:srgbClr val="5ACBF0"/>
          </p15:clr>
        </p15:guide>
        <p15:guide id="19" orient="horz" pos="1339" userDrawn="1">
          <p15:clr>
            <a:srgbClr val="5ACBF0"/>
          </p15:clr>
        </p15:guide>
        <p15:guide id="20" orient="horz" pos="1915" userDrawn="1">
          <p15:clr>
            <a:srgbClr val="5ACBF0"/>
          </p15:clr>
        </p15:guide>
        <p15:guide id="21" orient="horz" pos="2491" userDrawn="1">
          <p15:clr>
            <a:srgbClr val="5ACBF0"/>
          </p15:clr>
        </p15:guide>
        <p15:guide id="22" orient="horz" pos="3067" userDrawn="1">
          <p15:clr>
            <a:srgbClr val="5ACBF0"/>
          </p15:clr>
        </p15:guide>
        <p15:guide id="23" orient="horz" pos="3643" userDrawn="1">
          <p15:clr>
            <a:srgbClr val="5ACBF0"/>
          </p15:clr>
        </p15:guide>
        <p15:guide id="24" orient="horz" pos="4219" userDrawn="1">
          <p15:clr>
            <a:srgbClr val="5ACBF0"/>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0" y="233151"/>
            <a:ext cx="11375536" cy="762786"/>
          </a:xfrm>
          <a:prstGeom prst="rect">
            <a:avLst/>
          </a:prstGeom>
        </p:spPr>
        <p:txBody>
          <a:bodyPr vert="horz" wrap="square" lIns="0" tIns="0" rIns="0" bIns="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31279" y="1476622"/>
            <a:ext cx="11378776" cy="2096876"/>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61682727"/>
      </p:ext>
    </p:extLst>
  </p:cSld>
  <p:clrMap bg1="lt1" tx1="dk1" bg2="lt2" tx2="dk2" accent1="accent1" accent2="accent2" accent3="accent3" accent4="accent4" accent5="accent5" accent6="accent6" hlink="hlink" folHlink="folHlink"/>
  <p:sldLayoutIdLst>
    <p:sldLayoutId id="2147484278" r:id="rId1"/>
    <p:sldLayoutId id="2147484279" r:id="rId2"/>
    <p:sldLayoutId id="2147484280" r:id="rId3"/>
    <p:sldLayoutId id="2147484281" r:id="rId4"/>
    <p:sldLayoutId id="2147484282" r:id="rId5"/>
    <p:sldLayoutId id="2147484283" r:id="rId6"/>
    <p:sldLayoutId id="2147484284" r:id="rId7"/>
    <p:sldLayoutId id="2147484285" r:id="rId8"/>
    <p:sldLayoutId id="2147484286" r:id="rId9"/>
    <p:sldLayoutId id="2147484287" r:id="rId10"/>
    <p:sldLayoutId id="2147484288" r:id="rId11"/>
    <p:sldLayoutId id="2147484289" r:id="rId12"/>
    <p:sldLayoutId id="2147484290" r:id="rId13"/>
    <p:sldLayoutId id="2147484291" r:id="rId14"/>
    <p:sldLayoutId id="2147484292" r:id="rId15"/>
    <p:sldLayoutId id="2147484293" r:id="rId16"/>
    <p:sldLayoutId id="2147484294" r:id="rId17"/>
    <p:sldLayoutId id="2147484295" r:id="rId18"/>
    <p:sldLayoutId id="2147484296" r:id="rId19"/>
    <p:sldLayoutId id="2147484297" r:id="rId20"/>
    <p:sldLayoutId id="2147484298" r:id="rId21"/>
    <p:sldLayoutId id="2147484299" r:id="rId22"/>
    <p:sldLayoutId id="2147484300" r:id="rId23"/>
    <p:sldLayoutId id="2147484301" r:id="rId24"/>
    <p:sldLayoutId id="2147484302" r:id="rId25"/>
    <p:sldLayoutId id="2147484303" r:id="rId26"/>
    <p:sldLayoutId id="2147484305" r:id="rId27"/>
    <p:sldLayoutId id="2147484375" r:id="rId28"/>
  </p:sldLayoutIdLst>
  <p:transition>
    <p:fade/>
  </p:transition>
  <p:timing>
    <p:tnLst>
      <p:par>
        <p:cTn id="1" dur="indefinite" restart="never" nodeType="tmRoot"/>
      </p:par>
    </p:tnLst>
  </p:timing>
  <p:hf hdr="0" ftr="0" dt="0"/>
  <p:txStyles>
    <p:titleStyle>
      <a:lvl1pPr algn="l" defTabSz="932559" rtl="0" eaLnBrk="1" latinLnBrk="0" hangingPunct="1">
        <a:lnSpc>
          <a:spcPct val="90000"/>
        </a:lnSpc>
        <a:spcBef>
          <a:spcPct val="0"/>
        </a:spcBef>
        <a:buNone/>
        <a:defRPr lang="en-US" sz="5507"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486" marR="0" indent="-346486" algn="l" defTabSz="932559" rtl="0" eaLnBrk="1" fontAlgn="auto" latinLnBrk="0" hangingPunct="1">
        <a:lnSpc>
          <a:spcPct val="90000"/>
        </a:lnSpc>
        <a:spcBef>
          <a:spcPct val="20000"/>
        </a:spcBef>
        <a:spcAft>
          <a:spcPts val="0"/>
        </a:spcAft>
        <a:buClrTx/>
        <a:buSzPct val="80000"/>
        <a:buFont typeface="Arial" pitchFamily="34" charset="0"/>
        <a:buChar char="•"/>
        <a:tabLst/>
        <a:defRPr sz="3672" kern="1200" spc="-71" baseline="0">
          <a:gradFill>
            <a:gsLst>
              <a:gs pos="1250">
                <a:schemeClr val="bg2"/>
              </a:gs>
              <a:gs pos="100000">
                <a:schemeClr val="bg2"/>
              </a:gs>
            </a:gsLst>
            <a:lin ang="5400000" scaled="0"/>
          </a:gradFill>
          <a:latin typeface="+mj-lt"/>
          <a:ea typeface="+mn-ea"/>
          <a:cs typeface="+mn-cs"/>
        </a:defRPr>
      </a:lvl1pPr>
      <a:lvl2pPr marL="584492" marR="0" indent="-238007" algn="l" defTabSz="932559" rtl="0" eaLnBrk="1" fontAlgn="auto" latinLnBrk="0" hangingPunct="1">
        <a:lnSpc>
          <a:spcPct val="90000"/>
        </a:lnSpc>
        <a:spcBef>
          <a:spcPct val="20000"/>
        </a:spcBef>
        <a:spcAft>
          <a:spcPts val="0"/>
        </a:spcAft>
        <a:buClrTx/>
        <a:buSzPct val="90000"/>
        <a:buFont typeface="Wingdings" pitchFamily="2" charset="2"/>
        <a:buChar char=""/>
        <a:tabLst/>
        <a:defRPr sz="2448" kern="1200" spc="0" baseline="0">
          <a:gradFill>
            <a:gsLst>
              <a:gs pos="1250">
                <a:schemeClr val="bg2"/>
              </a:gs>
              <a:gs pos="100000">
                <a:schemeClr val="bg2"/>
              </a:gs>
            </a:gsLst>
            <a:lin ang="5400000" scaled="0"/>
          </a:gradFill>
          <a:latin typeface="+mn-lt"/>
          <a:ea typeface="+mn-ea"/>
          <a:cs typeface="+mn-cs"/>
        </a:defRPr>
      </a:lvl2pPr>
      <a:lvl3pPr marL="814403"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814403" algn="l"/>
        </a:tabLst>
        <a:defRPr sz="2448" kern="1200" spc="0" baseline="0">
          <a:gradFill>
            <a:gsLst>
              <a:gs pos="1250">
                <a:schemeClr val="bg2"/>
              </a:gs>
              <a:gs pos="100000">
                <a:schemeClr val="bg2"/>
              </a:gs>
            </a:gsLst>
            <a:lin ang="5400000" scaled="0"/>
          </a:gradFill>
          <a:latin typeface="+mn-lt"/>
          <a:ea typeface="+mn-ea"/>
          <a:cs typeface="+mn-cs"/>
        </a:defRPr>
      </a:lvl3pPr>
      <a:lvl4pPr marL="1050791" marR="0" indent="-236387" algn="l" defTabSz="932559" rtl="0" eaLnBrk="1" fontAlgn="auto" latinLnBrk="0" hangingPunct="1">
        <a:lnSpc>
          <a:spcPct val="90000"/>
        </a:lnSpc>
        <a:spcBef>
          <a:spcPct val="20000"/>
        </a:spcBef>
        <a:spcAft>
          <a:spcPts val="0"/>
        </a:spcAft>
        <a:buClrTx/>
        <a:buSzPct val="90000"/>
        <a:buFont typeface="Wingdings" pitchFamily="2" charset="2"/>
        <a:buChar char=""/>
        <a:tabLst/>
        <a:defRPr sz="2040" kern="1200" spc="0" baseline="0">
          <a:gradFill>
            <a:gsLst>
              <a:gs pos="1250">
                <a:schemeClr val="bg2"/>
              </a:gs>
              <a:gs pos="100000">
                <a:schemeClr val="bg2"/>
              </a:gs>
            </a:gsLst>
            <a:lin ang="5400000" scaled="0"/>
          </a:gradFill>
          <a:latin typeface="+mn-lt"/>
          <a:ea typeface="+mn-ea"/>
          <a:cs typeface="+mn-cs"/>
        </a:defRPr>
      </a:lvl4pPr>
      <a:lvl5pPr marL="1280702"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1280702" algn="l"/>
        </a:tabLst>
        <a:defRPr sz="2040" kern="1200" spc="0" baseline="0">
          <a:gradFill>
            <a:gsLst>
              <a:gs pos="1250">
                <a:schemeClr val="bg2"/>
              </a:gs>
              <a:gs pos="100000">
                <a:schemeClr val="bg2"/>
              </a:gs>
            </a:gsLst>
            <a:lin ang="5400000" scaled="0"/>
          </a:gradFill>
          <a:latin typeface="+mn-lt"/>
          <a:ea typeface="+mn-ea"/>
          <a:cs typeface="+mn-cs"/>
        </a:defRPr>
      </a:lvl5pPr>
      <a:lvl6pPr marL="2564538"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81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09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37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59" rtl="0" eaLnBrk="1" latinLnBrk="0" hangingPunct="1">
        <a:defRPr sz="1836" kern="1200">
          <a:solidFill>
            <a:schemeClr val="tx1"/>
          </a:solidFill>
          <a:latin typeface="+mn-lt"/>
          <a:ea typeface="+mn-ea"/>
          <a:cs typeface="+mn-cs"/>
        </a:defRPr>
      </a:lvl1pPr>
      <a:lvl2pPr marL="466280" algn="l" defTabSz="932559" rtl="0" eaLnBrk="1" latinLnBrk="0" hangingPunct="1">
        <a:defRPr sz="1836" kern="1200">
          <a:solidFill>
            <a:schemeClr val="tx1"/>
          </a:solidFill>
          <a:latin typeface="+mn-lt"/>
          <a:ea typeface="+mn-ea"/>
          <a:cs typeface="+mn-cs"/>
        </a:defRPr>
      </a:lvl2pPr>
      <a:lvl3pPr marL="932559" algn="l" defTabSz="932559" rtl="0" eaLnBrk="1" latinLnBrk="0" hangingPunct="1">
        <a:defRPr sz="1836" kern="1200">
          <a:solidFill>
            <a:schemeClr val="tx1"/>
          </a:solidFill>
          <a:latin typeface="+mn-lt"/>
          <a:ea typeface="+mn-ea"/>
          <a:cs typeface="+mn-cs"/>
        </a:defRPr>
      </a:lvl3pPr>
      <a:lvl4pPr marL="1398839" algn="l" defTabSz="932559" rtl="0" eaLnBrk="1" latinLnBrk="0" hangingPunct="1">
        <a:defRPr sz="1836" kern="1200">
          <a:solidFill>
            <a:schemeClr val="tx1"/>
          </a:solidFill>
          <a:latin typeface="+mn-lt"/>
          <a:ea typeface="+mn-ea"/>
          <a:cs typeface="+mn-cs"/>
        </a:defRPr>
      </a:lvl4pPr>
      <a:lvl5pPr marL="1865119" algn="l" defTabSz="932559" rtl="0" eaLnBrk="1" latinLnBrk="0" hangingPunct="1">
        <a:defRPr sz="1836" kern="1200">
          <a:solidFill>
            <a:schemeClr val="tx1"/>
          </a:solidFill>
          <a:latin typeface="+mn-lt"/>
          <a:ea typeface="+mn-ea"/>
          <a:cs typeface="+mn-cs"/>
        </a:defRPr>
      </a:lvl5pPr>
      <a:lvl6pPr marL="2331399" algn="l" defTabSz="932559" rtl="0" eaLnBrk="1" latinLnBrk="0" hangingPunct="1">
        <a:defRPr sz="1836" kern="1200">
          <a:solidFill>
            <a:schemeClr val="tx1"/>
          </a:solidFill>
          <a:latin typeface="+mn-lt"/>
          <a:ea typeface="+mn-ea"/>
          <a:cs typeface="+mn-cs"/>
        </a:defRPr>
      </a:lvl6pPr>
      <a:lvl7pPr marL="2797677" algn="l" defTabSz="932559" rtl="0" eaLnBrk="1" latinLnBrk="0" hangingPunct="1">
        <a:defRPr sz="1836" kern="1200">
          <a:solidFill>
            <a:schemeClr val="tx1"/>
          </a:solidFill>
          <a:latin typeface="+mn-lt"/>
          <a:ea typeface="+mn-ea"/>
          <a:cs typeface="+mn-cs"/>
        </a:defRPr>
      </a:lvl7pPr>
      <a:lvl8pPr marL="3263957" algn="l" defTabSz="932559" rtl="0" eaLnBrk="1" latinLnBrk="0" hangingPunct="1">
        <a:defRPr sz="1836" kern="1200">
          <a:solidFill>
            <a:schemeClr val="tx1"/>
          </a:solidFill>
          <a:latin typeface="+mn-lt"/>
          <a:ea typeface="+mn-ea"/>
          <a:cs typeface="+mn-cs"/>
        </a:defRPr>
      </a:lvl8pPr>
      <a:lvl9pPr marL="3730237" algn="l" defTabSz="932559" rtl="0" eaLnBrk="1" latinLnBrk="0" hangingPunct="1">
        <a:defRPr sz="1836"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7" cstate="email">
            <a:extLst>
              <a:ext uri="{28A0092B-C50C-407E-A947-70E740481C1C}">
                <a14:useLocalDpi xmlns:a14="http://schemas.microsoft.com/office/drawing/2010/main" val="0"/>
              </a:ext>
            </a:extLst>
          </a:blip>
          <a:stretch>
            <a:fillRect/>
          </a:stretch>
        </p:blipFill>
        <p:spPr>
          <a:xfrm rot="5400000">
            <a:off x="10532395" y="1944336"/>
            <a:ext cx="4298019" cy="409351"/>
          </a:xfrm>
          <a:prstGeom prst="rect">
            <a:avLst/>
          </a:prstGeom>
        </p:spPr>
      </p:pic>
    </p:spTree>
    <p:extLst>
      <p:ext uri="{BB962C8B-B14F-4D97-AF65-F5344CB8AC3E}">
        <p14:creationId xmlns:p14="http://schemas.microsoft.com/office/powerpoint/2010/main" val="3350361734"/>
      </p:ext>
    </p:extLst>
  </p:cSld>
  <p:clrMap bg1="dk1" tx1="lt1" bg2="dk2" tx2="lt2" accent1="accent1" accent2="accent2" accent3="accent3" accent4="accent4" accent5="accent5" accent6="accent6" hlink="hlink" folHlink="folHlink"/>
  <p:sldLayoutIdLst>
    <p:sldLayoutId id="2147484307" r:id="rId1"/>
    <p:sldLayoutId id="2147484308" r:id="rId2"/>
    <p:sldLayoutId id="2147484309" r:id="rId3"/>
    <p:sldLayoutId id="2147484310" r:id="rId4"/>
    <p:sldLayoutId id="2147484311" r:id="rId5"/>
    <p:sldLayoutId id="2147484312" r:id="rId6"/>
    <p:sldLayoutId id="2147484313" r:id="rId7"/>
    <p:sldLayoutId id="2147484314" r:id="rId8"/>
    <p:sldLayoutId id="2147484315" r:id="rId9"/>
    <p:sldLayoutId id="2147484316" r:id="rId10"/>
    <p:sldLayoutId id="2147484317" r:id="rId11"/>
    <p:sldLayoutId id="2147484318" r:id="rId12"/>
    <p:sldLayoutId id="2147484319" r:id="rId13"/>
    <p:sldLayoutId id="2147484320" r:id="rId14"/>
    <p:sldLayoutId id="2147484321" r:id="rId15"/>
    <p:sldLayoutId id="2147484322" r:id="rId16"/>
    <p:sldLayoutId id="2147484323" r:id="rId17"/>
    <p:sldLayoutId id="2147484324" r:id="rId18"/>
    <p:sldLayoutId id="2147484325" r:id="rId19"/>
    <p:sldLayoutId id="2147484326" r:id="rId20"/>
    <p:sldLayoutId id="2147484327" r:id="rId21"/>
    <p:sldLayoutId id="2147484328" r:id="rId22"/>
    <p:sldLayoutId id="2147484329" r:id="rId23"/>
    <p:sldLayoutId id="2147484330" r:id="rId24"/>
    <p:sldLayoutId id="2147484331" r:id="rId25"/>
    <p:sldLayoutId id="2147484332" r:id="rId26"/>
    <p:sldLayoutId id="2147484333" r:id="rId27"/>
    <p:sldLayoutId id="2147484334" r:id="rId28"/>
    <p:sldLayoutId id="2147484335" r:id="rId29"/>
    <p:sldLayoutId id="2147484336" r:id="rId30"/>
    <p:sldLayoutId id="2147484337" r:id="rId31"/>
    <p:sldLayoutId id="2147484338" r:id="rId32"/>
    <p:sldLayoutId id="2147484339" r:id="rId33"/>
    <p:sldLayoutId id="2147484340" r:id="rId34"/>
    <p:sldLayoutId id="2147484341" r:id="rId35"/>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
          <a:schemeClr val="tx1"/>
        </a:buClr>
        <a:buSzPct val="100000"/>
        <a:buFontTx/>
        <a:buBlip>
          <a:blip r:embed="rId38"/>
        </a:buBlip>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
          <a:schemeClr val="tx1"/>
        </a:buClr>
        <a:buSzPct val="100000"/>
        <a:buFontTx/>
        <a:buBlip>
          <a:blip r:embed="rId38"/>
        </a:buBlip>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
          <a:schemeClr val="tx1"/>
        </a:buClr>
        <a:buSzPct val="100000"/>
        <a:buFontTx/>
        <a:buBlip>
          <a:blip r:embed="rId38"/>
        </a:buBlip>
        <a:tabLst/>
        <a:defRPr sz="24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
          <a:schemeClr val="tx1"/>
        </a:buClr>
        <a:buSzPct val="100000"/>
        <a:buFontTx/>
        <a:buBlip>
          <a:blip r:embed="rId38"/>
        </a:buBlip>
        <a:tabLst/>
        <a:defRPr sz="20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
          <a:schemeClr val="tx1"/>
        </a:buClr>
        <a:buSzPct val="100000"/>
        <a:buFontTx/>
        <a:buBlip>
          <a:blip r:embed="rId38"/>
        </a:buBlip>
        <a:tabLst/>
        <a:defRPr sz="20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661" y="233152"/>
            <a:ext cx="11375536" cy="762786"/>
          </a:xfrm>
          <a:prstGeom prst="rect">
            <a:avLst/>
          </a:prstGeom>
        </p:spPr>
        <p:txBody>
          <a:bodyPr vert="horz" wrap="square" lIns="0" tIns="0" rIns="0" bIns="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531280" y="1476623"/>
            <a:ext cx="11378776" cy="2096876"/>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88560391"/>
      </p:ext>
    </p:extLst>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 id="2147484355" r:id="rId13"/>
    <p:sldLayoutId id="2147484356" r:id="rId14"/>
    <p:sldLayoutId id="2147484357" r:id="rId15"/>
    <p:sldLayoutId id="2147484358" r:id="rId16"/>
    <p:sldLayoutId id="2147484359" r:id="rId17"/>
    <p:sldLayoutId id="2147484360" r:id="rId18"/>
    <p:sldLayoutId id="2147484361" r:id="rId19"/>
    <p:sldLayoutId id="2147484362" r:id="rId20"/>
    <p:sldLayoutId id="2147484363" r:id="rId21"/>
    <p:sldLayoutId id="2147484364" r:id="rId22"/>
    <p:sldLayoutId id="2147484365" r:id="rId23"/>
    <p:sldLayoutId id="2147484366" r:id="rId24"/>
    <p:sldLayoutId id="2147484367" r:id="rId25"/>
    <p:sldLayoutId id="2147484368" r:id="rId26"/>
    <p:sldLayoutId id="2147484376" r:id="rId27"/>
  </p:sldLayoutIdLst>
  <p:transition spd="slow">
    <p:fade/>
  </p:transition>
  <p:timing>
    <p:tnLst>
      <p:par>
        <p:cTn id="1" dur="indefinite" restart="never" nodeType="tmRoot"/>
      </p:par>
    </p:tnLst>
  </p:timing>
  <p:hf hdr="0" ftr="0" dt="0"/>
  <p:txStyles>
    <p:titleStyle>
      <a:lvl1pPr algn="l" defTabSz="932559" rtl="0" eaLnBrk="1" latinLnBrk="0" hangingPunct="1">
        <a:lnSpc>
          <a:spcPct val="90000"/>
        </a:lnSpc>
        <a:spcBef>
          <a:spcPct val="0"/>
        </a:spcBef>
        <a:buNone/>
        <a:defRPr lang="en-US" sz="5507" b="0" kern="1200" cap="none" spc="-102" baseline="0" dirty="0" smtClean="0">
          <a:ln w="3175">
            <a:noFill/>
          </a:ln>
          <a:gradFill>
            <a:gsLst>
              <a:gs pos="1250">
                <a:schemeClr val="tx2"/>
              </a:gs>
              <a:gs pos="100000">
                <a:schemeClr val="tx2"/>
              </a:gs>
            </a:gsLst>
            <a:lin ang="5400000" scaled="0"/>
          </a:gradFill>
          <a:effectLst/>
          <a:latin typeface="+mj-lt"/>
          <a:ea typeface="+mn-ea"/>
          <a:cs typeface="Arial" charset="0"/>
        </a:defRPr>
      </a:lvl1pPr>
    </p:titleStyle>
    <p:bodyStyle>
      <a:lvl1pPr marL="346486" marR="0" indent="-346486" algn="l" defTabSz="932559" rtl="0" eaLnBrk="1" fontAlgn="auto" latinLnBrk="0" hangingPunct="1">
        <a:lnSpc>
          <a:spcPct val="90000"/>
        </a:lnSpc>
        <a:spcBef>
          <a:spcPct val="20000"/>
        </a:spcBef>
        <a:spcAft>
          <a:spcPts val="0"/>
        </a:spcAft>
        <a:buClrTx/>
        <a:buSzPct val="80000"/>
        <a:buFont typeface="Arial" pitchFamily="34" charset="0"/>
        <a:buChar char="•"/>
        <a:tabLst/>
        <a:defRPr sz="3672" kern="1200" spc="-71" baseline="0">
          <a:gradFill>
            <a:gsLst>
              <a:gs pos="1250">
                <a:schemeClr val="bg2"/>
              </a:gs>
              <a:gs pos="100000">
                <a:schemeClr val="bg2"/>
              </a:gs>
            </a:gsLst>
            <a:lin ang="5400000" scaled="0"/>
          </a:gradFill>
          <a:latin typeface="+mj-lt"/>
          <a:ea typeface="+mn-ea"/>
          <a:cs typeface="+mn-cs"/>
        </a:defRPr>
      </a:lvl1pPr>
      <a:lvl2pPr marL="584492" marR="0" indent="-238007" algn="l" defTabSz="932559" rtl="0" eaLnBrk="1" fontAlgn="auto" latinLnBrk="0" hangingPunct="1">
        <a:lnSpc>
          <a:spcPct val="90000"/>
        </a:lnSpc>
        <a:spcBef>
          <a:spcPct val="20000"/>
        </a:spcBef>
        <a:spcAft>
          <a:spcPts val="0"/>
        </a:spcAft>
        <a:buClrTx/>
        <a:buSzPct val="90000"/>
        <a:buFont typeface="Wingdings" pitchFamily="2" charset="2"/>
        <a:buChar char=""/>
        <a:tabLst/>
        <a:defRPr sz="2448" kern="1200" spc="0" baseline="0">
          <a:gradFill>
            <a:gsLst>
              <a:gs pos="1250">
                <a:schemeClr val="bg2"/>
              </a:gs>
              <a:gs pos="100000">
                <a:schemeClr val="bg2"/>
              </a:gs>
            </a:gsLst>
            <a:lin ang="5400000" scaled="0"/>
          </a:gradFill>
          <a:latin typeface="+mn-lt"/>
          <a:ea typeface="+mn-ea"/>
          <a:cs typeface="+mn-cs"/>
        </a:defRPr>
      </a:lvl2pPr>
      <a:lvl3pPr marL="814403"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814403" algn="l"/>
        </a:tabLst>
        <a:defRPr sz="2448" kern="1200" spc="0" baseline="0">
          <a:gradFill>
            <a:gsLst>
              <a:gs pos="1250">
                <a:schemeClr val="bg2"/>
              </a:gs>
              <a:gs pos="100000">
                <a:schemeClr val="bg2"/>
              </a:gs>
            </a:gsLst>
            <a:lin ang="5400000" scaled="0"/>
          </a:gradFill>
          <a:latin typeface="+mn-lt"/>
          <a:ea typeface="+mn-ea"/>
          <a:cs typeface="+mn-cs"/>
        </a:defRPr>
      </a:lvl3pPr>
      <a:lvl4pPr marL="1050791" marR="0" indent="-236387" algn="l" defTabSz="932559" rtl="0" eaLnBrk="1" fontAlgn="auto" latinLnBrk="0" hangingPunct="1">
        <a:lnSpc>
          <a:spcPct val="90000"/>
        </a:lnSpc>
        <a:spcBef>
          <a:spcPct val="20000"/>
        </a:spcBef>
        <a:spcAft>
          <a:spcPts val="0"/>
        </a:spcAft>
        <a:buClrTx/>
        <a:buSzPct val="90000"/>
        <a:buFont typeface="Wingdings" pitchFamily="2" charset="2"/>
        <a:buChar char=""/>
        <a:tabLst/>
        <a:defRPr sz="2040" kern="1200" spc="0" baseline="0">
          <a:gradFill>
            <a:gsLst>
              <a:gs pos="1250">
                <a:schemeClr val="bg2"/>
              </a:gs>
              <a:gs pos="100000">
                <a:schemeClr val="bg2"/>
              </a:gs>
            </a:gsLst>
            <a:lin ang="5400000" scaled="0"/>
          </a:gradFill>
          <a:latin typeface="+mn-lt"/>
          <a:ea typeface="+mn-ea"/>
          <a:cs typeface="+mn-cs"/>
        </a:defRPr>
      </a:lvl4pPr>
      <a:lvl5pPr marL="1280702" marR="0" indent="-229911" algn="l" defTabSz="932559" rtl="0" eaLnBrk="1" fontAlgn="auto" latinLnBrk="0" hangingPunct="1">
        <a:lnSpc>
          <a:spcPct val="90000"/>
        </a:lnSpc>
        <a:spcBef>
          <a:spcPct val="20000"/>
        </a:spcBef>
        <a:spcAft>
          <a:spcPts val="0"/>
        </a:spcAft>
        <a:buClrTx/>
        <a:buSzPct val="90000"/>
        <a:buFont typeface="Wingdings" pitchFamily="2" charset="2"/>
        <a:buChar char=""/>
        <a:tabLst>
          <a:tab pos="1280702" algn="l"/>
        </a:tabLst>
        <a:defRPr sz="2040" kern="1200" spc="0" baseline="0">
          <a:gradFill>
            <a:gsLst>
              <a:gs pos="1250">
                <a:schemeClr val="bg2"/>
              </a:gs>
              <a:gs pos="100000">
                <a:schemeClr val="bg2"/>
              </a:gs>
            </a:gsLst>
            <a:lin ang="5400000" scaled="0"/>
          </a:gradFill>
          <a:latin typeface="+mn-lt"/>
          <a:ea typeface="+mn-ea"/>
          <a:cs typeface="+mn-cs"/>
        </a:defRPr>
      </a:lvl5pPr>
      <a:lvl6pPr marL="2564538"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3081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49709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3963377" indent="-233140" algn="l" defTabSz="932559"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32559" rtl="0" eaLnBrk="1" latinLnBrk="0" hangingPunct="1">
        <a:defRPr sz="1836" kern="1200">
          <a:solidFill>
            <a:schemeClr val="tx1"/>
          </a:solidFill>
          <a:latin typeface="+mn-lt"/>
          <a:ea typeface="+mn-ea"/>
          <a:cs typeface="+mn-cs"/>
        </a:defRPr>
      </a:lvl1pPr>
      <a:lvl2pPr marL="466280" algn="l" defTabSz="932559" rtl="0" eaLnBrk="1" latinLnBrk="0" hangingPunct="1">
        <a:defRPr sz="1836" kern="1200">
          <a:solidFill>
            <a:schemeClr val="tx1"/>
          </a:solidFill>
          <a:latin typeface="+mn-lt"/>
          <a:ea typeface="+mn-ea"/>
          <a:cs typeface="+mn-cs"/>
        </a:defRPr>
      </a:lvl2pPr>
      <a:lvl3pPr marL="932559" algn="l" defTabSz="932559" rtl="0" eaLnBrk="1" latinLnBrk="0" hangingPunct="1">
        <a:defRPr sz="1836" kern="1200">
          <a:solidFill>
            <a:schemeClr val="tx1"/>
          </a:solidFill>
          <a:latin typeface="+mn-lt"/>
          <a:ea typeface="+mn-ea"/>
          <a:cs typeface="+mn-cs"/>
        </a:defRPr>
      </a:lvl3pPr>
      <a:lvl4pPr marL="1398839" algn="l" defTabSz="932559" rtl="0" eaLnBrk="1" latinLnBrk="0" hangingPunct="1">
        <a:defRPr sz="1836" kern="1200">
          <a:solidFill>
            <a:schemeClr val="tx1"/>
          </a:solidFill>
          <a:latin typeface="+mn-lt"/>
          <a:ea typeface="+mn-ea"/>
          <a:cs typeface="+mn-cs"/>
        </a:defRPr>
      </a:lvl4pPr>
      <a:lvl5pPr marL="1865119" algn="l" defTabSz="932559" rtl="0" eaLnBrk="1" latinLnBrk="0" hangingPunct="1">
        <a:defRPr sz="1836" kern="1200">
          <a:solidFill>
            <a:schemeClr val="tx1"/>
          </a:solidFill>
          <a:latin typeface="+mn-lt"/>
          <a:ea typeface="+mn-ea"/>
          <a:cs typeface="+mn-cs"/>
        </a:defRPr>
      </a:lvl5pPr>
      <a:lvl6pPr marL="2331399" algn="l" defTabSz="932559" rtl="0" eaLnBrk="1" latinLnBrk="0" hangingPunct="1">
        <a:defRPr sz="1836" kern="1200">
          <a:solidFill>
            <a:schemeClr val="tx1"/>
          </a:solidFill>
          <a:latin typeface="+mn-lt"/>
          <a:ea typeface="+mn-ea"/>
          <a:cs typeface="+mn-cs"/>
        </a:defRPr>
      </a:lvl6pPr>
      <a:lvl7pPr marL="2797677" algn="l" defTabSz="932559" rtl="0" eaLnBrk="1" latinLnBrk="0" hangingPunct="1">
        <a:defRPr sz="1836" kern="1200">
          <a:solidFill>
            <a:schemeClr val="tx1"/>
          </a:solidFill>
          <a:latin typeface="+mn-lt"/>
          <a:ea typeface="+mn-ea"/>
          <a:cs typeface="+mn-cs"/>
        </a:defRPr>
      </a:lvl7pPr>
      <a:lvl8pPr marL="3263957" algn="l" defTabSz="932559" rtl="0" eaLnBrk="1" latinLnBrk="0" hangingPunct="1">
        <a:defRPr sz="1836" kern="1200">
          <a:solidFill>
            <a:schemeClr val="tx1"/>
          </a:solidFill>
          <a:latin typeface="+mn-lt"/>
          <a:ea typeface="+mn-ea"/>
          <a:cs typeface="+mn-cs"/>
        </a:defRPr>
      </a:lvl8pPr>
      <a:lvl9pPr marL="3730237" algn="l" defTabSz="932559" rtl="0" eaLnBrk="1" latinLnBrk="0" hangingPunct="1">
        <a:defRPr sz="183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5"/>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1" y="1212851"/>
            <a:ext cx="11887198" cy="2092881"/>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56903161"/>
      </p:ext>
    </p:extLst>
  </p:cSld>
  <p:clrMap bg1="dk1" tx1="lt1" bg2="dk2" tx2="lt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Lst>
  <p:transition>
    <p:fade/>
  </p:transition>
  <p:timing>
    <p:tnLst>
      <p:par>
        <p:cTn id="1" dur="indefinite" restart="never" nodeType="tmRoot"/>
      </p:par>
    </p:tnLst>
  </p:timing>
  <p:txStyles>
    <p:titleStyle>
      <a:lvl1pPr algn="l" defTabSz="932563" rtl="0" eaLnBrk="1" latinLnBrk="0" hangingPunct="1">
        <a:lnSpc>
          <a:spcPct val="90000"/>
        </a:lnSpc>
        <a:spcBef>
          <a:spcPct val="0"/>
        </a:spcBef>
        <a:buNone/>
        <a:defRPr lang="en-US" sz="5399"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834" marR="0" indent="-342834" algn="l" defTabSz="932563" rtl="0" eaLnBrk="1" fontAlgn="auto" latinLnBrk="0" hangingPunct="1">
        <a:lnSpc>
          <a:spcPct val="90000"/>
        </a:lnSpc>
        <a:spcBef>
          <a:spcPct val="20000"/>
        </a:spcBef>
        <a:spcAft>
          <a:spcPts val="0"/>
        </a:spcAft>
        <a:buClrTx/>
        <a:buSzPct val="90000"/>
        <a:buFont typeface="Arial" pitchFamily="34" charset="0"/>
        <a:buChar char="•"/>
        <a:tabLst/>
        <a:defRPr sz="3999" kern="1200" spc="0" baseline="0">
          <a:gradFill>
            <a:gsLst>
              <a:gs pos="1250">
                <a:schemeClr val="tx1"/>
              </a:gs>
              <a:gs pos="100000">
                <a:schemeClr val="tx1"/>
              </a:gs>
            </a:gsLst>
            <a:lin ang="5400000" scaled="0"/>
          </a:gradFill>
          <a:latin typeface="+mj-lt"/>
          <a:ea typeface="+mn-ea"/>
          <a:cs typeface="+mn-cs"/>
        </a:defRPr>
      </a:lvl1pPr>
      <a:lvl2pPr marL="584088" marR="0" indent="-241253" algn="l" defTabSz="932563"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799946"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503"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058" marR="0" indent="-228557" algn="l" defTabSz="932563"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4548"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2"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1"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3" algn="l" defTabSz="93256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320" y="296897"/>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0631082"/>
      </p:ext>
    </p:extLst>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 id="2147484389" r:id="rId12"/>
    <p:sldLayoutId id="2147484390" r:id="rId13"/>
    <p:sldLayoutId id="2147484391" r:id="rId14"/>
    <p:sldLayoutId id="2147484392" r:id="rId15"/>
    <p:sldLayoutId id="2147484393" r:id="rId16"/>
    <p:sldLayoutId id="2147484394" r:id="rId17"/>
    <p:sldLayoutId id="2147484395" r:id="rId18"/>
    <p:sldLayoutId id="2147484396" r:id="rId19"/>
    <p:sldLayoutId id="2147484397" r:id="rId20"/>
    <p:sldLayoutId id="2147484398" r:id="rId21"/>
    <p:sldLayoutId id="2147484399" r:id="rId22"/>
    <p:sldLayoutId id="2147484400" r:id="rId23"/>
    <p:sldLayoutId id="2147484401" r:id="rId24"/>
    <p:sldLayoutId id="2147484402" r:id="rId25"/>
    <p:sldLayoutId id="2147484403" r:id="rId26"/>
    <p:sldLayoutId id="2147484404" r:id="rId27"/>
    <p:sldLayoutId id="2147484405" r:id="rId28"/>
    <p:sldLayoutId id="2147484406" r:id="rId29"/>
    <p:sldLayoutId id="2147484407" r:id="rId30"/>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478">
                <a:schemeClr val="accent2"/>
              </a:gs>
              <a:gs pos="100000">
                <a:schemeClr val="accent2"/>
              </a:gs>
            </a:gsLst>
            <a:lin ang="5400000" scaled="0"/>
          </a:gradFill>
          <a:effectLst/>
          <a:latin typeface="Segoe Pro SemiLight" panose="020B0402040204020203" pitchFamily="34" charset="0"/>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solidFill>
            <a:srgbClr val="494949"/>
          </a:solidFill>
          <a:latin typeface="Segoe Pro SemiLight" panose="020B0402040204020203" pitchFamily="34" charset="0"/>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solidFill>
            <a:srgbClr val="494949"/>
          </a:solidFill>
          <a:latin typeface="Segoe Pro" panose="020B0502040504020203" pitchFamily="34" charset="0"/>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solidFill>
            <a:srgbClr val="494949"/>
          </a:solidFill>
          <a:latin typeface="Segoe Pro" panose="020B0502040504020203" pitchFamily="34" charset="0"/>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494949"/>
          </a:solidFill>
          <a:latin typeface="Segoe Pro" panose="020B0502040504020203" pitchFamily="34" charset="0"/>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solidFill>
            <a:srgbClr val="494949"/>
          </a:solidFill>
          <a:latin typeface="Segoe Pro" panose="020B0502040504020203" pitchFamily="34" charset="0"/>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orient="horz" pos="763">
          <p15:clr>
            <a:srgbClr val="A4A3A4"/>
          </p15:clr>
        </p15:guide>
        <p15:guide id="4" orient="horz" pos="1339">
          <p15:clr>
            <a:srgbClr val="A4A3A4"/>
          </p15:clr>
        </p15:guide>
        <p15:guide id="5" orient="horz" pos="1915">
          <p15:clr>
            <a:srgbClr val="A4A3A4"/>
          </p15:clr>
        </p15:guide>
        <p15:guide id="6" orient="horz" pos="2491">
          <p15:clr>
            <a:srgbClr val="A4A3A4"/>
          </p15:clr>
        </p15:guide>
        <p15:guide id="7" orient="horz" pos="3067">
          <p15:clr>
            <a:srgbClr val="A4A3A4"/>
          </p15:clr>
        </p15:guide>
        <p15:guide id="8" orient="horz" pos="3643">
          <p15:clr>
            <a:srgbClr val="A4A3A4"/>
          </p15:clr>
        </p15:guide>
        <p15:guide id="9" orient="horz" pos="4219">
          <p15:clr>
            <a:srgbClr val="5ACBF0"/>
          </p15:clr>
        </p15:guide>
        <p15:guide id="10" pos="749">
          <p15:clr>
            <a:srgbClr val="A4A3A4"/>
          </p15:clr>
        </p15:guide>
        <p15:guide id="11" pos="1325">
          <p15:clr>
            <a:srgbClr val="A4A3A4"/>
          </p15:clr>
        </p15:guide>
        <p15:guide id="12" pos="1901">
          <p15:clr>
            <a:srgbClr val="A4A3A4"/>
          </p15:clr>
        </p15:guide>
        <p15:guide id="13" pos="2477">
          <p15:clr>
            <a:srgbClr val="A4A3A4"/>
          </p15:clr>
        </p15:guide>
        <p15:guide id="14" pos="3053">
          <p15:clr>
            <a:srgbClr val="A4A3A4"/>
          </p15:clr>
        </p15:guide>
        <p15:guide id="15" pos="3629">
          <p15:clr>
            <a:srgbClr val="A4A3A4"/>
          </p15:clr>
        </p15:guide>
        <p15:guide id="16" pos="4205">
          <p15:clr>
            <a:srgbClr val="A4A3A4"/>
          </p15:clr>
        </p15:guide>
        <p15:guide id="17" pos="4781">
          <p15:clr>
            <a:srgbClr val="A4A3A4"/>
          </p15:clr>
        </p15:guide>
        <p15:guide id="18" pos="5357">
          <p15:clr>
            <a:srgbClr val="A4A3A4"/>
          </p15:clr>
        </p15:guide>
        <p15:guide id="19" pos="5933">
          <p15:clr>
            <a:srgbClr val="A4A3A4"/>
          </p15:clr>
        </p15:guide>
        <p15:guide id="20" pos="6509">
          <p15:clr>
            <a:srgbClr val="A4A3A4"/>
          </p15:clr>
        </p15:guide>
        <p15:guide id="21" pos="7085">
          <p15:clr>
            <a:srgbClr val="A4A3A4"/>
          </p15:clr>
        </p15:guide>
        <p15:guide id="22" pos="7661">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619890"/>
            <a:ext cx="10726460" cy="856957"/>
          </a:xfrm>
          <a:prstGeom prst="rect">
            <a:avLst/>
          </a:prstGeom>
        </p:spPr>
        <p:txBody>
          <a:bodyPr vert="horz" lIns="91440" tIns="45720" rIns="91440" bIns="45720" rtlCol="0" anchor="t"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855008" y="1861969"/>
            <a:ext cx="10726460" cy="1994334"/>
          </a:xfrm>
          <a:prstGeom prst="rect">
            <a:avLst/>
          </a:prstGeom>
        </p:spPr>
        <p:txBody>
          <a:bodyPr vert="horz" lIns="91440" tIns="45720" rIns="91440" bIns="4572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1088381"/>
      </p:ext>
    </p:extLst>
  </p:cSld>
  <p:clrMap bg1="lt1" tx1="dk1" bg2="lt2" tx2="dk2" accent1="accent1" accent2="accent2" accent3="accent3" accent4="accent4" accent5="accent5" accent6="accent6" hlink="hlink" folHlink="folHlink"/>
  <p:sldLayoutIdLst>
    <p:sldLayoutId id="2147484409" r:id="rId1"/>
    <p:sldLayoutId id="2147484410" r:id="rId2"/>
    <p:sldLayoutId id="2147484411" r:id="rId3"/>
    <p:sldLayoutId id="2147484412" r:id="rId4"/>
    <p:sldLayoutId id="2147484413" r:id="rId5"/>
    <p:sldLayoutId id="2147484414" r:id="rId6"/>
    <p:sldLayoutId id="2147484415" r:id="rId7"/>
    <p:sldLayoutId id="2147484416" r:id="rId8"/>
    <p:sldLayoutId id="2147484417" r:id="rId9"/>
    <p:sldLayoutId id="2147484418" r:id="rId10"/>
    <p:sldLayoutId id="2147484419" r:id="rId11"/>
    <p:sldLayoutId id="2147484420" r:id="rId12"/>
    <p:sldLayoutId id="2147484421" r:id="rId13"/>
    <p:sldLayoutId id="2147484422" r:id="rId14"/>
    <p:sldLayoutId id="2147484423" r:id="rId15"/>
    <p:sldLayoutId id="2147484424" r:id="rId16"/>
    <p:sldLayoutId id="2147484425" r:id="rId17"/>
    <p:sldLayoutId id="2147484426" r:id="rId18"/>
    <p:sldLayoutId id="2147484427" r:id="rId19"/>
    <p:sldLayoutId id="2147484428" r:id="rId20"/>
    <p:sldLayoutId id="2147484429" r:id="rId21"/>
    <p:sldLayoutId id="2147484430" r:id="rId22"/>
  </p:sldLayoutIdLst>
  <p:timing>
    <p:tnLst>
      <p:par>
        <p:cTn id="1" dur="indefinite" restart="never" nodeType="tmRoot"/>
      </p:par>
    </p:tnLst>
  </p:timing>
  <p:txStyles>
    <p:titleStyle>
      <a:lvl1pPr algn="l" defTabSz="932597" rtl="0" eaLnBrk="1" latinLnBrk="0" hangingPunct="1">
        <a:lnSpc>
          <a:spcPct val="90000"/>
        </a:lnSpc>
        <a:spcBef>
          <a:spcPct val="0"/>
        </a:spcBef>
        <a:buNone/>
        <a:defRPr sz="5507" kern="1200">
          <a:solidFill>
            <a:schemeClr val="tx1"/>
          </a:solidFill>
          <a:latin typeface="Segoe UI Light" panose="020B0502040204020203" pitchFamily="34" charset="0"/>
          <a:ea typeface="+mj-ea"/>
          <a:cs typeface="Segoe UI Light" panose="020B0502040204020203" pitchFamily="34" charset="0"/>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bg2"/>
          </a:solidFill>
          <a:latin typeface="Segoe UI Light" panose="020B0502040204020203" pitchFamily="34" charset="0"/>
          <a:ea typeface="+mn-ea"/>
          <a:cs typeface="Segoe UI Light" panose="020B0502040204020203" pitchFamily="34" charset="0"/>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bg2"/>
          </a:solidFill>
          <a:latin typeface="Segoe UI Light" panose="020B0502040204020203" pitchFamily="34" charset="0"/>
          <a:ea typeface="+mn-ea"/>
          <a:cs typeface="Segoe UI Light" panose="020B0502040204020203" pitchFamily="34" charset="0"/>
        </a:defRPr>
      </a:lvl2pPr>
      <a:lvl3pPr marL="1165746" indent="-233149" algn="l" defTabSz="932597" rtl="0" eaLnBrk="1" latinLnBrk="0" hangingPunct="1">
        <a:lnSpc>
          <a:spcPct val="90000"/>
        </a:lnSpc>
        <a:spcBef>
          <a:spcPts val="510"/>
        </a:spcBef>
        <a:buFont typeface="Arial" panose="020B0604020202020204" pitchFamily="34" charset="0"/>
        <a:buChar char="•"/>
        <a:defRPr sz="2448" kern="1200">
          <a:solidFill>
            <a:schemeClr val="bg2"/>
          </a:solidFill>
          <a:latin typeface="Segoe UI Light" panose="020B0502040204020203" pitchFamily="34" charset="0"/>
          <a:ea typeface="+mn-ea"/>
          <a:cs typeface="Segoe UI Light" panose="020B0502040204020203" pitchFamily="34" charset="0"/>
        </a:defRPr>
      </a:lvl3pPr>
      <a:lvl4pPr marL="1632044" indent="-233149" algn="l" defTabSz="932597" rtl="0" eaLnBrk="1" latinLnBrk="0" hangingPunct="1">
        <a:lnSpc>
          <a:spcPct val="90000"/>
        </a:lnSpc>
        <a:spcBef>
          <a:spcPts val="510"/>
        </a:spcBef>
        <a:buFont typeface="Arial" panose="020B0604020202020204" pitchFamily="34" charset="0"/>
        <a:buChar char="•"/>
        <a:defRPr sz="2040" kern="1200">
          <a:solidFill>
            <a:schemeClr val="bg2"/>
          </a:solidFill>
          <a:latin typeface="Segoe UI Light" panose="020B0502040204020203" pitchFamily="34" charset="0"/>
          <a:ea typeface="+mn-ea"/>
          <a:cs typeface="Segoe UI Light" panose="020B0502040204020203" pitchFamily="34" charset="0"/>
        </a:defRPr>
      </a:lvl4pPr>
      <a:lvl5pPr marL="2098342" indent="-233149" algn="l" defTabSz="932597" rtl="0" eaLnBrk="1" latinLnBrk="0" hangingPunct="1">
        <a:lnSpc>
          <a:spcPct val="90000"/>
        </a:lnSpc>
        <a:spcBef>
          <a:spcPts val="510"/>
        </a:spcBef>
        <a:buFont typeface="Arial" panose="020B0604020202020204" pitchFamily="34" charset="0"/>
        <a:buChar char="•"/>
        <a:defRPr sz="2040" kern="1200">
          <a:solidFill>
            <a:schemeClr val="bg2"/>
          </a:solidFill>
          <a:latin typeface="Segoe UI Light" panose="020B0502040204020203" pitchFamily="34" charset="0"/>
          <a:ea typeface="+mn-ea"/>
          <a:cs typeface="Segoe UI Light" panose="020B0502040204020203" pitchFamily="34" charset="0"/>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notesSlide" Target="../notesSlides/notesSlide7.xml"/><Relationship Id="rId1" Type="http://schemas.openxmlformats.org/officeDocument/2006/relationships/slideLayout" Target="../slideLayouts/slideLayout12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7.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50.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6.xml"/><Relationship Id="rId1" Type="http://schemas.openxmlformats.org/officeDocument/2006/relationships/slideLayout" Target="../slideLayouts/slideLayout105.xml"/><Relationship Id="rId5" Type="http://schemas.openxmlformats.org/officeDocument/2006/relationships/image" Target="../media/image61.png"/><Relationship Id="rId4" Type="http://schemas.openxmlformats.org/officeDocument/2006/relationships/image" Target="../media/image6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75.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68.png"/><Relationship Id="rId4" Type="http://schemas.openxmlformats.org/officeDocument/2006/relationships/diagramLayout" Target="../diagrams/layout1.xml"/><Relationship Id="rId9"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67.xml"/><Relationship Id="rId5" Type="http://schemas.openxmlformats.org/officeDocument/2006/relationships/image" Target="../media/image68.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42.xml.rels><?xml version="1.0" encoding="UTF-8" standalone="yes"?>
<Relationships xmlns="http://schemas.openxmlformats.org/package/2006/relationships"><Relationship Id="rId3" Type="http://schemas.openxmlformats.org/officeDocument/2006/relationships/image" Target="../media/image74.emf"/><Relationship Id="rId7" Type="http://schemas.openxmlformats.org/officeDocument/2006/relationships/image" Target="../media/image78.emf"/><Relationship Id="rId2" Type="http://schemas.openxmlformats.org/officeDocument/2006/relationships/image" Target="../media/image73.emf"/><Relationship Id="rId1" Type="http://schemas.openxmlformats.org/officeDocument/2006/relationships/slideLayout" Target="../slideLayouts/slideLayout174.xml"/><Relationship Id="rId6" Type="http://schemas.openxmlformats.org/officeDocument/2006/relationships/image" Target="../media/image77.emf"/><Relationship Id="rId5" Type="http://schemas.openxmlformats.org/officeDocument/2006/relationships/image" Target="../media/image76.emf"/><Relationship Id="rId4" Type="http://schemas.openxmlformats.org/officeDocument/2006/relationships/image" Target="../media/image75.emf"/></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image" Target="../media/image80.png"/><Relationship Id="rId4" Type="http://schemas.openxmlformats.org/officeDocument/2006/relationships/hyperlink" Target="http://myignite.microsoft.com/"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23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932559"/>
            <a:fld id="{727B4C2D-45E2-4621-8491-2995EB46A674}" type="slidenum">
              <a:rPr lang="en-US" smtClean="0">
                <a:gradFill>
                  <a:gsLst>
                    <a:gs pos="100000">
                      <a:srgbClr val="797A7D"/>
                    </a:gs>
                    <a:gs pos="0">
                      <a:srgbClr val="797A7D"/>
                    </a:gs>
                  </a:gsLst>
                  <a:lin ang="5400000" scaled="0"/>
                </a:gradFill>
              </a:rPr>
              <a:pPr defTabSz="932559"/>
              <a:t>10</a:t>
            </a:fld>
            <a:endParaRPr lang="en-US" dirty="0">
              <a:gradFill>
                <a:gsLst>
                  <a:gs pos="100000">
                    <a:srgbClr val="797A7D"/>
                  </a:gs>
                  <a:gs pos="0">
                    <a:srgbClr val="797A7D"/>
                  </a:gs>
                </a:gsLst>
                <a:lin ang="5400000" scaled="0"/>
              </a:gradFill>
            </a:endParaRPr>
          </a:p>
        </p:txBody>
      </p:sp>
      <p:sp>
        <p:nvSpPr>
          <p:cNvPr id="5" name="TextBox 4"/>
          <p:cNvSpPr txBox="1"/>
          <p:nvPr/>
        </p:nvSpPr>
        <p:spPr>
          <a:xfrm>
            <a:off x="3832262" y="174660"/>
            <a:ext cx="4291496" cy="830997"/>
          </a:xfrm>
          <a:prstGeom prst="rect">
            <a:avLst/>
          </a:prstGeom>
          <a:noFill/>
        </p:spPr>
        <p:txBody>
          <a:bodyPr wrap="none" lIns="0" tIns="0" rIns="0" bIns="0" rtlCol="0">
            <a:spAutoFit/>
          </a:bodyPr>
          <a:lstStyle/>
          <a:p>
            <a:r>
              <a:rPr lang="en-US" sz="5400" b="1" spc="-70" dirty="0" smtClean="0">
                <a:gradFill>
                  <a:gsLst>
                    <a:gs pos="2917">
                      <a:srgbClr val="797A7D"/>
                    </a:gs>
                    <a:gs pos="95000">
                      <a:srgbClr val="797A7D"/>
                    </a:gs>
                  </a:gsLst>
                  <a:lin ang="5400000" scaled="0"/>
                </a:gradFill>
              </a:rPr>
              <a:t>SAVE MONEY</a:t>
            </a:r>
          </a:p>
        </p:txBody>
      </p:sp>
      <p:pic>
        <p:nvPicPr>
          <p:cNvPr id="1026" name="Picture 2" descr="http://farm4.staticflickr.com/3145/5858059202_a15811ccc6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239" y="1132114"/>
            <a:ext cx="7574704" cy="5681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925024"/>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270" y="1904"/>
            <a:ext cx="12429563" cy="100767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3" name="Rectangle 22"/>
          <p:cNvSpPr/>
          <p:nvPr/>
        </p:nvSpPr>
        <p:spPr bwMode="auto">
          <a:xfrm>
            <a:off x="4266" y="993"/>
            <a:ext cx="12429567" cy="1010033"/>
          </a:xfrm>
          <a:prstGeom prst="rect">
            <a:avLst/>
          </a:prstGeom>
          <a:solidFill>
            <a:schemeClr val="accent4">
              <a:alpha val="81961"/>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402" tIns="46603" rIns="46603" bIns="186468" numCol="1" spcCol="0" rtlCol="0" fromWordArt="0" anchor="b" anchorCtr="0" forceAA="0" compatLnSpc="1">
            <a:prstTxWarp prst="textNoShape">
              <a:avLst/>
            </a:prstTxWarp>
            <a:noAutofit/>
          </a:bodyPr>
          <a:lstStyle/>
          <a:p>
            <a:pPr defTabSz="931844">
              <a:lnSpc>
                <a:spcPct val="90000"/>
              </a:lnSpc>
              <a:spcBef>
                <a:spcPct val="0"/>
              </a:spcBef>
            </a:pPr>
            <a:r>
              <a:rPr lang="en-US" sz="4080" b="1" spc="-154" dirty="0" smtClean="0">
                <a:ln w="3175">
                  <a:noFill/>
                </a:ln>
                <a:gradFill>
                  <a:gsLst>
                    <a:gs pos="43871">
                      <a:srgbClr val="FFFFFF"/>
                    </a:gs>
                    <a:gs pos="83000">
                      <a:srgbClr val="FFFFFF"/>
                    </a:gs>
                  </a:gsLst>
                  <a:lin ang="5400000" scaled="1"/>
                </a:gradFill>
                <a:latin typeface="Segoe UI Light"/>
                <a:cs typeface="Arial" charset="0"/>
              </a:rPr>
              <a:t>Archiving</a:t>
            </a:r>
            <a:endParaRPr lang="en-US" sz="4080" b="1" spc="-154" dirty="0">
              <a:ln w="3175">
                <a:noFill/>
              </a:ln>
              <a:gradFill>
                <a:gsLst>
                  <a:gs pos="43871">
                    <a:srgbClr val="FFFFFF"/>
                  </a:gs>
                  <a:gs pos="83000">
                    <a:srgbClr val="FFFFFF"/>
                  </a:gs>
                </a:gsLst>
                <a:lin ang="5400000" scaled="1"/>
              </a:gradFill>
              <a:latin typeface="Segoe UI Light"/>
              <a:cs typeface="Arial" charset="0"/>
            </a:endParaRPr>
          </a:p>
        </p:txBody>
      </p:sp>
      <p:sp>
        <p:nvSpPr>
          <p:cNvPr id="24" name="Rectangle 23"/>
          <p:cNvSpPr/>
          <p:nvPr/>
        </p:nvSpPr>
        <p:spPr>
          <a:xfrm>
            <a:off x="3926815" y="1619792"/>
            <a:ext cx="3565170" cy="813607"/>
          </a:xfrm>
          <a:prstGeom prst="rect">
            <a:avLst/>
          </a:prstGeom>
          <a:solidFill>
            <a:schemeClr val="accent4">
              <a:lumMod val="75000"/>
            </a:schemeClr>
          </a:solidFill>
          <a:ln w="38100" cap="flat" cmpd="sng" algn="ctr">
            <a:noFill/>
            <a:prstDash val="solid"/>
            <a:headEnd type="none" w="med" len="med"/>
            <a:tailEnd type="none" w="med" len="med"/>
          </a:ln>
          <a:effectLst/>
        </p:spPr>
        <p:txBody>
          <a:bodyPr vert="horz" wrap="square" lIns="76167" tIns="38082" rIns="76167" bIns="38082" numCol="1" rtlCol="0" anchor="ctr" anchorCtr="0" compatLnSpc="1">
            <a:prstTxWarp prst="textNoShape">
              <a:avLst/>
            </a:prstTxWarp>
          </a:bodyPr>
          <a:lstStyle/>
          <a:p>
            <a:pPr marL="111104" defTabSz="913820" fontAlgn="base">
              <a:spcBef>
                <a:spcPct val="0"/>
              </a:spcBef>
              <a:spcAft>
                <a:spcPct val="0"/>
              </a:spcAft>
              <a:defRPr/>
            </a:pPr>
            <a:r>
              <a:rPr lang="en-US" sz="2000" kern="0" dirty="0" smtClean="0">
                <a:gradFill>
                  <a:gsLst>
                    <a:gs pos="2917">
                      <a:srgbClr val="FFFFFF"/>
                    </a:gs>
                    <a:gs pos="100000">
                      <a:srgbClr val="FFFFFF"/>
                    </a:gs>
                  </a:gsLst>
                  <a:lin ang="0" scaled="0"/>
                </a:gradFill>
                <a:latin typeface="Segoe UI Light"/>
                <a:cs typeface="Segoe UI Light" panose="020B0502040204020203" pitchFamily="34" charset="0"/>
              </a:rPr>
              <a:t>Storage</a:t>
            </a:r>
            <a:endParaRPr lang="en-US" sz="2000" kern="0" dirty="0">
              <a:gradFill>
                <a:gsLst>
                  <a:gs pos="2917">
                    <a:srgbClr val="FFFFFF"/>
                  </a:gs>
                  <a:gs pos="100000">
                    <a:srgbClr val="FFFFFF"/>
                  </a:gs>
                </a:gsLst>
                <a:lin ang="0" scaled="0"/>
              </a:gradFill>
              <a:latin typeface="Segoe UI Light"/>
              <a:cs typeface="Segoe UI Light" panose="020B0502040204020203" pitchFamily="34" charset="0"/>
            </a:endParaRPr>
          </a:p>
        </p:txBody>
      </p:sp>
      <p:sp>
        <p:nvSpPr>
          <p:cNvPr id="26" name="Rectangle 25"/>
          <p:cNvSpPr/>
          <p:nvPr/>
        </p:nvSpPr>
        <p:spPr>
          <a:xfrm>
            <a:off x="6322224" y="1611628"/>
            <a:ext cx="335369" cy="318241"/>
          </a:xfrm>
          <a:prstGeom prst="rect">
            <a:avLst/>
          </a:prstGeom>
        </p:spPr>
        <p:txBody>
          <a:bodyPr wrap="square">
            <a:spAutoFit/>
          </a:bodyPr>
          <a:lstStyle/>
          <a:p>
            <a:pPr marL="118172" indent="-118172" defTabSz="932380">
              <a:spcAft>
                <a:spcPts val="612"/>
              </a:spcAft>
              <a:buSzPct val="65000"/>
              <a:buBlip>
                <a:blip r:embed="rId4"/>
              </a:buBlip>
              <a:defRPr/>
            </a:pPr>
            <a:endParaRPr lang="en-US" sz="1428" kern="0" dirty="0">
              <a:solidFill>
                <a:srgbClr val="373737"/>
              </a:solidFill>
              <a:latin typeface="Segoe" pitchFamily="34" charset="0"/>
            </a:endParaRPr>
          </a:p>
        </p:txBody>
      </p:sp>
      <p:grpSp>
        <p:nvGrpSpPr>
          <p:cNvPr id="27" name="Group 26"/>
          <p:cNvGrpSpPr/>
          <p:nvPr/>
        </p:nvGrpSpPr>
        <p:grpSpPr>
          <a:xfrm>
            <a:off x="3926814" y="2466354"/>
            <a:ext cx="3565170" cy="3920321"/>
            <a:chOff x="3286879" y="2912799"/>
            <a:chExt cx="2479593" cy="3477243"/>
          </a:xfrm>
        </p:grpSpPr>
        <p:sp>
          <p:nvSpPr>
            <p:cNvPr id="28" name="Rounded Rectangle 27"/>
            <p:cNvSpPr/>
            <p:nvPr/>
          </p:nvSpPr>
          <p:spPr bwMode="auto">
            <a:xfrm>
              <a:off x="3286879" y="3662810"/>
              <a:ext cx="2479593" cy="2727232"/>
            </a:xfrm>
            <a:prstGeom prst="roundRect">
              <a:avLst>
                <a:gd name="adj" fmla="val 0"/>
              </a:avLst>
            </a:prstGeom>
            <a:solidFill>
              <a:srgbClr val="E6E6E6"/>
            </a:solidFill>
            <a:ln w="38100" cap="flat" cmpd="sng" algn="ctr">
              <a:noFill/>
              <a:prstDash val="solid"/>
              <a:headEnd type="none" w="med" len="med"/>
              <a:tailEnd type="none" w="med" len="med"/>
            </a:ln>
            <a:effectLst/>
          </p:spPr>
          <p:txBody>
            <a:bodyPr vert="horz" wrap="square" lIns="76167" tIns="38082" rIns="76167" bIns="38082" numCol="1" rtlCol="0" anchor="ctr" anchorCtr="0" compatLnSpc="1">
              <a:prstTxWarp prst="textNoShape">
                <a:avLst/>
              </a:prstTxWarp>
            </a:bodyPr>
            <a:lstStyle/>
            <a:p>
              <a:pPr marL="111104" defTabSz="913820" fontAlgn="base">
                <a:spcBef>
                  <a:spcPct val="0"/>
                </a:spcBef>
                <a:spcAft>
                  <a:spcPct val="0"/>
                </a:spcAft>
              </a:pPr>
              <a:endParaRPr lang="en-US" sz="1836" kern="0" dirty="0">
                <a:gradFill>
                  <a:gsLst>
                    <a:gs pos="2917">
                      <a:srgbClr val="FFFFFF"/>
                    </a:gs>
                    <a:gs pos="100000">
                      <a:srgbClr val="FFFFFF"/>
                    </a:gs>
                  </a:gsLst>
                  <a:lin ang="0" scaled="0"/>
                </a:gradFill>
                <a:cs typeface="Segoe UI" panose="020B0502040204020203" pitchFamily="34" charset="0"/>
              </a:endParaRPr>
            </a:p>
          </p:txBody>
        </p:sp>
        <p:sp>
          <p:nvSpPr>
            <p:cNvPr id="29" name="Rectangle 28"/>
            <p:cNvSpPr/>
            <p:nvPr/>
          </p:nvSpPr>
          <p:spPr bwMode="auto">
            <a:xfrm>
              <a:off x="3286879" y="2912799"/>
              <a:ext cx="2479593" cy="750010"/>
            </a:xfrm>
            <a:prstGeom prst="rect">
              <a:avLst/>
            </a:prstGeom>
            <a:solidFill>
              <a:srgbClr val="7F7F7F"/>
            </a:solidFill>
            <a:ln w="38100" cap="flat" cmpd="sng" algn="ctr">
              <a:noFill/>
              <a:prstDash val="solid"/>
              <a:headEnd type="none" w="med" len="med"/>
              <a:tailEnd type="none" w="med" len="med"/>
            </a:ln>
            <a:effectLst/>
          </p:spPr>
          <p:txBody>
            <a:bodyPr vert="horz" wrap="square" lIns="76167" tIns="38082" rIns="76167" bIns="38082" numCol="1" rtlCol="0" anchor="ctr" anchorCtr="0" compatLnSpc="1">
              <a:prstTxWarp prst="textNoShape">
                <a:avLst/>
              </a:prstTxWarp>
            </a:bodyPr>
            <a:lstStyle/>
            <a:p>
              <a:pPr marL="113314" defTabSz="932006" fontAlgn="base">
                <a:spcBef>
                  <a:spcPct val="0"/>
                </a:spcBef>
                <a:spcAft>
                  <a:spcPct val="0"/>
                </a:spcAft>
              </a:pPr>
              <a:r>
                <a:rPr lang="en-US" sz="1836" kern="0" dirty="0" smtClean="0">
                  <a:gradFill>
                    <a:gsLst>
                      <a:gs pos="2917">
                        <a:srgbClr val="FFFFFF"/>
                      </a:gs>
                      <a:gs pos="100000">
                        <a:srgbClr val="FFFFFF"/>
                      </a:gs>
                    </a:gsLst>
                    <a:lin ang="0" scaled="0"/>
                  </a:gradFill>
                  <a:cs typeface="Segoe UI" panose="020B0502040204020203" pitchFamily="34" charset="0"/>
                </a:rPr>
                <a:t>Unlimited archive</a:t>
              </a:r>
              <a:endParaRPr lang="en-US" sz="1836" kern="0" dirty="0">
                <a:gradFill>
                  <a:gsLst>
                    <a:gs pos="2917">
                      <a:srgbClr val="FFFFFF"/>
                    </a:gs>
                    <a:gs pos="100000">
                      <a:srgbClr val="FFFFFF"/>
                    </a:gs>
                  </a:gsLst>
                  <a:lin ang="0" scaled="0"/>
                </a:gradFill>
                <a:cs typeface="Segoe UI" panose="020B0502040204020203" pitchFamily="34" charset="0"/>
              </a:endParaRPr>
            </a:p>
          </p:txBody>
        </p:sp>
      </p:grpSp>
      <p:grpSp>
        <p:nvGrpSpPr>
          <p:cNvPr id="30" name="Group 29"/>
          <p:cNvGrpSpPr/>
          <p:nvPr/>
        </p:nvGrpSpPr>
        <p:grpSpPr>
          <a:xfrm>
            <a:off x="7871227" y="2466355"/>
            <a:ext cx="4062010" cy="3922077"/>
            <a:chOff x="4325031" y="583722"/>
            <a:chExt cx="2533697" cy="3663462"/>
          </a:xfrm>
        </p:grpSpPr>
        <p:sp>
          <p:nvSpPr>
            <p:cNvPr id="32" name="Rounded Rectangle 31"/>
            <p:cNvSpPr/>
            <p:nvPr/>
          </p:nvSpPr>
          <p:spPr bwMode="auto">
            <a:xfrm>
              <a:off x="4325489" y="1016829"/>
              <a:ext cx="2533238" cy="3230355"/>
            </a:xfrm>
            <a:prstGeom prst="roundRect">
              <a:avLst>
                <a:gd name="adj" fmla="val 0"/>
              </a:avLst>
            </a:prstGeom>
            <a:solidFill>
              <a:srgbClr val="E6E6E6"/>
            </a:solidFill>
            <a:ln w="9525" cap="flat" cmpd="sng" algn="ctr">
              <a:noFill/>
              <a:prstDash val="solid"/>
            </a:ln>
            <a:effectLst/>
          </p:spPr>
          <p:txBody>
            <a:bodyPr anchor="t"/>
            <a:lstStyle/>
            <a:p>
              <a:pPr marL="111104" defTabSz="914187">
                <a:lnSpc>
                  <a:spcPct val="90000"/>
                </a:lnSpc>
                <a:spcBef>
                  <a:spcPts val="200"/>
                </a:spcBef>
                <a:spcAft>
                  <a:spcPts val="600"/>
                </a:spcAft>
                <a:buClr>
                  <a:srgbClr val="FFFFFF">
                    <a:lumMod val="50000"/>
                  </a:srgbClr>
                </a:buClr>
                <a:buSzPct val="125000"/>
              </a:pPr>
              <a:endParaRPr lang="en-US" kern="0" dirty="0">
                <a:solidFill>
                  <a:srgbClr val="000000"/>
                </a:solidFill>
                <a:latin typeface="Segoe UI Light"/>
                <a:ea typeface="Segoe UI" pitchFamily="34" charset="0"/>
                <a:cs typeface="Segoe UI" pitchFamily="34" charset="0"/>
              </a:endParaRPr>
            </a:p>
            <a:p>
              <a:pPr marL="111104" defTabSz="914187">
                <a:lnSpc>
                  <a:spcPct val="90000"/>
                </a:lnSpc>
                <a:spcBef>
                  <a:spcPts val="200"/>
                </a:spcBef>
                <a:spcAft>
                  <a:spcPts val="600"/>
                </a:spcAft>
                <a:buClr>
                  <a:srgbClr val="FFFFFF">
                    <a:lumMod val="50000"/>
                  </a:srgbClr>
                </a:buClr>
                <a:buSzPct val="125000"/>
              </a:pPr>
              <a:endParaRPr lang="en-US" kern="0" dirty="0">
                <a:solidFill>
                  <a:srgbClr val="000000"/>
                </a:solidFill>
                <a:latin typeface="Segoe UI Light"/>
                <a:ea typeface="Segoe UI" pitchFamily="34" charset="0"/>
                <a:cs typeface="Segoe UI" pitchFamily="34" charset="0"/>
              </a:endParaRPr>
            </a:p>
            <a:p>
              <a:pPr marL="111104" defTabSz="914187">
                <a:lnSpc>
                  <a:spcPct val="90000"/>
                </a:lnSpc>
                <a:spcBef>
                  <a:spcPts val="200"/>
                </a:spcBef>
                <a:spcAft>
                  <a:spcPts val="600"/>
                </a:spcAft>
                <a:buClr>
                  <a:srgbClr val="FFFFFF">
                    <a:lumMod val="50000"/>
                  </a:srgbClr>
                </a:buClr>
                <a:buSzPct val="125000"/>
              </a:pPr>
              <a:r>
                <a:rPr lang="en-US" kern="0" dirty="0" smtClean="0">
                  <a:solidFill>
                    <a:srgbClr val="000000"/>
                  </a:solidFill>
                  <a:latin typeface="Segoe UI Light"/>
                  <a:ea typeface="Segoe UI" pitchFamily="34" charset="0"/>
                  <a:cs typeface="Segoe UI" pitchFamily="34" charset="0"/>
                </a:rPr>
                <a:t>One retention policy for Exchange, SP, OneDrive, Lync and Public Folders</a:t>
              </a:r>
              <a:endParaRPr lang="en-US" kern="0" dirty="0">
                <a:solidFill>
                  <a:srgbClr val="000000"/>
                </a:solidFill>
                <a:latin typeface="Segoe UI Light"/>
                <a:ea typeface="Segoe UI" pitchFamily="34" charset="0"/>
                <a:cs typeface="Segoe UI" pitchFamily="34" charset="0"/>
              </a:endParaRPr>
            </a:p>
            <a:p>
              <a:pPr marL="111104" defTabSz="914187">
                <a:lnSpc>
                  <a:spcPct val="90000"/>
                </a:lnSpc>
                <a:spcBef>
                  <a:spcPts val="200"/>
                </a:spcBef>
                <a:spcAft>
                  <a:spcPts val="600"/>
                </a:spcAft>
                <a:buClr>
                  <a:srgbClr val="FFFFFF">
                    <a:lumMod val="50000"/>
                  </a:srgbClr>
                </a:buClr>
                <a:buSzPct val="125000"/>
              </a:pPr>
              <a:r>
                <a:rPr lang="en-US" kern="0" dirty="0" smtClean="0">
                  <a:solidFill>
                    <a:srgbClr val="000000"/>
                  </a:solidFill>
                  <a:latin typeface="Segoe UI Light"/>
                  <a:ea typeface="Segoe UI" pitchFamily="34" charset="0"/>
                  <a:cs typeface="Segoe UI" pitchFamily="34" charset="0"/>
                </a:rPr>
                <a:t>Time based policy</a:t>
              </a:r>
            </a:p>
            <a:p>
              <a:pPr marL="111104" defTabSz="914187">
                <a:lnSpc>
                  <a:spcPct val="90000"/>
                </a:lnSpc>
                <a:spcBef>
                  <a:spcPts val="200"/>
                </a:spcBef>
                <a:spcAft>
                  <a:spcPts val="600"/>
                </a:spcAft>
                <a:buClr>
                  <a:srgbClr val="FFFFFF">
                    <a:lumMod val="50000"/>
                  </a:srgbClr>
                </a:buClr>
                <a:buSzPct val="125000"/>
              </a:pPr>
              <a:r>
                <a:rPr lang="en-US" kern="0" dirty="0" smtClean="0">
                  <a:solidFill>
                    <a:srgbClr val="000000"/>
                  </a:solidFill>
                  <a:latin typeface="Segoe UI Light"/>
                  <a:ea typeface="Segoe UI" pitchFamily="34" charset="0"/>
                  <a:cs typeface="Segoe UI" pitchFamily="34" charset="0"/>
                </a:rPr>
                <a:t>Delete policies </a:t>
              </a:r>
              <a:r>
                <a:rPr lang="en-US" kern="0" dirty="0">
                  <a:solidFill>
                    <a:srgbClr val="000000"/>
                  </a:solidFill>
                  <a:latin typeface="Segoe UI Light"/>
                  <a:ea typeface="Segoe UI" pitchFamily="34" charset="0"/>
                  <a:cs typeface="Segoe UI" pitchFamily="34" charset="0"/>
                </a:rPr>
                <a:t>at item or folder level for </a:t>
              </a:r>
              <a:r>
                <a:rPr lang="en-US" kern="0" dirty="0" smtClean="0">
                  <a:solidFill>
                    <a:srgbClr val="000000"/>
                  </a:solidFill>
                  <a:latin typeface="Segoe UI Light"/>
                  <a:ea typeface="Segoe UI" pitchFamily="34" charset="0"/>
                  <a:cs typeface="Segoe UI" pitchFamily="34" charset="0"/>
                </a:rPr>
                <a:t>email, site level for SP, OneDrive</a:t>
              </a:r>
            </a:p>
            <a:p>
              <a:pPr marL="111104" defTabSz="914187">
                <a:lnSpc>
                  <a:spcPct val="90000"/>
                </a:lnSpc>
                <a:spcBef>
                  <a:spcPts val="200"/>
                </a:spcBef>
                <a:spcAft>
                  <a:spcPts val="600"/>
                </a:spcAft>
                <a:buClr>
                  <a:srgbClr val="FFFFFF">
                    <a:lumMod val="50000"/>
                  </a:srgbClr>
                </a:buClr>
                <a:buSzPct val="125000"/>
              </a:pPr>
              <a:endParaRPr lang="en-US" kern="0" dirty="0">
                <a:solidFill>
                  <a:srgbClr val="000000"/>
                </a:solidFill>
                <a:latin typeface="Segoe UI Light"/>
                <a:ea typeface="Segoe UI" pitchFamily="34" charset="0"/>
                <a:cs typeface="Segoe UI" pitchFamily="34" charset="0"/>
              </a:endParaRPr>
            </a:p>
            <a:p>
              <a:pPr marL="111104" defTabSz="914187">
                <a:lnSpc>
                  <a:spcPct val="90000"/>
                </a:lnSpc>
                <a:spcBef>
                  <a:spcPts val="200"/>
                </a:spcBef>
                <a:spcAft>
                  <a:spcPts val="600"/>
                </a:spcAft>
                <a:buClr>
                  <a:srgbClr val="FFFFFF">
                    <a:lumMod val="50000"/>
                  </a:srgbClr>
                </a:buClr>
                <a:buSzPct val="125000"/>
              </a:pPr>
              <a:endParaRPr lang="en-US" kern="0" dirty="0">
                <a:solidFill>
                  <a:srgbClr val="000000"/>
                </a:solidFill>
                <a:latin typeface="Segoe UI Light"/>
                <a:ea typeface="Segoe UI" pitchFamily="34" charset="0"/>
                <a:cs typeface="Segoe UI" pitchFamily="34" charset="0"/>
              </a:endParaRPr>
            </a:p>
            <a:p>
              <a:pPr marL="111104" defTabSz="914187">
                <a:lnSpc>
                  <a:spcPct val="90000"/>
                </a:lnSpc>
                <a:spcBef>
                  <a:spcPts val="200"/>
                </a:spcBef>
                <a:spcAft>
                  <a:spcPts val="600"/>
                </a:spcAft>
                <a:buClr>
                  <a:srgbClr val="FFFFFF">
                    <a:lumMod val="50000"/>
                  </a:srgbClr>
                </a:buClr>
                <a:buSzPct val="125000"/>
              </a:pPr>
              <a:endParaRPr lang="en-US" kern="0" dirty="0">
                <a:solidFill>
                  <a:srgbClr val="000000"/>
                </a:solidFill>
                <a:latin typeface="Segoe UI Light"/>
                <a:ea typeface="Segoe UI" pitchFamily="34" charset="0"/>
                <a:cs typeface="Segoe UI" pitchFamily="34" charset="0"/>
              </a:endParaRPr>
            </a:p>
            <a:p>
              <a:pPr marL="111104" defTabSz="914187">
                <a:lnSpc>
                  <a:spcPct val="90000"/>
                </a:lnSpc>
                <a:spcBef>
                  <a:spcPts val="200"/>
                </a:spcBef>
                <a:spcAft>
                  <a:spcPts val="600"/>
                </a:spcAft>
                <a:buClr>
                  <a:srgbClr val="FFFFFF">
                    <a:lumMod val="50000"/>
                  </a:srgbClr>
                </a:buClr>
                <a:buSzPct val="125000"/>
              </a:pPr>
              <a:endParaRPr lang="en-US" kern="0" dirty="0">
                <a:solidFill>
                  <a:srgbClr val="000000"/>
                </a:solidFill>
                <a:latin typeface="Segoe UI Light"/>
                <a:ea typeface="Segoe UI" pitchFamily="34" charset="0"/>
                <a:cs typeface="Segoe UI" pitchFamily="34" charset="0"/>
              </a:endParaRPr>
            </a:p>
            <a:p>
              <a:pPr marL="111104" defTabSz="914187">
                <a:lnSpc>
                  <a:spcPct val="90000"/>
                </a:lnSpc>
                <a:spcBef>
                  <a:spcPts val="200"/>
                </a:spcBef>
                <a:spcAft>
                  <a:spcPts val="600"/>
                </a:spcAft>
                <a:buClr>
                  <a:srgbClr val="FFFFFF">
                    <a:lumMod val="50000"/>
                  </a:srgbClr>
                </a:buClr>
                <a:buSzPct val="125000"/>
              </a:pPr>
              <a:endParaRPr lang="en-US" kern="0" dirty="0">
                <a:solidFill>
                  <a:srgbClr val="000000"/>
                </a:solidFill>
                <a:latin typeface="Segoe UI Light"/>
                <a:ea typeface="Segoe UI" pitchFamily="34" charset="0"/>
                <a:cs typeface="Segoe UI" pitchFamily="34" charset="0"/>
              </a:endParaRPr>
            </a:p>
          </p:txBody>
        </p:sp>
        <p:sp>
          <p:nvSpPr>
            <p:cNvPr id="33" name="Rectangle 32"/>
            <p:cNvSpPr/>
            <p:nvPr/>
          </p:nvSpPr>
          <p:spPr bwMode="auto">
            <a:xfrm>
              <a:off x="4325031" y="583722"/>
              <a:ext cx="2533697" cy="791463"/>
            </a:xfrm>
            <a:prstGeom prst="rect">
              <a:avLst/>
            </a:prstGeom>
            <a:solidFill>
              <a:srgbClr val="7F7F7F"/>
            </a:solidFill>
            <a:ln w="38100" cap="flat" cmpd="sng" algn="ctr">
              <a:noFill/>
              <a:prstDash val="solid"/>
              <a:headEnd type="none" w="med" len="med"/>
              <a:tailEnd type="none" w="med" len="med"/>
            </a:ln>
            <a:effectLst/>
          </p:spPr>
          <p:txBody>
            <a:bodyPr vert="horz" wrap="square" lIns="77682" tIns="38840" rIns="77682" bIns="38840" numCol="1" rtlCol="0" anchor="ctr" anchorCtr="0" compatLnSpc="1">
              <a:prstTxWarp prst="textNoShape">
                <a:avLst/>
              </a:prstTxWarp>
            </a:bodyPr>
            <a:lstStyle/>
            <a:p>
              <a:pPr marL="113314" defTabSz="932006" fontAlgn="base">
                <a:spcBef>
                  <a:spcPct val="0"/>
                </a:spcBef>
                <a:spcAft>
                  <a:spcPct val="0"/>
                </a:spcAft>
              </a:pPr>
              <a:r>
                <a:rPr lang="en-US" sz="1836" kern="0" dirty="0" smtClean="0">
                  <a:gradFill>
                    <a:gsLst>
                      <a:gs pos="2917">
                        <a:srgbClr val="FFFFFF"/>
                      </a:gs>
                      <a:gs pos="100000">
                        <a:srgbClr val="FFFFFF"/>
                      </a:gs>
                    </a:gsLst>
                    <a:lin ang="0" scaled="0"/>
                  </a:gradFill>
                  <a:cs typeface="Segoe UI" panose="020B0502040204020203" pitchFamily="34" charset="0"/>
                </a:rPr>
                <a:t>Preserve the data you need to keep, delete the data you don’t need</a:t>
              </a:r>
              <a:endParaRPr lang="en-US" sz="1836" kern="0" dirty="0">
                <a:gradFill>
                  <a:gsLst>
                    <a:gs pos="2917">
                      <a:srgbClr val="FFFFFF"/>
                    </a:gs>
                    <a:gs pos="100000">
                      <a:srgbClr val="FFFFFF"/>
                    </a:gs>
                  </a:gsLst>
                  <a:lin ang="0" scaled="0"/>
                </a:gradFill>
                <a:cs typeface="Segoe UI" panose="020B0502040204020203" pitchFamily="34" charset="0"/>
              </a:endParaRPr>
            </a:p>
          </p:txBody>
        </p:sp>
      </p:grpSp>
      <p:sp>
        <p:nvSpPr>
          <p:cNvPr id="39" name="TextBox 38"/>
          <p:cNvSpPr txBox="1"/>
          <p:nvPr/>
        </p:nvSpPr>
        <p:spPr>
          <a:xfrm>
            <a:off x="592313" y="984575"/>
            <a:ext cx="11144095" cy="531812"/>
          </a:xfrm>
          <a:prstGeom prst="rect">
            <a:avLst/>
          </a:prstGeom>
          <a:noFill/>
        </p:spPr>
        <p:txBody>
          <a:bodyPr wrap="square" rtlCol="0">
            <a:spAutoFit/>
          </a:bodyPr>
          <a:lstStyle/>
          <a:p>
            <a:pPr defTabSz="932380"/>
            <a:r>
              <a:rPr lang="en-US" sz="2856" dirty="0">
                <a:solidFill>
                  <a:srgbClr val="442359"/>
                </a:solidFill>
                <a:latin typeface="Segoe UI Light"/>
              </a:rPr>
              <a:t>Integrated tools to help you </a:t>
            </a:r>
            <a:r>
              <a:rPr lang="en-US" sz="2856" dirty="0" smtClean="0">
                <a:solidFill>
                  <a:srgbClr val="442359"/>
                </a:solidFill>
                <a:latin typeface="Segoe UI Light"/>
              </a:rPr>
              <a:t>import, store, preserve and expire data</a:t>
            </a:r>
            <a:endParaRPr lang="en-US" sz="2856" dirty="0">
              <a:solidFill>
                <a:srgbClr val="442359"/>
              </a:solidFill>
              <a:latin typeface="Segoe UI Light"/>
            </a:endParaRPr>
          </a:p>
        </p:txBody>
      </p:sp>
      <p:sp>
        <p:nvSpPr>
          <p:cNvPr id="46" name="Rectangle 45"/>
          <p:cNvSpPr/>
          <p:nvPr/>
        </p:nvSpPr>
        <p:spPr>
          <a:xfrm>
            <a:off x="3944535" y="3723125"/>
            <a:ext cx="3569102" cy="2643801"/>
          </a:xfrm>
          <a:prstGeom prst="rect">
            <a:avLst/>
          </a:prstGeom>
        </p:spPr>
        <p:txBody>
          <a:bodyPr wrap="square">
            <a:spAutoFit/>
          </a:bodyPr>
          <a:lstStyle/>
          <a:p>
            <a:pPr marL="111104" defTabSz="914187">
              <a:lnSpc>
                <a:spcPct val="90000"/>
              </a:lnSpc>
              <a:spcBef>
                <a:spcPts val="200"/>
              </a:spcBef>
              <a:spcAft>
                <a:spcPts val="600"/>
              </a:spcAft>
              <a:buClr>
                <a:srgbClr val="FFFFFF">
                  <a:lumMod val="50000"/>
                </a:srgbClr>
              </a:buClr>
              <a:buSzPct val="125000"/>
            </a:pPr>
            <a:r>
              <a:rPr lang="en-US" kern="0" dirty="0" smtClean="0">
                <a:solidFill>
                  <a:srgbClr val="000000"/>
                </a:solidFill>
                <a:latin typeface="Segoe UI Light"/>
                <a:ea typeface="Segoe UI" pitchFamily="34" charset="0"/>
                <a:cs typeface="Segoe UI" pitchFamily="34" charset="0"/>
              </a:rPr>
              <a:t>Full fidelity end user client experience</a:t>
            </a:r>
          </a:p>
          <a:p>
            <a:pPr marL="111104" defTabSz="914187">
              <a:lnSpc>
                <a:spcPct val="90000"/>
              </a:lnSpc>
              <a:spcBef>
                <a:spcPts val="200"/>
              </a:spcBef>
              <a:spcAft>
                <a:spcPts val="600"/>
              </a:spcAft>
              <a:buClr>
                <a:srgbClr val="FFFFFF">
                  <a:lumMod val="50000"/>
                </a:srgbClr>
              </a:buClr>
              <a:buSzPct val="125000"/>
            </a:pPr>
            <a:r>
              <a:rPr lang="en-US" kern="0" dirty="0" smtClean="0">
                <a:solidFill>
                  <a:srgbClr val="000000"/>
                </a:solidFill>
                <a:latin typeface="Segoe UI Light"/>
                <a:ea typeface="Segoe UI" pitchFamily="34" charset="0"/>
                <a:cs typeface="Segoe UI" pitchFamily="34" charset="0"/>
              </a:rPr>
              <a:t>No add-ons, plug-ins for the end user</a:t>
            </a:r>
            <a:endParaRPr lang="en-US" kern="0" dirty="0">
              <a:solidFill>
                <a:srgbClr val="000000"/>
              </a:solidFill>
              <a:latin typeface="Segoe UI Light"/>
              <a:ea typeface="Segoe UI" pitchFamily="34" charset="0"/>
              <a:cs typeface="Segoe UI" pitchFamily="34" charset="0"/>
            </a:endParaRPr>
          </a:p>
          <a:p>
            <a:pPr marL="111104" defTabSz="914187">
              <a:lnSpc>
                <a:spcPct val="90000"/>
              </a:lnSpc>
              <a:spcBef>
                <a:spcPts val="200"/>
              </a:spcBef>
              <a:spcAft>
                <a:spcPts val="600"/>
              </a:spcAft>
              <a:buClr>
                <a:srgbClr val="FFFFFF">
                  <a:lumMod val="50000"/>
                </a:srgbClr>
              </a:buClr>
              <a:buSzPct val="125000"/>
            </a:pPr>
            <a:r>
              <a:rPr lang="en-US" kern="0" dirty="0" smtClean="0">
                <a:solidFill>
                  <a:srgbClr val="000000"/>
                </a:solidFill>
                <a:latin typeface="Segoe UI Light"/>
                <a:ea typeface="Segoe UI" pitchFamily="34" charset="0"/>
                <a:cs typeface="Segoe UI" pitchFamily="34" charset="0"/>
              </a:rPr>
              <a:t>No need to maintain separate duplicate store</a:t>
            </a:r>
            <a:endParaRPr lang="en-US" kern="0" dirty="0">
              <a:solidFill>
                <a:srgbClr val="000000"/>
              </a:solidFill>
              <a:latin typeface="Segoe UI Light"/>
              <a:ea typeface="Segoe UI" pitchFamily="34" charset="0"/>
              <a:cs typeface="Segoe UI" pitchFamily="34" charset="0"/>
            </a:endParaRPr>
          </a:p>
          <a:p>
            <a:pPr marL="111104" defTabSz="914187">
              <a:lnSpc>
                <a:spcPct val="90000"/>
              </a:lnSpc>
              <a:spcBef>
                <a:spcPts val="200"/>
              </a:spcBef>
              <a:spcAft>
                <a:spcPts val="600"/>
              </a:spcAft>
              <a:buClr>
                <a:srgbClr val="FFFFFF">
                  <a:lumMod val="50000"/>
                </a:srgbClr>
              </a:buClr>
              <a:buSzPct val="125000"/>
            </a:pPr>
            <a:r>
              <a:rPr lang="en-US" kern="0" dirty="0" smtClean="0">
                <a:solidFill>
                  <a:srgbClr val="000000"/>
                </a:solidFill>
                <a:latin typeface="Segoe UI Light"/>
                <a:ea typeface="Segoe UI" pitchFamily="34" charset="0"/>
                <a:cs typeface="Segoe UI" pitchFamily="34" charset="0"/>
              </a:rPr>
              <a:t>No configuring separate AD connectors or passwords or journal rules</a:t>
            </a:r>
            <a:endParaRPr lang="en-US" kern="0" dirty="0">
              <a:solidFill>
                <a:srgbClr val="000000"/>
              </a:solidFill>
              <a:latin typeface="Segoe UI Light"/>
              <a:ea typeface="Segoe UI" pitchFamily="34" charset="0"/>
              <a:cs typeface="Segoe UI" pitchFamily="34" charset="0"/>
            </a:endParaRPr>
          </a:p>
        </p:txBody>
      </p:sp>
      <p:sp>
        <p:nvSpPr>
          <p:cNvPr id="47" name="Rectangle 46"/>
          <p:cNvSpPr/>
          <p:nvPr/>
        </p:nvSpPr>
        <p:spPr>
          <a:xfrm>
            <a:off x="7871227" y="1619792"/>
            <a:ext cx="4062010" cy="813607"/>
          </a:xfrm>
          <a:prstGeom prst="rect">
            <a:avLst/>
          </a:prstGeom>
          <a:solidFill>
            <a:schemeClr val="accent4">
              <a:lumMod val="75000"/>
            </a:schemeClr>
          </a:solidFill>
          <a:ln w="38100" cap="flat" cmpd="sng" algn="ctr">
            <a:noFill/>
            <a:prstDash val="solid"/>
            <a:headEnd type="none" w="med" len="med"/>
            <a:tailEnd type="none" w="med" len="med"/>
          </a:ln>
          <a:effectLst/>
        </p:spPr>
        <p:txBody>
          <a:bodyPr vert="horz" wrap="square" lIns="76167" tIns="38082" rIns="76167" bIns="38082" numCol="1" rtlCol="0" anchor="ctr" anchorCtr="0" compatLnSpc="1">
            <a:prstTxWarp prst="textNoShape">
              <a:avLst/>
            </a:prstTxWarp>
          </a:bodyPr>
          <a:lstStyle/>
          <a:p>
            <a:pPr marL="111104" defTabSz="913820" fontAlgn="base">
              <a:spcBef>
                <a:spcPct val="0"/>
              </a:spcBef>
              <a:spcAft>
                <a:spcPct val="0"/>
              </a:spcAft>
              <a:defRPr/>
            </a:pPr>
            <a:r>
              <a:rPr lang="en-US" sz="2500" kern="0" dirty="0">
                <a:gradFill>
                  <a:gsLst>
                    <a:gs pos="2917">
                      <a:srgbClr val="FFFFFF"/>
                    </a:gs>
                    <a:gs pos="100000">
                      <a:srgbClr val="FFFFFF"/>
                    </a:gs>
                  </a:gsLst>
                  <a:lin ang="0" scaled="0"/>
                </a:gradFill>
                <a:latin typeface="Segoe UI Light"/>
                <a:cs typeface="Segoe UI Light" panose="020B0502040204020203" pitchFamily="34" charset="0"/>
              </a:rPr>
              <a:t> </a:t>
            </a:r>
            <a:r>
              <a:rPr lang="en-US" sz="2000" kern="0" dirty="0" smtClean="0">
                <a:gradFill>
                  <a:gsLst>
                    <a:gs pos="2917">
                      <a:srgbClr val="FFFFFF"/>
                    </a:gs>
                    <a:gs pos="100000">
                      <a:srgbClr val="FFFFFF"/>
                    </a:gs>
                  </a:gsLst>
                  <a:lin ang="0" scaled="0"/>
                </a:gradFill>
                <a:latin typeface="Segoe UI Light"/>
                <a:cs typeface="Segoe UI Light" panose="020B0502040204020203" pitchFamily="34" charset="0"/>
              </a:rPr>
              <a:t>Retention</a:t>
            </a:r>
            <a:endParaRPr lang="en-US" sz="2500" kern="0" dirty="0">
              <a:gradFill>
                <a:gsLst>
                  <a:gs pos="2917">
                    <a:srgbClr val="FFFFFF"/>
                  </a:gs>
                  <a:gs pos="100000">
                    <a:srgbClr val="FFFFFF"/>
                  </a:gs>
                </a:gsLst>
                <a:lin ang="0" scaled="0"/>
              </a:gradFill>
              <a:latin typeface="Segoe UI Light"/>
              <a:cs typeface="Segoe UI Light" panose="020B0502040204020203" pitchFamily="34" charset="0"/>
            </a:endParaRPr>
          </a:p>
        </p:txBody>
      </p:sp>
      <p:sp>
        <p:nvSpPr>
          <p:cNvPr id="22" name="Rectangle 21"/>
          <p:cNvSpPr/>
          <p:nvPr/>
        </p:nvSpPr>
        <p:spPr>
          <a:xfrm>
            <a:off x="862585" y="1600426"/>
            <a:ext cx="2614210" cy="813607"/>
          </a:xfrm>
          <a:prstGeom prst="rect">
            <a:avLst/>
          </a:prstGeom>
          <a:solidFill>
            <a:schemeClr val="accent4">
              <a:lumMod val="75000"/>
            </a:schemeClr>
          </a:solidFill>
          <a:ln w="38100" cap="flat" cmpd="sng" algn="ctr">
            <a:noFill/>
            <a:prstDash val="solid"/>
            <a:headEnd type="none" w="med" len="med"/>
            <a:tailEnd type="none" w="med" len="med"/>
          </a:ln>
          <a:effectLst/>
        </p:spPr>
        <p:txBody>
          <a:bodyPr vert="horz" wrap="square" lIns="76167" tIns="38082" rIns="76167" bIns="38082" numCol="1" rtlCol="0" anchor="ctr" anchorCtr="0" compatLnSpc="1">
            <a:prstTxWarp prst="textNoShape">
              <a:avLst/>
            </a:prstTxWarp>
          </a:bodyPr>
          <a:lstStyle/>
          <a:p>
            <a:pPr marL="111104" defTabSz="913820" fontAlgn="base">
              <a:spcBef>
                <a:spcPct val="0"/>
              </a:spcBef>
              <a:spcAft>
                <a:spcPct val="0"/>
              </a:spcAft>
              <a:defRPr/>
            </a:pPr>
            <a:r>
              <a:rPr lang="en-US" sz="2000" kern="0" dirty="0" smtClean="0">
                <a:gradFill>
                  <a:gsLst>
                    <a:gs pos="2917">
                      <a:srgbClr val="FFFFFF"/>
                    </a:gs>
                    <a:gs pos="100000">
                      <a:srgbClr val="FFFFFF"/>
                    </a:gs>
                  </a:gsLst>
                  <a:lin ang="0" scaled="0"/>
                </a:gradFill>
                <a:latin typeface="Segoe UI Light"/>
                <a:cs typeface="Segoe UI Light" panose="020B0502040204020203" pitchFamily="34" charset="0"/>
              </a:rPr>
              <a:t>Import</a:t>
            </a:r>
            <a:endParaRPr lang="en-US" sz="2000" kern="0" dirty="0">
              <a:gradFill>
                <a:gsLst>
                  <a:gs pos="2917">
                    <a:srgbClr val="FFFFFF"/>
                  </a:gs>
                  <a:gs pos="100000">
                    <a:srgbClr val="FFFFFF"/>
                  </a:gs>
                </a:gsLst>
                <a:lin ang="0" scaled="0"/>
              </a:gradFill>
              <a:latin typeface="Segoe UI Light"/>
              <a:cs typeface="Segoe UI Light" panose="020B0502040204020203" pitchFamily="34" charset="0"/>
            </a:endParaRPr>
          </a:p>
        </p:txBody>
      </p:sp>
      <p:sp>
        <p:nvSpPr>
          <p:cNvPr id="31" name="Rectangle 30"/>
          <p:cNvSpPr/>
          <p:nvPr/>
        </p:nvSpPr>
        <p:spPr>
          <a:xfrm>
            <a:off x="3257995" y="1592262"/>
            <a:ext cx="245914" cy="318241"/>
          </a:xfrm>
          <a:prstGeom prst="rect">
            <a:avLst/>
          </a:prstGeom>
        </p:spPr>
        <p:txBody>
          <a:bodyPr wrap="square">
            <a:spAutoFit/>
          </a:bodyPr>
          <a:lstStyle/>
          <a:p>
            <a:pPr marL="118172" indent="-118172" defTabSz="932380">
              <a:spcAft>
                <a:spcPts val="612"/>
              </a:spcAft>
              <a:buSzPct val="65000"/>
              <a:buBlip>
                <a:blip r:embed="rId4"/>
              </a:buBlip>
              <a:defRPr/>
            </a:pPr>
            <a:endParaRPr lang="en-US" sz="1428" kern="0" dirty="0">
              <a:solidFill>
                <a:srgbClr val="373737"/>
              </a:solidFill>
              <a:latin typeface="Segoe" pitchFamily="34" charset="0"/>
            </a:endParaRPr>
          </a:p>
        </p:txBody>
      </p:sp>
      <p:grpSp>
        <p:nvGrpSpPr>
          <p:cNvPr id="34" name="Group 33"/>
          <p:cNvGrpSpPr/>
          <p:nvPr/>
        </p:nvGrpSpPr>
        <p:grpSpPr>
          <a:xfrm>
            <a:off x="862584" y="2446988"/>
            <a:ext cx="2614210" cy="3920321"/>
            <a:chOff x="3286879" y="2912799"/>
            <a:chExt cx="2479593" cy="3477243"/>
          </a:xfrm>
        </p:grpSpPr>
        <p:sp>
          <p:nvSpPr>
            <p:cNvPr id="36" name="Rounded Rectangle 35"/>
            <p:cNvSpPr/>
            <p:nvPr/>
          </p:nvSpPr>
          <p:spPr bwMode="auto">
            <a:xfrm>
              <a:off x="3286879" y="3662810"/>
              <a:ext cx="2479593" cy="2727232"/>
            </a:xfrm>
            <a:prstGeom prst="roundRect">
              <a:avLst>
                <a:gd name="adj" fmla="val 0"/>
              </a:avLst>
            </a:prstGeom>
            <a:solidFill>
              <a:srgbClr val="E6E6E6"/>
            </a:solidFill>
            <a:ln w="38100" cap="flat" cmpd="sng" algn="ctr">
              <a:noFill/>
              <a:prstDash val="solid"/>
              <a:headEnd type="none" w="med" len="med"/>
              <a:tailEnd type="none" w="med" len="med"/>
            </a:ln>
            <a:effectLst/>
          </p:spPr>
          <p:txBody>
            <a:bodyPr vert="horz" wrap="square" lIns="76167" tIns="38082" rIns="76167" bIns="38082" numCol="1" rtlCol="0" anchor="ctr" anchorCtr="0" compatLnSpc="1">
              <a:prstTxWarp prst="textNoShape">
                <a:avLst/>
              </a:prstTxWarp>
            </a:bodyPr>
            <a:lstStyle/>
            <a:p>
              <a:pPr marL="111104" defTabSz="913820" fontAlgn="base">
                <a:spcBef>
                  <a:spcPct val="0"/>
                </a:spcBef>
                <a:spcAft>
                  <a:spcPct val="0"/>
                </a:spcAft>
              </a:pPr>
              <a:endParaRPr lang="en-US" sz="1836" kern="0" dirty="0">
                <a:gradFill>
                  <a:gsLst>
                    <a:gs pos="2917">
                      <a:srgbClr val="FFFFFF"/>
                    </a:gs>
                    <a:gs pos="100000">
                      <a:srgbClr val="FFFFFF"/>
                    </a:gs>
                  </a:gsLst>
                  <a:lin ang="0" scaled="0"/>
                </a:gradFill>
                <a:cs typeface="Segoe UI" panose="020B0502040204020203" pitchFamily="34" charset="0"/>
              </a:endParaRPr>
            </a:p>
          </p:txBody>
        </p:sp>
        <p:sp>
          <p:nvSpPr>
            <p:cNvPr id="40" name="Rectangle 39"/>
            <p:cNvSpPr/>
            <p:nvPr/>
          </p:nvSpPr>
          <p:spPr bwMode="auto">
            <a:xfrm>
              <a:off x="3286879" y="2912799"/>
              <a:ext cx="2479593" cy="750010"/>
            </a:xfrm>
            <a:prstGeom prst="rect">
              <a:avLst/>
            </a:prstGeom>
            <a:solidFill>
              <a:srgbClr val="7F7F7F"/>
            </a:solidFill>
            <a:ln w="38100" cap="flat" cmpd="sng" algn="ctr">
              <a:noFill/>
              <a:prstDash val="solid"/>
              <a:headEnd type="none" w="med" len="med"/>
              <a:tailEnd type="none" w="med" len="med"/>
            </a:ln>
            <a:effectLst/>
          </p:spPr>
          <p:txBody>
            <a:bodyPr vert="horz" wrap="square" lIns="76167" tIns="38082" rIns="76167" bIns="38082" numCol="1" rtlCol="0" anchor="ctr" anchorCtr="0" compatLnSpc="1">
              <a:prstTxWarp prst="textNoShape">
                <a:avLst/>
              </a:prstTxWarp>
            </a:bodyPr>
            <a:lstStyle/>
            <a:p>
              <a:pPr marL="113314" defTabSz="932006" fontAlgn="base">
                <a:spcBef>
                  <a:spcPct val="0"/>
                </a:spcBef>
                <a:spcAft>
                  <a:spcPct val="0"/>
                </a:spcAft>
              </a:pPr>
              <a:r>
                <a:rPr lang="en-US" sz="1836" kern="0" dirty="0" smtClean="0">
                  <a:gradFill>
                    <a:gsLst>
                      <a:gs pos="2917">
                        <a:srgbClr val="FFFFFF"/>
                      </a:gs>
                      <a:gs pos="100000">
                        <a:srgbClr val="FFFFFF"/>
                      </a:gs>
                    </a:gsLst>
                    <a:lin ang="0" scaled="0"/>
                  </a:gradFill>
                  <a:cs typeface="Segoe UI" panose="020B0502040204020203" pitchFamily="34" charset="0"/>
                </a:rPr>
                <a:t>Bring your data to Office 365</a:t>
              </a:r>
              <a:endParaRPr lang="en-US" sz="1836" kern="0" dirty="0">
                <a:gradFill>
                  <a:gsLst>
                    <a:gs pos="2917">
                      <a:srgbClr val="FFFFFF"/>
                    </a:gs>
                    <a:gs pos="100000">
                      <a:srgbClr val="FFFFFF"/>
                    </a:gs>
                  </a:gsLst>
                  <a:lin ang="0" scaled="0"/>
                </a:gradFill>
                <a:cs typeface="Segoe UI" panose="020B0502040204020203" pitchFamily="34" charset="0"/>
              </a:endParaRPr>
            </a:p>
          </p:txBody>
        </p:sp>
      </p:grpSp>
      <p:sp>
        <p:nvSpPr>
          <p:cNvPr id="42" name="Rectangle 41"/>
          <p:cNvSpPr/>
          <p:nvPr/>
        </p:nvSpPr>
        <p:spPr>
          <a:xfrm>
            <a:off x="880305" y="3703759"/>
            <a:ext cx="2617093" cy="2394502"/>
          </a:xfrm>
          <a:prstGeom prst="rect">
            <a:avLst/>
          </a:prstGeom>
        </p:spPr>
        <p:txBody>
          <a:bodyPr wrap="square">
            <a:spAutoFit/>
          </a:bodyPr>
          <a:lstStyle/>
          <a:p>
            <a:pPr marL="111104" defTabSz="914187">
              <a:lnSpc>
                <a:spcPct val="90000"/>
              </a:lnSpc>
              <a:spcBef>
                <a:spcPts val="200"/>
              </a:spcBef>
              <a:spcAft>
                <a:spcPts val="600"/>
              </a:spcAft>
              <a:buClr>
                <a:srgbClr val="FFFFFF">
                  <a:lumMod val="50000"/>
                </a:srgbClr>
              </a:buClr>
              <a:buSzPct val="125000"/>
            </a:pPr>
            <a:r>
              <a:rPr lang="en-US" kern="0" dirty="0" smtClean="0">
                <a:solidFill>
                  <a:srgbClr val="000000"/>
                </a:solidFill>
                <a:latin typeface="Segoe UI Light"/>
                <a:ea typeface="Segoe UI" pitchFamily="34" charset="0"/>
                <a:cs typeface="Segoe UI" pitchFamily="34" charset="0"/>
              </a:rPr>
              <a:t>Import TB of data quickly and easily</a:t>
            </a:r>
            <a:endParaRPr lang="en-US" kern="0" dirty="0">
              <a:solidFill>
                <a:srgbClr val="000000"/>
              </a:solidFill>
              <a:latin typeface="Segoe UI Light"/>
              <a:ea typeface="Segoe UI" pitchFamily="34" charset="0"/>
              <a:cs typeface="Segoe UI" pitchFamily="34" charset="0"/>
            </a:endParaRPr>
          </a:p>
          <a:p>
            <a:pPr marL="111104" defTabSz="914187">
              <a:lnSpc>
                <a:spcPct val="90000"/>
              </a:lnSpc>
              <a:spcBef>
                <a:spcPts val="200"/>
              </a:spcBef>
              <a:spcAft>
                <a:spcPts val="600"/>
              </a:spcAft>
              <a:buClr>
                <a:srgbClr val="FFFFFF">
                  <a:lumMod val="50000"/>
                </a:srgbClr>
              </a:buClr>
              <a:buSzPct val="125000"/>
            </a:pPr>
            <a:r>
              <a:rPr lang="en-US" kern="0" dirty="0" smtClean="0">
                <a:solidFill>
                  <a:srgbClr val="000000"/>
                </a:solidFill>
                <a:latin typeface="Segoe UI Light"/>
                <a:ea typeface="Segoe UI" pitchFamily="34" charset="0"/>
                <a:cs typeface="Segoe UI" pitchFamily="34" charset="0"/>
              </a:rPr>
              <a:t>Ship data on hard drives or upload over network</a:t>
            </a:r>
            <a:endParaRPr lang="en-US" kern="0" dirty="0">
              <a:solidFill>
                <a:srgbClr val="000000"/>
              </a:solidFill>
              <a:latin typeface="Segoe UI Light"/>
              <a:ea typeface="Segoe UI" pitchFamily="34" charset="0"/>
              <a:cs typeface="Segoe UI" pitchFamily="34" charset="0"/>
            </a:endParaRPr>
          </a:p>
          <a:p>
            <a:pPr marL="111104" defTabSz="914187">
              <a:lnSpc>
                <a:spcPct val="90000"/>
              </a:lnSpc>
              <a:spcBef>
                <a:spcPts val="200"/>
              </a:spcBef>
              <a:spcAft>
                <a:spcPts val="600"/>
              </a:spcAft>
              <a:buClr>
                <a:srgbClr val="FFFFFF">
                  <a:lumMod val="50000"/>
                </a:srgbClr>
              </a:buClr>
              <a:buSzPct val="125000"/>
            </a:pPr>
            <a:r>
              <a:rPr lang="en-US" kern="0" dirty="0" smtClean="0">
                <a:solidFill>
                  <a:srgbClr val="000000"/>
                </a:solidFill>
                <a:latin typeface="Segoe UI Light"/>
                <a:ea typeface="Segoe UI" pitchFamily="34" charset="0"/>
                <a:cs typeface="Segoe UI" pitchFamily="34" charset="0"/>
              </a:rPr>
              <a:t>Partner support</a:t>
            </a:r>
          </a:p>
          <a:p>
            <a:pPr marL="111104" defTabSz="914187">
              <a:lnSpc>
                <a:spcPct val="90000"/>
              </a:lnSpc>
              <a:spcBef>
                <a:spcPts val="200"/>
              </a:spcBef>
              <a:spcAft>
                <a:spcPts val="600"/>
              </a:spcAft>
              <a:buClr>
                <a:srgbClr val="FFFFFF">
                  <a:lumMod val="50000"/>
                </a:srgbClr>
              </a:buClr>
              <a:buSzPct val="125000"/>
            </a:pPr>
            <a:r>
              <a:rPr lang="en-US" kern="0" dirty="0" smtClean="0">
                <a:solidFill>
                  <a:srgbClr val="000000"/>
                </a:solidFill>
                <a:latin typeface="Segoe UI Light"/>
                <a:ea typeface="Segoe UI" pitchFamily="34" charset="0"/>
                <a:cs typeface="Segoe UI" pitchFamily="34" charset="0"/>
              </a:rPr>
              <a:t>All data that matters to you</a:t>
            </a:r>
            <a:endParaRPr lang="en-US" kern="0" dirty="0">
              <a:solidFill>
                <a:srgbClr val="000000"/>
              </a:solidFill>
              <a:latin typeface="Segoe UI Light"/>
              <a:ea typeface="Segoe UI" pitchFamily="34" charset="0"/>
              <a:cs typeface="Segoe UI" pitchFamily="34" charset="0"/>
            </a:endParaRPr>
          </a:p>
        </p:txBody>
      </p:sp>
      <p:pic>
        <p:nvPicPr>
          <p:cNvPr id="50" name="Picture 7" descr="\\MAGNUM\Projects\Microsoft\Cloud Power FY12\Design\Icons\PNGs\Pooled.png"/>
          <p:cNvPicPr>
            <a:picLocks noChangeAspect="1" noChangeArrowheads="1"/>
          </p:cNvPicPr>
          <p:nvPr/>
        </p:nvPicPr>
        <p:blipFill>
          <a:blip r:embed="rId5" cstate="print">
            <a:lum bright="100000"/>
          </a:blip>
          <a:stretch>
            <a:fillRect/>
          </a:stretch>
        </p:blipFill>
        <p:spPr bwMode="auto">
          <a:xfrm>
            <a:off x="1722437" y="1211262"/>
            <a:ext cx="1524000" cy="1524000"/>
          </a:xfrm>
          <a:prstGeom prst="rect">
            <a:avLst/>
          </a:prstGeom>
          <a:noFill/>
        </p:spPr>
      </p:pic>
      <p:pic>
        <p:nvPicPr>
          <p:cNvPr id="51" name="Picture 3" descr="\\MAGNUM\Projects\Microsoft\Cloud Power FY12\Design\ICONS_PNG\Confidentiality.png"/>
          <p:cNvPicPr>
            <a:picLocks noChangeAspect="1" noChangeArrowheads="1"/>
          </p:cNvPicPr>
          <p:nvPr/>
        </p:nvPicPr>
        <p:blipFill>
          <a:blip r:embed="rId6" cstate="print">
            <a:lum bright="100000"/>
          </a:blip>
          <a:srcRect/>
          <a:stretch>
            <a:fillRect/>
          </a:stretch>
        </p:blipFill>
        <p:spPr bwMode="auto">
          <a:xfrm>
            <a:off x="9952037" y="1570865"/>
            <a:ext cx="830262" cy="830262"/>
          </a:xfrm>
          <a:prstGeom prst="rect">
            <a:avLst/>
          </a:prstGeom>
          <a:noFill/>
        </p:spPr>
      </p:pic>
      <p:sp>
        <p:nvSpPr>
          <p:cNvPr id="41" name="Freeform 94"/>
          <p:cNvSpPr>
            <a:spLocks noEditPoints="1"/>
          </p:cNvSpPr>
          <p:nvPr/>
        </p:nvSpPr>
        <p:spPr bwMode="black">
          <a:xfrm>
            <a:off x="11004347" y="1691187"/>
            <a:ext cx="471689" cy="586875"/>
          </a:xfrm>
          <a:custGeom>
            <a:avLst/>
            <a:gdLst>
              <a:gd name="T0" fmla="*/ 50 w 53"/>
              <a:gd name="T1" fmla="*/ 15 h 71"/>
              <a:gd name="T2" fmla="*/ 50 w 53"/>
              <a:gd name="T3" fmla="*/ 15 h 71"/>
              <a:gd name="T4" fmla="*/ 3 w 53"/>
              <a:gd name="T5" fmla="*/ 15 h 71"/>
              <a:gd name="T6" fmla="*/ 0 w 53"/>
              <a:gd name="T7" fmla="*/ 11 h 71"/>
              <a:gd name="T8" fmla="*/ 3 w 53"/>
              <a:gd name="T9" fmla="*/ 8 h 71"/>
              <a:gd name="T10" fmla="*/ 3 w 53"/>
              <a:gd name="T11" fmla="*/ 8 h 71"/>
              <a:gd name="T12" fmla="*/ 50 w 53"/>
              <a:gd name="T13" fmla="*/ 8 h 71"/>
              <a:gd name="T14" fmla="*/ 53 w 53"/>
              <a:gd name="T15" fmla="*/ 11 h 71"/>
              <a:gd name="T16" fmla="*/ 50 w 53"/>
              <a:gd name="T17" fmla="*/ 15 h 71"/>
              <a:gd name="T18" fmla="*/ 34 w 53"/>
              <a:gd name="T19" fmla="*/ 3 h 71"/>
              <a:gd name="T20" fmla="*/ 32 w 53"/>
              <a:gd name="T21" fmla="*/ 0 h 71"/>
              <a:gd name="T22" fmla="*/ 21 w 53"/>
              <a:gd name="T23" fmla="*/ 0 h 71"/>
              <a:gd name="T24" fmla="*/ 21 w 53"/>
              <a:gd name="T25" fmla="*/ 0 h 71"/>
              <a:gd name="T26" fmla="*/ 19 w 53"/>
              <a:gd name="T27" fmla="*/ 3 h 71"/>
              <a:gd name="T28" fmla="*/ 21 w 53"/>
              <a:gd name="T29" fmla="*/ 5 h 71"/>
              <a:gd name="T30" fmla="*/ 32 w 53"/>
              <a:gd name="T31" fmla="*/ 5 h 71"/>
              <a:gd name="T32" fmla="*/ 32 w 53"/>
              <a:gd name="T33" fmla="*/ 5 h 71"/>
              <a:gd name="T34" fmla="*/ 34 w 53"/>
              <a:gd name="T35" fmla="*/ 3 h 71"/>
              <a:gd name="T36" fmla="*/ 49 w 53"/>
              <a:gd name="T37" fmla="*/ 24 h 71"/>
              <a:gd name="T38" fmla="*/ 47 w 53"/>
              <a:gd name="T39" fmla="*/ 65 h 71"/>
              <a:gd name="T40" fmla="*/ 42 w 53"/>
              <a:gd name="T41" fmla="*/ 71 h 71"/>
              <a:gd name="T42" fmla="*/ 12 w 53"/>
              <a:gd name="T43" fmla="*/ 71 h 71"/>
              <a:gd name="T44" fmla="*/ 6 w 53"/>
              <a:gd name="T45" fmla="*/ 65 h 71"/>
              <a:gd name="T46" fmla="*/ 4 w 53"/>
              <a:gd name="T47" fmla="*/ 24 h 71"/>
              <a:gd name="T48" fmla="*/ 9 w 53"/>
              <a:gd name="T49" fmla="*/ 19 h 71"/>
              <a:gd name="T50" fmla="*/ 44 w 53"/>
              <a:gd name="T51" fmla="*/ 19 h 71"/>
              <a:gd name="T52" fmla="*/ 49 w 53"/>
              <a:gd name="T53" fmla="*/ 24 h 71"/>
              <a:gd name="T54" fmla="*/ 17 w 53"/>
              <a:gd name="T55" fmla="*/ 62 h 71"/>
              <a:gd name="T56" fmla="*/ 16 w 53"/>
              <a:gd name="T57" fmla="*/ 27 h 71"/>
              <a:gd name="T58" fmla="*/ 13 w 53"/>
              <a:gd name="T59" fmla="*/ 25 h 71"/>
              <a:gd name="T60" fmla="*/ 11 w 53"/>
              <a:gd name="T61" fmla="*/ 27 h 71"/>
              <a:gd name="T62" fmla="*/ 12 w 53"/>
              <a:gd name="T63" fmla="*/ 63 h 71"/>
              <a:gd name="T64" fmla="*/ 14 w 53"/>
              <a:gd name="T65" fmla="*/ 65 h 71"/>
              <a:gd name="T66" fmla="*/ 14 w 53"/>
              <a:gd name="T67" fmla="*/ 65 h 71"/>
              <a:gd name="T68" fmla="*/ 17 w 53"/>
              <a:gd name="T69" fmla="*/ 62 h 71"/>
              <a:gd name="T70" fmla="*/ 29 w 53"/>
              <a:gd name="T71" fmla="*/ 27 h 71"/>
              <a:gd name="T72" fmla="*/ 27 w 53"/>
              <a:gd name="T73" fmla="*/ 25 h 71"/>
              <a:gd name="T74" fmla="*/ 27 w 53"/>
              <a:gd name="T75" fmla="*/ 25 h 71"/>
              <a:gd name="T76" fmla="*/ 24 w 53"/>
              <a:gd name="T77" fmla="*/ 27 h 71"/>
              <a:gd name="T78" fmla="*/ 24 w 53"/>
              <a:gd name="T79" fmla="*/ 62 h 71"/>
              <a:gd name="T80" fmla="*/ 26 w 53"/>
              <a:gd name="T81" fmla="*/ 65 h 71"/>
              <a:gd name="T82" fmla="*/ 26 w 53"/>
              <a:gd name="T83" fmla="*/ 65 h 71"/>
              <a:gd name="T84" fmla="*/ 29 w 53"/>
              <a:gd name="T85" fmla="*/ 62 h 71"/>
              <a:gd name="T86" fmla="*/ 29 w 53"/>
              <a:gd name="T87" fmla="*/ 27 h 71"/>
              <a:gd name="T88" fmla="*/ 43 w 53"/>
              <a:gd name="T89" fmla="*/ 27 h 71"/>
              <a:gd name="T90" fmla="*/ 40 w 53"/>
              <a:gd name="T91" fmla="*/ 25 h 71"/>
              <a:gd name="T92" fmla="*/ 38 w 53"/>
              <a:gd name="T93" fmla="*/ 27 h 71"/>
              <a:gd name="T94" fmla="*/ 36 w 53"/>
              <a:gd name="T95" fmla="*/ 62 h 71"/>
              <a:gd name="T96" fmla="*/ 39 w 53"/>
              <a:gd name="T97" fmla="*/ 65 h 71"/>
              <a:gd name="T98" fmla="*/ 39 w 53"/>
              <a:gd name="T99" fmla="*/ 65 h 71"/>
              <a:gd name="T100" fmla="*/ 41 w 53"/>
              <a:gd name="T101" fmla="*/ 63 h 71"/>
              <a:gd name="T102" fmla="*/ 43 w 53"/>
              <a:gd name="T103" fmla="*/ 2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 h="71">
                <a:moveTo>
                  <a:pt x="50" y="15"/>
                </a:moveTo>
                <a:cubicBezTo>
                  <a:pt x="50" y="15"/>
                  <a:pt x="50" y="15"/>
                  <a:pt x="50" y="15"/>
                </a:cubicBezTo>
                <a:cubicBezTo>
                  <a:pt x="3" y="15"/>
                  <a:pt x="3" y="15"/>
                  <a:pt x="3" y="15"/>
                </a:cubicBezTo>
                <a:cubicBezTo>
                  <a:pt x="1" y="15"/>
                  <a:pt x="0" y="13"/>
                  <a:pt x="0" y="11"/>
                </a:cubicBezTo>
                <a:cubicBezTo>
                  <a:pt x="0" y="9"/>
                  <a:pt x="1" y="8"/>
                  <a:pt x="3" y="8"/>
                </a:cubicBezTo>
                <a:cubicBezTo>
                  <a:pt x="3" y="8"/>
                  <a:pt x="3" y="8"/>
                  <a:pt x="3" y="8"/>
                </a:cubicBezTo>
                <a:cubicBezTo>
                  <a:pt x="50" y="8"/>
                  <a:pt x="50" y="8"/>
                  <a:pt x="50" y="8"/>
                </a:cubicBezTo>
                <a:cubicBezTo>
                  <a:pt x="52" y="8"/>
                  <a:pt x="53" y="9"/>
                  <a:pt x="53" y="11"/>
                </a:cubicBezTo>
                <a:cubicBezTo>
                  <a:pt x="53" y="14"/>
                  <a:pt x="52" y="15"/>
                  <a:pt x="50" y="15"/>
                </a:cubicBezTo>
                <a:close/>
                <a:moveTo>
                  <a:pt x="34" y="3"/>
                </a:moveTo>
                <a:cubicBezTo>
                  <a:pt x="34" y="1"/>
                  <a:pt x="33" y="0"/>
                  <a:pt x="32" y="0"/>
                </a:cubicBezTo>
                <a:cubicBezTo>
                  <a:pt x="21" y="0"/>
                  <a:pt x="21" y="0"/>
                  <a:pt x="21" y="0"/>
                </a:cubicBezTo>
                <a:cubicBezTo>
                  <a:pt x="21" y="0"/>
                  <a:pt x="21" y="0"/>
                  <a:pt x="21" y="0"/>
                </a:cubicBezTo>
                <a:cubicBezTo>
                  <a:pt x="20" y="0"/>
                  <a:pt x="19" y="1"/>
                  <a:pt x="19" y="3"/>
                </a:cubicBezTo>
                <a:cubicBezTo>
                  <a:pt x="19" y="4"/>
                  <a:pt x="20" y="5"/>
                  <a:pt x="21" y="5"/>
                </a:cubicBezTo>
                <a:cubicBezTo>
                  <a:pt x="32" y="5"/>
                  <a:pt x="32" y="5"/>
                  <a:pt x="32" y="5"/>
                </a:cubicBezTo>
                <a:cubicBezTo>
                  <a:pt x="32" y="5"/>
                  <a:pt x="32" y="5"/>
                  <a:pt x="32" y="5"/>
                </a:cubicBezTo>
                <a:cubicBezTo>
                  <a:pt x="33" y="5"/>
                  <a:pt x="34" y="4"/>
                  <a:pt x="34" y="3"/>
                </a:cubicBezTo>
                <a:close/>
                <a:moveTo>
                  <a:pt x="49" y="24"/>
                </a:moveTo>
                <a:cubicBezTo>
                  <a:pt x="47" y="65"/>
                  <a:pt x="47" y="65"/>
                  <a:pt x="47" y="65"/>
                </a:cubicBezTo>
                <a:cubicBezTo>
                  <a:pt x="47" y="68"/>
                  <a:pt x="45" y="71"/>
                  <a:pt x="42" y="71"/>
                </a:cubicBezTo>
                <a:cubicBezTo>
                  <a:pt x="12" y="71"/>
                  <a:pt x="12" y="71"/>
                  <a:pt x="12" y="71"/>
                </a:cubicBezTo>
                <a:cubicBezTo>
                  <a:pt x="9" y="71"/>
                  <a:pt x="6" y="68"/>
                  <a:pt x="6" y="65"/>
                </a:cubicBezTo>
                <a:cubicBezTo>
                  <a:pt x="4" y="24"/>
                  <a:pt x="4" y="24"/>
                  <a:pt x="4" y="24"/>
                </a:cubicBezTo>
                <a:cubicBezTo>
                  <a:pt x="4" y="21"/>
                  <a:pt x="6" y="19"/>
                  <a:pt x="9" y="19"/>
                </a:cubicBezTo>
                <a:cubicBezTo>
                  <a:pt x="44" y="19"/>
                  <a:pt x="44" y="19"/>
                  <a:pt x="44" y="19"/>
                </a:cubicBezTo>
                <a:cubicBezTo>
                  <a:pt x="47" y="19"/>
                  <a:pt x="50" y="21"/>
                  <a:pt x="49" y="24"/>
                </a:cubicBezTo>
                <a:close/>
                <a:moveTo>
                  <a:pt x="17" y="62"/>
                </a:moveTo>
                <a:cubicBezTo>
                  <a:pt x="16" y="27"/>
                  <a:pt x="16" y="27"/>
                  <a:pt x="16" y="27"/>
                </a:cubicBezTo>
                <a:cubicBezTo>
                  <a:pt x="16" y="26"/>
                  <a:pt x="14" y="25"/>
                  <a:pt x="13" y="25"/>
                </a:cubicBezTo>
                <a:cubicBezTo>
                  <a:pt x="12" y="25"/>
                  <a:pt x="10" y="26"/>
                  <a:pt x="11" y="27"/>
                </a:cubicBezTo>
                <a:cubicBezTo>
                  <a:pt x="12" y="63"/>
                  <a:pt x="12" y="63"/>
                  <a:pt x="12" y="63"/>
                </a:cubicBezTo>
                <a:cubicBezTo>
                  <a:pt x="12" y="64"/>
                  <a:pt x="13" y="65"/>
                  <a:pt x="14" y="65"/>
                </a:cubicBezTo>
                <a:cubicBezTo>
                  <a:pt x="14" y="65"/>
                  <a:pt x="14" y="65"/>
                  <a:pt x="14" y="65"/>
                </a:cubicBezTo>
                <a:cubicBezTo>
                  <a:pt x="16" y="65"/>
                  <a:pt x="17" y="64"/>
                  <a:pt x="17" y="62"/>
                </a:cubicBezTo>
                <a:close/>
                <a:moveTo>
                  <a:pt x="29" y="27"/>
                </a:moveTo>
                <a:cubicBezTo>
                  <a:pt x="29" y="26"/>
                  <a:pt x="28" y="25"/>
                  <a:pt x="27" y="25"/>
                </a:cubicBezTo>
                <a:cubicBezTo>
                  <a:pt x="27" y="25"/>
                  <a:pt x="27" y="25"/>
                  <a:pt x="27" y="25"/>
                </a:cubicBezTo>
                <a:cubicBezTo>
                  <a:pt x="25" y="25"/>
                  <a:pt x="24" y="26"/>
                  <a:pt x="24" y="27"/>
                </a:cubicBezTo>
                <a:cubicBezTo>
                  <a:pt x="24" y="62"/>
                  <a:pt x="24" y="62"/>
                  <a:pt x="24" y="62"/>
                </a:cubicBezTo>
                <a:cubicBezTo>
                  <a:pt x="24" y="64"/>
                  <a:pt x="25" y="65"/>
                  <a:pt x="26" y="65"/>
                </a:cubicBezTo>
                <a:cubicBezTo>
                  <a:pt x="26" y="65"/>
                  <a:pt x="26" y="65"/>
                  <a:pt x="26" y="65"/>
                </a:cubicBezTo>
                <a:cubicBezTo>
                  <a:pt x="28" y="65"/>
                  <a:pt x="29" y="64"/>
                  <a:pt x="29" y="62"/>
                </a:cubicBezTo>
                <a:lnTo>
                  <a:pt x="29" y="27"/>
                </a:lnTo>
                <a:close/>
                <a:moveTo>
                  <a:pt x="43" y="27"/>
                </a:moveTo>
                <a:cubicBezTo>
                  <a:pt x="43" y="26"/>
                  <a:pt x="42" y="25"/>
                  <a:pt x="40" y="25"/>
                </a:cubicBezTo>
                <a:cubicBezTo>
                  <a:pt x="39" y="25"/>
                  <a:pt x="38" y="26"/>
                  <a:pt x="38" y="27"/>
                </a:cubicBezTo>
                <a:cubicBezTo>
                  <a:pt x="36" y="62"/>
                  <a:pt x="36" y="62"/>
                  <a:pt x="36" y="62"/>
                </a:cubicBezTo>
                <a:cubicBezTo>
                  <a:pt x="36" y="64"/>
                  <a:pt x="37" y="65"/>
                  <a:pt x="39" y="65"/>
                </a:cubicBezTo>
                <a:cubicBezTo>
                  <a:pt x="39" y="65"/>
                  <a:pt x="39" y="65"/>
                  <a:pt x="39" y="65"/>
                </a:cubicBezTo>
                <a:cubicBezTo>
                  <a:pt x="40" y="65"/>
                  <a:pt x="41" y="64"/>
                  <a:pt x="41" y="63"/>
                </a:cubicBezTo>
                <a:lnTo>
                  <a:pt x="43" y="27"/>
                </a:lnTo>
                <a:close/>
              </a:path>
            </a:pathLst>
          </a:custGeom>
          <a:solidFill>
            <a:srgbClr val="FFFFFF"/>
          </a:solidFill>
          <a:ln>
            <a:noFill/>
          </a:ln>
          <a:extLst/>
        </p:spPr>
        <p:txBody>
          <a:bodyPr vert="horz" wrap="square" lIns="93234" tIns="46616" rIns="93234" bIns="46616" numCol="1" anchor="t" anchorCtr="0" compatLnSpc="1">
            <a:prstTxWarp prst="textNoShape">
              <a:avLst/>
            </a:prstTxWarp>
          </a:bodyPr>
          <a:lstStyle/>
          <a:p>
            <a:pPr defTabSz="950938"/>
            <a:endParaRPr lang="en-US" sz="1224" dirty="0">
              <a:solidFill>
                <a:srgbClr val="FFFFFF"/>
              </a:solidFill>
            </a:endParaRPr>
          </a:p>
        </p:txBody>
      </p:sp>
      <p:pic>
        <p:nvPicPr>
          <p:cNvPr id="45" name="Picture 44"/>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6398534" y="1739670"/>
            <a:ext cx="407650" cy="573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60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nodePh="1">
                                  <p:stCondLst>
                                    <p:cond delay="0"/>
                                  </p:stCondLst>
                                  <p:endCondLst>
                                    <p:cond evt="begin" delay="0">
                                      <p:tn val="7"/>
                                    </p:cond>
                                  </p:end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nodePh="1">
                                  <p:stCondLst>
                                    <p:cond delay="0"/>
                                  </p:stCondLst>
                                  <p:endCondLst>
                                    <p:cond evt="begin" delay="0">
                                      <p:tn val="19"/>
                                    </p:cond>
                                  </p:end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P spid="46" grpId="0"/>
      <p:bldP spid="47" grpId="0" animBg="1"/>
      <p:bldP spid="22" grpId="0" animBg="1"/>
      <p:bldP spid="31" grpId="0"/>
      <p:bldP spid="42" grpId="0"/>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t>
            </a:r>
            <a:endParaRPr lang="en-US" dirty="0"/>
          </a:p>
        </p:txBody>
      </p:sp>
    </p:spTree>
    <p:extLst>
      <p:ext uri="{BB962C8B-B14F-4D97-AF65-F5344CB8AC3E}">
        <p14:creationId xmlns:p14="http://schemas.microsoft.com/office/powerpoint/2010/main" val="82160854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Data ecosystem</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4288608145"/>
              </p:ext>
            </p:extLst>
          </p:nvPr>
        </p:nvGraphicFramePr>
        <p:xfrm>
          <a:off x="2323918" y="816583"/>
          <a:ext cx="7628119" cy="6038706"/>
        </p:xfrm>
        <a:graphic>
          <a:graphicData uri="http://schemas.openxmlformats.org/drawingml/2006/chart">
            <c:chart xmlns:c="http://schemas.openxmlformats.org/drawingml/2006/chart" xmlns:r="http://schemas.openxmlformats.org/officeDocument/2006/relationships" r:id="rId2"/>
          </a:graphicData>
        </a:graphic>
      </p:graphicFrame>
      <p:sp>
        <p:nvSpPr>
          <p:cNvPr id="6" name="Rectangle 5"/>
          <p:cNvSpPr/>
          <p:nvPr/>
        </p:nvSpPr>
        <p:spPr>
          <a:xfrm>
            <a:off x="3898773" y="2135775"/>
            <a:ext cx="2353265" cy="1231106"/>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bg1"/>
                </a:solidFill>
                <a:latin typeface="+mj-lt"/>
              </a:rPr>
              <a:t>On-premises </a:t>
            </a:r>
            <a:r>
              <a:rPr lang="en-US" sz="1500" b="1" dirty="0" smtClean="0">
                <a:solidFill>
                  <a:schemeClr val="bg1"/>
                </a:solidFill>
                <a:latin typeface="+mj-lt"/>
              </a:rPr>
              <a:t>Microsoft </a:t>
            </a:r>
            <a:r>
              <a:rPr lang="en-US" sz="1500" b="1" dirty="0">
                <a:solidFill>
                  <a:schemeClr val="bg1"/>
                </a:solidFill>
                <a:latin typeface="+mj-lt"/>
              </a:rPr>
              <a:t>Workloads</a:t>
            </a:r>
          </a:p>
          <a:p>
            <a:pPr marL="171450" indent="-171450">
              <a:buFont typeface="Arial" panose="020B0604020202020204" pitchFamily="34" charset="0"/>
              <a:buChar char="•"/>
            </a:pPr>
            <a:r>
              <a:rPr lang="en-US" sz="1100" dirty="0">
                <a:solidFill>
                  <a:schemeClr val="bg1"/>
                </a:solidFill>
                <a:latin typeface="+mj-lt"/>
              </a:rPr>
              <a:t>Exchange</a:t>
            </a:r>
          </a:p>
          <a:p>
            <a:pPr marL="171450" indent="-171450">
              <a:buFont typeface="Arial" panose="020B0604020202020204" pitchFamily="34" charset="0"/>
              <a:buChar char="•"/>
            </a:pPr>
            <a:r>
              <a:rPr lang="en-US" sz="1100" dirty="0">
                <a:solidFill>
                  <a:schemeClr val="bg1"/>
                </a:solidFill>
                <a:latin typeface="+mj-lt"/>
              </a:rPr>
              <a:t>SharePoint/OneDrive</a:t>
            </a:r>
          </a:p>
          <a:p>
            <a:pPr marL="171450" indent="-171450">
              <a:buFont typeface="Arial" panose="020B0604020202020204" pitchFamily="34" charset="0"/>
              <a:buChar char="•"/>
            </a:pPr>
            <a:r>
              <a:rPr lang="en-US" sz="1100" dirty="0">
                <a:solidFill>
                  <a:schemeClr val="bg1"/>
                </a:solidFill>
                <a:latin typeface="+mj-lt"/>
              </a:rPr>
              <a:t>Lync</a:t>
            </a:r>
          </a:p>
          <a:p>
            <a:pPr marL="171450" indent="-171450">
              <a:buFont typeface="Arial" panose="020B0604020202020204" pitchFamily="34" charset="0"/>
              <a:buChar char="•"/>
            </a:pPr>
            <a:r>
              <a:rPr lang="en-US" sz="1100" dirty="0">
                <a:solidFill>
                  <a:schemeClr val="bg1"/>
                </a:solidFill>
                <a:latin typeface="+mj-lt"/>
              </a:rPr>
              <a:t>File Shares</a:t>
            </a:r>
          </a:p>
        </p:txBody>
      </p:sp>
      <p:sp>
        <p:nvSpPr>
          <p:cNvPr id="7" name="Rectangle 6"/>
          <p:cNvSpPr/>
          <p:nvPr/>
        </p:nvSpPr>
        <p:spPr>
          <a:xfrm>
            <a:off x="7160384" y="3958386"/>
            <a:ext cx="1787362" cy="1061829"/>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bg1"/>
                </a:solidFill>
                <a:latin typeface="+mj-lt"/>
              </a:rPr>
              <a:t> 3rd party messaging</a:t>
            </a:r>
          </a:p>
          <a:p>
            <a:pPr marL="171450" indent="-171450">
              <a:buFont typeface="Arial" panose="020B0604020202020204" pitchFamily="34" charset="0"/>
              <a:buChar char="•"/>
            </a:pPr>
            <a:r>
              <a:rPr lang="en-US" sz="1100" dirty="0" smtClean="0">
                <a:solidFill>
                  <a:schemeClr val="bg1"/>
                </a:solidFill>
                <a:latin typeface="+mj-lt"/>
              </a:rPr>
              <a:t>Financial</a:t>
            </a:r>
          </a:p>
          <a:p>
            <a:pPr marL="171450" indent="-171450">
              <a:buFont typeface="Arial" panose="020B0604020202020204" pitchFamily="34" charset="0"/>
              <a:buChar char="•"/>
            </a:pPr>
            <a:r>
              <a:rPr lang="en-US" sz="1100" dirty="0" smtClean="0">
                <a:solidFill>
                  <a:schemeClr val="bg1"/>
                </a:solidFill>
                <a:latin typeface="+mj-lt"/>
              </a:rPr>
              <a:t>IM</a:t>
            </a:r>
            <a:endParaRPr lang="en-US" sz="1100" dirty="0">
              <a:solidFill>
                <a:schemeClr val="bg1"/>
              </a:solidFill>
              <a:latin typeface="+mj-lt"/>
            </a:endParaRPr>
          </a:p>
          <a:p>
            <a:pPr marL="171450" indent="-171450">
              <a:buFont typeface="Arial" panose="020B0604020202020204" pitchFamily="34" charset="0"/>
              <a:buChar char="•"/>
            </a:pPr>
            <a:r>
              <a:rPr lang="en-US" sz="1100" dirty="0" smtClean="0">
                <a:solidFill>
                  <a:schemeClr val="bg1"/>
                </a:solidFill>
                <a:latin typeface="+mj-lt"/>
              </a:rPr>
              <a:t>SMS</a:t>
            </a:r>
            <a:endParaRPr lang="en-US" sz="1100" dirty="0">
              <a:solidFill>
                <a:schemeClr val="bg1"/>
              </a:solidFill>
              <a:latin typeface="+mj-lt"/>
            </a:endParaRPr>
          </a:p>
        </p:txBody>
      </p:sp>
      <p:sp>
        <p:nvSpPr>
          <p:cNvPr id="8" name="Rectangle 7"/>
          <p:cNvSpPr/>
          <p:nvPr/>
        </p:nvSpPr>
        <p:spPr>
          <a:xfrm>
            <a:off x="6533173" y="2135775"/>
            <a:ext cx="2108654" cy="323165"/>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bg1"/>
                </a:solidFill>
                <a:latin typeface="+mj-lt"/>
              </a:rPr>
              <a:t>3rd party </a:t>
            </a:r>
            <a:r>
              <a:rPr lang="en-US" sz="1500" b="1" dirty="0" smtClean="0">
                <a:solidFill>
                  <a:schemeClr val="bg1"/>
                </a:solidFill>
                <a:latin typeface="+mj-lt"/>
              </a:rPr>
              <a:t>archives</a:t>
            </a:r>
            <a:endParaRPr lang="en-US" sz="1500" b="1" dirty="0">
              <a:solidFill>
                <a:schemeClr val="bg1"/>
              </a:solidFill>
              <a:latin typeface="+mj-lt"/>
            </a:endParaRPr>
          </a:p>
        </p:txBody>
      </p:sp>
      <p:sp>
        <p:nvSpPr>
          <p:cNvPr id="9" name="Rectangle 8"/>
          <p:cNvSpPr/>
          <p:nvPr/>
        </p:nvSpPr>
        <p:spPr>
          <a:xfrm>
            <a:off x="4628117" y="5226207"/>
            <a:ext cx="1441745" cy="1123384"/>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bg1"/>
                </a:solidFill>
                <a:latin typeface="+mj-lt"/>
              </a:rPr>
              <a:t>On-premises 3rd Party workloads</a:t>
            </a:r>
          </a:p>
          <a:p>
            <a:pPr marL="114300" indent="-114300">
              <a:buFont typeface="Arial" panose="020B0604020202020204" pitchFamily="34" charset="0"/>
              <a:buChar char="•"/>
            </a:pPr>
            <a:r>
              <a:rPr lang="en-US" sz="1100" dirty="0" smtClean="0">
                <a:solidFill>
                  <a:schemeClr val="bg1"/>
                </a:solidFill>
                <a:latin typeface="+mj-lt"/>
              </a:rPr>
              <a:t>Email</a:t>
            </a:r>
            <a:endParaRPr lang="en-US" sz="1100" dirty="0">
              <a:solidFill>
                <a:schemeClr val="bg1"/>
              </a:solidFill>
              <a:latin typeface="+mj-lt"/>
            </a:endParaRPr>
          </a:p>
          <a:p>
            <a:pPr marL="114300" indent="-114300">
              <a:buFont typeface="Arial" panose="020B0604020202020204" pitchFamily="34" charset="0"/>
              <a:buChar char="•"/>
            </a:pPr>
            <a:r>
              <a:rPr lang="en-US" sz="1100" dirty="0" smtClean="0">
                <a:solidFill>
                  <a:schemeClr val="bg1"/>
                </a:solidFill>
                <a:latin typeface="+mj-lt"/>
              </a:rPr>
              <a:t>ECM</a:t>
            </a:r>
            <a:endParaRPr lang="en-US" sz="1100" dirty="0">
              <a:solidFill>
                <a:schemeClr val="bg1"/>
              </a:solidFill>
              <a:latin typeface="+mj-lt"/>
            </a:endParaRPr>
          </a:p>
        </p:txBody>
      </p:sp>
      <p:sp>
        <p:nvSpPr>
          <p:cNvPr id="10" name="Rectangle 9"/>
          <p:cNvSpPr/>
          <p:nvPr/>
        </p:nvSpPr>
        <p:spPr>
          <a:xfrm>
            <a:off x="3504871" y="4023230"/>
            <a:ext cx="1450760" cy="553998"/>
          </a:xfrm>
          <a:prstGeom prst="rect">
            <a:avLst/>
          </a:prstGeom>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b="1" dirty="0">
                <a:solidFill>
                  <a:schemeClr val="bg1"/>
                </a:solidFill>
                <a:latin typeface="+mj-lt"/>
              </a:rPr>
              <a:t>Public Web Sites</a:t>
            </a:r>
          </a:p>
        </p:txBody>
      </p:sp>
      <p:sp>
        <p:nvSpPr>
          <p:cNvPr id="11" name="Rectangle 10"/>
          <p:cNvSpPr/>
          <p:nvPr/>
        </p:nvSpPr>
        <p:spPr>
          <a:xfrm>
            <a:off x="6069862" y="5230925"/>
            <a:ext cx="1825903" cy="553998"/>
          </a:xfrm>
          <a:prstGeom prst="rect">
            <a:avLst/>
          </a:prstGeom>
        </p:spPr>
        <p:txBody>
          <a:bodyPr wrap="square">
            <a:spAutoFit/>
          </a:bodyPr>
          <a:lstStyle/>
          <a:p>
            <a:r>
              <a:rPr lang="en-US" sz="1500" b="1" dirty="0">
                <a:solidFill>
                  <a:schemeClr val="bg1"/>
                </a:solidFill>
                <a:latin typeface="+mj-lt"/>
              </a:rPr>
              <a:t>Social Media (</a:t>
            </a:r>
            <a:r>
              <a:rPr lang="en-US" sz="1500" b="1" dirty="0" smtClean="0">
                <a:solidFill>
                  <a:schemeClr val="bg1"/>
                </a:solidFill>
                <a:latin typeface="+mj-lt"/>
              </a:rPr>
              <a:t>consumer, business)</a:t>
            </a:r>
            <a:endParaRPr lang="en-US" sz="1500" b="1" dirty="0">
              <a:solidFill>
                <a:schemeClr val="bg1"/>
              </a:solidFill>
              <a:latin typeface="+mj-lt"/>
            </a:endParaRPr>
          </a:p>
        </p:txBody>
      </p:sp>
    </p:spTree>
    <p:extLst>
      <p:ext uri="{BB962C8B-B14F-4D97-AF65-F5344CB8AC3E}">
        <p14:creationId xmlns:p14="http://schemas.microsoft.com/office/powerpoint/2010/main" val="380563039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O365 Import Service – Drive shipping</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412" y="1212849"/>
            <a:ext cx="8581662" cy="5450402"/>
          </a:xfrm>
          <a:prstGeom prst="rect">
            <a:avLst/>
          </a:prstGeom>
        </p:spPr>
      </p:pic>
    </p:spTree>
    <p:extLst>
      <p:ext uri="{BB962C8B-B14F-4D97-AF65-F5344CB8AC3E}">
        <p14:creationId xmlns:p14="http://schemas.microsoft.com/office/powerpoint/2010/main" val="2829346441"/>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 – PST Import</a:t>
            </a:r>
            <a:endParaRPr lang="en-US" dirty="0"/>
          </a:p>
        </p:txBody>
      </p:sp>
      <p:sp>
        <p:nvSpPr>
          <p:cNvPr id="4" name="Text Placeholder 3"/>
          <p:cNvSpPr>
            <a:spLocks noGrp="1"/>
          </p:cNvSpPr>
          <p:nvPr>
            <p:ph type="body" sz="quarter" idx="12"/>
          </p:nvPr>
        </p:nvSpPr>
        <p:spPr/>
        <p:txBody>
          <a:bodyPr/>
          <a:lstStyle/>
          <a:p>
            <a:r>
              <a:rPr lang="en-US" dirty="0" smtClean="0"/>
              <a:t>Dheepak Ramaswamy</a:t>
            </a:r>
            <a:endParaRPr lang="en-US" dirty="0"/>
          </a:p>
        </p:txBody>
      </p:sp>
    </p:spTree>
    <p:extLst>
      <p:ext uri="{BB962C8B-B14F-4D97-AF65-F5344CB8AC3E}">
        <p14:creationId xmlns:p14="http://schemas.microsoft.com/office/powerpoint/2010/main" val="29825836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136776"/>
            <a:ext cx="11734798" cy="3175869"/>
          </a:xfrm>
        </p:spPr>
        <p:txBody>
          <a:bodyPr/>
          <a:lstStyle/>
          <a:p>
            <a:r>
              <a:rPr lang="en-US" dirty="0" smtClean="0"/>
              <a:t>Demo – SharePoint/OneDrive Import </a:t>
            </a:r>
            <a:endParaRPr lang="en-US" dirty="0"/>
          </a:p>
        </p:txBody>
      </p:sp>
      <p:sp>
        <p:nvSpPr>
          <p:cNvPr id="4" name="Text Placeholder 3"/>
          <p:cNvSpPr>
            <a:spLocks noGrp="1"/>
          </p:cNvSpPr>
          <p:nvPr>
            <p:ph type="body" sz="quarter" idx="12"/>
          </p:nvPr>
        </p:nvSpPr>
        <p:spPr/>
        <p:txBody>
          <a:bodyPr/>
          <a:lstStyle/>
          <a:p>
            <a:r>
              <a:rPr lang="en-US" dirty="0" smtClean="0"/>
              <a:t>Simon Bourdages</a:t>
            </a:r>
            <a:endParaRPr lang="en-US" dirty="0"/>
          </a:p>
        </p:txBody>
      </p:sp>
    </p:spTree>
    <p:extLst>
      <p:ext uri="{BB962C8B-B14F-4D97-AF65-F5344CB8AC3E}">
        <p14:creationId xmlns:p14="http://schemas.microsoft.com/office/powerpoint/2010/main" val="34718333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75481" y="1212850"/>
            <a:ext cx="11885514" cy="4801314"/>
          </a:xfrm>
        </p:spPr>
        <p:txBody>
          <a:bodyPr/>
          <a:lstStyle/>
          <a:p>
            <a:r>
              <a:rPr lang="en-US" dirty="0" smtClean="0"/>
              <a:t>Encryption at the client</a:t>
            </a:r>
          </a:p>
          <a:p>
            <a:r>
              <a:rPr lang="en-US" dirty="0" smtClean="0"/>
              <a:t>Auto create destination mailbox</a:t>
            </a:r>
          </a:p>
          <a:p>
            <a:r>
              <a:rPr lang="en-US" dirty="0" smtClean="0"/>
              <a:t>Import into Inactive mailbox</a:t>
            </a:r>
          </a:p>
          <a:p>
            <a:r>
              <a:rPr lang="en-US" dirty="0" smtClean="0"/>
              <a:t>Auto detect if PST to mailbox mapping is correct</a:t>
            </a:r>
          </a:p>
          <a:p>
            <a:r>
              <a:rPr lang="en-US" dirty="0" smtClean="0"/>
              <a:t>Additional work for GOV/ITAR/Dedicated customers</a:t>
            </a:r>
          </a:p>
          <a:p>
            <a:r>
              <a:rPr lang="en-US" dirty="0" smtClean="0"/>
              <a:t>Chain of custody</a:t>
            </a:r>
          </a:p>
          <a:p>
            <a:endParaRPr lang="en-US" dirty="0"/>
          </a:p>
        </p:txBody>
      </p:sp>
      <p:sp>
        <p:nvSpPr>
          <p:cNvPr id="2" name="Title 1"/>
          <p:cNvSpPr>
            <a:spLocks noGrp="1"/>
          </p:cNvSpPr>
          <p:nvPr>
            <p:ph type="title"/>
          </p:nvPr>
        </p:nvSpPr>
        <p:spPr/>
        <p:txBody>
          <a:bodyPr/>
          <a:lstStyle/>
          <a:p>
            <a:r>
              <a:rPr lang="en-US" dirty="0" smtClean="0"/>
              <a:t>O365 Import – more features</a:t>
            </a:r>
            <a:endParaRPr lang="en-US" dirty="0"/>
          </a:p>
        </p:txBody>
      </p:sp>
    </p:spTree>
    <p:extLst>
      <p:ext uri="{BB962C8B-B14F-4D97-AF65-F5344CB8AC3E}">
        <p14:creationId xmlns:p14="http://schemas.microsoft.com/office/powerpoint/2010/main" val="414291731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136776"/>
            <a:ext cx="11734798" cy="1181734"/>
          </a:xfrm>
        </p:spPr>
        <p:txBody>
          <a:bodyPr/>
          <a:lstStyle/>
          <a:p>
            <a:r>
              <a:rPr lang="en-US" dirty="0" smtClean="0"/>
              <a:t>Demo – 3</a:t>
            </a:r>
            <a:r>
              <a:rPr lang="en-US" baseline="30000" dirty="0" smtClean="0"/>
              <a:t>rd</a:t>
            </a:r>
            <a:r>
              <a:rPr lang="en-US" dirty="0" smtClean="0"/>
              <a:t> party data import</a:t>
            </a:r>
            <a:endParaRPr lang="en-US" dirty="0"/>
          </a:p>
        </p:txBody>
      </p:sp>
      <p:sp>
        <p:nvSpPr>
          <p:cNvPr id="4" name="Text Placeholder 3"/>
          <p:cNvSpPr>
            <a:spLocks noGrp="1"/>
          </p:cNvSpPr>
          <p:nvPr>
            <p:ph type="body" sz="quarter" idx="12"/>
          </p:nvPr>
        </p:nvSpPr>
        <p:spPr/>
        <p:txBody>
          <a:bodyPr/>
          <a:lstStyle/>
          <a:p>
            <a:r>
              <a:rPr lang="en-US" dirty="0" smtClean="0"/>
              <a:t>Dheepak Ramaswamy</a:t>
            </a:r>
            <a:endParaRPr lang="en-US" dirty="0"/>
          </a:p>
        </p:txBody>
      </p:sp>
    </p:spTree>
    <p:extLst>
      <p:ext uri="{BB962C8B-B14F-4D97-AF65-F5344CB8AC3E}">
        <p14:creationId xmlns:p14="http://schemas.microsoft.com/office/powerpoint/2010/main" val="33689135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 partners</a:t>
            </a:r>
            <a:endParaRPr lang="en-US" dirty="0"/>
          </a:p>
        </p:txBody>
      </p:sp>
    </p:spTree>
    <p:extLst>
      <p:ext uri="{BB962C8B-B14F-4D97-AF65-F5344CB8AC3E}">
        <p14:creationId xmlns:p14="http://schemas.microsoft.com/office/powerpoint/2010/main" val="2100924594"/>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701" y="2125677"/>
            <a:ext cx="10439335" cy="1828786"/>
          </a:xfrm>
        </p:spPr>
        <p:txBody>
          <a:bodyPr/>
          <a:lstStyle/>
          <a:p>
            <a:r>
              <a:rPr lang="en-US" dirty="0"/>
              <a:t>Keeping Your Data in Place with Office 365 Archiving and Retention</a:t>
            </a:r>
          </a:p>
        </p:txBody>
      </p:sp>
      <p:sp>
        <p:nvSpPr>
          <p:cNvPr id="5" name="Text Placeholder 4"/>
          <p:cNvSpPr>
            <a:spLocks noGrp="1"/>
          </p:cNvSpPr>
          <p:nvPr>
            <p:ph type="body" sz="quarter" idx="12"/>
          </p:nvPr>
        </p:nvSpPr>
        <p:spPr>
          <a:xfrm>
            <a:off x="274702" y="3955785"/>
            <a:ext cx="8229535" cy="1828007"/>
          </a:xfrm>
        </p:spPr>
        <p:txBody>
          <a:bodyPr/>
          <a:lstStyle/>
          <a:p>
            <a:r>
              <a:rPr lang="en-US" dirty="0" err="1"/>
              <a:t>Dheepak</a:t>
            </a:r>
            <a:r>
              <a:rPr lang="en-US" dirty="0"/>
              <a:t> </a:t>
            </a:r>
            <a:r>
              <a:rPr lang="en-US" dirty="0" err="1" smtClean="0"/>
              <a:t>Ramaswamy</a:t>
            </a:r>
            <a:r>
              <a:rPr lang="en-US" dirty="0" smtClean="0"/>
              <a:t>, </a:t>
            </a:r>
            <a:r>
              <a:rPr lang="en-US" dirty="0"/>
              <a:t>Sanjay </a:t>
            </a:r>
            <a:r>
              <a:rPr lang="en-US" dirty="0" err="1"/>
              <a:t>Ramaswamy</a:t>
            </a:r>
            <a:endParaRPr lang="en-US" dirty="0"/>
          </a:p>
          <a:p>
            <a:endParaRPr lang="en-US" dirty="0"/>
          </a:p>
        </p:txBody>
      </p:sp>
      <p:sp>
        <p:nvSpPr>
          <p:cNvPr id="6" name="Text Placeholder 5"/>
          <p:cNvSpPr>
            <a:spLocks noGrp="1"/>
          </p:cNvSpPr>
          <p:nvPr>
            <p:ph type="body" sz="quarter" idx="13"/>
          </p:nvPr>
        </p:nvSpPr>
        <p:spPr/>
        <p:txBody>
          <a:bodyPr/>
          <a:lstStyle/>
          <a:p>
            <a:r>
              <a:rPr lang="en-US" dirty="0" smtClean="0"/>
              <a:t>BRK2144</a:t>
            </a:r>
            <a:endParaRPr lang="en-US" dirty="0"/>
          </a:p>
        </p:txBody>
      </p:sp>
    </p:spTree>
    <p:extLst>
      <p:ext uri="{BB962C8B-B14F-4D97-AF65-F5344CB8AC3E}">
        <p14:creationId xmlns:p14="http://schemas.microsoft.com/office/powerpoint/2010/main" val="36655848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a:t>
            </a:r>
            <a:endParaRPr lang="en-US" dirty="0"/>
          </a:p>
        </p:txBody>
      </p:sp>
    </p:spTree>
    <p:extLst>
      <p:ext uri="{BB962C8B-B14F-4D97-AF65-F5344CB8AC3E}">
        <p14:creationId xmlns:p14="http://schemas.microsoft.com/office/powerpoint/2010/main" val="2729618901"/>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1"/>
            <a:ext cx="11887200" cy="2646878"/>
          </a:xfrm>
        </p:spPr>
        <p:txBody>
          <a:bodyPr/>
          <a:lstStyle/>
          <a:p>
            <a:r>
              <a:rPr lang="en-US" dirty="0" smtClean="0"/>
              <a:t>Unlimited archive – Exchange Online/Lync</a:t>
            </a:r>
          </a:p>
          <a:p>
            <a:r>
              <a:rPr lang="en-US" dirty="0" smtClean="0"/>
              <a:t>1 TB </a:t>
            </a:r>
            <a:r>
              <a:rPr lang="en-US" dirty="0"/>
              <a:t>site collection limit for OneDrive for Business and team </a:t>
            </a:r>
            <a:r>
              <a:rPr lang="en-US" dirty="0" smtClean="0"/>
              <a:t>sites, groups storage</a:t>
            </a:r>
          </a:p>
          <a:p>
            <a:r>
              <a:rPr lang="en-US" dirty="0"/>
              <a:t>Infinite tenant storage scale</a:t>
            </a:r>
          </a:p>
        </p:txBody>
      </p:sp>
      <p:sp>
        <p:nvSpPr>
          <p:cNvPr id="3" name="Title 2"/>
          <p:cNvSpPr>
            <a:spLocks noGrp="1"/>
          </p:cNvSpPr>
          <p:nvPr>
            <p:ph type="title"/>
          </p:nvPr>
        </p:nvSpPr>
        <p:spPr/>
        <p:txBody>
          <a:bodyPr/>
          <a:lstStyle/>
          <a:p>
            <a:r>
              <a:rPr lang="en-US" dirty="0" smtClean="0"/>
              <a:t>Storage</a:t>
            </a:r>
            <a:endParaRPr lang="en-US" dirty="0"/>
          </a:p>
        </p:txBody>
      </p:sp>
    </p:spTree>
    <p:extLst>
      <p:ext uri="{BB962C8B-B14F-4D97-AF65-F5344CB8AC3E}">
        <p14:creationId xmlns:p14="http://schemas.microsoft.com/office/powerpoint/2010/main" val="155929622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Personal Archive - Email</a:t>
            </a:r>
            <a:endParaRPr lang="en-US" dirty="0"/>
          </a:p>
        </p:txBody>
      </p:sp>
    </p:spTree>
    <p:extLst>
      <p:ext uri="{BB962C8B-B14F-4D97-AF65-F5344CB8AC3E}">
        <p14:creationId xmlns:p14="http://schemas.microsoft.com/office/powerpoint/2010/main" val="444202688"/>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40" y="1241106"/>
            <a:ext cx="5486399" cy="4754507"/>
          </a:xfrm>
        </p:spPr>
        <p:txBody>
          <a:bodyPr/>
          <a:lstStyle/>
          <a:p>
            <a:r>
              <a:rPr lang="en-US" dirty="0" smtClean="0"/>
              <a:t>The personal archive is simply an overflow container. </a:t>
            </a:r>
            <a:endParaRPr lang="en-US" dirty="0"/>
          </a:p>
        </p:txBody>
      </p:sp>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0367" r="20367"/>
          <a:stretch>
            <a:fillRect/>
          </a:stretch>
        </p:blipFill>
        <p:spPr/>
      </p:pic>
    </p:spTree>
    <p:extLst>
      <p:ext uri="{BB962C8B-B14F-4D97-AF65-F5344CB8AC3E}">
        <p14:creationId xmlns:p14="http://schemas.microsoft.com/office/powerpoint/2010/main" val="3716880797"/>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25" y="1632058"/>
            <a:ext cx="6647238" cy="4429865"/>
          </a:xfrm>
          <a:prstGeom prst="rect">
            <a:avLst/>
          </a:prstGeom>
        </p:spPr>
      </p:pic>
      <p:sp>
        <p:nvSpPr>
          <p:cNvPr id="12" name="Rectangle 11"/>
          <p:cNvSpPr/>
          <p:nvPr/>
        </p:nvSpPr>
        <p:spPr bwMode="auto">
          <a:xfrm>
            <a:off x="9650455" y="3898280"/>
            <a:ext cx="2162770" cy="21636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7" tIns="46617" rIns="46617" bIns="46617" numCol="1" spcCol="0" rtlCol="0" fromWordArt="0" anchor="b" anchorCtr="0" forceAA="0" compatLnSpc="1">
            <a:prstTxWarp prst="textNoShape">
              <a:avLst/>
            </a:prstTxWarp>
            <a:noAutofit/>
          </a:bodyPr>
          <a:lstStyle/>
          <a:p>
            <a:pPr marL="113303" defTabSz="932016" fontAlgn="base">
              <a:lnSpc>
                <a:spcPct val="80000"/>
              </a:lnSpc>
              <a:spcBef>
                <a:spcPct val="0"/>
              </a:spcBef>
              <a:spcAft>
                <a:spcPct val="0"/>
              </a:spcAft>
            </a:pPr>
            <a:r>
              <a:rPr lang="en-US" sz="1836" spc="-51" dirty="0">
                <a:gradFill>
                  <a:gsLst>
                    <a:gs pos="0">
                      <a:srgbClr val="FFFFFF"/>
                    </a:gs>
                    <a:gs pos="100000">
                      <a:srgbClr val="FFFFFF"/>
                    </a:gs>
                  </a:gsLst>
                  <a:lin ang="5400000" scaled="0"/>
                </a:gradFill>
                <a:ea typeface="Segoe UI" pitchFamily="34" charset="0"/>
                <a:cs typeface="Segoe UI" pitchFamily="34" charset="0"/>
              </a:rPr>
              <a:t>Simplify email discovery and retention mgmt.</a:t>
            </a:r>
          </a:p>
        </p:txBody>
      </p:sp>
      <p:sp>
        <p:nvSpPr>
          <p:cNvPr id="13" name="Rectangle 12"/>
          <p:cNvSpPr/>
          <p:nvPr/>
        </p:nvSpPr>
        <p:spPr bwMode="auto">
          <a:xfrm>
            <a:off x="9650455" y="1632055"/>
            <a:ext cx="2162770" cy="21636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7" tIns="46617" rIns="46617" bIns="46617" numCol="1" spcCol="0" rtlCol="0" fromWordArt="0" anchor="b" anchorCtr="0" forceAA="0" compatLnSpc="1">
            <a:prstTxWarp prst="textNoShape">
              <a:avLst/>
            </a:prstTxWarp>
            <a:noAutofit/>
          </a:bodyPr>
          <a:lstStyle/>
          <a:p>
            <a:pPr marL="113303" defTabSz="932016" fontAlgn="base">
              <a:lnSpc>
                <a:spcPct val="80000"/>
              </a:lnSpc>
              <a:spcBef>
                <a:spcPct val="0"/>
              </a:spcBef>
              <a:spcAft>
                <a:spcPct val="0"/>
              </a:spcAft>
            </a:pPr>
            <a:r>
              <a:rPr lang="en-US" sz="1836" spc="-51" dirty="0" smtClean="0">
                <a:gradFill>
                  <a:gsLst>
                    <a:gs pos="0">
                      <a:srgbClr val="FFFFFF"/>
                    </a:gs>
                    <a:gs pos="100000">
                      <a:srgbClr val="FFFFFF"/>
                    </a:gs>
                  </a:gsLst>
                  <a:lin ang="5400000" scaled="0"/>
                </a:gradFill>
                <a:ea typeface="Segoe UI" pitchFamily="34" charset="0"/>
                <a:cs typeface="Segoe UI" pitchFamily="34" charset="0"/>
              </a:rPr>
              <a:t>No time </a:t>
            </a:r>
            <a:r>
              <a:rPr lang="en-US" sz="1836" spc="-51" dirty="0">
                <a:gradFill>
                  <a:gsLst>
                    <a:gs pos="0">
                      <a:srgbClr val="FFFFFF"/>
                    </a:gs>
                    <a:gs pos="100000">
                      <a:srgbClr val="FFFFFF"/>
                    </a:gs>
                  </a:gsLst>
                  <a:lin ang="5400000" scaled="0"/>
                </a:gradFill>
                <a:ea typeface="Segoe UI" pitchFamily="34" charset="0"/>
                <a:cs typeface="Segoe UI" pitchFamily="34" charset="0"/>
              </a:rPr>
              <a:t>spent managing </a:t>
            </a:r>
          </a:p>
          <a:p>
            <a:pPr marL="113303" defTabSz="932016" fontAlgn="base">
              <a:lnSpc>
                <a:spcPct val="80000"/>
              </a:lnSpc>
              <a:spcBef>
                <a:spcPct val="0"/>
              </a:spcBef>
              <a:spcAft>
                <a:spcPct val="0"/>
              </a:spcAft>
            </a:pPr>
            <a:r>
              <a:rPr lang="en-US" sz="1836" spc="-51" dirty="0">
                <a:gradFill>
                  <a:gsLst>
                    <a:gs pos="0">
                      <a:srgbClr val="FFFFFF"/>
                    </a:gs>
                    <a:gs pos="100000">
                      <a:srgbClr val="FFFFFF"/>
                    </a:gs>
                  </a:gsLst>
                  <a:lin ang="5400000" scaled="0"/>
                </a:gradFill>
                <a:ea typeface="Segoe UI" pitchFamily="34" charset="0"/>
                <a:cs typeface="Segoe UI" pitchFamily="34" charset="0"/>
              </a:rPr>
              <a:t>mailbox quota</a:t>
            </a:r>
          </a:p>
        </p:txBody>
      </p:sp>
      <p:sp>
        <p:nvSpPr>
          <p:cNvPr id="14" name="Rectangle 13"/>
          <p:cNvSpPr/>
          <p:nvPr/>
        </p:nvSpPr>
        <p:spPr bwMode="auto">
          <a:xfrm>
            <a:off x="7380841" y="3898280"/>
            <a:ext cx="2162770" cy="21636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7" tIns="46617" rIns="46617" bIns="46617" numCol="1" spcCol="0" rtlCol="0" fromWordArt="0" anchor="b" anchorCtr="0" forceAA="0" compatLnSpc="1">
            <a:prstTxWarp prst="textNoShape">
              <a:avLst/>
            </a:prstTxWarp>
            <a:noAutofit/>
          </a:bodyPr>
          <a:lstStyle/>
          <a:p>
            <a:pPr marL="113303" defTabSz="932016" fontAlgn="base">
              <a:lnSpc>
                <a:spcPct val="80000"/>
              </a:lnSpc>
              <a:spcBef>
                <a:spcPct val="0"/>
              </a:spcBef>
              <a:spcAft>
                <a:spcPct val="0"/>
              </a:spcAft>
            </a:pPr>
            <a:r>
              <a:rPr lang="en-US" sz="1836" spc="-51" dirty="0">
                <a:gradFill>
                  <a:gsLst>
                    <a:gs pos="0">
                      <a:srgbClr val="FFFFFF"/>
                    </a:gs>
                    <a:gs pos="100000">
                      <a:srgbClr val="FFFFFF"/>
                    </a:gs>
                  </a:gsLst>
                  <a:lin ang="5400000" scaled="0"/>
                </a:gradFill>
                <a:ea typeface="Segoe UI" pitchFamily="34" charset="0"/>
                <a:cs typeface="Segoe UI" pitchFamily="34" charset="0"/>
              </a:rPr>
              <a:t>Eliminate lost </a:t>
            </a:r>
          </a:p>
          <a:p>
            <a:pPr marL="113303" defTabSz="932016" fontAlgn="base">
              <a:lnSpc>
                <a:spcPct val="80000"/>
              </a:lnSpc>
              <a:spcBef>
                <a:spcPct val="0"/>
              </a:spcBef>
              <a:spcAft>
                <a:spcPct val="0"/>
              </a:spcAft>
            </a:pPr>
            <a:r>
              <a:rPr lang="en-US" sz="1836" spc="-51" dirty="0">
                <a:gradFill>
                  <a:gsLst>
                    <a:gs pos="0">
                      <a:srgbClr val="FFFFFF"/>
                    </a:gs>
                    <a:gs pos="100000">
                      <a:srgbClr val="FFFFFF"/>
                    </a:gs>
                  </a:gsLst>
                  <a:lin ang="5400000" scaled="0"/>
                </a:gradFill>
                <a:ea typeface="Segoe UI" pitchFamily="34" charset="0"/>
                <a:cs typeface="Segoe UI" pitchFamily="34" charset="0"/>
              </a:rPr>
              <a:t>or corrupted </a:t>
            </a:r>
          </a:p>
          <a:p>
            <a:pPr marL="113303" defTabSz="932016" fontAlgn="base">
              <a:lnSpc>
                <a:spcPct val="80000"/>
              </a:lnSpc>
              <a:spcBef>
                <a:spcPct val="0"/>
              </a:spcBef>
              <a:spcAft>
                <a:spcPct val="0"/>
              </a:spcAft>
            </a:pPr>
            <a:r>
              <a:rPr lang="en-US" sz="1836" spc="-51" dirty="0">
                <a:gradFill>
                  <a:gsLst>
                    <a:gs pos="0">
                      <a:srgbClr val="FFFFFF"/>
                    </a:gs>
                    <a:gs pos="100000">
                      <a:srgbClr val="FFFFFF"/>
                    </a:gs>
                  </a:gsLst>
                  <a:lin ang="5400000" scaled="0"/>
                </a:gradFill>
                <a:ea typeface="Segoe UI" pitchFamily="34" charset="0"/>
                <a:cs typeface="Segoe UI" pitchFamily="34" charset="0"/>
              </a:rPr>
              <a:t>.PST files</a:t>
            </a:r>
          </a:p>
        </p:txBody>
      </p:sp>
      <p:sp>
        <p:nvSpPr>
          <p:cNvPr id="15" name="Rectangle 14"/>
          <p:cNvSpPr/>
          <p:nvPr/>
        </p:nvSpPr>
        <p:spPr bwMode="auto">
          <a:xfrm>
            <a:off x="7380841" y="1632055"/>
            <a:ext cx="2162770" cy="216364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17" tIns="46617" rIns="46617" bIns="46617" numCol="1" spcCol="0" rtlCol="0" fromWordArt="0" anchor="b" anchorCtr="0" forceAA="0" compatLnSpc="1">
            <a:prstTxWarp prst="textNoShape">
              <a:avLst/>
            </a:prstTxWarp>
            <a:noAutofit/>
          </a:bodyPr>
          <a:lstStyle/>
          <a:p>
            <a:pPr marL="113303" defTabSz="932016" fontAlgn="base">
              <a:lnSpc>
                <a:spcPct val="80000"/>
              </a:lnSpc>
              <a:spcBef>
                <a:spcPct val="0"/>
              </a:spcBef>
              <a:spcAft>
                <a:spcPct val="0"/>
              </a:spcAft>
            </a:pPr>
            <a:r>
              <a:rPr lang="en-US" sz="1836" spc="-51" dirty="0">
                <a:gradFill>
                  <a:gsLst>
                    <a:gs pos="0">
                      <a:srgbClr val="FFFFFF"/>
                    </a:gs>
                    <a:gs pos="100000">
                      <a:srgbClr val="FFFFFF"/>
                    </a:gs>
                  </a:gsLst>
                  <a:lin ang="5400000" scaled="0"/>
                </a:gradFill>
                <a:ea typeface="Segoe UI" pitchFamily="34" charset="0"/>
                <a:cs typeface="Segoe UI" pitchFamily="34" charset="0"/>
              </a:rPr>
              <a:t>Access to all </a:t>
            </a:r>
          </a:p>
          <a:p>
            <a:pPr marL="113303" defTabSz="932016" fontAlgn="base">
              <a:lnSpc>
                <a:spcPct val="80000"/>
              </a:lnSpc>
              <a:spcBef>
                <a:spcPct val="0"/>
              </a:spcBef>
              <a:spcAft>
                <a:spcPct val="0"/>
              </a:spcAft>
            </a:pPr>
            <a:r>
              <a:rPr lang="en-US" sz="1836" spc="-51" dirty="0">
                <a:gradFill>
                  <a:gsLst>
                    <a:gs pos="0">
                      <a:srgbClr val="FFFFFF"/>
                    </a:gs>
                    <a:gs pos="100000">
                      <a:srgbClr val="FFFFFF"/>
                    </a:gs>
                  </a:gsLst>
                  <a:lin ang="5400000" scaled="0"/>
                </a:gradFill>
                <a:ea typeface="Segoe UI" pitchFamily="34" charset="0"/>
                <a:cs typeface="Segoe UI" pitchFamily="34" charset="0"/>
              </a:rPr>
              <a:t>email from </a:t>
            </a:r>
          </a:p>
          <a:p>
            <a:pPr marL="113303" defTabSz="932016" fontAlgn="base">
              <a:lnSpc>
                <a:spcPct val="80000"/>
              </a:lnSpc>
              <a:spcBef>
                <a:spcPct val="0"/>
              </a:spcBef>
              <a:spcAft>
                <a:spcPct val="0"/>
              </a:spcAft>
            </a:pPr>
            <a:r>
              <a:rPr lang="en-US" sz="1836" spc="-51" dirty="0">
                <a:gradFill>
                  <a:gsLst>
                    <a:gs pos="0">
                      <a:srgbClr val="FFFFFF"/>
                    </a:gs>
                    <a:gs pos="100000">
                      <a:srgbClr val="FFFFFF"/>
                    </a:gs>
                  </a:gsLst>
                  <a:lin ang="5400000" scaled="0"/>
                </a:gradFill>
                <a:ea typeface="Segoe UI" pitchFamily="34" charset="0"/>
                <a:cs typeface="Segoe UI" pitchFamily="34" charset="0"/>
              </a:rPr>
              <a:t>most clients</a:t>
            </a:r>
          </a:p>
        </p:txBody>
      </p:sp>
      <p:pic>
        <p:nvPicPr>
          <p:cNvPr id="16" name="Picture 1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064803" y="2244262"/>
            <a:ext cx="794844" cy="5457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9914074" y="3958611"/>
            <a:ext cx="1374270" cy="1374823"/>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9928365" y="1877283"/>
            <a:ext cx="1583255" cy="1062144"/>
            <a:chOff x="7493848" y="145750"/>
            <a:chExt cx="4141497" cy="2777251"/>
          </a:xfrm>
        </p:grpSpPr>
        <p:sp>
          <p:nvSpPr>
            <p:cNvPr id="19" name="Rounded Rectangle 18"/>
            <p:cNvSpPr/>
            <p:nvPr/>
          </p:nvSpPr>
          <p:spPr>
            <a:xfrm>
              <a:off x="8813029" y="1118648"/>
              <a:ext cx="2822316" cy="18043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284"/>
              <a:endParaRPr lang="en-US" sz="1836" dirty="0">
                <a:solidFill>
                  <a:srgbClr val="FFFFFF"/>
                </a:solidFill>
              </a:endParaRPr>
            </a:p>
          </p:txBody>
        </p:sp>
        <p:sp>
          <p:nvSpPr>
            <p:cNvPr id="20" name="Rectangle 19"/>
            <p:cNvSpPr/>
            <p:nvPr/>
          </p:nvSpPr>
          <p:spPr>
            <a:xfrm>
              <a:off x="8813028" y="2639894"/>
              <a:ext cx="2822317" cy="283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284"/>
              <a:endParaRPr lang="en-US" sz="1836">
                <a:solidFill>
                  <a:srgbClr val="FFFFFF"/>
                </a:solidFill>
              </a:endParaRPr>
            </a:p>
          </p:txBody>
        </p:sp>
        <p:sp>
          <p:nvSpPr>
            <p:cNvPr id="21" name="Rectangle 20"/>
            <p:cNvSpPr/>
            <p:nvPr/>
          </p:nvSpPr>
          <p:spPr>
            <a:xfrm>
              <a:off x="8784038" y="1118641"/>
              <a:ext cx="296290" cy="15212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284"/>
              <a:endParaRPr lang="en-US" sz="1836">
                <a:solidFill>
                  <a:srgbClr val="FFFFFF"/>
                </a:solidFill>
              </a:endParaRPr>
            </a:p>
          </p:txBody>
        </p:sp>
        <p:cxnSp>
          <p:nvCxnSpPr>
            <p:cNvPr id="22" name="Straight Connector 21"/>
            <p:cNvCxnSpPr/>
            <p:nvPr/>
          </p:nvCxnSpPr>
          <p:spPr>
            <a:xfrm>
              <a:off x="9022144" y="1118649"/>
              <a:ext cx="0" cy="1509594"/>
            </a:xfrm>
            <a:prstGeom prst="line">
              <a:avLst/>
            </a:prstGeom>
            <a:ln w="19050" cap="sq">
              <a:solidFill>
                <a:schemeClr val="bg1"/>
              </a:solidFill>
              <a:beve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8254474" y="1879264"/>
              <a:ext cx="0" cy="1521251"/>
            </a:xfrm>
            <a:prstGeom prst="line">
              <a:avLst/>
            </a:prstGeom>
            <a:ln w="1905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9563184" y="173061"/>
              <a:ext cx="496180" cy="2831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284"/>
              <a:endParaRPr lang="en-US" sz="1836">
                <a:solidFill>
                  <a:srgbClr val="FFFFFF"/>
                </a:solidFill>
              </a:endParaRPr>
            </a:p>
          </p:txBody>
        </p:sp>
        <p:sp>
          <p:nvSpPr>
            <p:cNvPr id="25" name="Oval 24"/>
            <p:cNvSpPr/>
            <p:nvPr/>
          </p:nvSpPr>
          <p:spPr>
            <a:xfrm>
              <a:off x="9367485" y="1692172"/>
              <a:ext cx="361427" cy="3625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284"/>
              <a:endParaRPr lang="en-US" sz="1836">
                <a:solidFill>
                  <a:srgbClr val="FFFFFF"/>
                </a:solidFill>
              </a:endParaRPr>
            </a:p>
          </p:txBody>
        </p:sp>
        <p:sp>
          <p:nvSpPr>
            <p:cNvPr id="26" name="Rectangle 25"/>
            <p:cNvSpPr/>
            <p:nvPr/>
          </p:nvSpPr>
          <p:spPr>
            <a:xfrm>
              <a:off x="9502175" y="145750"/>
              <a:ext cx="92046" cy="1746246"/>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284"/>
              <a:endParaRPr lang="en-US" sz="1836">
                <a:solidFill>
                  <a:srgbClr val="FFFFFF"/>
                </a:solidFill>
              </a:endParaRPr>
            </a:p>
          </p:txBody>
        </p:sp>
      </p:grpSp>
      <p:pic>
        <p:nvPicPr>
          <p:cNvPr id="27" name="Picture 7" descr="W:\Open Engagements\Productivity\MS-Unified Communications\#1601 BizProd MOD Team Core Content Work\New Iconography\Words\Draft\062212_words\Error.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66074" y="4049631"/>
            <a:ext cx="1192300" cy="119278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a:t>Benefits of large mailbox with </a:t>
            </a:r>
            <a:r>
              <a:rPr lang="en-US" dirty="0" smtClean="0"/>
              <a:t>archiving</a:t>
            </a:r>
            <a:endParaRPr lang="en-US" dirty="0"/>
          </a:p>
        </p:txBody>
      </p:sp>
    </p:spTree>
    <p:extLst>
      <p:ext uri="{BB962C8B-B14F-4D97-AF65-F5344CB8AC3E}">
        <p14:creationId xmlns:p14="http://schemas.microsoft.com/office/powerpoint/2010/main" val="82015622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6751637" y="1382093"/>
            <a:ext cx="5334000" cy="5010769"/>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3" name="Title 2"/>
          <p:cNvSpPr>
            <a:spLocks noGrp="1"/>
          </p:cNvSpPr>
          <p:nvPr>
            <p:ph type="title"/>
          </p:nvPr>
        </p:nvSpPr>
        <p:spPr>
          <a:xfrm>
            <a:off x="274637" y="193770"/>
            <a:ext cx="12039599" cy="762786"/>
          </a:xfrm>
        </p:spPr>
        <p:txBody>
          <a:bodyPr/>
          <a:lstStyle/>
          <a:p>
            <a:r>
              <a:rPr lang="en-US" sz="4400" dirty="0" smtClean="0">
                <a:gradFill>
                  <a:gsLst>
                    <a:gs pos="1250">
                      <a:schemeClr val="tx1"/>
                    </a:gs>
                    <a:gs pos="100000">
                      <a:schemeClr val="tx1"/>
                    </a:gs>
                  </a:gsLst>
                  <a:lin ang="5400000" scaled="0"/>
                </a:gradFill>
              </a:rPr>
              <a:t>Today: Data storage</a:t>
            </a:r>
            <a:endParaRPr lang="en-US" sz="4400" dirty="0">
              <a:gradFill>
                <a:gsLst>
                  <a:gs pos="1250">
                    <a:schemeClr val="tx1"/>
                  </a:gs>
                  <a:gs pos="100000">
                    <a:schemeClr val="tx1"/>
                  </a:gs>
                </a:gsLst>
                <a:lin ang="5400000" scaled="0"/>
              </a:gradFill>
            </a:endParaRPr>
          </a:p>
        </p:txBody>
      </p:sp>
      <p:sp>
        <p:nvSpPr>
          <p:cNvPr id="4" name="Rectangle 3"/>
          <p:cNvSpPr/>
          <p:nvPr/>
        </p:nvSpPr>
        <p:spPr bwMode="auto">
          <a:xfrm>
            <a:off x="7754082" y="5511248"/>
            <a:ext cx="460166" cy="290159"/>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p:nvSpPr>
        <p:spPr>
          <a:xfrm>
            <a:off x="1122904" y="1147574"/>
            <a:ext cx="3789371" cy="469039"/>
          </a:xfrm>
          <a:prstGeom prst="rect">
            <a:avLst/>
          </a:prstGeom>
        </p:spPr>
        <p:txBody>
          <a:bodyPr wrap="none">
            <a:spAutoFit/>
          </a:bodyPr>
          <a:lstStyle/>
          <a:p>
            <a:r>
              <a:rPr lang="en-US" sz="2448" dirty="0">
                <a:solidFill>
                  <a:srgbClr val="EB3C00"/>
                </a:solidFill>
              </a:rPr>
              <a:t>Exchange </a:t>
            </a:r>
            <a:r>
              <a:rPr lang="en-US" sz="2448" dirty="0" smtClean="0">
                <a:solidFill>
                  <a:srgbClr val="EB3C00"/>
                </a:solidFill>
              </a:rPr>
              <a:t>In-Place Archive</a:t>
            </a:r>
            <a:endParaRPr lang="en-US" sz="2448" dirty="0">
              <a:solidFill>
                <a:srgbClr val="EB3C00"/>
              </a:solidFill>
            </a:endParaRPr>
          </a:p>
        </p:txBody>
      </p:sp>
      <p:sp>
        <p:nvSpPr>
          <p:cNvPr id="9" name="Rectangle 8"/>
          <p:cNvSpPr>
            <a:spLocks noChangeAspect="1"/>
          </p:cNvSpPr>
          <p:nvPr/>
        </p:nvSpPr>
        <p:spPr bwMode="auto">
          <a:xfrm>
            <a:off x="705526" y="1782629"/>
            <a:ext cx="904532" cy="747106"/>
          </a:xfrm>
          <a:prstGeom prst="rect">
            <a:avLst/>
          </a:prstGeom>
          <a:solidFill>
            <a:schemeClr val="accent3"/>
          </a:solidFill>
          <a:ln w="25400" cap="flat" cmpd="sng" algn="ctr">
            <a:noFill/>
            <a:prstDash val="solid"/>
            <a:headEnd type="none" w="med" len="med"/>
            <a:tailEnd type="none" w="med" len="med"/>
          </a:ln>
          <a:effectLst/>
        </p:spPr>
        <p:txBody>
          <a:bodyPr vert="horz" wrap="square" lIns="65282" tIns="0" rIns="186521" bIns="93260" numCol="1" rtlCol="0" anchor="b" anchorCtr="0" compatLnSpc="1">
            <a:prstTxWarp prst="textNoShape">
              <a:avLst/>
            </a:prstTxWarp>
          </a:bodyPr>
          <a:lstStyle/>
          <a:p>
            <a:pPr defTabSz="932290" fontAlgn="base">
              <a:lnSpc>
                <a:spcPct val="90000"/>
              </a:lnSpc>
              <a:spcBef>
                <a:spcPct val="0"/>
              </a:spcBef>
              <a:spcAft>
                <a:spcPct val="0"/>
              </a:spcAft>
              <a:defRPr/>
            </a:pPr>
            <a:endParaRPr lang="en-US" sz="1428" kern="0" dirty="0">
              <a:solidFill>
                <a:prstClr val="white"/>
              </a:solidFill>
              <a:latin typeface="Segoe UI Light"/>
            </a:endParaRPr>
          </a:p>
        </p:txBody>
      </p:sp>
      <p:sp>
        <p:nvSpPr>
          <p:cNvPr id="10" name="Rectangle 9"/>
          <p:cNvSpPr>
            <a:spLocks noChangeAspect="1"/>
          </p:cNvSpPr>
          <p:nvPr/>
        </p:nvSpPr>
        <p:spPr bwMode="auto">
          <a:xfrm>
            <a:off x="3677648" y="1783322"/>
            <a:ext cx="904532" cy="727774"/>
          </a:xfrm>
          <a:prstGeom prst="rect">
            <a:avLst/>
          </a:prstGeom>
          <a:solidFill>
            <a:schemeClr val="accent1"/>
          </a:solidFill>
          <a:ln w="25400" cap="flat" cmpd="sng" algn="ctr">
            <a:noFill/>
            <a:prstDash val="solid"/>
            <a:headEnd type="none" w="med" len="med"/>
            <a:tailEnd type="none" w="med" len="med"/>
          </a:ln>
          <a:effectLst/>
        </p:spPr>
        <p:txBody>
          <a:bodyPr vert="horz" wrap="square" lIns="65282" tIns="0" rIns="186521" bIns="93260" numCol="1" rtlCol="0" anchor="b" anchorCtr="0" compatLnSpc="1">
            <a:prstTxWarp prst="textNoShape">
              <a:avLst/>
            </a:prstTxWarp>
          </a:bodyPr>
          <a:lstStyle/>
          <a:p>
            <a:pPr defTabSz="932290" fontAlgn="base">
              <a:lnSpc>
                <a:spcPct val="90000"/>
              </a:lnSpc>
              <a:spcBef>
                <a:spcPct val="0"/>
              </a:spcBef>
              <a:spcAft>
                <a:spcPct val="0"/>
              </a:spcAft>
              <a:defRPr/>
            </a:pPr>
            <a:endParaRPr lang="en-US" sz="1428" kern="0" dirty="0">
              <a:solidFill>
                <a:prstClr val="white"/>
              </a:solidFill>
              <a:latin typeface="Segoe UI Light"/>
            </a:endParaRPr>
          </a:p>
        </p:txBody>
      </p:sp>
      <p:grpSp>
        <p:nvGrpSpPr>
          <p:cNvPr id="11" name="Group 10"/>
          <p:cNvGrpSpPr/>
          <p:nvPr/>
        </p:nvGrpSpPr>
        <p:grpSpPr>
          <a:xfrm>
            <a:off x="3349334" y="2537964"/>
            <a:ext cx="2349188" cy="3600625"/>
            <a:chOff x="3247055" y="2037022"/>
            <a:chExt cx="2303335" cy="3530345"/>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37491" r="87687" b="27397"/>
            <a:stretch/>
          </p:blipFill>
          <p:spPr>
            <a:xfrm>
              <a:off x="3247055" y="2037022"/>
              <a:ext cx="2303335" cy="3530345"/>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528710" y="3900775"/>
              <a:ext cx="1528311" cy="283780"/>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78236" t="234" b="1"/>
            <a:stretch/>
          </p:blipFill>
          <p:spPr>
            <a:xfrm>
              <a:off x="4895850" y="3901439"/>
              <a:ext cx="332621" cy="283115"/>
            </a:xfrm>
            <a:prstGeom prst="rect">
              <a:avLst/>
            </a:prstGeom>
          </p:spPr>
        </p:pic>
      </p:grpSp>
      <p:grpSp>
        <p:nvGrpSpPr>
          <p:cNvPr id="15" name="Group 14"/>
          <p:cNvGrpSpPr/>
          <p:nvPr/>
        </p:nvGrpSpPr>
        <p:grpSpPr>
          <a:xfrm>
            <a:off x="492557" y="2544897"/>
            <a:ext cx="2289658" cy="3636098"/>
            <a:chOff x="446039" y="2043820"/>
            <a:chExt cx="2244967" cy="3565126"/>
          </a:xfrm>
        </p:grpSpPr>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t="10804" r="86347" b="67482"/>
            <a:stretch/>
          </p:blipFill>
          <p:spPr>
            <a:xfrm>
              <a:off x="446039" y="2043820"/>
              <a:ext cx="2244967" cy="1921399"/>
            </a:xfrm>
            <a:prstGeom prst="rect">
              <a:avLst/>
            </a:prstGeom>
          </p:spPr>
        </p:pic>
        <p:grpSp>
          <p:nvGrpSpPr>
            <p:cNvPr id="18" name="Group 17"/>
            <p:cNvGrpSpPr/>
            <p:nvPr/>
          </p:nvGrpSpPr>
          <p:grpSpPr>
            <a:xfrm>
              <a:off x="446039" y="3994672"/>
              <a:ext cx="2244967" cy="1614274"/>
              <a:chOff x="446039" y="3994672"/>
              <a:chExt cx="2244967" cy="1614274"/>
            </a:xfrm>
          </p:grpSpPr>
          <p:pic>
            <p:nvPicPr>
              <p:cNvPr id="20" name="Picture 19"/>
              <p:cNvPicPr>
                <a:picLocks noChangeAspect="1"/>
              </p:cNvPicPr>
              <p:nvPr/>
            </p:nvPicPr>
            <p:blipFill rotWithShape="1">
              <a:blip r:embed="rId5">
                <a:extLst>
                  <a:ext uri="{28A0092B-C50C-407E-A947-70E740481C1C}">
                    <a14:useLocalDpi xmlns:a14="http://schemas.microsoft.com/office/drawing/2010/main" val="0"/>
                  </a:ext>
                </a:extLst>
              </a:blip>
              <a:srcRect t="37597" r="86347" b="44221"/>
              <a:stretch/>
            </p:blipFill>
            <p:spPr>
              <a:xfrm>
                <a:off x="446039" y="4000065"/>
                <a:ext cx="2244967" cy="1608881"/>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l="3917" t="38697" r="86314" b="59349"/>
              <a:stretch/>
            </p:blipFill>
            <p:spPr>
              <a:xfrm>
                <a:off x="673443" y="4094248"/>
                <a:ext cx="1606379" cy="172995"/>
              </a:xfrm>
              <a:prstGeom prst="rect">
                <a:avLst/>
              </a:prstGeom>
            </p:spPr>
          </p:pic>
          <p:pic>
            <p:nvPicPr>
              <p:cNvPr id="22" name="Picture 21"/>
              <p:cNvPicPr>
                <a:picLocks noChangeAspect="1"/>
              </p:cNvPicPr>
              <p:nvPr/>
            </p:nvPicPr>
            <p:blipFill rotWithShape="1">
              <a:blip r:embed="rId4">
                <a:extLst>
                  <a:ext uri="{28A0092B-C50C-407E-A947-70E740481C1C}">
                    <a14:useLocalDpi xmlns:a14="http://schemas.microsoft.com/office/drawing/2010/main" val="0"/>
                  </a:ext>
                </a:extLst>
              </a:blip>
              <a:srcRect l="78236" t="234" b="1"/>
              <a:stretch/>
            </p:blipFill>
            <p:spPr>
              <a:xfrm>
                <a:off x="2246734" y="3994672"/>
                <a:ext cx="444272" cy="283115"/>
              </a:xfrm>
              <a:prstGeom prst="rect">
                <a:avLst/>
              </a:prstGeom>
            </p:spPr>
          </p:pic>
        </p:grpSp>
      </p:grpSp>
      <p:grpSp>
        <p:nvGrpSpPr>
          <p:cNvPr id="23" name="Group 22"/>
          <p:cNvGrpSpPr>
            <a:grpSpLocks noChangeAspect="1"/>
          </p:cNvGrpSpPr>
          <p:nvPr/>
        </p:nvGrpSpPr>
        <p:grpSpPr>
          <a:xfrm>
            <a:off x="831806" y="1758281"/>
            <a:ext cx="715112" cy="665529"/>
            <a:chOff x="531665" y="647644"/>
            <a:chExt cx="934871" cy="870052"/>
          </a:xfrm>
        </p:grpSpPr>
        <p:sp>
          <p:nvSpPr>
            <p:cNvPr id="24" name="TextBox 69"/>
            <p:cNvSpPr txBox="1"/>
            <p:nvPr/>
          </p:nvSpPr>
          <p:spPr>
            <a:xfrm>
              <a:off x="531665" y="647644"/>
              <a:ext cx="934871" cy="327783"/>
            </a:xfrm>
            <a:prstGeom prst="rect">
              <a:avLst/>
            </a:prstGeom>
            <a:noFill/>
          </p:spPr>
          <p:txBody>
            <a:bodyPr wrap="none" rtlCol="0">
              <a:spAutoFit/>
            </a:bodyPr>
            <a:lstStyle/>
            <a:p>
              <a:pPr algn="ctr" defTabSz="932597">
                <a:defRPr/>
              </a:pPr>
              <a:r>
                <a:rPr lang="en-US" sz="1530" b="1" kern="0" dirty="0">
                  <a:solidFill>
                    <a:prstClr val="white"/>
                  </a:solidFill>
                </a:rPr>
                <a:t>Outlook</a:t>
              </a:r>
            </a:p>
          </p:txBody>
        </p:sp>
        <p:pic>
          <p:nvPicPr>
            <p:cNvPr id="25" name="Picture 5"/>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12871" y="1020668"/>
              <a:ext cx="772458" cy="4970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6" name="Group 25"/>
          <p:cNvGrpSpPr>
            <a:grpSpLocks noChangeAspect="1"/>
          </p:cNvGrpSpPr>
          <p:nvPr/>
        </p:nvGrpSpPr>
        <p:grpSpPr>
          <a:xfrm>
            <a:off x="3856036" y="1797663"/>
            <a:ext cx="511566" cy="667784"/>
            <a:chOff x="3520535" y="647644"/>
            <a:chExt cx="668774" cy="873000"/>
          </a:xfrm>
        </p:grpSpPr>
        <p:pic>
          <p:nvPicPr>
            <p:cNvPr id="27" name="Picture 9" descr="C:\Users\petern\Desktop\Design Stuff\Icons\Microsoft logos\explorer-icon.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3851"/>
            <a:stretch/>
          </p:blipFill>
          <p:spPr bwMode="auto">
            <a:xfrm>
              <a:off x="3597188" y="1017724"/>
              <a:ext cx="515467" cy="502920"/>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66"/>
            <p:cNvSpPr txBox="1"/>
            <p:nvPr/>
          </p:nvSpPr>
          <p:spPr>
            <a:xfrm>
              <a:off x="3520535" y="647644"/>
              <a:ext cx="668774" cy="327782"/>
            </a:xfrm>
            <a:prstGeom prst="rect">
              <a:avLst/>
            </a:prstGeom>
            <a:noFill/>
          </p:spPr>
          <p:txBody>
            <a:bodyPr wrap="none" rtlCol="0">
              <a:spAutoFit/>
            </a:bodyPr>
            <a:lstStyle/>
            <a:p>
              <a:pPr algn="ctr" defTabSz="932597">
                <a:defRPr/>
              </a:pPr>
              <a:r>
                <a:rPr lang="en-US" sz="1530" b="1" kern="0" dirty="0">
                  <a:solidFill>
                    <a:prstClr val="white"/>
                  </a:solidFill>
                </a:rPr>
                <a:t>OWA</a:t>
              </a:r>
            </a:p>
          </p:txBody>
        </p:sp>
      </p:grpSp>
      <p:sp>
        <p:nvSpPr>
          <p:cNvPr id="29" name="TextBox 4"/>
          <p:cNvSpPr txBox="1"/>
          <p:nvPr/>
        </p:nvSpPr>
        <p:spPr>
          <a:xfrm>
            <a:off x="586043" y="5862165"/>
            <a:ext cx="2187058" cy="298983"/>
          </a:xfrm>
          <a:prstGeom prst="rect">
            <a:avLst/>
          </a:prstGeom>
          <a:solidFill>
            <a:srgbClr val="505050"/>
          </a:solidFill>
          <a:ln w="19050">
            <a:noFill/>
            <a:prstDash val="solid"/>
            <a:miter lim="800000"/>
          </a:ln>
          <a:effectLst/>
        </p:spPr>
        <p:txBody>
          <a:bodyPr wrap="square" lIns="58276" tIns="29139" rIns="93244" bIns="29139" rtlCol="0" anchor="ctr" anchorCtr="0">
            <a:spAutoFit/>
          </a:bodyPr>
          <a:lstStyle>
            <a:defPPr>
              <a:defRPr lang="en-US"/>
            </a:defPPr>
            <a:lvl1pPr marL="0" algn="l" defTabSz="914156" rtl="0" eaLnBrk="1" latinLnBrk="0" hangingPunct="1">
              <a:defRPr sz="1800" kern="1200">
                <a:solidFill>
                  <a:schemeClr val="tx1"/>
                </a:solidFill>
                <a:latin typeface="+mn-lt"/>
                <a:ea typeface="+mn-ea"/>
                <a:cs typeface="+mn-cs"/>
              </a:defRPr>
            </a:lvl1pPr>
            <a:lvl2pPr marL="457078" algn="l" defTabSz="914156" rtl="0" eaLnBrk="1" latinLnBrk="0" hangingPunct="1">
              <a:defRPr sz="1800" kern="1200">
                <a:solidFill>
                  <a:schemeClr val="tx1"/>
                </a:solidFill>
                <a:latin typeface="+mn-lt"/>
                <a:ea typeface="+mn-ea"/>
                <a:cs typeface="+mn-cs"/>
              </a:defRPr>
            </a:lvl2pPr>
            <a:lvl3pPr marL="914156" algn="l" defTabSz="914156" rtl="0" eaLnBrk="1" latinLnBrk="0" hangingPunct="1">
              <a:defRPr sz="1800" kern="1200">
                <a:solidFill>
                  <a:schemeClr val="tx1"/>
                </a:solidFill>
                <a:latin typeface="+mn-lt"/>
                <a:ea typeface="+mn-ea"/>
                <a:cs typeface="+mn-cs"/>
              </a:defRPr>
            </a:lvl3pPr>
            <a:lvl4pPr marL="1371233" algn="l" defTabSz="914156" rtl="0" eaLnBrk="1" latinLnBrk="0" hangingPunct="1">
              <a:defRPr sz="1800" kern="1200">
                <a:solidFill>
                  <a:schemeClr val="tx1"/>
                </a:solidFill>
                <a:latin typeface="+mn-lt"/>
                <a:ea typeface="+mn-ea"/>
                <a:cs typeface="+mn-cs"/>
              </a:defRPr>
            </a:lvl4pPr>
            <a:lvl5pPr marL="1828313" algn="l" defTabSz="914156" rtl="0" eaLnBrk="1" latinLnBrk="0" hangingPunct="1">
              <a:defRPr sz="1800" kern="1200">
                <a:solidFill>
                  <a:schemeClr val="tx1"/>
                </a:solidFill>
                <a:latin typeface="+mn-lt"/>
                <a:ea typeface="+mn-ea"/>
                <a:cs typeface="+mn-cs"/>
              </a:defRPr>
            </a:lvl5pPr>
            <a:lvl6pPr marL="2285391" algn="l" defTabSz="914156" rtl="0" eaLnBrk="1" latinLnBrk="0" hangingPunct="1">
              <a:defRPr sz="1800" kern="1200">
                <a:solidFill>
                  <a:schemeClr val="tx1"/>
                </a:solidFill>
                <a:latin typeface="+mn-lt"/>
                <a:ea typeface="+mn-ea"/>
                <a:cs typeface="+mn-cs"/>
              </a:defRPr>
            </a:lvl6pPr>
            <a:lvl7pPr marL="2742468" algn="l" defTabSz="914156" rtl="0" eaLnBrk="1" latinLnBrk="0" hangingPunct="1">
              <a:defRPr sz="1800" kern="1200">
                <a:solidFill>
                  <a:schemeClr val="tx1"/>
                </a:solidFill>
                <a:latin typeface="+mn-lt"/>
                <a:ea typeface="+mn-ea"/>
                <a:cs typeface="+mn-cs"/>
              </a:defRPr>
            </a:lvl7pPr>
            <a:lvl8pPr marL="3199546" algn="l" defTabSz="914156" rtl="0" eaLnBrk="1" latinLnBrk="0" hangingPunct="1">
              <a:defRPr sz="1800" kern="1200">
                <a:solidFill>
                  <a:schemeClr val="tx1"/>
                </a:solidFill>
                <a:latin typeface="+mn-lt"/>
                <a:ea typeface="+mn-ea"/>
                <a:cs typeface="+mn-cs"/>
              </a:defRPr>
            </a:lvl8pPr>
            <a:lvl9pPr marL="3656624" algn="l" defTabSz="914156" rtl="0" eaLnBrk="1" latinLnBrk="0" hangingPunct="1">
              <a:defRPr sz="1800" kern="1200">
                <a:solidFill>
                  <a:schemeClr val="tx1"/>
                </a:solidFill>
                <a:latin typeface="+mn-lt"/>
                <a:ea typeface="+mn-ea"/>
                <a:cs typeface="+mn-cs"/>
              </a:defRPr>
            </a:lvl9pPr>
          </a:lstStyle>
          <a:p>
            <a:pPr marL="0" lvl="1" algn="ctr">
              <a:defRPr/>
            </a:pPr>
            <a:r>
              <a:rPr lang="en-US" sz="1530" dirty="0">
                <a:solidFill>
                  <a:prstClr val="white"/>
                </a:solidFill>
                <a:latin typeface="Segoe UI Light"/>
              </a:rPr>
              <a:t>Retain folder hierarchy</a:t>
            </a:r>
          </a:p>
        </p:txBody>
      </p:sp>
      <p:cxnSp>
        <p:nvCxnSpPr>
          <p:cNvPr id="30" name="Straight Connector 29"/>
          <p:cNvCxnSpPr/>
          <p:nvPr/>
        </p:nvCxnSpPr>
        <p:spPr>
          <a:xfrm flipV="1">
            <a:off x="2259376" y="5413410"/>
            <a:ext cx="0" cy="448755"/>
          </a:xfrm>
          <a:prstGeom prst="line">
            <a:avLst/>
          </a:prstGeom>
          <a:noFill/>
          <a:ln w="25400" cap="flat" cmpd="sng" algn="ctr">
            <a:solidFill>
              <a:srgbClr val="505050"/>
            </a:solidFill>
            <a:prstDash val="solid"/>
            <a:tailEnd type="oval"/>
          </a:ln>
          <a:effectLst/>
        </p:spPr>
      </p:cxnSp>
      <p:sp>
        <p:nvSpPr>
          <p:cNvPr id="2" name="Rectangle 1"/>
          <p:cNvSpPr/>
          <p:nvPr/>
        </p:nvSpPr>
        <p:spPr bwMode="auto">
          <a:xfrm>
            <a:off x="274637" y="1715143"/>
            <a:ext cx="5867400" cy="4529589"/>
          </a:xfrm>
          <a:prstGeom prst="rect">
            <a:avLst/>
          </a:prstGeom>
          <a:noFill/>
          <a:ln>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31" name="Group 30"/>
          <p:cNvGrpSpPr/>
          <p:nvPr/>
        </p:nvGrpSpPr>
        <p:grpSpPr>
          <a:xfrm>
            <a:off x="6937631" y="1701074"/>
            <a:ext cx="2279103" cy="4553483"/>
            <a:chOff x="3963344" y="1616497"/>
            <a:chExt cx="2234618" cy="4464605"/>
          </a:xfrm>
        </p:grpSpPr>
        <p:sp>
          <p:nvSpPr>
            <p:cNvPr id="32" name="Rectangle 31"/>
            <p:cNvSpPr/>
            <p:nvPr/>
          </p:nvSpPr>
          <p:spPr>
            <a:xfrm>
              <a:off x="3963344" y="1616497"/>
              <a:ext cx="2234618" cy="4464605"/>
            </a:xfrm>
            <a:prstGeom prst="rect">
              <a:avLst/>
            </a:prstGeom>
            <a:ln/>
          </p:spPr>
          <p:style>
            <a:lnRef idx="2">
              <a:schemeClr val="accent4"/>
            </a:lnRef>
            <a:fillRef idx="1">
              <a:schemeClr val="lt1"/>
            </a:fillRef>
            <a:effectRef idx="0">
              <a:schemeClr val="accent4"/>
            </a:effectRef>
            <a:fontRef idx="minor">
              <a:schemeClr val="dk1"/>
            </a:fontRef>
          </p:style>
          <p:txBody>
            <a:bodyPr rtlCol="0" anchor="t" anchorCtr="0"/>
            <a:lstStyle/>
            <a:p>
              <a:pPr algn="ctr"/>
              <a:r>
                <a:rPr lang="en-US" sz="1428" dirty="0" smtClean="0">
                  <a:solidFill>
                    <a:srgbClr val="000000"/>
                  </a:solidFill>
                </a:rPr>
                <a:t>Primary</a:t>
              </a:r>
              <a:endParaRPr lang="en-US" sz="1428" dirty="0">
                <a:solidFill>
                  <a:srgbClr val="000000"/>
                </a:solidFill>
              </a:endParaRPr>
            </a:p>
          </p:txBody>
        </p:sp>
        <p:sp>
          <p:nvSpPr>
            <p:cNvPr id="33" name="Rectangle 32"/>
            <p:cNvSpPr/>
            <p:nvPr/>
          </p:nvSpPr>
          <p:spPr>
            <a:xfrm>
              <a:off x="4064917" y="3205761"/>
              <a:ext cx="2031471" cy="2743706"/>
            </a:xfrm>
            <a:prstGeom prst="rect">
              <a:avLst/>
            </a:prstGeom>
            <a:solidFill>
              <a:schemeClr val="accent3"/>
            </a:solidFill>
            <a:ln/>
          </p:spPr>
          <p:style>
            <a:lnRef idx="1">
              <a:schemeClr val="accent3"/>
            </a:lnRef>
            <a:fillRef idx="3">
              <a:schemeClr val="accent3"/>
            </a:fillRef>
            <a:effectRef idx="2">
              <a:schemeClr val="accent3"/>
            </a:effectRef>
            <a:fontRef idx="minor">
              <a:schemeClr val="lt1"/>
            </a:fontRef>
          </p:style>
          <p:txBody>
            <a:bodyPr rtlCol="0" anchor="t" anchorCtr="0"/>
            <a:lstStyle/>
            <a:p>
              <a:pPr algn="ctr"/>
              <a:r>
                <a:rPr lang="en-US" sz="1428" b="1" dirty="0" smtClean="0">
                  <a:solidFill>
                    <a:srgbClr val="FFFFFF"/>
                  </a:solidFill>
                </a:rPr>
                <a:t>Immutable</a:t>
              </a:r>
              <a:endParaRPr lang="en-US" sz="1428" b="1" dirty="0">
                <a:solidFill>
                  <a:srgbClr val="FFFFFF"/>
                </a:solidFill>
              </a:endParaRPr>
            </a:p>
          </p:txBody>
        </p:sp>
        <p:sp>
          <p:nvSpPr>
            <p:cNvPr id="34" name="Rectangle 33"/>
            <p:cNvSpPr/>
            <p:nvPr/>
          </p:nvSpPr>
          <p:spPr>
            <a:xfrm>
              <a:off x="4166490" y="3707196"/>
              <a:ext cx="1828324" cy="313268"/>
            </a:xfrm>
            <a:prstGeom prst="rect">
              <a:avLst/>
            </a:prstGeom>
            <a:solidFill>
              <a:schemeClr val="tx1"/>
            </a:solidFill>
            <a:ln>
              <a:solidFill>
                <a:schemeClr val="bg2">
                  <a:lumMod val="25000"/>
                </a:schemeClr>
              </a:solidFill>
            </a:ln>
          </p:spPr>
          <p:style>
            <a:lnRef idx="1">
              <a:schemeClr val="accent6"/>
            </a:lnRef>
            <a:fillRef idx="2">
              <a:schemeClr val="accent6"/>
            </a:fillRef>
            <a:effectRef idx="1">
              <a:schemeClr val="accent6"/>
            </a:effectRef>
            <a:fontRef idx="minor">
              <a:schemeClr val="dk1"/>
            </a:fontRef>
          </p:style>
          <p:txBody>
            <a:bodyPr rtlCol="0" anchor="ctr" anchorCtr="0"/>
            <a:lstStyle/>
            <a:p>
              <a:pPr algn="ctr"/>
              <a:r>
                <a:rPr lang="en-US" sz="1428" dirty="0">
                  <a:solidFill>
                    <a:srgbClr val="FFFFFF"/>
                  </a:solidFill>
                </a:rPr>
                <a:t>Deletions</a:t>
              </a:r>
            </a:p>
          </p:txBody>
        </p:sp>
        <p:sp>
          <p:nvSpPr>
            <p:cNvPr id="35" name="Rectangle 34"/>
            <p:cNvSpPr/>
            <p:nvPr/>
          </p:nvSpPr>
          <p:spPr>
            <a:xfrm>
              <a:off x="4064917" y="1989478"/>
              <a:ext cx="2031471" cy="301752"/>
            </a:xfrm>
            <a:prstGeom prst="rect">
              <a:avLst/>
            </a:prstGeom>
            <a:solidFill>
              <a:schemeClr val="tx1"/>
            </a:solidFill>
            <a:ln>
              <a:solidFill>
                <a:schemeClr val="bg1">
                  <a:lumMod val="65000"/>
                </a:schemeClr>
              </a:solidFill>
            </a:ln>
          </p:spPr>
          <p:style>
            <a:lnRef idx="1">
              <a:schemeClr val="dk1"/>
            </a:lnRef>
            <a:fillRef idx="1001">
              <a:schemeClr val="lt2"/>
            </a:fillRef>
            <a:effectRef idx="1">
              <a:schemeClr val="dk1"/>
            </a:effectRef>
            <a:fontRef idx="minor">
              <a:schemeClr val="dk1"/>
            </a:fontRef>
          </p:style>
          <p:txBody>
            <a:bodyPr rtlCol="0" anchor="b" anchorCtr="0"/>
            <a:lstStyle/>
            <a:p>
              <a:pPr algn="ctr"/>
              <a:r>
                <a:rPr lang="en-US" sz="1428" dirty="0">
                  <a:solidFill>
                    <a:srgbClr val="FFFFFF"/>
                  </a:solidFill>
                </a:rPr>
                <a:t>Inbox</a:t>
              </a:r>
            </a:p>
          </p:txBody>
        </p:sp>
        <p:sp>
          <p:nvSpPr>
            <p:cNvPr id="36" name="Rectangle 35"/>
            <p:cNvSpPr/>
            <p:nvPr/>
          </p:nvSpPr>
          <p:spPr>
            <a:xfrm>
              <a:off x="4166490" y="4547210"/>
              <a:ext cx="1828324" cy="310896"/>
            </a:xfrm>
            <a:prstGeom prst="rect">
              <a:avLst/>
            </a:prstGeom>
            <a:solidFill>
              <a:schemeClr val="tx1"/>
            </a:solidFill>
            <a:ln>
              <a:solidFill>
                <a:schemeClr val="bg2">
                  <a:lumMod val="25000"/>
                </a:schemeClr>
              </a:solidFill>
            </a:ln>
          </p:spPr>
          <p:style>
            <a:lnRef idx="1">
              <a:schemeClr val="accent6"/>
            </a:lnRef>
            <a:fillRef idx="2">
              <a:schemeClr val="accent6"/>
            </a:fillRef>
            <a:effectRef idx="1">
              <a:schemeClr val="accent6"/>
            </a:effectRef>
            <a:fontRef idx="minor">
              <a:schemeClr val="dk1"/>
            </a:fontRef>
          </p:style>
          <p:txBody>
            <a:bodyPr rtlCol="0" anchor="ctr" anchorCtr="0"/>
            <a:lstStyle/>
            <a:p>
              <a:pPr algn="ctr"/>
              <a:r>
                <a:rPr lang="en-US" sz="1428" dirty="0">
                  <a:solidFill>
                    <a:srgbClr val="FFFFFF"/>
                  </a:solidFill>
                </a:rPr>
                <a:t>Purges</a:t>
              </a:r>
            </a:p>
          </p:txBody>
        </p:sp>
        <p:sp>
          <p:nvSpPr>
            <p:cNvPr id="37" name="Rectangle 36"/>
            <p:cNvSpPr/>
            <p:nvPr/>
          </p:nvSpPr>
          <p:spPr>
            <a:xfrm>
              <a:off x="4166490" y="4128389"/>
              <a:ext cx="1828324" cy="310896"/>
            </a:xfrm>
            <a:prstGeom prst="rect">
              <a:avLst/>
            </a:prstGeom>
            <a:solidFill>
              <a:schemeClr val="tx1"/>
            </a:solidFill>
            <a:ln>
              <a:solidFill>
                <a:schemeClr val="bg2">
                  <a:lumMod val="25000"/>
                </a:schemeClr>
              </a:solidFill>
            </a:ln>
          </p:spPr>
          <p:style>
            <a:lnRef idx="1">
              <a:schemeClr val="accent6"/>
            </a:lnRef>
            <a:fillRef idx="2">
              <a:schemeClr val="accent6"/>
            </a:fillRef>
            <a:effectRef idx="1">
              <a:schemeClr val="accent6"/>
            </a:effectRef>
            <a:fontRef idx="minor">
              <a:schemeClr val="dk1"/>
            </a:fontRef>
          </p:style>
          <p:txBody>
            <a:bodyPr rtlCol="0" anchor="ctr" anchorCtr="0"/>
            <a:lstStyle/>
            <a:p>
              <a:pPr algn="ctr"/>
              <a:r>
                <a:rPr lang="en-US" sz="1428" dirty="0">
                  <a:solidFill>
                    <a:srgbClr val="FFFFFF"/>
                  </a:solidFill>
                </a:rPr>
                <a:t>Versions</a:t>
              </a:r>
            </a:p>
          </p:txBody>
        </p:sp>
        <p:sp>
          <p:nvSpPr>
            <p:cNvPr id="38" name="Rectangle 37"/>
            <p:cNvSpPr/>
            <p:nvPr/>
          </p:nvSpPr>
          <p:spPr>
            <a:xfrm>
              <a:off x="4166490" y="4966031"/>
              <a:ext cx="1828324" cy="310896"/>
            </a:xfrm>
            <a:prstGeom prst="rect">
              <a:avLst/>
            </a:prstGeom>
            <a:solidFill>
              <a:schemeClr val="tx1"/>
            </a:solidFill>
            <a:ln>
              <a:solidFill>
                <a:schemeClr val="bg2">
                  <a:lumMod val="25000"/>
                </a:schemeClr>
              </a:solidFill>
            </a:ln>
          </p:spPr>
          <p:style>
            <a:lnRef idx="1">
              <a:schemeClr val="accent6"/>
            </a:lnRef>
            <a:fillRef idx="2">
              <a:schemeClr val="accent6"/>
            </a:fillRef>
            <a:effectRef idx="1">
              <a:schemeClr val="accent6"/>
            </a:effectRef>
            <a:fontRef idx="minor">
              <a:schemeClr val="dk1"/>
            </a:fontRef>
          </p:style>
          <p:txBody>
            <a:bodyPr rtlCol="0" anchor="ctr" anchorCtr="0"/>
            <a:lstStyle/>
            <a:p>
              <a:pPr algn="ctr"/>
              <a:r>
                <a:rPr lang="en-US" sz="1428" dirty="0" smtClean="0">
                  <a:solidFill>
                    <a:srgbClr val="FFFFFF"/>
                  </a:solidFill>
                </a:rPr>
                <a:t>DiscoveryHolds</a:t>
              </a:r>
              <a:endParaRPr lang="en-US" sz="1428" dirty="0">
                <a:solidFill>
                  <a:srgbClr val="FFFFFF"/>
                </a:solidFill>
              </a:endParaRPr>
            </a:p>
          </p:txBody>
        </p:sp>
        <p:sp>
          <p:nvSpPr>
            <p:cNvPr id="39" name="Rectangle 38"/>
            <p:cNvSpPr/>
            <p:nvPr/>
          </p:nvSpPr>
          <p:spPr>
            <a:xfrm>
              <a:off x="4064916" y="2770483"/>
              <a:ext cx="2031471" cy="304799"/>
            </a:xfrm>
            <a:prstGeom prst="rect">
              <a:avLst/>
            </a:prstGeom>
            <a:solidFill>
              <a:schemeClr val="tx1"/>
            </a:solidFill>
            <a:ln>
              <a:solidFill>
                <a:schemeClr val="bg1">
                  <a:lumMod val="65000"/>
                </a:schemeClr>
              </a:solidFill>
            </a:ln>
          </p:spPr>
          <p:style>
            <a:lnRef idx="1">
              <a:schemeClr val="dk1"/>
            </a:lnRef>
            <a:fillRef idx="1001">
              <a:schemeClr val="lt2"/>
            </a:fillRef>
            <a:effectRef idx="1">
              <a:schemeClr val="dk1"/>
            </a:effectRef>
            <a:fontRef idx="minor">
              <a:schemeClr val="dk1"/>
            </a:fontRef>
          </p:style>
          <p:txBody>
            <a:bodyPr rtlCol="0" anchor="b" anchorCtr="0"/>
            <a:lstStyle/>
            <a:p>
              <a:pPr algn="ctr"/>
              <a:r>
                <a:rPr lang="en-US" sz="1428" dirty="0">
                  <a:solidFill>
                    <a:srgbClr val="FFFFFF"/>
                  </a:solidFill>
                </a:rPr>
                <a:t>Deleted Items</a:t>
              </a:r>
            </a:p>
          </p:txBody>
        </p:sp>
        <p:sp>
          <p:nvSpPr>
            <p:cNvPr id="40" name="Rectangle 39"/>
            <p:cNvSpPr/>
            <p:nvPr/>
          </p:nvSpPr>
          <p:spPr>
            <a:xfrm>
              <a:off x="4064916" y="2378457"/>
              <a:ext cx="2031471" cy="304799"/>
            </a:xfrm>
            <a:prstGeom prst="rect">
              <a:avLst/>
            </a:prstGeom>
            <a:solidFill>
              <a:schemeClr val="tx1"/>
            </a:solidFill>
            <a:ln>
              <a:solidFill>
                <a:schemeClr val="bg1">
                  <a:lumMod val="65000"/>
                </a:schemeClr>
              </a:solidFill>
            </a:ln>
          </p:spPr>
          <p:style>
            <a:lnRef idx="1">
              <a:schemeClr val="dk1"/>
            </a:lnRef>
            <a:fillRef idx="1001">
              <a:schemeClr val="lt2"/>
            </a:fillRef>
            <a:effectRef idx="1">
              <a:schemeClr val="dk1"/>
            </a:effectRef>
            <a:fontRef idx="minor">
              <a:schemeClr val="dk1"/>
            </a:fontRef>
          </p:style>
          <p:txBody>
            <a:bodyPr rtlCol="0" anchor="b" anchorCtr="0"/>
            <a:lstStyle/>
            <a:p>
              <a:pPr algn="ctr"/>
              <a:r>
                <a:rPr lang="en-US" sz="1428" dirty="0">
                  <a:solidFill>
                    <a:srgbClr val="FFFFFF"/>
                  </a:solidFill>
                </a:rPr>
                <a:t>…</a:t>
              </a:r>
            </a:p>
          </p:txBody>
        </p:sp>
      </p:grpSp>
      <p:grpSp>
        <p:nvGrpSpPr>
          <p:cNvPr id="43" name="Group 42"/>
          <p:cNvGrpSpPr/>
          <p:nvPr/>
        </p:nvGrpSpPr>
        <p:grpSpPr>
          <a:xfrm>
            <a:off x="9463579" y="1700988"/>
            <a:ext cx="2279103" cy="4553483"/>
            <a:chOff x="3963344" y="1616497"/>
            <a:chExt cx="2234618" cy="4464605"/>
          </a:xfrm>
        </p:grpSpPr>
        <p:sp>
          <p:nvSpPr>
            <p:cNvPr id="44" name="Rectangle 43"/>
            <p:cNvSpPr/>
            <p:nvPr/>
          </p:nvSpPr>
          <p:spPr>
            <a:xfrm>
              <a:off x="3963344" y="1616497"/>
              <a:ext cx="2234618" cy="4464605"/>
            </a:xfrm>
            <a:prstGeom prst="rect">
              <a:avLst/>
            </a:prstGeom>
            <a:ln/>
          </p:spPr>
          <p:style>
            <a:lnRef idx="2">
              <a:schemeClr val="accent4"/>
            </a:lnRef>
            <a:fillRef idx="1">
              <a:schemeClr val="lt1"/>
            </a:fillRef>
            <a:effectRef idx="0">
              <a:schemeClr val="accent4"/>
            </a:effectRef>
            <a:fontRef idx="minor">
              <a:schemeClr val="dk1"/>
            </a:fontRef>
          </p:style>
          <p:txBody>
            <a:bodyPr rtlCol="0" anchor="t" anchorCtr="0"/>
            <a:lstStyle/>
            <a:p>
              <a:pPr algn="ctr"/>
              <a:r>
                <a:rPr lang="en-US" sz="1428" dirty="0" smtClean="0">
                  <a:solidFill>
                    <a:srgbClr val="000000"/>
                  </a:solidFill>
                </a:rPr>
                <a:t>Archive</a:t>
              </a:r>
              <a:endParaRPr lang="en-US" sz="1428" dirty="0">
                <a:solidFill>
                  <a:srgbClr val="000000"/>
                </a:solidFill>
              </a:endParaRPr>
            </a:p>
          </p:txBody>
        </p:sp>
        <p:sp>
          <p:nvSpPr>
            <p:cNvPr id="45" name="Rectangle 44"/>
            <p:cNvSpPr/>
            <p:nvPr/>
          </p:nvSpPr>
          <p:spPr>
            <a:xfrm>
              <a:off x="4064917" y="3205761"/>
              <a:ext cx="2031471" cy="2743706"/>
            </a:xfrm>
            <a:prstGeom prst="rect">
              <a:avLst/>
            </a:prstGeom>
            <a:solidFill>
              <a:schemeClr val="accent3"/>
            </a:solidFill>
            <a:ln/>
          </p:spPr>
          <p:style>
            <a:lnRef idx="1">
              <a:schemeClr val="accent3"/>
            </a:lnRef>
            <a:fillRef idx="3">
              <a:schemeClr val="accent3"/>
            </a:fillRef>
            <a:effectRef idx="2">
              <a:schemeClr val="accent3"/>
            </a:effectRef>
            <a:fontRef idx="minor">
              <a:schemeClr val="lt1"/>
            </a:fontRef>
          </p:style>
          <p:txBody>
            <a:bodyPr rtlCol="0" anchor="t" anchorCtr="0"/>
            <a:lstStyle/>
            <a:p>
              <a:pPr algn="ctr"/>
              <a:r>
                <a:rPr lang="en-US" sz="1428" b="1" dirty="0" smtClean="0">
                  <a:solidFill>
                    <a:srgbClr val="FFFFFF"/>
                  </a:solidFill>
                </a:rPr>
                <a:t>Immutable</a:t>
              </a:r>
              <a:endParaRPr lang="en-US" sz="1428" b="1" dirty="0">
                <a:solidFill>
                  <a:srgbClr val="FFFFFF"/>
                </a:solidFill>
              </a:endParaRPr>
            </a:p>
          </p:txBody>
        </p:sp>
        <p:sp>
          <p:nvSpPr>
            <p:cNvPr id="46" name="Rectangle 45"/>
            <p:cNvSpPr/>
            <p:nvPr/>
          </p:nvSpPr>
          <p:spPr>
            <a:xfrm>
              <a:off x="4166490" y="3707196"/>
              <a:ext cx="1828324" cy="313268"/>
            </a:xfrm>
            <a:prstGeom prst="rect">
              <a:avLst/>
            </a:prstGeom>
            <a:solidFill>
              <a:schemeClr val="tx1"/>
            </a:solidFill>
            <a:ln>
              <a:solidFill>
                <a:schemeClr val="bg2">
                  <a:lumMod val="25000"/>
                </a:schemeClr>
              </a:solidFill>
            </a:ln>
          </p:spPr>
          <p:style>
            <a:lnRef idx="1">
              <a:schemeClr val="accent6"/>
            </a:lnRef>
            <a:fillRef idx="2">
              <a:schemeClr val="accent6"/>
            </a:fillRef>
            <a:effectRef idx="1">
              <a:schemeClr val="accent6"/>
            </a:effectRef>
            <a:fontRef idx="minor">
              <a:schemeClr val="dk1"/>
            </a:fontRef>
          </p:style>
          <p:txBody>
            <a:bodyPr rtlCol="0" anchor="ctr" anchorCtr="0"/>
            <a:lstStyle/>
            <a:p>
              <a:pPr algn="ctr"/>
              <a:r>
                <a:rPr lang="en-US" sz="1428" dirty="0">
                  <a:solidFill>
                    <a:srgbClr val="FFFFFF"/>
                  </a:solidFill>
                </a:rPr>
                <a:t>Deletions</a:t>
              </a:r>
            </a:p>
          </p:txBody>
        </p:sp>
        <p:sp>
          <p:nvSpPr>
            <p:cNvPr id="47" name="Rectangle 46"/>
            <p:cNvSpPr/>
            <p:nvPr/>
          </p:nvSpPr>
          <p:spPr>
            <a:xfrm>
              <a:off x="4064917" y="1989478"/>
              <a:ext cx="2031471" cy="301752"/>
            </a:xfrm>
            <a:prstGeom prst="rect">
              <a:avLst/>
            </a:prstGeom>
            <a:solidFill>
              <a:schemeClr val="tx1"/>
            </a:solidFill>
            <a:ln>
              <a:solidFill>
                <a:schemeClr val="bg1">
                  <a:lumMod val="65000"/>
                </a:schemeClr>
              </a:solidFill>
            </a:ln>
          </p:spPr>
          <p:style>
            <a:lnRef idx="1">
              <a:schemeClr val="dk1"/>
            </a:lnRef>
            <a:fillRef idx="1001">
              <a:schemeClr val="lt2"/>
            </a:fillRef>
            <a:effectRef idx="1">
              <a:schemeClr val="dk1"/>
            </a:effectRef>
            <a:fontRef idx="minor">
              <a:schemeClr val="dk1"/>
            </a:fontRef>
          </p:style>
          <p:txBody>
            <a:bodyPr rtlCol="0" anchor="b" anchorCtr="0"/>
            <a:lstStyle/>
            <a:p>
              <a:pPr algn="ctr"/>
              <a:r>
                <a:rPr lang="en-US" sz="1428" dirty="0" smtClean="0">
                  <a:solidFill>
                    <a:srgbClr val="FFFFFF"/>
                  </a:solidFill>
                </a:rPr>
                <a:t>“Inbox”</a:t>
              </a:r>
              <a:endParaRPr lang="en-US" sz="1428" dirty="0">
                <a:solidFill>
                  <a:srgbClr val="FFFFFF"/>
                </a:solidFill>
              </a:endParaRPr>
            </a:p>
          </p:txBody>
        </p:sp>
        <p:sp>
          <p:nvSpPr>
            <p:cNvPr id="48" name="Rectangle 47"/>
            <p:cNvSpPr/>
            <p:nvPr/>
          </p:nvSpPr>
          <p:spPr>
            <a:xfrm>
              <a:off x="4166490" y="4547210"/>
              <a:ext cx="1828324" cy="310896"/>
            </a:xfrm>
            <a:prstGeom prst="rect">
              <a:avLst/>
            </a:prstGeom>
            <a:solidFill>
              <a:schemeClr val="tx1"/>
            </a:solidFill>
            <a:ln>
              <a:solidFill>
                <a:schemeClr val="bg2">
                  <a:lumMod val="25000"/>
                </a:schemeClr>
              </a:solidFill>
            </a:ln>
          </p:spPr>
          <p:style>
            <a:lnRef idx="1">
              <a:schemeClr val="accent6"/>
            </a:lnRef>
            <a:fillRef idx="2">
              <a:schemeClr val="accent6"/>
            </a:fillRef>
            <a:effectRef idx="1">
              <a:schemeClr val="accent6"/>
            </a:effectRef>
            <a:fontRef idx="minor">
              <a:schemeClr val="dk1"/>
            </a:fontRef>
          </p:style>
          <p:txBody>
            <a:bodyPr rtlCol="0" anchor="ctr" anchorCtr="0"/>
            <a:lstStyle/>
            <a:p>
              <a:pPr algn="ctr"/>
              <a:r>
                <a:rPr lang="en-US" sz="1428" dirty="0">
                  <a:solidFill>
                    <a:srgbClr val="FFFFFF"/>
                  </a:solidFill>
                </a:rPr>
                <a:t>Purges</a:t>
              </a:r>
            </a:p>
          </p:txBody>
        </p:sp>
        <p:sp>
          <p:nvSpPr>
            <p:cNvPr id="49" name="Rectangle 48"/>
            <p:cNvSpPr/>
            <p:nvPr/>
          </p:nvSpPr>
          <p:spPr>
            <a:xfrm>
              <a:off x="4166490" y="4128389"/>
              <a:ext cx="1828324" cy="310896"/>
            </a:xfrm>
            <a:prstGeom prst="rect">
              <a:avLst/>
            </a:prstGeom>
            <a:solidFill>
              <a:schemeClr val="tx1"/>
            </a:solidFill>
            <a:ln>
              <a:solidFill>
                <a:schemeClr val="bg2">
                  <a:lumMod val="25000"/>
                </a:schemeClr>
              </a:solidFill>
            </a:ln>
          </p:spPr>
          <p:style>
            <a:lnRef idx="1">
              <a:schemeClr val="accent6"/>
            </a:lnRef>
            <a:fillRef idx="2">
              <a:schemeClr val="accent6"/>
            </a:fillRef>
            <a:effectRef idx="1">
              <a:schemeClr val="accent6"/>
            </a:effectRef>
            <a:fontRef idx="minor">
              <a:schemeClr val="dk1"/>
            </a:fontRef>
          </p:style>
          <p:txBody>
            <a:bodyPr rtlCol="0" anchor="ctr" anchorCtr="0"/>
            <a:lstStyle/>
            <a:p>
              <a:pPr algn="ctr"/>
              <a:r>
                <a:rPr lang="en-US" sz="1428" dirty="0">
                  <a:solidFill>
                    <a:srgbClr val="FFFFFF"/>
                  </a:solidFill>
                </a:rPr>
                <a:t>Versions</a:t>
              </a:r>
            </a:p>
          </p:txBody>
        </p:sp>
        <p:sp>
          <p:nvSpPr>
            <p:cNvPr id="50" name="Rectangle 49"/>
            <p:cNvSpPr/>
            <p:nvPr/>
          </p:nvSpPr>
          <p:spPr>
            <a:xfrm>
              <a:off x="4166490" y="4966031"/>
              <a:ext cx="1828324" cy="310896"/>
            </a:xfrm>
            <a:prstGeom prst="rect">
              <a:avLst/>
            </a:prstGeom>
            <a:solidFill>
              <a:schemeClr val="tx1"/>
            </a:solidFill>
            <a:ln>
              <a:solidFill>
                <a:schemeClr val="bg2">
                  <a:lumMod val="25000"/>
                </a:schemeClr>
              </a:solidFill>
            </a:ln>
          </p:spPr>
          <p:style>
            <a:lnRef idx="1">
              <a:schemeClr val="accent6"/>
            </a:lnRef>
            <a:fillRef idx="2">
              <a:schemeClr val="accent6"/>
            </a:fillRef>
            <a:effectRef idx="1">
              <a:schemeClr val="accent6"/>
            </a:effectRef>
            <a:fontRef idx="minor">
              <a:schemeClr val="dk1"/>
            </a:fontRef>
          </p:style>
          <p:txBody>
            <a:bodyPr rtlCol="0" anchor="ctr" anchorCtr="0"/>
            <a:lstStyle/>
            <a:p>
              <a:pPr algn="ctr"/>
              <a:r>
                <a:rPr lang="en-US" sz="1428" dirty="0" smtClean="0">
                  <a:solidFill>
                    <a:srgbClr val="FFFFFF"/>
                  </a:solidFill>
                </a:rPr>
                <a:t>DiscoveryHolds</a:t>
              </a:r>
              <a:endParaRPr lang="en-US" sz="1428" dirty="0">
                <a:solidFill>
                  <a:srgbClr val="FFFFFF"/>
                </a:solidFill>
              </a:endParaRPr>
            </a:p>
          </p:txBody>
        </p:sp>
        <p:sp>
          <p:nvSpPr>
            <p:cNvPr id="52" name="Rectangle 51"/>
            <p:cNvSpPr/>
            <p:nvPr/>
          </p:nvSpPr>
          <p:spPr>
            <a:xfrm>
              <a:off x="4064916" y="2378457"/>
              <a:ext cx="2031471" cy="304799"/>
            </a:xfrm>
            <a:prstGeom prst="rect">
              <a:avLst/>
            </a:prstGeom>
            <a:solidFill>
              <a:schemeClr val="tx1"/>
            </a:solidFill>
            <a:ln>
              <a:solidFill>
                <a:schemeClr val="bg1">
                  <a:lumMod val="65000"/>
                </a:schemeClr>
              </a:solidFill>
            </a:ln>
          </p:spPr>
          <p:style>
            <a:lnRef idx="1">
              <a:schemeClr val="dk1"/>
            </a:lnRef>
            <a:fillRef idx="1001">
              <a:schemeClr val="lt2"/>
            </a:fillRef>
            <a:effectRef idx="1">
              <a:schemeClr val="dk1"/>
            </a:effectRef>
            <a:fontRef idx="minor">
              <a:schemeClr val="dk1"/>
            </a:fontRef>
          </p:style>
          <p:txBody>
            <a:bodyPr rtlCol="0" anchor="b" anchorCtr="0"/>
            <a:lstStyle/>
            <a:p>
              <a:pPr algn="ctr"/>
              <a:r>
                <a:rPr lang="en-US" sz="1428" dirty="0">
                  <a:solidFill>
                    <a:srgbClr val="FFFFFF"/>
                  </a:solidFill>
                </a:rPr>
                <a:t>…</a:t>
              </a:r>
            </a:p>
          </p:txBody>
        </p:sp>
      </p:grpSp>
      <p:sp>
        <p:nvSpPr>
          <p:cNvPr id="7" name="TextBox 6"/>
          <p:cNvSpPr txBox="1"/>
          <p:nvPr/>
        </p:nvSpPr>
        <p:spPr>
          <a:xfrm>
            <a:off x="6804689" y="1314041"/>
            <a:ext cx="1576744" cy="517065"/>
          </a:xfrm>
          <a:prstGeom prst="rect">
            <a:avLst/>
          </a:prstGeom>
          <a:noFill/>
        </p:spPr>
        <p:txBody>
          <a:bodyPr wrap="square" lIns="182880" tIns="146304" rIns="182880" bIns="146304" rtlCol="0">
            <a:spAutoFit/>
          </a:bodyPr>
          <a:lstStyle/>
          <a:p>
            <a:pPr>
              <a:lnSpc>
                <a:spcPct val="90000"/>
              </a:lnSpc>
              <a:spcAft>
                <a:spcPts val="600"/>
              </a:spcAft>
            </a:pPr>
            <a:r>
              <a:rPr lang="en-US" sz="1600" dirty="0" smtClean="0">
                <a:solidFill>
                  <a:srgbClr val="FFFFFF"/>
                </a:solidFill>
              </a:rPr>
              <a:t>User A</a:t>
            </a:r>
          </a:p>
        </p:txBody>
      </p:sp>
      <p:sp>
        <p:nvSpPr>
          <p:cNvPr id="54" name="Rectangle 53"/>
          <p:cNvSpPr/>
          <p:nvPr/>
        </p:nvSpPr>
        <p:spPr>
          <a:xfrm>
            <a:off x="7144178" y="5597920"/>
            <a:ext cx="1865364" cy="310867"/>
          </a:xfrm>
          <a:prstGeom prst="rect">
            <a:avLst/>
          </a:prstGeom>
          <a:solidFill>
            <a:schemeClr val="tx1"/>
          </a:solidFill>
          <a:ln>
            <a:solidFill>
              <a:schemeClr val="bg1">
                <a:lumMod val="65000"/>
              </a:schemeClr>
            </a:solidFill>
          </a:ln>
        </p:spPr>
        <p:style>
          <a:lnRef idx="1">
            <a:schemeClr val="dk1"/>
          </a:lnRef>
          <a:fillRef idx="1001">
            <a:schemeClr val="lt2"/>
          </a:fillRef>
          <a:effectRef idx="1">
            <a:schemeClr val="dk1"/>
          </a:effectRef>
          <a:fontRef idx="minor">
            <a:schemeClr val="dk1"/>
          </a:fontRef>
        </p:style>
        <p:txBody>
          <a:bodyPr rtlCol="0" anchor="b" anchorCtr="0"/>
          <a:lstStyle/>
          <a:p>
            <a:pPr algn="ctr"/>
            <a:r>
              <a:rPr lang="en-US" sz="1428" dirty="0">
                <a:solidFill>
                  <a:srgbClr val="FFFFFF"/>
                </a:solidFill>
              </a:rPr>
              <a:t>…</a:t>
            </a:r>
          </a:p>
        </p:txBody>
      </p:sp>
      <p:sp>
        <p:nvSpPr>
          <p:cNvPr id="55" name="Rectangle 54"/>
          <p:cNvSpPr/>
          <p:nvPr/>
        </p:nvSpPr>
        <p:spPr>
          <a:xfrm>
            <a:off x="9682259" y="5597920"/>
            <a:ext cx="1865364" cy="310867"/>
          </a:xfrm>
          <a:prstGeom prst="rect">
            <a:avLst/>
          </a:prstGeom>
          <a:solidFill>
            <a:schemeClr val="tx1"/>
          </a:solidFill>
          <a:ln>
            <a:solidFill>
              <a:schemeClr val="bg1">
                <a:lumMod val="65000"/>
              </a:schemeClr>
            </a:solidFill>
          </a:ln>
        </p:spPr>
        <p:style>
          <a:lnRef idx="1">
            <a:schemeClr val="dk1"/>
          </a:lnRef>
          <a:fillRef idx="1001">
            <a:schemeClr val="lt2"/>
          </a:fillRef>
          <a:effectRef idx="1">
            <a:schemeClr val="dk1"/>
          </a:effectRef>
          <a:fontRef idx="minor">
            <a:schemeClr val="dk1"/>
          </a:fontRef>
        </p:style>
        <p:txBody>
          <a:bodyPr rtlCol="0" anchor="b" anchorCtr="0"/>
          <a:lstStyle/>
          <a:p>
            <a:pPr algn="ctr"/>
            <a:r>
              <a:rPr lang="en-US" sz="1428" dirty="0">
                <a:solidFill>
                  <a:srgbClr val="FFFFFF"/>
                </a:solidFill>
              </a:rPr>
              <a:t>…</a:t>
            </a:r>
          </a:p>
        </p:txBody>
      </p:sp>
    </p:spTree>
    <p:extLst>
      <p:ext uri="{BB962C8B-B14F-4D97-AF65-F5344CB8AC3E}">
        <p14:creationId xmlns:p14="http://schemas.microsoft.com/office/powerpoint/2010/main" val="1421381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136776"/>
            <a:ext cx="10056812" cy="2178802"/>
          </a:xfrm>
        </p:spPr>
        <p:txBody>
          <a:bodyPr/>
          <a:lstStyle/>
          <a:p>
            <a:r>
              <a:rPr lang="en-US" dirty="0" smtClean="0"/>
              <a:t>Demo – Create an archive and Outlook experience</a:t>
            </a:r>
            <a:endParaRPr lang="en-US" dirty="0"/>
          </a:p>
        </p:txBody>
      </p:sp>
      <p:sp>
        <p:nvSpPr>
          <p:cNvPr id="4" name="Text Placeholder 3"/>
          <p:cNvSpPr>
            <a:spLocks noGrp="1"/>
          </p:cNvSpPr>
          <p:nvPr>
            <p:ph type="body" sz="quarter" idx="12"/>
          </p:nvPr>
        </p:nvSpPr>
        <p:spPr/>
        <p:txBody>
          <a:bodyPr/>
          <a:lstStyle/>
          <a:p>
            <a:r>
              <a:rPr lang="en-US" dirty="0" smtClean="0"/>
              <a:t>Dheepak Ramaswamy</a:t>
            </a:r>
            <a:endParaRPr lang="en-US" dirty="0"/>
          </a:p>
        </p:txBody>
      </p:sp>
    </p:spTree>
    <p:extLst>
      <p:ext uri="{BB962C8B-B14F-4D97-AF65-F5344CB8AC3E}">
        <p14:creationId xmlns:p14="http://schemas.microsoft.com/office/powerpoint/2010/main" val="38331561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Inactive users</a:t>
            </a:r>
            <a:endParaRPr lang="en-US" dirty="0"/>
          </a:p>
        </p:txBody>
      </p:sp>
    </p:spTree>
    <p:extLst>
      <p:ext uri="{BB962C8B-B14F-4D97-AF65-F5344CB8AC3E}">
        <p14:creationId xmlns:p14="http://schemas.microsoft.com/office/powerpoint/2010/main" val="2537773043"/>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442359"/>
        </a:solidFill>
        <a:effectLst/>
      </p:bgPr>
    </p:bg>
    <p:spTree>
      <p:nvGrpSpPr>
        <p:cNvPr id="1" name=""/>
        <p:cNvGrpSpPr/>
        <p:nvPr/>
      </p:nvGrpSpPr>
      <p:grpSpPr>
        <a:xfrm>
          <a:off x="0" y="0"/>
          <a:ext cx="0" cy="0"/>
          <a:chOff x="0" y="0"/>
          <a:chExt cx="0" cy="0"/>
        </a:xfrm>
      </p:grpSpPr>
      <p:sp>
        <p:nvSpPr>
          <p:cNvPr id="19" name="Title 24"/>
          <p:cNvSpPr txBox="1">
            <a:spLocks/>
          </p:cNvSpPr>
          <p:nvPr/>
        </p:nvSpPr>
        <p:spPr>
          <a:xfrm>
            <a:off x="300902" y="376629"/>
            <a:ext cx="11373923" cy="762786"/>
          </a:xfrm>
          <a:prstGeom prst="rect">
            <a:avLst/>
          </a:prstGeom>
        </p:spPr>
        <p:txBody>
          <a:bodyPr>
            <a:normAutofit fontScale="85000" lnSpcReduction="10000"/>
          </a:bodyPr>
          <a:lstStyle>
            <a:lvl1pPr algn="l" defTabSz="914363" rtl="0" eaLnBrk="1" latinLnBrk="0" hangingPunct="1">
              <a:lnSpc>
                <a:spcPct val="90000"/>
              </a:lnSpc>
              <a:spcBef>
                <a:spcPct val="0"/>
              </a:spcBef>
              <a:buNone/>
              <a:defRPr lang="en-US" sz="5400" b="0" kern="1200" cap="none" spc="-100" baseline="0" dirty="0" smtClean="0">
                <a:ln w="3175">
                  <a:noFill/>
                </a:ln>
                <a:gradFill>
                  <a:gsLst>
                    <a:gs pos="1250">
                      <a:schemeClr val="tx2"/>
                    </a:gs>
                    <a:gs pos="100000">
                      <a:schemeClr val="tx2"/>
                    </a:gs>
                  </a:gsLst>
                  <a:lin ang="5400000" scaled="0"/>
                </a:gradFill>
                <a:effectLst/>
                <a:latin typeface="+mj-lt"/>
                <a:ea typeface="+mn-ea"/>
                <a:cs typeface="Arial" charset="0"/>
              </a:defRPr>
            </a:lvl1pPr>
          </a:lstStyle>
          <a:p>
            <a:r>
              <a:rPr sz="5507">
                <a:solidFill>
                  <a:srgbClr val="FFFFFF"/>
                </a:solidFill>
              </a:rPr>
              <a:t>How does archiving work for inactive users? </a:t>
            </a:r>
          </a:p>
        </p:txBody>
      </p:sp>
      <p:pic>
        <p:nvPicPr>
          <p:cNvPr id="23" name="Picture 15" descr="paper-lock"/>
          <p:cNvPicPr>
            <a:picLocks noChangeAspect="1" noChangeArrowheads="1"/>
          </p:cNvPicPr>
          <p:nvPr/>
        </p:nvPicPr>
        <p:blipFill>
          <a:blip r:embed="rId3"/>
          <a:srcRect/>
          <a:stretch>
            <a:fillRect/>
          </a:stretch>
        </p:blipFill>
        <p:spPr bwMode="auto">
          <a:xfrm>
            <a:off x="1848298" y="3427402"/>
            <a:ext cx="473265" cy="640088"/>
          </a:xfrm>
          <a:prstGeom prst="rect">
            <a:avLst/>
          </a:prstGeom>
          <a:noFill/>
          <a:ln w="9525">
            <a:noFill/>
            <a:miter lim="800000"/>
            <a:headEnd/>
            <a:tailEnd/>
          </a:ln>
        </p:spPr>
      </p:pic>
      <p:sp>
        <p:nvSpPr>
          <p:cNvPr id="24" name="TextBox 4"/>
          <p:cNvSpPr txBox="1"/>
          <p:nvPr/>
        </p:nvSpPr>
        <p:spPr>
          <a:xfrm>
            <a:off x="300902" y="2678038"/>
            <a:ext cx="2117172" cy="270568"/>
          </a:xfrm>
          <a:prstGeom prst="rect">
            <a:avLst/>
          </a:prstGeom>
          <a:noFill/>
          <a:ln w="19050">
            <a:noFill/>
            <a:prstDash val="solid"/>
            <a:miter lim="800000"/>
          </a:ln>
          <a:effectLst/>
        </p:spPr>
        <p:txBody>
          <a:bodyPr wrap="square" lIns="58246" tIns="29122" rIns="93194" bIns="29122" rtlCol="0" anchor="ctr" anchorCtr="0">
            <a:spAutoFit/>
          </a:bodyPr>
          <a:lstStyle>
            <a:defPPr>
              <a:defRPr lang="en-US"/>
            </a:defPPr>
            <a:lvl1pPr marL="0" algn="l" defTabSz="914156" rtl="0" eaLnBrk="1" latinLnBrk="0" hangingPunct="1">
              <a:defRPr sz="1800" kern="1200">
                <a:solidFill>
                  <a:schemeClr val="tx1"/>
                </a:solidFill>
                <a:latin typeface="+mn-lt"/>
                <a:ea typeface="+mn-ea"/>
                <a:cs typeface="+mn-cs"/>
              </a:defRPr>
            </a:lvl1pPr>
            <a:lvl2pPr marL="457078" algn="l" defTabSz="914156" rtl="0" eaLnBrk="1" latinLnBrk="0" hangingPunct="1">
              <a:defRPr sz="1800" kern="1200">
                <a:solidFill>
                  <a:schemeClr val="tx1"/>
                </a:solidFill>
                <a:latin typeface="+mn-lt"/>
                <a:ea typeface="+mn-ea"/>
                <a:cs typeface="+mn-cs"/>
              </a:defRPr>
            </a:lvl2pPr>
            <a:lvl3pPr marL="914156" algn="l" defTabSz="914156" rtl="0" eaLnBrk="1" latinLnBrk="0" hangingPunct="1">
              <a:defRPr sz="1800" kern="1200">
                <a:solidFill>
                  <a:schemeClr val="tx1"/>
                </a:solidFill>
                <a:latin typeface="+mn-lt"/>
                <a:ea typeface="+mn-ea"/>
                <a:cs typeface="+mn-cs"/>
              </a:defRPr>
            </a:lvl3pPr>
            <a:lvl4pPr marL="1371233" algn="l" defTabSz="914156" rtl="0" eaLnBrk="1" latinLnBrk="0" hangingPunct="1">
              <a:defRPr sz="1800" kern="1200">
                <a:solidFill>
                  <a:schemeClr val="tx1"/>
                </a:solidFill>
                <a:latin typeface="+mn-lt"/>
                <a:ea typeface="+mn-ea"/>
                <a:cs typeface="+mn-cs"/>
              </a:defRPr>
            </a:lvl4pPr>
            <a:lvl5pPr marL="1828313" algn="l" defTabSz="914156" rtl="0" eaLnBrk="1" latinLnBrk="0" hangingPunct="1">
              <a:defRPr sz="1800" kern="1200">
                <a:solidFill>
                  <a:schemeClr val="tx1"/>
                </a:solidFill>
                <a:latin typeface="+mn-lt"/>
                <a:ea typeface="+mn-ea"/>
                <a:cs typeface="+mn-cs"/>
              </a:defRPr>
            </a:lvl5pPr>
            <a:lvl6pPr marL="2285391" algn="l" defTabSz="914156" rtl="0" eaLnBrk="1" latinLnBrk="0" hangingPunct="1">
              <a:defRPr sz="1800" kern="1200">
                <a:solidFill>
                  <a:schemeClr val="tx1"/>
                </a:solidFill>
                <a:latin typeface="+mn-lt"/>
                <a:ea typeface="+mn-ea"/>
                <a:cs typeface="+mn-cs"/>
              </a:defRPr>
            </a:lvl6pPr>
            <a:lvl7pPr marL="2742468" algn="l" defTabSz="914156" rtl="0" eaLnBrk="1" latinLnBrk="0" hangingPunct="1">
              <a:defRPr sz="1800" kern="1200">
                <a:solidFill>
                  <a:schemeClr val="tx1"/>
                </a:solidFill>
                <a:latin typeface="+mn-lt"/>
                <a:ea typeface="+mn-ea"/>
                <a:cs typeface="+mn-cs"/>
              </a:defRPr>
            </a:lvl7pPr>
            <a:lvl8pPr marL="3199546" algn="l" defTabSz="914156" rtl="0" eaLnBrk="1" latinLnBrk="0" hangingPunct="1">
              <a:defRPr sz="1800" kern="1200">
                <a:solidFill>
                  <a:schemeClr val="tx1"/>
                </a:solidFill>
                <a:latin typeface="+mn-lt"/>
                <a:ea typeface="+mn-ea"/>
                <a:cs typeface="+mn-cs"/>
              </a:defRPr>
            </a:lvl8pPr>
            <a:lvl9pPr marL="3656624" algn="l" defTabSz="914156" rtl="0" eaLnBrk="1" latinLnBrk="0" hangingPunct="1">
              <a:defRPr sz="1800" kern="1200">
                <a:solidFill>
                  <a:schemeClr val="tx1"/>
                </a:solidFill>
                <a:latin typeface="+mn-lt"/>
                <a:ea typeface="+mn-ea"/>
                <a:cs typeface="+mn-cs"/>
              </a:defRPr>
            </a:lvl9pPr>
          </a:lstStyle>
          <a:p>
            <a:pPr marL="0" lvl="1">
              <a:lnSpc>
                <a:spcPct val="90000"/>
              </a:lnSpc>
            </a:pPr>
            <a:r>
              <a:rPr lang="en-US" sz="1499" dirty="0">
                <a:gradFill>
                  <a:gsLst>
                    <a:gs pos="0">
                      <a:srgbClr val="FFFFFF"/>
                    </a:gs>
                    <a:gs pos="100000">
                      <a:srgbClr val="FFFFFF"/>
                    </a:gs>
                  </a:gsLst>
                  <a:lin ang="5400000" scaled="0"/>
                </a:gradFill>
                <a:cs typeface="Segoe UI" panose="020B0502040204020203" pitchFamily="34" charset="0"/>
              </a:rPr>
              <a:t>User is placed on hold</a:t>
            </a:r>
          </a:p>
        </p:txBody>
      </p:sp>
      <p:cxnSp>
        <p:nvCxnSpPr>
          <p:cNvPr id="26" name="Straight Arrow Connector 25"/>
          <p:cNvCxnSpPr/>
          <p:nvPr/>
        </p:nvCxnSpPr>
        <p:spPr>
          <a:xfrm>
            <a:off x="2418074" y="3649792"/>
            <a:ext cx="989995" cy="0"/>
          </a:xfrm>
          <a:prstGeom prst="straightConnector1">
            <a:avLst/>
          </a:prstGeom>
          <a:ln w="57150" cap="sq">
            <a:solidFill>
              <a:schemeClr val="bg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31" name="TextBox 4"/>
          <p:cNvSpPr txBox="1"/>
          <p:nvPr/>
        </p:nvSpPr>
        <p:spPr>
          <a:xfrm>
            <a:off x="3471865" y="2572160"/>
            <a:ext cx="2117172" cy="482322"/>
          </a:xfrm>
          <a:prstGeom prst="rect">
            <a:avLst/>
          </a:prstGeom>
          <a:noFill/>
          <a:ln w="19050">
            <a:noFill/>
            <a:prstDash val="solid"/>
            <a:miter lim="800000"/>
          </a:ln>
          <a:effectLst/>
        </p:spPr>
        <p:txBody>
          <a:bodyPr wrap="square" lIns="58246" tIns="29122" rIns="93194" bIns="29122" rtlCol="0" anchor="ctr" anchorCtr="0">
            <a:spAutoFit/>
          </a:bodyPr>
          <a:lstStyle>
            <a:defPPr>
              <a:defRPr lang="en-US"/>
            </a:defPPr>
            <a:lvl1pPr marL="0" algn="l" defTabSz="914156" rtl="0" eaLnBrk="1" latinLnBrk="0" hangingPunct="1">
              <a:defRPr sz="1800" kern="1200">
                <a:solidFill>
                  <a:schemeClr val="tx1"/>
                </a:solidFill>
                <a:latin typeface="+mn-lt"/>
                <a:ea typeface="+mn-ea"/>
                <a:cs typeface="+mn-cs"/>
              </a:defRPr>
            </a:lvl1pPr>
            <a:lvl2pPr marL="457078" algn="l" defTabSz="914156" rtl="0" eaLnBrk="1" latinLnBrk="0" hangingPunct="1">
              <a:defRPr sz="1800" kern="1200">
                <a:solidFill>
                  <a:schemeClr val="tx1"/>
                </a:solidFill>
                <a:latin typeface="+mn-lt"/>
                <a:ea typeface="+mn-ea"/>
                <a:cs typeface="+mn-cs"/>
              </a:defRPr>
            </a:lvl2pPr>
            <a:lvl3pPr marL="914156" algn="l" defTabSz="914156" rtl="0" eaLnBrk="1" latinLnBrk="0" hangingPunct="1">
              <a:defRPr sz="1800" kern="1200">
                <a:solidFill>
                  <a:schemeClr val="tx1"/>
                </a:solidFill>
                <a:latin typeface="+mn-lt"/>
                <a:ea typeface="+mn-ea"/>
                <a:cs typeface="+mn-cs"/>
              </a:defRPr>
            </a:lvl3pPr>
            <a:lvl4pPr marL="1371233" algn="l" defTabSz="914156" rtl="0" eaLnBrk="1" latinLnBrk="0" hangingPunct="1">
              <a:defRPr sz="1800" kern="1200">
                <a:solidFill>
                  <a:schemeClr val="tx1"/>
                </a:solidFill>
                <a:latin typeface="+mn-lt"/>
                <a:ea typeface="+mn-ea"/>
                <a:cs typeface="+mn-cs"/>
              </a:defRPr>
            </a:lvl4pPr>
            <a:lvl5pPr marL="1828313" algn="l" defTabSz="914156" rtl="0" eaLnBrk="1" latinLnBrk="0" hangingPunct="1">
              <a:defRPr sz="1800" kern="1200">
                <a:solidFill>
                  <a:schemeClr val="tx1"/>
                </a:solidFill>
                <a:latin typeface="+mn-lt"/>
                <a:ea typeface="+mn-ea"/>
                <a:cs typeface="+mn-cs"/>
              </a:defRPr>
            </a:lvl5pPr>
            <a:lvl6pPr marL="2285391" algn="l" defTabSz="914156" rtl="0" eaLnBrk="1" latinLnBrk="0" hangingPunct="1">
              <a:defRPr sz="1800" kern="1200">
                <a:solidFill>
                  <a:schemeClr val="tx1"/>
                </a:solidFill>
                <a:latin typeface="+mn-lt"/>
                <a:ea typeface="+mn-ea"/>
                <a:cs typeface="+mn-cs"/>
              </a:defRPr>
            </a:lvl6pPr>
            <a:lvl7pPr marL="2742468" algn="l" defTabSz="914156" rtl="0" eaLnBrk="1" latinLnBrk="0" hangingPunct="1">
              <a:defRPr sz="1800" kern="1200">
                <a:solidFill>
                  <a:schemeClr val="tx1"/>
                </a:solidFill>
                <a:latin typeface="+mn-lt"/>
                <a:ea typeface="+mn-ea"/>
                <a:cs typeface="+mn-cs"/>
              </a:defRPr>
            </a:lvl7pPr>
            <a:lvl8pPr marL="3199546" algn="l" defTabSz="914156" rtl="0" eaLnBrk="1" latinLnBrk="0" hangingPunct="1">
              <a:defRPr sz="1800" kern="1200">
                <a:solidFill>
                  <a:schemeClr val="tx1"/>
                </a:solidFill>
                <a:latin typeface="+mn-lt"/>
                <a:ea typeface="+mn-ea"/>
                <a:cs typeface="+mn-cs"/>
              </a:defRPr>
            </a:lvl8pPr>
            <a:lvl9pPr marL="3656624" algn="l" defTabSz="914156" rtl="0" eaLnBrk="1" latinLnBrk="0" hangingPunct="1">
              <a:defRPr sz="1800" kern="1200">
                <a:solidFill>
                  <a:schemeClr val="tx1"/>
                </a:solidFill>
                <a:latin typeface="+mn-lt"/>
                <a:ea typeface="+mn-ea"/>
                <a:cs typeface="+mn-cs"/>
              </a:defRPr>
            </a:lvl9pPr>
          </a:lstStyle>
          <a:p>
            <a:pPr marL="0" lvl="1">
              <a:lnSpc>
                <a:spcPct val="90000"/>
              </a:lnSpc>
            </a:pPr>
            <a:r>
              <a:rPr lang="en-US" sz="1499" dirty="0">
                <a:gradFill>
                  <a:gsLst>
                    <a:gs pos="0">
                      <a:srgbClr val="FFFFFF"/>
                    </a:gs>
                    <a:gs pos="100000">
                      <a:srgbClr val="FFFFFF"/>
                    </a:gs>
                  </a:gsLst>
                  <a:lin ang="5400000" scaled="0"/>
                </a:gradFill>
                <a:cs typeface="Segoe UI" panose="020B0502040204020203" pitchFamily="34" charset="0"/>
              </a:rPr>
              <a:t>User leaves company, AD object is deleted</a:t>
            </a:r>
          </a:p>
        </p:txBody>
      </p:sp>
      <p:pic>
        <p:nvPicPr>
          <p:cNvPr id="62" name="Picture 15" descr="paper-lock"/>
          <p:cNvPicPr>
            <a:picLocks noChangeAspect="1" noChangeArrowheads="1"/>
          </p:cNvPicPr>
          <p:nvPr/>
        </p:nvPicPr>
        <p:blipFill>
          <a:blip r:embed="rId3"/>
          <a:srcRect/>
          <a:stretch>
            <a:fillRect/>
          </a:stretch>
        </p:blipFill>
        <p:spPr bwMode="auto">
          <a:xfrm>
            <a:off x="4530451" y="3427402"/>
            <a:ext cx="473265" cy="640088"/>
          </a:xfrm>
          <a:prstGeom prst="rect">
            <a:avLst/>
          </a:prstGeom>
          <a:noFill/>
          <a:ln w="9525">
            <a:noFill/>
            <a:miter lim="800000"/>
            <a:headEnd/>
            <a:tailEnd/>
          </a:ln>
        </p:spPr>
      </p:pic>
      <p:cxnSp>
        <p:nvCxnSpPr>
          <p:cNvPr id="63" name="Straight Arrow Connector 62"/>
          <p:cNvCxnSpPr>
            <a:endCxn id="65" idx="1"/>
          </p:cNvCxnSpPr>
          <p:nvPr/>
        </p:nvCxnSpPr>
        <p:spPr>
          <a:xfrm>
            <a:off x="5228201" y="3703565"/>
            <a:ext cx="1805126" cy="0"/>
          </a:xfrm>
          <a:prstGeom prst="straightConnector1">
            <a:avLst/>
          </a:prstGeom>
          <a:ln w="57150" cap="sq">
            <a:solidFill>
              <a:schemeClr val="bg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64" name="TextBox 4"/>
          <p:cNvSpPr txBox="1"/>
          <p:nvPr/>
        </p:nvSpPr>
        <p:spPr>
          <a:xfrm>
            <a:off x="6130763" y="2572160"/>
            <a:ext cx="3203401" cy="482322"/>
          </a:xfrm>
          <a:prstGeom prst="rect">
            <a:avLst/>
          </a:prstGeom>
          <a:noFill/>
          <a:ln w="19050">
            <a:noFill/>
            <a:prstDash val="solid"/>
            <a:miter lim="800000"/>
          </a:ln>
          <a:effectLst/>
        </p:spPr>
        <p:txBody>
          <a:bodyPr wrap="square" lIns="58246" tIns="29122" rIns="93194" bIns="29122" rtlCol="0" anchor="ctr" anchorCtr="0">
            <a:spAutoFit/>
          </a:bodyPr>
          <a:lstStyle>
            <a:defPPr>
              <a:defRPr lang="en-US"/>
            </a:defPPr>
            <a:lvl1pPr marL="0" algn="l" defTabSz="914156" rtl="0" eaLnBrk="1" latinLnBrk="0" hangingPunct="1">
              <a:defRPr sz="1800" kern="1200">
                <a:solidFill>
                  <a:schemeClr val="tx1"/>
                </a:solidFill>
                <a:latin typeface="+mn-lt"/>
                <a:ea typeface="+mn-ea"/>
                <a:cs typeface="+mn-cs"/>
              </a:defRPr>
            </a:lvl1pPr>
            <a:lvl2pPr marL="457078" algn="l" defTabSz="914156" rtl="0" eaLnBrk="1" latinLnBrk="0" hangingPunct="1">
              <a:defRPr sz="1800" kern="1200">
                <a:solidFill>
                  <a:schemeClr val="tx1"/>
                </a:solidFill>
                <a:latin typeface="+mn-lt"/>
                <a:ea typeface="+mn-ea"/>
                <a:cs typeface="+mn-cs"/>
              </a:defRPr>
            </a:lvl2pPr>
            <a:lvl3pPr marL="914156" algn="l" defTabSz="914156" rtl="0" eaLnBrk="1" latinLnBrk="0" hangingPunct="1">
              <a:defRPr sz="1800" kern="1200">
                <a:solidFill>
                  <a:schemeClr val="tx1"/>
                </a:solidFill>
                <a:latin typeface="+mn-lt"/>
                <a:ea typeface="+mn-ea"/>
                <a:cs typeface="+mn-cs"/>
              </a:defRPr>
            </a:lvl3pPr>
            <a:lvl4pPr marL="1371233" algn="l" defTabSz="914156" rtl="0" eaLnBrk="1" latinLnBrk="0" hangingPunct="1">
              <a:defRPr sz="1800" kern="1200">
                <a:solidFill>
                  <a:schemeClr val="tx1"/>
                </a:solidFill>
                <a:latin typeface="+mn-lt"/>
                <a:ea typeface="+mn-ea"/>
                <a:cs typeface="+mn-cs"/>
              </a:defRPr>
            </a:lvl4pPr>
            <a:lvl5pPr marL="1828313" algn="l" defTabSz="914156" rtl="0" eaLnBrk="1" latinLnBrk="0" hangingPunct="1">
              <a:defRPr sz="1800" kern="1200">
                <a:solidFill>
                  <a:schemeClr val="tx1"/>
                </a:solidFill>
                <a:latin typeface="+mn-lt"/>
                <a:ea typeface="+mn-ea"/>
                <a:cs typeface="+mn-cs"/>
              </a:defRPr>
            </a:lvl5pPr>
            <a:lvl6pPr marL="2285391" algn="l" defTabSz="914156" rtl="0" eaLnBrk="1" latinLnBrk="0" hangingPunct="1">
              <a:defRPr sz="1800" kern="1200">
                <a:solidFill>
                  <a:schemeClr val="tx1"/>
                </a:solidFill>
                <a:latin typeface="+mn-lt"/>
                <a:ea typeface="+mn-ea"/>
                <a:cs typeface="+mn-cs"/>
              </a:defRPr>
            </a:lvl6pPr>
            <a:lvl7pPr marL="2742468" algn="l" defTabSz="914156" rtl="0" eaLnBrk="1" latinLnBrk="0" hangingPunct="1">
              <a:defRPr sz="1800" kern="1200">
                <a:solidFill>
                  <a:schemeClr val="tx1"/>
                </a:solidFill>
                <a:latin typeface="+mn-lt"/>
                <a:ea typeface="+mn-ea"/>
                <a:cs typeface="+mn-cs"/>
              </a:defRPr>
            </a:lvl7pPr>
            <a:lvl8pPr marL="3199546" algn="l" defTabSz="914156" rtl="0" eaLnBrk="1" latinLnBrk="0" hangingPunct="1">
              <a:defRPr sz="1800" kern="1200">
                <a:solidFill>
                  <a:schemeClr val="tx1"/>
                </a:solidFill>
                <a:latin typeface="+mn-lt"/>
                <a:ea typeface="+mn-ea"/>
                <a:cs typeface="+mn-cs"/>
              </a:defRPr>
            </a:lvl8pPr>
            <a:lvl9pPr marL="3656624" algn="l" defTabSz="914156" rtl="0" eaLnBrk="1" latinLnBrk="0" hangingPunct="1">
              <a:defRPr sz="1800" kern="1200">
                <a:solidFill>
                  <a:schemeClr val="tx1"/>
                </a:solidFill>
                <a:latin typeface="+mn-lt"/>
                <a:ea typeface="+mn-ea"/>
                <a:cs typeface="+mn-cs"/>
              </a:defRPr>
            </a:lvl9pPr>
          </a:lstStyle>
          <a:p>
            <a:pPr marL="0" lvl="1">
              <a:lnSpc>
                <a:spcPct val="90000"/>
              </a:lnSpc>
            </a:pPr>
            <a:r>
              <a:rPr lang="en-US" sz="1499" dirty="0">
                <a:gradFill>
                  <a:gsLst>
                    <a:gs pos="0">
                      <a:srgbClr val="FFFFFF"/>
                    </a:gs>
                    <a:gs pos="100000">
                      <a:srgbClr val="FFFFFF"/>
                    </a:gs>
                  </a:gsLst>
                  <a:lin ang="5400000" scaled="0"/>
                </a:gradFill>
                <a:cs typeface="Segoe UI" panose="020B0502040204020203" pitchFamily="34" charset="0"/>
              </a:rPr>
              <a:t>The license will be released, and the In-Place Hold remains enabled</a:t>
            </a:r>
          </a:p>
        </p:txBody>
      </p:sp>
      <p:pic>
        <p:nvPicPr>
          <p:cNvPr id="65" name="Picture 15" descr="paper-lock"/>
          <p:cNvPicPr>
            <a:picLocks noChangeAspect="1" noChangeArrowheads="1"/>
          </p:cNvPicPr>
          <p:nvPr/>
        </p:nvPicPr>
        <p:blipFill>
          <a:blip r:embed="rId3"/>
          <a:srcRect/>
          <a:stretch>
            <a:fillRect/>
          </a:stretch>
        </p:blipFill>
        <p:spPr bwMode="auto">
          <a:xfrm>
            <a:off x="7033327" y="3383521"/>
            <a:ext cx="473265" cy="640088"/>
          </a:xfrm>
          <a:prstGeom prst="rect">
            <a:avLst/>
          </a:prstGeom>
          <a:noFill/>
          <a:ln w="9525">
            <a:noFill/>
            <a:miter lim="800000"/>
            <a:headEnd/>
            <a:tailEnd/>
          </a:ln>
        </p:spPr>
      </p:pic>
      <p:pic>
        <p:nvPicPr>
          <p:cNvPr id="66"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7506592" y="3164797"/>
            <a:ext cx="379068" cy="96999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9"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rot="16200000">
            <a:off x="7222602" y="5105432"/>
            <a:ext cx="947045" cy="947045"/>
          </a:xfrm>
          <a:prstGeom prst="rect">
            <a:avLst/>
          </a:prstGeom>
          <a:noFill/>
          <a:extLst>
            <a:ext uri="{909E8E84-426E-40DD-AFC4-6F175D3DCCD1}">
              <a14:hiddenFill xmlns:a14="http://schemas.microsoft.com/office/drawing/2010/main">
                <a:solidFill>
                  <a:srgbClr val="FFFFFF"/>
                </a:solidFill>
              </a14:hiddenFill>
            </a:ext>
          </a:extLst>
        </p:spPr>
      </p:pic>
      <p:sp>
        <p:nvSpPr>
          <p:cNvPr id="72" name="TextBox 4"/>
          <p:cNvSpPr txBox="1"/>
          <p:nvPr/>
        </p:nvSpPr>
        <p:spPr>
          <a:xfrm>
            <a:off x="5987863" y="6109557"/>
            <a:ext cx="3739981" cy="482322"/>
          </a:xfrm>
          <a:prstGeom prst="rect">
            <a:avLst/>
          </a:prstGeom>
          <a:noFill/>
          <a:ln w="19050">
            <a:noFill/>
            <a:prstDash val="solid"/>
            <a:miter lim="800000"/>
          </a:ln>
          <a:effectLst/>
        </p:spPr>
        <p:txBody>
          <a:bodyPr wrap="square" lIns="58246" tIns="29122" rIns="93194" bIns="29122" rtlCol="0" anchor="ctr" anchorCtr="0">
            <a:spAutoFit/>
          </a:bodyPr>
          <a:lstStyle>
            <a:defPPr>
              <a:defRPr lang="en-US"/>
            </a:defPPr>
            <a:lvl1pPr marL="0" algn="l" defTabSz="914156" rtl="0" eaLnBrk="1" latinLnBrk="0" hangingPunct="1">
              <a:defRPr sz="1800" kern="1200">
                <a:solidFill>
                  <a:schemeClr val="tx1"/>
                </a:solidFill>
                <a:latin typeface="+mn-lt"/>
                <a:ea typeface="+mn-ea"/>
                <a:cs typeface="+mn-cs"/>
              </a:defRPr>
            </a:lvl1pPr>
            <a:lvl2pPr marL="457078" algn="l" defTabSz="914156" rtl="0" eaLnBrk="1" latinLnBrk="0" hangingPunct="1">
              <a:defRPr sz="1800" kern="1200">
                <a:solidFill>
                  <a:schemeClr val="tx1"/>
                </a:solidFill>
                <a:latin typeface="+mn-lt"/>
                <a:ea typeface="+mn-ea"/>
                <a:cs typeface="+mn-cs"/>
              </a:defRPr>
            </a:lvl2pPr>
            <a:lvl3pPr marL="914156" algn="l" defTabSz="914156" rtl="0" eaLnBrk="1" latinLnBrk="0" hangingPunct="1">
              <a:defRPr sz="1800" kern="1200">
                <a:solidFill>
                  <a:schemeClr val="tx1"/>
                </a:solidFill>
                <a:latin typeface="+mn-lt"/>
                <a:ea typeface="+mn-ea"/>
                <a:cs typeface="+mn-cs"/>
              </a:defRPr>
            </a:lvl3pPr>
            <a:lvl4pPr marL="1371233" algn="l" defTabSz="914156" rtl="0" eaLnBrk="1" latinLnBrk="0" hangingPunct="1">
              <a:defRPr sz="1800" kern="1200">
                <a:solidFill>
                  <a:schemeClr val="tx1"/>
                </a:solidFill>
                <a:latin typeface="+mn-lt"/>
                <a:ea typeface="+mn-ea"/>
                <a:cs typeface="+mn-cs"/>
              </a:defRPr>
            </a:lvl4pPr>
            <a:lvl5pPr marL="1828313" algn="l" defTabSz="914156" rtl="0" eaLnBrk="1" latinLnBrk="0" hangingPunct="1">
              <a:defRPr sz="1800" kern="1200">
                <a:solidFill>
                  <a:schemeClr val="tx1"/>
                </a:solidFill>
                <a:latin typeface="+mn-lt"/>
                <a:ea typeface="+mn-ea"/>
                <a:cs typeface="+mn-cs"/>
              </a:defRPr>
            </a:lvl5pPr>
            <a:lvl6pPr marL="2285391" algn="l" defTabSz="914156" rtl="0" eaLnBrk="1" latinLnBrk="0" hangingPunct="1">
              <a:defRPr sz="1800" kern="1200">
                <a:solidFill>
                  <a:schemeClr val="tx1"/>
                </a:solidFill>
                <a:latin typeface="+mn-lt"/>
                <a:ea typeface="+mn-ea"/>
                <a:cs typeface="+mn-cs"/>
              </a:defRPr>
            </a:lvl6pPr>
            <a:lvl7pPr marL="2742468" algn="l" defTabSz="914156" rtl="0" eaLnBrk="1" latinLnBrk="0" hangingPunct="1">
              <a:defRPr sz="1800" kern="1200">
                <a:solidFill>
                  <a:schemeClr val="tx1"/>
                </a:solidFill>
                <a:latin typeface="+mn-lt"/>
                <a:ea typeface="+mn-ea"/>
                <a:cs typeface="+mn-cs"/>
              </a:defRPr>
            </a:lvl7pPr>
            <a:lvl8pPr marL="3199546" algn="l" defTabSz="914156" rtl="0" eaLnBrk="1" latinLnBrk="0" hangingPunct="1">
              <a:defRPr sz="1800" kern="1200">
                <a:solidFill>
                  <a:schemeClr val="tx1"/>
                </a:solidFill>
                <a:latin typeface="+mn-lt"/>
                <a:ea typeface="+mn-ea"/>
                <a:cs typeface="+mn-cs"/>
              </a:defRPr>
            </a:lvl8pPr>
            <a:lvl9pPr marL="3656624" algn="l" defTabSz="914156" rtl="0" eaLnBrk="1" latinLnBrk="0" hangingPunct="1">
              <a:defRPr sz="1800" kern="1200">
                <a:solidFill>
                  <a:schemeClr val="tx1"/>
                </a:solidFill>
                <a:latin typeface="+mn-lt"/>
                <a:ea typeface="+mn-ea"/>
                <a:cs typeface="+mn-cs"/>
              </a:defRPr>
            </a:lvl9pPr>
          </a:lstStyle>
          <a:p>
            <a:pPr marL="0" lvl="1">
              <a:lnSpc>
                <a:spcPct val="90000"/>
              </a:lnSpc>
            </a:pPr>
            <a:r>
              <a:rPr lang="en-US" sz="1499" dirty="0">
                <a:gradFill>
                  <a:gsLst>
                    <a:gs pos="0">
                      <a:srgbClr val="FFFFFF"/>
                    </a:gs>
                    <a:gs pos="100000">
                      <a:srgbClr val="FFFFFF"/>
                    </a:gs>
                  </a:gsLst>
                  <a:lin ang="5400000" scaled="0"/>
                </a:gradFill>
                <a:cs typeface="Segoe UI" panose="020B0502040204020203" pitchFamily="34" charset="0"/>
              </a:rPr>
              <a:t>Inactive data can now be searched and accessed only through eDiscovery</a:t>
            </a:r>
          </a:p>
        </p:txBody>
      </p:sp>
      <p:cxnSp>
        <p:nvCxnSpPr>
          <p:cNvPr id="73" name="Straight Arrow Connector 72"/>
          <p:cNvCxnSpPr/>
          <p:nvPr/>
        </p:nvCxnSpPr>
        <p:spPr>
          <a:xfrm flipH="1" flipV="1">
            <a:off x="7686660" y="4132184"/>
            <a:ext cx="9464" cy="1037941"/>
          </a:xfrm>
          <a:prstGeom prst="straightConnector1">
            <a:avLst/>
          </a:prstGeom>
          <a:ln w="57150" cap="sq">
            <a:solidFill>
              <a:schemeClr val="bg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8201269" y="3703565"/>
            <a:ext cx="2210857" cy="0"/>
          </a:xfrm>
          <a:prstGeom prst="straightConnector1">
            <a:avLst/>
          </a:prstGeom>
          <a:ln w="57150" cap="sq">
            <a:solidFill>
              <a:schemeClr val="bg1"/>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pic>
        <p:nvPicPr>
          <p:cNvPr id="80" name="Picture 15" descr="paper-lock"/>
          <p:cNvPicPr>
            <a:picLocks noChangeAspect="1" noChangeArrowheads="1"/>
          </p:cNvPicPr>
          <p:nvPr/>
        </p:nvPicPr>
        <p:blipFill>
          <a:blip r:embed="rId3"/>
          <a:srcRect/>
          <a:stretch>
            <a:fillRect/>
          </a:stretch>
        </p:blipFill>
        <p:spPr bwMode="auto">
          <a:xfrm>
            <a:off x="10783012" y="3379057"/>
            <a:ext cx="473265" cy="640088"/>
          </a:xfrm>
          <a:prstGeom prst="rect">
            <a:avLst/>
          </a:prstGeom>
          <a:noFill/>
          <a:ln w="9525">
            <a:noFill/>
            <a:miter lim="800000"/>
            <a:headEnd/>
            <a:tailEnd/>
          </a:ln>
        </p:spPr>
      </p:pic>
      <p:pic>
        <p:nvPicPr>
          <p:cNvPr id="81"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1256277" y="3160333"/>
            <a:ext cx="379068" cy="96999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2" name="TextBox 4"/>
          <p:cNvSpPr txBox="1"/>
          <p:nvPr/>
        </p:nvSpPr>
        <p:spPr>
          <a:xfrm>
            <a:off x="9308485" y="4350589"/>
            <a:ext cx="2949054" cy="694077"/>
          </a:xfrm>
          <a:prstGeom prst="rect">
            <a:avLst/>
          </a:prstGeom>
          <a:noFill/>
          <a:ln w="19050">
            <a:noFill/>
            <a:prstDash val="solid"/>
            <a:miter lim="800000"/>
          </a:ln>
          <a:effectLst/>
        </p:spPr>
        <p:txBody>
          <a:bodyPr wrap="square" lIns="58246" tIns="29122" rIns="93194" bIns="29122" rtlCol="0" anchor="ctr" anchorCtr="0">
            <a:spAutoFit/>
          </a:bodyPr>
          <a:lstStyle>
            <a:defPPr>
              <a:defRPr lang="en-US"/>
            </a:defPPr>
            <a:lvl1pPr marL="0" algn="l" defTabSz="914156" rtl="0" eaLnBrk="1" latinLnBrk="0" hangingPunct="1">
              <a:defRPr sz="1800" kern="1200">
                <a:solidFill>
                  <a:schemeClr val="tx1"/>
                </a:solidFill>
                <a:latin typeface="+mn-lt"/>
                <a:ea typeface="+mn-ea"/>
                <a:cs typeface="+mn-cs"/>
              </a:defRPr>
            </a:lvl1pPr>
            <a:lvl2pPr marL="457078" algn="l" defTabSz="914156" rtl="0" eaLnBrk="1" latinLnBrk="0" hangingPunct="1">
              <a:defRPr sz="1800" kern="1200">
                <a:solidFill>
                  <a:schemeClr val="tx1"/>
                </a:solidFill>
                <a:latin typeface="+mn-lt"/>
                <a:ea typeface="+mn-ea"/>
                <a:cs typeface="+mn-cs"/>
              </a:defRPr>
            </a:lvl2pPr>
            <a:lvl3pPr marL="914156" algn="l" defTabSz="914156" rtl="0" eaLnBrk="1" latinLnBrk="0" hangingPunct="1">
              <a:defRPr sz="1800" kern="1200">
                <a:solidFill>
                  <a:schemeClr val="tx1"/>
                </a:solidFill>
                <a:latin typeface="+mn-lt"/>
                <a:ea typeface="+mn-ea"/>
                <a:cs typeface="+mn-cs"/>
              </a:defRPr>
            </a:lvl3pPr>
            <a:lvl4pPr marL="1371233" algn="l" defTabSz="914156" rtl="0" eaLnBrk="1" latinLnBrk="0" hangingPunct="1">
              <a:defRPr sz="1800" kern="1200">
                <a:solidFill>
                  <a:schemeClr val="tx1"/>
                </a:solidFill>
                <a:latin typeface="+mn-lt"/>
                <a:ea typeface="+mn-ea"/>
                <a:cs typeface="+mn-cs"/>
              </a:defRPr>
            </a:lvl4pPr>
            <a:lvl5pPr marL="1828313" algn="l" defTabSz="914156" rtl="0" eaLnBrk="1" latinLnBrk="0" hangingPunct="1">
              <a:defRPr sz="1800" kern="1200">
                <a:solidFill>
                  <a:schemeClr val="tx1"/>
                </a:solidFill>
                <a:latin typeface="+mn-lt"/>
                <a:ea typeface="+mn-ea"/>
                <a:cs typeface="+mn-cs"/>
              </a:defRPr>
            </a:lvl5pPr>
            <a:lvl6pPr marL="2285391" algn="l" defTabSz="914156" rtl="0" eaLnBrk="1" latinLnBrk="0" hangingPunct="1">
              <a:defRPr sz="1800" kern="1200">
                <a:solidFill>
                  <a:schemeClr val="tx1"/>
                </a:solidFill>
                <a:latin typeface="+mn-lt"/>
                <a:ea typeface="+mn-ea"/>
                <a:cs typeface="+mn-cs"/>
              </a:defRPr>
            </a:lvl6pPr>
            <a:lvl7pPr marL="2742468" algn="l" defTabSz="914156" rtl="0" eaLnBrk="1" latinLnBrk="0" hangingPunct="1">
              <a:defRPr sz="1800" kern="1200">
                <a:solidFill>
                  <a:schemeClr val="tx1"/>
                </a:solidFill>
                <a:latin typeface="+mn-lt"/>
                <a:ea typeface="+mn-ea"/>
                <a:cs typeface="+mn-cs"/>
              </a:defRPr>
            </a:lvl7pPr>
            <a:lvl8pPr marL="3199546" algn="l" defTabSz="914156" rtl="0" eaLnBrk="1" latinLnBrk="0" hangingPunct="1">
              <a:defRPr sz="1800" kern="1200">
                <a:solidFill>
                  <a:schemeClr val="tx1"/>
                </a:solidFill>
                <a:latin typeface="+mn-lt"/>
                <a:ea typeface="+mn-ea"/>
                <a:cs typeface="+mn-cs"/>
              </a:defRPr>
            </a:lvl8pPr>
            <a:lvl9pPr marL="3656624" algn="l" defTabSz="914156" rtl="0" eaLnBrk="1" latinLnBrk="0" hangingPunct="1">
              <a:defRPr sz="1800" kern="1200">
                <a:solidFill>
                  <a:schemeClr val="tx1"/>
                </a:solidFill>
                <a:latin typeface="+mn-lt"/>
                <a:ea typeface="+mn-ea"/>
                <a:cs typeface="+mn-cs"/>
              </a:defRPr>
            </a:lvl9pPr>
          </a:lstStyle>
          <a:p>
            <a:pPr marL="0" lvl="1">
              <a:lnSpc>
                <a:spcPct val="90000"/>
              </a:lnSpc>
            </a:pPr>
            <a:r>
              <a:rPr lang="en-US" sz="1499" dirty="0">
                <a:gradFill>
                  <a:gsLst>
                    <a:gs pos="0">
                      <a:srgbClr val="FFFFFF"/>
                    </a:gs>
                    <a:gs pos="100000">
                      <a:srgbClr val="FFFFFF"/>
                    </a:gs>
                  </a:gsLst>
                  <a:lin ang="5400000" scaled="0"/>
                </a:gradFill>
                <a:cs typeface="Segoe UI" panose="020B0502040204020203" pitchFamily="34" charset="0"/>
              </a:rPr>
              <a:t>The hold is removed or reaches its specified end date. The data is then deleted</a:t>
            </a:r>
          </a:p>
        </p:txBody>
      </p:sp>
      <p:grpSp>
        <p:nvGrpSpPr>
          <p:cNvPr id="21" name="Group 20"/>
          <p:cNvGrpSpPr/>
          <p:nvPr/>
        </p:nvGrpSpPr>
        <p:grpSpPr>
          <a:xfrm>
            <a:off x="990314" y="3143134"/>
            <a:ext cx="769437" cy="924356"/>
            <a:chOff x="3668468" y="3625354"/>
            <a:chExt cx="769437" cy="924356"/>
          </a:xfrm>
        </p:grpSpPr>
        <p:sp>
          <p:nvSpPr>
            <p:cNvPr id="22" name="Oval 282"/>
            <p:cNvSpPr/>
            <p:nvPr/>
          </p:nvSpPr>
          <p:spPr bwMode="auto">
            <a:xfrm>
              <a:off x="3668468" y="4133520"/>
              <a:ext cx="769437" cy="416190"/>
            </a:xfrm>
            <a:custGeom>
              <a:avLst/>
              <a:gdLst>
                <a:gd name="connsiteX0" fmla="*/ 0 w 453983"/>
                <a:gd name="connsiteY0" fmla="*/ 180276 h 360551"/>
                <a:gd name="connsiteX1" fmla="*/ 226992 w 453983"/>
                <a:gd name="connsiteY1" fmla="*/ 0 h 360551"/>
                <a:gd name="connsiteX2" fmla="*/ 453984 w 453983"/>
                <a:gd name="connsiteY2" fmla="*/ 180276 h 360551"/>
                <a:gd name="connsiteX3" fmla="*/ 226992 w 453983"/>
                <a:gd name="connsiteY3" fmla="*/ 360552 h 360551"/>
                <a:gd name="connsiteX4" fmla="*/ 0 w 453983"/>
                <a:gd name="connsiteY4" fmla="*/ 180276 h 360551"/>
                <a:gd name="connsiteX0" fmla="*/ 0 w 453984"/>
                <a:gd name="connsiteY0" fmla="*/ 180276 h 180276"/>
                <a:gd name="connsiteX1" fmla="*/ 226992 w 453984"/>
                <a:gd name="connsiteY1" fmla="*/ 0 h 180276"/>
                <a:gd name="connsiteX2" fmla="*/ 453984 w 453984"/>
                <a:gd name="connsiteY2" fmla="*/ 180276 h 180276"/>
                <a:gd name="connsiteX3" fmla="*/ 0 w 453984"/>
                <a:gd name="connsiteY3" fmla="*/ 180276 h 180276"/>
                <a:gd name="connsiteX0" fmla="*/ 0 w 453984"/>
                <a:gd name="connsiteY0" fmla="*/ 180276 h 180276"/>
                <a:gd name="connsiteX1" fmla="*/ 226992 w 453984"/>
                <a:gd name="connsiteY1" fmla="*/ 0 h 180276"/>
                <a:gd name="connsiteX2" fmla="*/ 453984 w 453984"/>
                <a:gd name="connsiteY2" fmla="*/ 180276 h 180276"/>
                <a:gd name="connsiteX3" fmla="*/ 0 w 453984"/>
                <a:gd name="connsiteY3" fmla="*/ 180276 h 180276"/>
              </a:gdLst>
              <a:ahLst/>
              <a:cxnLst>
                <a:cxn ang="0">
                  <a:pos x="connsiteX0" y="connsiteY0"/>
                </a:cxn>
                <a:cxn ang="0">
                  <a:pos x="connsiteX1" y="connsiteY1"/>
                </a:cxn>
                <a:cxn ang="0">
                  <a:pos x="connsiteX2" y="connsiteY2"/>
                </a:cxn>
                <a:cxn ang="0">
                  <a:pos x="connsiteX3" y="connsiteY3"/>
                </a:cxn>
              </a:cxnLst>
              <a:rect l="l" t="t" r="r" b="b"/>
              <a:pathLst>
                <a:path w="453984" h="180276">
                  <a:moveTo>
                    <a:pt x="0" y="180276"/>
                  </a:moveTo>
                  <a:cubicBezTo>
                    <a:pt x="0" y="80712"/>
                    <a:pt x="101628" y="0"/>
                    <a:pt x="226992" y="0"/>
                  </a:cubicBezTo>
                  <a:cubicBezTo>
                    <a:pt x="352356" y="0"/>
                    <a:pt x="453984" y="80712"/>
                    <a:pt x="453984" y="180276"/>
                  </a:cubicBezTo>
                  <a:lnTo>
                    <a:pt x="0" y="180276"/>
                  </a:lnTo>
                  <a:close/>
                </a:path>
              </a:pathLst>
            </a:custGeom>
            <a:solidFill>
              <a:schemeClr val="bg1"/>
            </a:solidFill>
            <a:ln w="254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25" name="Oval 24"/>
            <p:cNvSpPr/>
            <p:nvPr/>
          </p:nvSpPr>
          <p:spPr bwMode="auto">
            <a:xfrm>
              <a:off x="3804458" y="3625354"/>
              <a:ext cx="500578" cy="507051"/>
            </a:xfrm>
            <a:prstGeom prst="ellipse">
              <a:avLst/>
            </a:prstGeom>
            <a:solidFill>
              <a:schemeClr val="bg1"/>
            </a:solidFill>
            <a:ln w="254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grpSp>
      <p:grpSp>
        <p:nvGrpSpPr>
          <p:cNvPr id="27" name="Group 26"/>
          <p:cNvGrpSpPr/>
          <p:nvPr/>
        </p:nvGrpSpPr>
        <p:grpSpPr>
          <a:xfrm>
            <a:off x="3675227" y="3160333"/>
            <a:ext cx="769437" cy="924356"/>
            <a:chOff x="3668468" y="3625354"/>
            <a:chExt cx="769437" cy="924356"/>
          </a:xfrm>
        </p:grpSpPr>
        <p:sp>
          <p:nvSpPr>
            <p:cNvPr id="28" name="Oval 282"/>
            <p:cNvSpPr/>
            <p:nvPr/>
          </p:nvSpPr>
          <p:spPr bwMode="auto">
            <a:xfrm>
              <a:off x="3668468" y="4133520"/>
              <a:ext cx="769437" cy="416190"/>
            </a:xfrm>
            <a:custGeom>
              <a:avLst/>
              <a:gdLst>
                <a:gd name="connsiteX0" fmla="*/ 0 w 453983"/>
                <a:gd name="connsiteY0" fmla="*/ 180276 h 360551"/>
                <a:gd name="connsiteX1" fmla="*/ 226992 w 453983"/>
                <a:gd name="connsiteY1" fmla="*/ 0 h 360551"/>
                <a:gd name="connsiteX2" fmla="*/ 453984 w 453983"/>
                <a:gd name="connsiteY2" fmla="*/ 180276 h 360551"/>
                <a:gd name="connsiteX3" fmla="*/ 226992 w 453983"/>
                <a:gd name="connsiteY3" fmla="*/ 360552 h 360551"/>
                <a:gd name="connsiteX4" fmla="*/ 0 w 453983"/>
                <a:gd name="connsiteY4" fmla="*/ 180276 h 360551"/>
                <a:gd name="connsiteX0" fmla="*/ 0 w 453984"/>
                <a:gd name="connsiteY0" fmla="*/ 180276 h 180276"/>
                <a:gd name="connsiteX1" fmla="*/ 226992 w 453984"/>
                <a:gd name="connsiteY1" fmla="*/ 0 h 180276"/>
                <a:gd name="connsiteX2" fmla="*/ 453984 w 453984"/>
                <a:gd name="connsiteY2" fmla="*/ 180276 h 180276"/>
                <a:gd name="connsiteX3" fmla="*/ 0 w 453984"/>
                <a:gd name="connsiteY3" fmla="*/ 180276 h 180276"/>
                <a:gd name="connsiteX0" fmla="*/ 0 w 453984"/>
                <a:gd name="connsiteY0" fmla="*/ 180276 h 180276"/>
                <a:gd name="connsiteX1" fmla="*/ 226992 w 453984"/>
                <a:gd name="connsiteY1" fmla="*/ 0 h 180276"/>
                <a:gd name="connsiteX2" fmla="*/ 453984 w 453984"/>
                <a:gd name="connsiteY2" fmla="*/ 180276 h 180276"/>
                <a:gd name="connsiteX3" fmla="*/ 0 w 453984"/>
                <a:gd name="connsiteY3" fmla="*/ 180276 h 180276"/>
              </a:gdLst>
              <a:ahLst/>
              <a:cxnLst>
                <a:cxn ang="0">
                  <a:pos x="connsiteX0" y="connsiteY0"/>
                </a:cxn>
                <a:cxn ang="0">
                  <a:pos x="connsiteX1" y="connsiteY1"/>
                </a:cxn>
                <a:cxn ang="0">
                  <a:pos x="connsiteX2" y="connsiteY2"/>
                </a:cxn>
                <a:cxn ang="0">
                  <a:pos x="connsiteX3" y="connsiteY3"/>
                </a:cxn>
              </a:cxnLst>
              <a:rect l="l" t="t" r="r" b="b"/>
              <a:pathLst>
                <a:path w="453984" h="180276">
                  <a:moveTo>
                    <a:pt x="0" y="180276"/>
                  </a:moveTo>
                  <a:cubicBezTo>
                    <a:pt x="0" y="80712"/>
                    <a:pt x="101628" y="0"/>
                    <a:pt x="226992" y="0"/>
                  </a:cubicBezTo>
                  <a:cubicBezTo>
                    <a:pt x="352356" y="0"/>
                    <a:pt x="453984" y="80712"/>
                    <a:pt x="453984" y="180276"/>
                  </a:cubicBezTo>
                  <a:lnTo>
                    <a:pt x="0" y="180276"/>
                  </a:lnTo>
                  <a:close/>
                </a:path>
              </a:pathLst>
            </a:custGeom>
            <a:solidFill>
              <a:schemeClr val="bg1"/>
            </a:solidFill>
            <a:ln w="254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sp>
          <p:nvSpPr>
            <p:cNvPr id="29" name="Oval 28"/>
            <p:cNvSpPr/>
            <p:nvPr/>
          </p:nvSpPr>
          <p:spPr bwMode="auto">
            <a:xfrm>
              <a:off x="3804458" y="3625354"/>
              <a:ext cx="500578" cy="507051"/>
            </a:xfrm>
            <a:prstGeom prst="ellipse">
              <a:avLst/>
            </a:prstGeom>
            <a:solidFill>
              <a:schemeClr val="bg1"/>
            </a:solidFill>
            <a:ln w="254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US" sz="2200" dirty="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379494081"/>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par>
                                <p:cTn id="21" presetID="10"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fade">
                                      <p:cBhvr>
                                        <p:cTn id="28" dur="500"/>
                                        <p:tgtEl>
                                          <p:spTgt spid="6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4"/>
                                        </p:tgtEl>
                                        <p:attrNameLst>
                                          <p:attrName>style.visibility</p:attrName>
                                        </p:attrNameLst>
                                      </p:cBhvr>
                                      <p:to>
                                        <p:strVal val="visible"/>
                                      </p:to>
                                    </p:set>
                                    <p:animEffect transition="in" filter="fade">
                                      <p:cBhvr>
                                        <p:cTn id="33" dur="500"/>
                                        <p:tgtEl>
                                          <p:spTgt spid="64"/>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500"/>
                                        <p:tgtEl>
                                          <p:spTgt spid="66"/>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fade">
                                      <p:cBhvr>
                                        <p:cTn id="41" dur="500"/>
                                        <p:tgtEl>
                                          <p:spTgt spid="6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72"/>
                                        </p:tgtEl>
                                        <p:attrNameLst>
                                          <p:attrName>style.visibility</p:attrName>
                                        </p:attrNameLst>
                                      </p:cBhvr>
                                      <p:to>
                                        <p:strVal val="visible"/>
                                      </p:to>
                                    </p:set>
                                    <p:animEffect transition="in" filter="fade">
                                      <p:cBhvr>
                                        <p:cTn id="46" dur="500"/>
                                        <p:tgtEl>
                                          <p:spTgt spid="72"/>
                                        </p:tgtEl>
                                      </p:cBhvr>
                                    </p:animEffect>
                                  </p:childTnLst>
                                </p:cTn>
                              </p:par>
                              <p:par>
                                <p:cTn id="47" presetID="10" presetClass="entr" presetSubtype="0" fill="hold" nodeType="withEffect">
                                  <p:stCondLst>
                                    <p:cond delay="0"/>
                                  </p:stCondLst>
                                  <p:childTnLst>
                                    <p:set>
                                      <p:cBhvr>
                                        <p:cTn id="48" dur="1" fill="hold">
                                          <p:stCondLst>
                                            <p:cond delay="0"/>
                                          </p:stCondLst>
                                        </p:cTn>
                                        <p:tgtEl>
                                          <p:spTgt spid="73"/>
                                        </p:tgtEl>
                                        <p:attrNameLst>
                                          <p:attrName>style.visibility</p:attrName>
                                        </p:attrNameLst>
                                      </p:cBhvr>
                                      <p:to>
                                        <p:strVal val="visible"/>
                                      </p:to>
                                    </p:set>
                                    <p:animEffect transition="in" filter="fade">
                                      <p:cBhvr>
                                        <p:cTn id="49" dur="500"/>
                                        <p:tgtEl>
                                          <p:spTgt spid="73"/>
                                        </p:tgtEl>
                                      </p:cBhvr>
                                    </p:animEffect>
                                  </p:childTnLst>
                                </p:cTn>
                              </p:par>
                              <p:par>
                                <p:cTn id="50" presetID="10" presetClass="entr" presetSubtype="0" fill="hold" nodeType="with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fade">
                                      <p:cBhvr>
                                        <p:cTn id="52" dur="500"/>
                                        <p:tgtEl>
                                          <p:spTgt spid="6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fade">
                                      <p:cBhvr>
                                        <p:cTn id="57" dur="500"/>
                                        <p:tgtEl>
                                          <p:spTgt spid="77"/>
                                        </p:tgtEl>
                                      </p:cBhvr>
                                    </p:animEffec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81"/>
                                        </p:tgtEl>
                                        <p:attrNameLst>
                                          <p:attrName>style.visibility</p:attrName>
                                        </p:attrNameLst>
                                      </p:cBhvr>
                                      <p:to>
                                        <p:strVal val="visible"/>
                                      </p:to>
                                    </p:set>
                                    <p:animEffect transition="in" filter="fade">
                                      <p:cBhvr>
                                        <p:cTn id="61" dur="500"/>
                                        <p:tgtEl>
                                          <p:spTgt spid="8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fade">
                                      <p:cBhvr>
                                        <p:cTn id="64" dur="500"/>
                                        <p:tgtEl>
                                          <p:spTgt spid="82"/>
                                        </p:tgtEl>
                                      </p:cBhvr>
                                    </p:animEffect>
                                  </p:childTnLst>
                                </p:cTn>
                              </p:par>
                            </p:childTnLst>
                          </p:cTn>
                        </p:par>
                        <p:par>
                          <p:cTn id="65" fill="hold">
                            <p:stCondLst>
                              <p:cond delay="1000"/>
                            </p:stCondLst>
                            <p:childTnLst>
                              <p:par>
                                <p:cTn id="66" presetID="10" presetClass="exit" presetSubtype="0" fill="hold" nodeType="afterEffect">
                                  <p:stCondLst>
                                    <p:cond delay="0"/>
                                  </p:stCondLst>
                                  <p:childTnLst>
                                    <p:animEffect transition="out" filter="fade">
                                      <p:cBhvr>
                                        <p:cTn id="67" dur="2000"/>
                                        <p:tgtEl>
                                          <p:spTgt spid="80"/>
                                        </p:tgtEl>
                                      </p:cBhvr>
                                    </p:animEffect>
                                    <p:set>
                                      <p:cBhvr>
                                        <p:cTn id="68" dur="1" fill="hold">
                                          <p:stCondLst>
                                            <p:cond delay="1999"/>
                                          </p:stCondLst>
                                        </p:cTn>
                                        <p:tgtEl>
                                          <p:spTgt spid="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1" grpId="0"/>
      <p:bldP spid="64" grpId="0"/>
      <p:bldP spid="72" grpId="0"/>
      <p:bldP spid="8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Retention</a:t>
            </a:r>
            <a:endParaRPr lang="en-US" dirty="0"/>
          </a:p>
        </p:txBody>
      </p:sp>
    </p:spTree>
    <p:extLst>
      <p:ext uri="{BB962C8B-B14F-4D97-AF65-F5344CB8AC3E}">
        <p14:creationId xmlns:p14="http://schemas.microsoft.com/office/powerpoint/2010/main" val="339921315"/>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me</a:t>
            </a:r>
            <a:endParaRPr lang="en-US" dirty="0"/>
          </a:p>
        </p:txBody>
      </p:sp>
    </p:spTree>
    <p:extLst>
      <p:ext uri="{BB962C8B-B14F-4D97-AF65-F5344CB8AC3E}">
        <p14:creationId xmlns:p14="http://schemas.microsoft.com/office/powerpoint/2010/main" val="15861182"/>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1"/>
            <a:ext cx="11887200" cy="5896999"/>
          </a:xfrm>
        </p:spPr>
        <p:txBody>
          <a:bodyPr/>
          <a:lstStyle/>
          <a:p>
            <a:r>
              <a:rPr lang="en-US" sz="3600" dirty="0" smtClean="0"/>
              <a:t>Legal obligations</a:t>
            </a:r>
          </a:p>
          <a:p>
            <a:r>
              <a:rPr lang="en-US" sz="3600" dirty="0" smtClean="0"/>
              <a:t>Corporate governance standards</a:t>
            </a:r>
          </a:p>
          <a:p>
            <a:r>
              <a:rPr lang="en-US" sz="3600" dirty="0"/>
              <a:t>Industry regulations</a:t>
            </a:r>
          </a:p>
          <a:p>
            <a:pPr lvl="2"/>
            <a:r>
              <a:rPr lang="en-US" sz="2800" dirty="0" smtClean="0"/>
              <a:t>HIPAA</a:t>
            </a:r>
          </a:p>
          <a:p>
            <a:pPr lvl="2"/>
            <a:r>
              <a:rPr lang="en-US" sz="2800" dirty="0" smtClean="0"/>
              <a:t>OSHA</a:t>
            </a:r>
          </a:p>
          <a:p>
            <a:pPr lvl="2"/>
            <a:r>
              <a:rPr lang="en-US" sz="2800" dirty="0" smtClean="0"/>
              <a:t>Sarbanes-Oxley</a:t>
            </a:r>
          </a:p>
          <a:p>
            <a:pPr lvl="2"/>
            <a:r>
              <a:rPr lang="en-US" sz="2800" dirty="0" smtClean="0"/>
              <a:t>SEC 17a-4</a:t>
            </a:r>
          </a:p>
          <a:p>
            <a:pPr lvl="2"/>
            <a:r>
              <a:rPr lang="en-US" sz="2800" dirty="0" smtClean="0"/>
              <a:t>21 CFR part 11</a:t>
            </a:r>
          </a:p>
          <a:p>
            <a:pPr lvl="2"/>
            <a:r>
              <a:rPr lang="en-US" sz="2800" dirty="0" smtClean="0"/>
              <a:t>UK Public Records</a:t>
            </a:r>
          </a:p>
          <a:p>
            <a:pPr lvl="2"/>
            <a:r>
              <a:rPr lang="en-US" sz="2800" dirty="0" smtClean="0"/>
              <a:t>Data Protection Act</a:t>
            </a:r>
          </a:p>
          <a:p>
            <a:endParaRPr lang="en-US" dirty="0"/>
          </a:p>
        </p:txBody>
      </p:sp>
      <p:sp>
        <p:nvSpPr>
          <p:cNvPr id="3" name="Title 2"/>
          <p:cNvSpPr>
            <a:spLocks noGrp="1"/>
          </p:cNvSpPr>
          <p:nvPr>
            <p:ph type="title"/>
          </p:nvPr>
        </p:nvSpPr>
        <p:spPr/>
        <p:txBody>
          <a:bodyPr/>
          <a:lstStyle/>
          <a:p>
            <a:r>
              <a:rPr lang="en-US" dirty="0" smtClean="0"/>
              <a:t>Why do you need Retention?</a:t>
            </a:r>
            <a:endParaRPr lang="en-US" dirty="0"/>
          </a:p>
        </p:txBody>
      </p:sp>
    </p:spTree>
    <p:extLst>
      <p:ext uri="{BB962C8B-B14F-4D97-AF65-F5344CB8AC3E}">
        <p14:creationId xmlns:p14="http://schemas.microsoft.com/office/powerpoint/2010/main" val="2575797098"/>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1"/>
            <a:ext cx="11887200" cy="6032421"/>
          </a:xfrm>
        </p:spPr>
        <p:txBody>
          <a:bodyPr/>
          <a:lstStyle/>
          <a:p>
            <a:r>
              <a:rPr lang="en-US" dirty="0" smtClean="0"/>
              <a:t>In-Place retention</a:t>
            </a:r>
            <a:endParaRPr lang="en-US" dirty="0"/>
          </a:p>
          <a:p>
            <a:r>
              <a:rPr lang="en-US" dirty="0" smtClean="0"/>
              <a:t>Unified Policy across all workloads</a:t>
            </a:r>
          </a:p>
          <a:p>
            <a:r>
              <a:rPr lang="en-US" dirty="0" smtClean="0"/>
              <a:t>Preserve for X years, Delete once X years are up</a:t>
            </a:r>
          </a:p>
          <a:p>
            <a:r>
              <a:rPr lang="en-US" dirty="0" smtClean="0"/>
              <a:t>Automated policy enforcement</a:t>
            </a:r>
          </a:p>
          <a:p>
            <a:r>
              <a:rPr lang="en-US" dirty="0" smtClean="0"/>
              <a:t>DL/BCC information preserved – no need for journal based archiving</a:t>
            </a:r>
          </a:p>
          <a:p>
            <a:endParaRPr lang="en-US" dirty="0"/>
          </a:p>
          <a:p>
            <a:pPr marL="0" indent="0">
              <a:buNone/>
            </a:pPr>
            <a:r>
              <a:rPr lang="en-US" u="sng" dirty="0" smtClean="0">
                <a:solidFill>
                  <a:schemeClr val="tx1"/>
                </a:solidFill>
              </a:rPr>
              <a:t>Different from eDiscovery and Legal Holds</a:t>
            </a:r>
          </a:p>
          <a:p>
            <a:endParaRPr lang="en-US" dirty="0"/>
          </a:p>
        </p:txBody>
      </p:sp>
      <p:sp>
        <p:nvSpPr>
          <p:cNvPr id="3" name="Title 2"/>
          <p:cNvSpPr>
            <a:spLocks noGrp="1"/>
          </p:cNvSpPr>
          <p:nvPr>
            <p:ph type="title"/>
          </p:nvPr>
        </p:nvSpPr>
        <p:spPr/>
        <p:txBody>
          <a:bodyPr/>
          <a:lstStyle/>
          <a:p>
            <a:r>
              <a:rPr lang="en-US" dirty="0" smtClean="0"/>
              <a:t>Retention in O365</a:t>
            </a:r>
            <a:endParaRPr lang="en-US" dirty="0"/>
          </a:p>
        </p:txBody>
      </p:sp>
    </p:spTree>
    <p:extLst>
      <p:ext uri="{BB962C8B-B14F-4D97-AF65-F5344CB8AC3E}">
        <p14:creationId xmlns:p14="http://schemas.microsoft.com/office/powerpoint/2010/main" val="292637874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136776"/>
            <a:ext cx="10056812" cy="2178802"/>
          </a:xfrm>
        </p:spPr>
        <p:txBody>
          <a:bodyPr/>
          <a:lstStyle/>
          <a:p>
            <a:r>
              <a:rPr lang="en-US" dirty="0" smtClean="0"/>
              <a:t>Demo – Retention in the  Compliance Center</a:t>
            </a:r>
            <a:endParaRPr lang="en-US" dirty="0"/>
          </a:p>
        </p:txBody>
      </p:sp>
      <p:sp>
        <p:nvSpPr>
          <p:cNvPr id="4" name="Text Placeholder 3"/>
          <p:cNvSpPr>
            <a:spLocks noGrp="1"/>
          </p:cNvSpPr>
          <p:nvPr>
            <p:ph type="body" sz="quarter" idx="12"/>
          </p:nvPr>
        </p:nvSpPr>
        <p:spPr/>
        <p:txBody>
          <a:bodyPr/>
          <a:lstStyle/>
          <a:p>
            <a:r>
              <a:rPr lang="en-US" dirty="0" smtClean="0"/>
              <a:t>Dheepak Ramaswamy</a:t>
            </a:r>
            <a:endParaRPr lang="en-US" dirty="0"/>
          </a:p>
        </p:txBody>
      </p:sp>
    </p:spTree>
    <p:extLst>
      <p:ext uri="{BB962C8B-B14F-4D97-AF65-F5344CB8AC3E}">
        <p14:creationId xmlns:p14="http://schemas.microsoft.com/office/powerpoint/2010/main" val="6130969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136776"/>
            <a:ext cx="10056812" cy="2178802"/>
          </a:xfrm>
        </p:spPr>
        <p:txBody>
          <a:bodyPr/>
          <a:lstStyle/>
          <a:p>
            <a:r>
              <a:rPr lang="en-US" dirty="0" smtClean="0"/>
              <a:t>Demo – Public </a:t>
            </a:r>
            <a:r>
              <a:rPr lang="en-US" smtClean="0"/>
              <a:t>Folder Retention</a:t>
            </a:r>
            <a:endParaRPr lang="en-US" dirty="0"/>
          </a:p>
        </p:txBody>
      </p:sp>
      <p:sp>
        <p:nvSpPr>
          <p:cNvPr id="4" name="Text Placeholder 3"/>
          <p:cNvSpPr>
            <a:spLocks noGrp="1"/>
          </p:cNvSpPr>
          <p:nvPr>
            <p:ph type="body" sz="quarter" idx="12"/>
          </p:nvPr>
        </p:nvSpPr>
        <p:spPr/>
        <p:txBody>
          <a:bodyPr/>
          <a:lstStyle/>
          <a:p>
            <a:r>
              <a:rPr lang="en-US" dirty="0" smtClean="0"/>
              <a:t>Dheepak Ramaswamy</a:t>
            </a:r>
            <a:endParaRPr lang="en-US" dirty="0"/>
          </a:p>
        </p:txBody>
      </p:sp>
    </p:spTree>
    <p:extLst>
      <p:ext uri="{BB962C8B-B14F-4D97-AF65-F5344CB8AC3E}">
        <p14:creationId xmlns:p14="http://schemas.microsoft.com/office/powerpoint/2010/main" val="11674435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Governance (MRM)</a:t>
            </a:r>
            <a:endParaRPr lang="en-US" dirty="0"/>
          </a:p>
        </p:txBody>
      </p:sp>
    </p:spTree>
    <p:extLst>
      <p:ext uri="{BB962C8B-B14F-4D97-AF65-F5344CB8AC3E}">
        <p14:creationId xmlns:p14="http://schemas.microsoft.com/office/powerpoint/2010/main" val="2637293348"/>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1"/>
            <a:ext cx="5029199" cy="2769989"/>
          </a:xfrm>
        </p:spPr>
        <p:txBody>
          <a:bodyPr/>
          <a:lstStyle/>
          <a:p>
            <a:r>
              <a:rPr lang="en-US" dirty="0" smtClean="0"/>
              <a:t>Junk email</a:t>
            </a:r>
          </a:p>
          <a:p>
            <a:r>
              <a:rPr lang="en-US" dirty="0" smtClean="0"/>
              <a:t>OneDrive</a:t>
            </a:r>
          </a:p>
          <a:p>
            <a:r>
              <a:rPr lang="en-US" dirty="0" smtClean="0"/>
              <a:t>Team sharing site</a:t>
            </a:r>
          </a:p>
          <a:p>
            <a:r>
              <a:rPr lang="en-US" dirty="0" smtClean="0"/>
              <a:t>Limit user access to risky data</a:t>
            </a:r>
            <a:endParaRPr lang="en-US" dirty="0"/>
          </a:p>
        </p:txBody>
      </p:sp>
      <p:sp>
        <p:nvSpPr>
          <p:cNvPr id="3" name="Title 2"/>
          <p:cNvSpPr>
            <a:spLocks noGrp="1"/>
          </p:cNvSpPr>
          <p:nvPr>
            <p:ph type="title"/>
          </p:nvPr>
        </p:nvSpPr>
        <p:spPr/>
        <p:txBody>
          <a:bodyPr/>
          <a:lstStyle/>
          <a:p>
            <a:r>
              <a:rPr lang="en-US" dirty="0" smtClean="0"/>
              <a:t>Deletion policy</a:t>
            </a:r>
            <a:endParaRPr lang="en-US" dirty="0"/>
          </a:p>
        </p:txBody>
      </p:sp>
      <p:pic>
        <p:nvPicPr>
          <p:cNvPr id="4" name="Picture 5" descr="http://farm9.staticflickr.com/8074/8285880612_6a97707e02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2794" y="0"/>
            <a:ext cx="6963681" cy="6963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978369"/>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4639" y="2136776"/>
            <a:ext cx="10056812" cy="2178802"/>
          </a:xfrm>
        </p:spPr>
        <p:txBody>
          <a:bodyPr/>
          <a:lstStyle/>
          <a:p>
            <a:r>
              <a:rPr lang="en-US" dirty="0" smtClean="0"/>
              <a:t>Demo – Site deletion policy</a:t>
            </a:r>
            <a:endParaRPr lang="en-US" dirty="0"/>
          </a:p>
        </p:txBody>
      </p:sp>
      <p:sp>
        <p:nvSpPr>
          <p:cNvPr id="4" name="Text Placeholder 3"/>
          <p:cNvSpPr>
            <a:spLocks noGrp="1"/>
          </p:cNvSpPr>
          <p:nvPr>
            <p:ph type="body" sz="quarter" idx="12"/>
          </p:nvPr>
        </p:nvSpPr>
        <p:spPr/>
        <p:txBody>
          <a:bodyPr/>
          <a:lstStyle/>
          <a:p>
            <a:r>
              <a:rPr lang="en-US" dirty="0" smtClean="0"/>
              <a:t>Dheepak Ramaswamy</a:t>
            </a:r>
            <a:endParaRPr lang="en-US" dirty="0"/>
          </a:p>
        </p:txBody>
      </p:sp>
    </p:spTree>
    <p:extLst>
      <p:ext uri="{BB962C8B-B14F-4D97-AF65-F5344CB8AC3E}">
        <p14:creationId xmlns:p14="http://schemas.microsoft.com/office/powerpoint/2010/main" val="10212941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a:t>
            </a:r>
            <a:endParaRPr lang="en-US" dirty="0"/>
          </a:p>
        </p:txBody>
      </p:sp>
    </p:spTree>
    <p:extLst>
      <p:ext uri="{BB962C8B-B14F-4D97-AF65-F5344CB8AC3E}">
        <p14:creationId xmlns:p14="http://schemas.microsoft.com/office/powerpoint/2010/main" val="3984584942"/>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1"/>
            <a:ext cx="11887200" cy="2769989"/>
          </a:xfrm>
        </p:spPr>
        <p:txBody>
          <a:bodyPr/>
          <a:lstStyle/>
          <a:p>
            <a:r>
              <a:rPr lang="en-US" smtClean="0"/>
              <a:t>Groups</a:t>
            </a:r>
          </a:p>
          <a:p>
            <a:r>
              <a:rPr lang="en-US" dirty="0" smtClean="0"/>
              <a:t>WORM Storage – Immutable retention policy</a:t>
            </a:r>
          </a:p>
          <a:p>
            <a:r>
              <a:rPr lang="en-US" dirty="0" smtClean="0"/>
              <a:t>Supervisory review</a:t>
            </a:r>
          </a:p>
          <a:p>
            <a:endParaRPr lang="en-US" dirty="0"/>
          </a:p>
        </p:txBody>
      </p:sp>
      <p:sp>
        <p:nvSpPr>
          <p:cNvPr id="3" name="Title 2"/>
          <p:cNvSpPr>
            <a:spLocks noGrp="1"/>
          </p:cNvSpPr>
          <p:nvPr>
            <p:ph type="title"/>
          </p:nvPr>
        </p:nvSpPr>
        <p:spPr/>
        <p:txBody>
          <a:bodyPr/>
          <a:lstStyle/>
          <a:p>
            <a:r>
              <a:rPr lang="en-US" dirty="0" smtClean="0"/>
              <a:t>Roadmap</a:t>
            </a:r>
            <a:endParaRPr lang="en-US" dirty="0"/>
          </a:p>
        </p:txBody>
      </p:sp>
    </p:spTree>
    <p:extLst>
      <p:ext uri="{BB962C8B-B14F-4D97-AF65-F5344CB8AC3E}">
        <p14:creationId xmlns:p14="http://schemas.microsoft.com/office/powerpoint/2010/main" val="230208571"/>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9" name="TextBox 38"/>
          <p:cNvSpPr txBox="1"/>
          <p:nvPr/>
        </p:nvSpPr>
        <p:spPr>
          <a:xfrm>
            <a:off x="9230207" y="4370409"/>
            <a:ext cx="3002472" cy="1086066"/>
          </a:xfrm>
          <a:prstGeom prst="rect">
            <a:avLst/>
          </a:prstGeom>
          <a:noFill/>
        </p:spPr>
        <p:txBody>
          <a:bodyPr wrap="square" lIns="124308" tIns="62153" rIns="124308" bIns="62153" rtlCol="0">
            <a:spAutoFit/>
          </a:bodyPr>
          <a:lstStyle/>
          <a:p>
            <a:pPr algn="ctr" defTabSz="932563"/>
            <a:r>
              <a:rPr lang="en-US" sz="1530" b="1" dirty="0">
                <a:solidFill>
                  <a:srgbClr val="000000"/>
                </a:solidFill>
              </a:rPr>
              <a:t>Bring the data home</a:t>
            </a:r>
          </a:p>
          <a:p>
            <a:pPr algn="ctr" defTabSz="932563"/>
            <a:r>
              <a:rPr lang="en-US" sz="1530" dirty="0" smtClean="0">
                <a:solidFill>
                  <a:srgbClr val="000000"/>
                </a:solidFill>
              </a:rPr>
              <a:t>Import</a:t>
            </a:r>
            <a:endParaRPr lang="en-US" sz="1530" dirty="0">
              <a:solidFill>
                <a:srgbClr val="000000"/>
              </a:solidFill>
            </a:endParaRPr>
          </a:p>
          <a:p>
            <a:pPr algn="ctr" defTabSz="932563"/>
            <a:r>
              <a:rPr lang="en-US" sz="1530" dirty="0">
                <a:solidFill>
                  <a:srgbClr val="000000"/>
                </a:solidFill>
              </a:rPr>
              <a:t>Migrations from third party stores, more formats</a:t>
            </a:r>
            <a:endParaRPr lang="en-US" sz="1326" dirty="0">
              <a:solidFill>
                <a:srgbClr val="000000"/>
              </a:solidFill>
            </a:endParaRPr>
          </a:p>
        </p:txBody>
      </p:sp>
      <p:sp>
        <p:nvSpPr>
          <p:cNvPr id="85" name="TextBox 84"/>
          <p:cNvSpPr txBox="1"/>
          <p:nvPr/>
        </p:nvSpPr>
        <p:spPr>
          <a:xfrm>
            <a:off x="5196522" y="4297333"/>
            <a:ext cx="2883326" cy="605792"/>
          </a:xfrm>
          <a:prstGeom prst="rect">
            <a:avLst/>
          </a:prstGeom>
          <a:noFill/>
        </p:spPr>
        <p:txBody>
          <a:bodyPr wrap="square" lIns="124308" tIns="62153" rIns="124308" bIns="62153" rtlCol="0">
            <a:spAutoFit/>
          </a:bodyPr>
          <a:lstStyle/>
          <a:p>
            <a:pPr algn="ctr" defTabSz="932563"/>
            <a:r>
              <a:rPr lang="en-US" sz="1530" b="1" dirty="0">
                <a:solidFill>
                  <a:srgbClr val="000000"/>
                </a:solidFill>
              </a:rPr>
              <a:t>Go Big, Go Fast, Unify</a:t>
            </a:r>
          </a:p>
          <a:p>
            <a:pPr algn="ctr" defTabSz="932563"/>
            <a:r>
              <a:rPr lang="en-US" sz="1530" dirty="0">
                <a:solidFill>
                  <a:srgbClr val="000000"/>
                </a:solidFill>
              </a:rPr>
              <a:t>One Compliance Centre, Scale </a:t>
            </a:r>
          </a:p>
        </p:txBody>
      </p:sp>
      <p:sp>
        <p:nvSpPr>
          <p:cNvPr id="12" name="Title 11"/>
          <p:cNvSpPr>
            <a:spLocks noGrp="1"/>
          </p:cNvSpPr>
          <p:nvPr>
            <p:ph type="title"/>
          </p:nvPr>
        </p:nvSpPr>
        <p:spPr>
          <a:xfrm>
            <a:off x="314956" y="98581"/>
            <a:ext cx="11093007" cy="1048348"/>
          </a:xfrm>
        </p:spPr>
        <p:txBody>
          <a:bodyPr>
            <a:normAutofit/>
          </a:bodyPr>
          <a:lstStyle/>
          <a:p>
            <a:r>
              <a:rPr lang="en-US" sz="4896" dirty="0" smtClean="0">
                <a:solidFill>
                  <a:schemeClr val="bg1"/>
                </a:solidFill>
              </a:rPr>
              <a:t>Archiving Roadmap</a:t>
            </a:r>
            <a:endParaRPr lang="en-US" sz="3672" dirty="0">
              <a:solidFill>
                <a:schemeClr val="bg1"/>
              </a:solidFill>
            </a:endParaRPr>
          </a:p>
        </p:txBody>
      </p:sp>
      <p:sp>
        <p:nvSpPr>
          <p:cNvPr id="62" name="TextBox 61"/>
          <p:cNvSpPr txBox="1"/>
          <p:nvPr/>
        </p:nvSpPr>
        <p:spPr>
          <a:xfrm>
            <a:off x="405964" y="1056872"/>
            <a:ext cx="4458386" cy="376679"/>
          </a:xfrm>
          <a:prstGeom prst="rect">
            <a:avLst/>
          </a:prstGeom>
          <a:noFill/>
        </p:spPr>
        <p:txBody>
          <a:bodyPr wrap="square" lIns="124308" tIns="62153" rIns="124308" bIns="62153" rtlCol="0">
            <a:spAutoFit/>
          </a:bodyPr>
          <a:lstStyle/>
          <a:p>
            <a:pPr defTabSz="932563"/>
            <a:r>
              <a:rPr lang="en-US" sz="1632" b="1" dirty="0">
                <a:solidFill>
                  <a:srgbClr val="000000"/>
                </a:solidFill>
              </a:rPr>
              <a:t>Built in (not bolt on) Compliance for Office</a:t>
            </a:r>
            <a:endParaRPr lang="en-US" sz="1632" dirty="0">
              <a:solidFill>
                <a:srgbClr val="000000"/>
              </a:solidFill>
            </a:endParaRPr>
          </a:p>
        </p:txBody>
      </p:sp>
      <p:graphicFrame>
        <p:nvGraphicFramePr>
          <p:cNvPr id="3" name="Diagram 2"/>
          <p:cNvGraphicFramePr/>
          <p:nvPr>
            <p:extLst/>
          </p:nvPr>
        </p:nvGraphicFramePr>
        <p:xfrm>
          <a:off x="281909" y="470632"/>
          <a:ext cx="11917715" cy="27974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3" name="TextBox 82"/>
          <p:cNvSpPr txBox="1"/>
          <p:nvPr/>
        </p:nvSpPr>
        <p:spPr>
          <a:xfrm>
            <a:off x="616976" y="5370403"/>
            <a:ext cx="3485582" cy="878496"/>
          </a:xfrm>
          <a:prstGeom prst="rect">
            <a:avLst/>
          </a:prstGeom>
          <a:noFill/>
        </p:spPr>
        <p:txBody>
          <a:bodyPr wrap="square" lIns="124308" tIns="62153" rIns="124308" bIns="62153" rtlCol="0">
            <a:spAutoFit/>
          </a:bodyPr>
          <a:lstStyle/>
          <a:p>
            <a:pPr algn="ctr" defTabSz="932563"/>
            <a:r>
              <a:rPr lang="en-US" sz="1599" b="1" dirty="0">
                <a:solidFill>
                  <a:srgbClr val="000000"/>
                </a:solidFill>
              </a:rPr>
              <a:t>In-Place</a:t>
            </a:r>
          </a:p>
          <a:p>
            <a:pPr algn="ctr" defTabSz="932563"/>
            <a:r>
              <a:rPr lang="en-US" sz="1599" dirty="0">
                <a:solidFill>
                  <a:srgbClr val="000000"/>
                </a:solidFill>
              </a:rPr>
              <a:t>Immutability and in-place search, preservation, deletion</a:t>
            </a:r>
            <a:endParaRPr lang="en-US" sz="1199" dirty="0">
              <a:solidFill>
                <a:srgbClr val="000000"/>
              </a:solidFill>
            </a:endParaRPr>
          </a:p>
        </p:txBody>
      </p:sp>
      <p:grpSp>
        <p:nvGrpSpPr>
          <p:cNvPr id="169" name="Group 168"/>
          <p:cNvGrpSpPr/>
          <p:nvPr/>
        </p:nvGrpSpPr>
        <p:grpSpPr>
          <a:xfrm>
            <a:off x="4502587" y="1761107"/>
            <a:ext cx="3255872" cy="2398846"/>
            <a:chOff x="4723031" y="755684"/>
            <a:chExt cx="7565817" cy="5078782"/>
          </a:xfrm>
        </p:grpSpPr>
        <p:grpSp>
          <p:nvGrpSpPr>
            <p:cNvPr id="170" name="Group 169"/>
            <p:cNvGrpSpPr/>
            <p:nvPr/>
          </p:nvGrpSpPr>
          <p:grpSpPr>
            <a:xfrm>
              <a:off x="4723031" y="755684"/>
              <a:ext cx="7565817" cy="5078782"/>
              <a:chOff x="1951037" y="1897062"/>
              <a:chExt cx="3429000" cy="1990504"/>
            </a:xfrm>
            <a:solidFill>
              <a:srgbClr val="EDF3F2"/>
            </a:solidFill>
          </p:grpSpPr>
          <p:grpSp>
            <p:nvGrpSpPr>
              <p:cNvPr id="199" name="Group 198"/>
              <p:cNvGrpSpPr/>
              <p:nvPr/>
            </p:nvGrpSpPr>
            <p:grpSpPr>
              <a:xfrm>
                <a:off x="1951037" y="1897062"/>
                <a:ext cx="2743200" cy="1676400"/>
                <a:chOff x="1951037" y="1897062"/>
                <a:chExt cx="2743200" cy="1676400"/>
              </a:xfrm>
              <a:grpFill/>
            </p:grpSpPr>
            <p:sp>
              <p:nvSpPr>
                <p:cNvPr id="210" name="Oval 209"/>
                <p:cNvSpPr/>
                <p:nvPr/>
              </p:nvSpPr>
              <p:spPr bwMode="auto">
                <a:xfrm>
                  <a:off x="1951037" y="2506662"/>
                  <a:ext cx="1066800" cy="1066800"/>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211" name="Oval 210"/>
                <p:cNvSpPr/>
                <p:nvPr/>
              </p:nvSpPr>
              <p:spPr bwMode="auto">
                <a:xfrm>
                  <a:off x="2713037" y="1897062"/>
                  <a:ext cx="1447800" cy="1447800"/>
                </a:xfrm>
                <a:prstGeom prst="ellipse">
                  <a:avLst/>
                </a:prstGeom>
                <a:grpFill/>
                <a:ln>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212" name="Oval 211"/>
                <p:cNvSpPr/>
                <p:nvPr/>
              </p:nvSpPr>
              <p:spPr bwMode="auto">
                <a:xfrm>
                  <a:off x="3627437" y="2506662"/>
                  <a:ext cx="1066800" cy="1066800"/>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213" name="Rectangle 212"/>
                <p:cNvSpPr/>
                <p:nvPr/>
              </p:nvSpPr>
              <p:spPr bwMode="auto">
                <a:xfrm>
                  <a:off x="2332037" y="2951096"/>
                  <a:ext cx="1828800" cy="609600"/>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grpSp>
          <p:grpSp>
            <p:nvGrpSpPr>
              <p:cNvPr id="200" name="Group 199"/>
              <p:cNvGrpSpPr/>
              <p:nvPr/>
            </p:nvGrpSpPr>
            <p:grpSpPr>
              <a:xfrm>
                <a:off x="2021040" y="1973262"/>
                <a:ext cx="2607038" cy="1564859"/>
                <a:chOff x="1868000" y="1852901"/>
                <a:chExt cx="2876093" cy="1726357"/>
              </a:xfrm>
              <a:grpFill/>
            </p:grpSpPr>
            <p:sp>
              <p:nvSpPr>
                <p:cNvPr id="206" name="Oval 205"/>
                <p:cNvSpPr/>
                <p:nvPr/>
              </p:nvSpPr>
              <p:spPr bwMode="auto">
                <a:xfrm>
                  <a:off x="1868000" y="2512458"/>
                  <a:ext cx="1066800" cy="1066800"/>
                </a:xfrm>
                <a:prstGeom prst="ellipse">
                  <a:avLst/>
                </a:prstGeom>
                <a:solidFill>
                  <a:schemeClr val="bg1"/>
                </a:solidFill>
                <a:ln>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207" name="Oval 206"/>
                <p:cNvSpPr/>
                <p:nvPr/>
              </p:nvSpPr>
              <p:spPr bwMode="auto">
                <a:xfrm>
                  <a:off x="2697154" y="1852901"/>
                  <a:ext cx="1447800" cy="1447800"/>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208" name="Oval 207"/>
                <p:cNvSpPr/>
                <p:nvPr/>
              </p:nvSpPr>
              <p:spPr bwMode="auto">
                <a:xfrm>
                  <a:off x="3677293" y="2506662"/>
                  <a:ext cx="1066800" cy="1066800"/>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209" name="Rectangle 208"/>
                <p:cNvSpPr/>
                <p:nvPr/>
              </p:nvSpPr>
              <p:spPr bwMode="auto">
                <a:xfrm>
                  <a:off x="2295157" y="2963862"/>
                  <a:ext cx="1849795" cy="60960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grpSp>
          <p:grpSp>
            <p:nvGrpSpPr>
              <p:cNvPr id="201" name="Group 200"/>
              <p:cNvGrpSpPr/>
              <p:nvPr/>
            </p:nvGrpSpPr>
            <p:grpSpPr>
              <a:xfrm>
                <a:off x="2560637" y="2211166"/>
                <a:ext cx="2819400" cy="1676400"/>
                <a:chOff x="1874837" y="1897062"/>
                <a:chExt cx="2819400" cy="1676400"/>
              </a:xfrm>
              <a:grpFill/>
            </p:grpSpPr>
            <p:sp>
              <p:nvSpPr>
                <p:cNvPr id="202" name="Oval 201"/>
                <p:cNvSpPr/>
                <p:nvPr/>
              </p:nvSpPr>
              <p:spPr bwMode="auto">
                <a:xfrm>
                  <a:off x="1874837" y="2506662"/>
                  <a:ext cx="1066800" cy="1066800"/>
                </a:xfrm>
                <a:prstGeom prst="ellipse">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203" name="Oval 202"/>
                <p:cNvSpPr/>
                <p:nvPr/>
              </p:nvSpPr>
              <p:spPr bwMode="auto">
                <a:xfrm>
                  <a:off x="2713037" y="1897062"/>
                  <a:ext cx="1447800" cy="1447800"/>
                </a:xfrm>
                <a:prstGeom prst="ellipse">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204" name="Oval 203"/>
                <p:cNvSpPr/>
                <p:nvPr/>
              </p:nvSpPr>
              <p:spPr bwMode="auto">
                <a:xfrm>
                  <a:off x="3627437" y="2506662"/>
                  <a:ext cx="1066800" cy="1066800"/>
                </a:xfrm>
                <a:prstGeom prst="ellipse">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205" name="Rectangle 204"/>
                <p:cNvSpPr/>
                <p:nvPr/>
              </p:nvSpPr>
              <p:spPr bwMode="auto">
                <a:xfrm>
                  <a:off x="2332037" y="2963862"/>
                  <a:ext cx="1828800" cy="60960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grpSp>
        </p:grpSp>
        <p:grpSp>
          <p:nvGrpSpPr>
            <p:cNvPr id="171" name="Group 170"/>
            <p:cNvGrpSpPr/>
            <p:nvPr/>
          </p:nvGrpSpPr>
          <p:grpSpPr>
            <a:xfrm>
              <a:off x="7205053" y="1234738"/>
              <a:ext cx="4666499" cy="1348124"/>
              <a:chOff x="4999037" y="3257035"/>
              <a:chExt cx="6857999" cy="1981235"/>
            </a:xfrm>
          </p:grpSpPr>
          <p:sp>
            <p:nvSpPr>
              <p:cNvPr id="184" name="Rectangle 183"/>
              <p:cNvSpPr/>
              <p:nvPr/>
            </p:nvSpPr>
            <p:spPr bwMode="auto">
              <a:xfrm>
                <a:off x="4999037" y="3257035"/>
                <a:ext cx="6857999" cy="1981235"/>
              </a:xfrm>
              <a:prstGeom prst="rect">
                <a:avLst/>
              </a:prstGeom>
              <a:solidFill>
                <a:srgbClr val="36656B"/>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58475" tIns="130508" rIns="158475" bIns="130508" numCol="1" spcCol="0" rtlCol="0" fromWordArt="0" anchor="t" anchorCtr="0" forceAA="0" compatLnSpc="1">
                <a:prstTxWarp prst="textNoShape">
                  <a:avLst/>
                </a:prstTxWarp>
                <a:noAutofit/>
              </a:bodyPr>
              <a:lstStyle/>
              <a:p>
                <a:pPr algn="ctr" defTabSz="950481" fontAlgn="base">
                  <a:lnSpc>
                    <a:spcPct val="90000"/>
                  </a:lnSpc>
                  <a:spcBef>
                    <a:spcPct val="0"/>
                  </a:spcBef>
                  <a:spcAft>
                    <a:spcPts val="306"/>
                  </a:spcAft>
                </a:pPr>
                <a:r>
                  <a:rPr lang="en-US" sz="800" spc="-72" dirty="0">
                    <a:gradFill>
                      <a:gsLst>
                        <a:gs pos="0">
                          <a:srgbClr val="FFFFFF"/>
                        </a:gs>
                        <a:gs pos="100000">
                          <a:srgbClr val="FFFFFF"/>
                        </a:gs>
                      </a:gsLst>
                      <a:lin ang="5400000" scaled="0"/>
                    </a:gradFill>
                    <a:latin typeface="Segoe Pro SemiLight" panose="020B0402040204020203" pitchFamily="34" charset="0"/>
                    <a:ea typeface="Segoe UI" pitchFamily="34" charset="0"/>
                    <a:cs typeface="Segoe UI" pitchFamily="34" charset="0"/>
                  </a:rPr>
                  <a:t>eDiscovery and  Compliance</a:t>
                </a:r>
              </a:p>
            </p:txBody>
          </p:sp>
          <p:sp>
            <p:nvSpPr>
              <p:cNvPr id="185" name="Rectangle 184"/>
              <p:cNvSpPr/>
              <p:nvPr/>
            </p:nvSpPr>
            <p:spPr bwMode="auto">
              <a:xfrm>
                <a:off x="7966834" y="4145246"/>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800" kern="0" dirty="0">
                  <a:gradFill>
                    <a:gsLst>
                      <a:gs pos="0">
                        <a:srgbClr val="FFFFFF"/>
                      </a:gs>
                      <a:gs pos="100000">
                        <a:srgbClr val="FFFFFF"/>
                      </a:gs>
                    </a:gsLst>
                    <a:lin ang="5400000" scaled="0"/>
                  </a:gradFill>
                </a:endParaRPr>
              </a:p>
            </p:txBody>
          </p:sp>
          <p:pic>
            <p:nvPicPr>
              <p:cNvPr id="186" name="Picture 3" descr="C:\Users\hannahr\Dropbox\MOD Servers Metro Icon Library\victor melniciuc\PNGs\Tech_Words\TechWords_06-13-12-Security.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54163" y="4175118"/>
                <a:ext cx="539743" cy="567514"/>
              </a:xfrm>
              <a:prstGeom prst="rect">
                <a:avLst/>
              </a:prstGeom>
              <a:noFill/>
              <a:extLst>
                <a:ext uri="{909E8E84-426E-40DD-AFC4-6F175D3DCCD1}">
                  <a14:hiddenFill xmlns:a14="http://schemas.microsoft.com/office/drawing/2010/main">
                    <a:solidFill>
                      <a:srgbClr val="FFFFFF"/>
                    </a:solidFill>
                  </a14:hiddenFill>
                </a:ext>
              </a:extLst>
            </p:spPr>
          </p:pic>
          <p:sp>
            <p:nvSpPr>
              <p:cNvPr id="187" name="Rectangle 186"/>
              <p:cNvSpPr/>
              <p:nvPr/>
            </p:nvSpPr>
            <p:spPr bwMode="auto">
              <a:xfrm>
                <a:off x="5167504" y="4145246"/>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800" kern="0" dirty="0">
                  <a:gradFill>
                    <a:gsLst>
                      <a:gs pos="0">
                        <a:srgbClr val="FFFFFF"/>
                      </a:gs>
                      <a:gs pos="100000">
                        <a:srgbClr val="FFFFFF"/>
                      </a:gs>
                    </a:gsLst>
                    <a:lin ang="5400000" scaled="0"/>
                  </a:gradFill>
                </a:endParaRPr>
              </a:p>
            </p:txBody>
          </p:sp>
          <p:sp>
            <p:nvSpPr>
              <p:cNvPr id="188" name="Freeform 7"/>
              <p:cNvSpPr>
                <a:spLocks noEditPoints="1"/>
              </p:cNvSpPr>
              <p:nvPr/>
            </p:nvSpPr>
            <p:spPr bwMode="black">
              <a:xfrm>
                <a:off x="5440828" y="4267460"/>
                <a:ext cx="367754" cy="427525"/>
              </a:xfrm>
              <a:custGeom>
                <a:avLst/>
                <a:gdLst>
                  <a:gd name="T0" fmla="*/ 52 w 300"/>
                  <a:gd name="T1" fmla="*/ 268 h 300"/>
                  <a:gd name="T2" fmla="*/ 62 w 300"/>
                  <a:gd name="T3" fmla="*/ 255 h 300"/>
                  <a:gd name="T4" fmla="*/ 77 w 300"/>
                  <a:gd name="T5" fmla="*/ 230 h 300"/>
                  <a:gd name="T6" fmla="*/ 46 w 300"/>
                  <a:gd name="T7" fmla="*/ 204 h 300"/>
                  <a:gd name="T8" fmla="*/ 15 w 300"/>
                  <a:gd name="T9" fmla="*/ 233 h 300"/>
                  <a:gd name="T10" fmla="*/ 33 w 300"/>
                  <a:gd name="T11" fmla="*/ 219 h 300"/>
                  <a:gd name="T12" fmla="*/ 60 w 300"/>
                  <a:gd name="T13" fmla="*/ 219 h 300"/>
                  <a:gd name="T14" fmla="*/ 63 w 300"/>
                  <a:gd name="T15" fmla="*/ 238 h 300"/>
                  <a:gd name="T16" fmla="*/ 46 w 300"/>
                  <a:gd name="T17" fmla="*/ 255 h 300"/>
                  <a:gd name="T18" fmla="*/ 39 w 300"/>
                  <a:gd name="T19" fmla="*/ 275 h 300"/>
                  <a:gd name="T20" fmla="*/ 51 w 300"/>
                  <a:gd name="T21" fmla="*/ 279 h 300"/>
                  <a:gd name="T22" fmla="*/ 51 w 300"/>
                  <a:gd name="T23" fmla="*/ 288 h 300"/>
                  <a:gd name="T24" fmla="*/ 39 w 300"/>
                  <a:gd name="T25" fmla="*/ 300 h 300"/>
                  <a:gd name="T26" fmla="*/ 300 w 300"/>
                  <a:gd name="T27" fmla="*/ 216 h 300"/>
                  <a:gd name="T28" fmla="*/ 218 w 300"/>
                  <a:gd name="T29" fmla="*/ 300 h 300"/>
                  <a:gd name="T30" fmla="*/ 220 w 300"/>
                  <a:gd name="T31" fmla="*/ 263 h 300"/>
                  <a:gd name="T32" fmla="*/ 277 w 300"/>
                  <a:gd name="T33" fmla="*/ 216 h 300"/>
                  <a:gd name="T34" fmla="*/ 149 w 300"/>
                  <a:gd name="T35" fmla="*/ 228 h 300"/>
                  <a:gd name="T36" fmla="*/ 119 w 300"/>
                  <a:gd name="T37" fmla="*/ 242 h 300"/>
                  <a:gd name="T38" fmla="*/ 149 w 300"/>
                  <a:gd name="T39" fmla="*/ 262 h 300"/>
                  <a:gd name="T40" fmla="*/ 177 w 300"/>
                  <a:gd name="T41" fmla="*/ 252 h 300"/>
                  <a:gd name="T42" fmla="*/ 255 w 300"/>
                  <a:gd name="T43" fmla="*/ 75 h 300"/>
                  <a:gd name="T44" fmla="*/ 259 w 300"/>
                  <a:gd name="T45" fmla="*/ 59 h 300"/>
                  <a:gd name="T46" fmla="*/ 278 w 300"/>
                  <a:gd name="T47" fmla="*/ 38 h 300"/>
                  <a:gd name="T48" fmla="*/ 272 w 300"/>
                  <a:gd name="T49" fmla="*/ 8 h 300"/>
                  <a:gd name="T50" fmla="*/ 228 w 300"/>
                  <a:gd name="T51" fmla="*/ 7 h 300"/>
                  <a:gd name="T52" fmla="*/ 231 w 300"/>
                  <a:gd name="T53" fmla="*/ 29 h 300"/>
                  <a:gd name="T54" fmla="*/ 250 w 300"/>
                  <a:gd name="T55" fmla="*/ 10 h 300"/>
                  <a:gd name="T56" fmla="*/ 269 w 300"/>
                  <a:gd name="T57" fmla="*/ 26 h 300"/>
                  <a:gd name="T58" fmla="*/ 259 w 300"/>
                  <a:gd name="T59" fmla="*/ 43 h 300"/>
                  <a:gd name="T60" fmla="*/ 245 w 300"/>
                  <a:gd name="T61" fmla="*/ 59 h 300"/>
                  <a:gd name="T62" fmla="*/ 243 w 300"/>
                  <a:gd name="T63" fmla="*/ 75 h 300"/>
                  <a:gd name="T64" fmla="*/ 255 w 300"/>
                  <a:gd name="T65" fmla="*/ 96 h 300"/>
                  <a:gd name="T66" fmla="*/ 243 w 300"/>
                  <a:gd name="T67" fmla="*/ 84 h 300"/>
                  <a:gd name="T68" fmla="*/ 255 w 300"/>
                  <a:gd name="T69" fmla="*/ 96 h 300"/>
                  <a:gd name="T70" fmla="*/ 49 w 300"/>
                  <a:gd name="T71" fmla="*/ 84 h 300"/>
                  <a:gd name="T72" fmla="*/ 0 w 300"/>
                  <a:gd name="T73" fmla="*/ 47 h 300"/>
                  <a:gd name="T74" fmla="*/ 35 w 300"/>
                  <a:gd name="T75" fmla="*/ 68 h 300"/>
                  <a:gd name="T76" fmla="*/ 102 w 300"/>
                  <a:gd name="T77" fmla="*/ 0 h 300"/>
                  <a:gd name="T78" fmla="*/ 147 w 300"/>
                  <a:gd name="T79" fmla="*/ 58 h 300"/>
                  <a:gd name="T80" fmla="*/ 177 w 300"/>
                  <a:gd name="T81" fmla="*/ 38 h 300"/>
                  <a:gd name="T82" fmla="*/ 147 w 300"/>
                  <a:gd name="T83" fmla="*/ 24 h 300"/>
                  <a:gd name="T84" fmla="*/ 147 w 300"/>
                  <a:gd name="T85" fmla="*/ 72 h 300"/>
                  <a:gd name="T86" fmla="*/ 56 w 300"/>
                  <a:gd name="T87" fmla="*/ 151 h 300"/>
                  <a:gd name="T88" fmla="*/ 36 w 300"/>
                  <a:gd name="T89" fmla="*/ 121 h 300"/>
                  <a:gd name="T90" fmla="*/ 22 w 300"/>
                  <a:gd name="T91" fmla="*/ 151 h 300"/>
                  <a:gd name="T92" fmla="*/ 70 w 300"/>
                  <a:gd name="T93" fmla="*/ 151 h 300"/>
                  <a:gd name="T94" fmla="*/ 240 w 300"/>
                  <a:gd name="T95" fmla="*/ 149 h 300"/>
                  <a:gd name="T96" fmla="*/ 260 w 300"/>
                  <a:gd name="T97" fmla="*/ 179 h 300"/>
                  <a:gd name="T98" fmla="*/ 274 w 300"/>
                  <a:gd name="T99" fmla="*/ 149 h 300"/>
                  <a:gd name="T100" fmla="*/ 226 w 300"/>
                  <a:gd name="T101" fmla="*/ 14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0" h="300">
                    <a:moveTo>
                      <a:pt x="51" y="279"/>
                    </a:moveTo>
                    <a:cubicBezTo>
                      <a:pt x="51" y="274"/>
                      <a:pt x="51" y="270"/>
                      <a:pt x="52" y="268"/>
                    </a:cubicBezTo>
                    <a:cubicBezTo>
                      <a:pt x="52" y="266"/>
                      <a:pt x="53" y="264"/>
                      <a:pt x="55" y="263"/>
                    </a:cubicBezTo>
                    <a:cubicBezTo>
                      <a:pt x="56" y="261"/>
                      <a:pt x="58" y="259"/>
                      <a:pt x="62" y="255"/>
                    </a:cubicBezTo>
                    <a:cubicBezTo>
                      <a:pt x="68" y="250"/>
                      <a:pt x="72" y="246"/>
                      <a:pt x="74" y="242"/>
                    </a:cubicBezTo>
                    <a:cubicBezTo>
                      <a:pt x="76" y="239"/>
                      <a:pt x="77" y="235"/>
                      <a:pt x="77" y="230"/>
                    </a:cubicBezTo>
                    <a:cubicBezTo>
                      <a:pt x="77" y="223"/>
                      <a:pt x="74" y="217"/>
                      <a:pt x="68" y="212"/>
                    </a:cubicBezTo>
                    <a:cubicBezTo>
                      <a:pt x="63" y="207"/>
                      <a:pt x="55" y="204"/>
                      <a:pt x="46" y="204"/>
                    </a:cubicBezTo>
                    <a:cubicBezTo>
                      <a:pt x="37" y="204"/>
                      <a:pt x="30" y="206"/>
                      <a:pt x="24" y="211"/>
                    </a:cubicBezTo>
                    <a:cubicBezTo>
                      <a:pt x="18" y="217"/>
                      <a:pt x="15" y="225"/>
                      <a:pt x="15" y="233"/>
                    </a:cubicBezTo>
                    <a:cubicBezTo>
                      <a:pt x="27" y="233"/>
                      <a:pt x="27" y="233"/>
                      <a:pt x="27" y="233"/>
                    </a:cubicBezTo>
                    <a:cubicBezTo>
                      <a:pt x="28" y="227"/>
                      <a:pt x="28" y="223"/>
                      <a:pt x="33" y="219"/>
                    </a:cubicBezTo>
                    <a:cubicBezTo>
                      <a:pt x="37" y="216"/>
                      <a:pt x="41" y="214"/>
                      <a:pt x="46" y="214"/>
                    </a:cubicBezTo>
                    <a:cubicBezTo>
                      <a:pt x="51" y="214"/>
                      <a:pt x="57" y="216"/>
                      <a:pt x="60" y="219"/>
                    </a:cubicBezTo>
                    <a:cubicBezTo>
                      <a:pt x="64" y="223"/>
                      <a:pt x="65" y="226"/>
                      <a:pt x="65" y="230"/>
                    </a:cubicBezTo>
                    <a:cubicBezTo>
                      <a:pt x="65" y="233"/>
                      <a:pt x="64" y="236"/>
                      <a:pt x="63" y="238"/>
                    </a:cubicBezTo>
                    <a:cubicBezTo>
                      <a:pt x="61" y="240"/>
                      <a:pt x="59" y="243"/>
                      <a:pt x="55" y="247"/>
                    </a:cubicBezTo>
                    <a:cubicBezTo>
                      <a:pt x="51" y="251"/>
                      <a:pt x="48" y="253"/>
                      <a:pt x="46" y="255"/>
                    </a:cubicBezTo>
                    <a:cubicBezTo>
                      <a:pt x="44" y="258"/>
                      <a:pt x="42" y="260"/>
                      <a:pt x="41" y="263"/>
                    </a:cubicBezTo>
                    <a:cubicBezTo>
                      <a:pt x="40" y="266"/>
                      <a:pt x="39" y="270"/>
                      <a:pt x="39" y="275"/>
                    </a:cubicBezTo>
                    <a:cubicBezTo>
                      <a:pt x="39" y="276"/>
                      <a:pt x="39" y="277"/>
                      <a:pt x="39" y="279"/>
                    </a:cubicBezTo>
                    <a:lnTo>
                      <a:pt x="51" y="279"/>
                    </a:lnTo>
                    <a:close/>
                    <a:moveTo>
                      <a:pt x="51" y="300"/>
                    </a:moveTo>
                    <a:cubicBezTo>
                      <a:pt x="51" y="288"/>
                      <a:pt x="51" y="288"/>
                      <a:pt x="51" y="288"/>
                    </a:cubicBezTo>
                    <a:cubicBezTo>
                      <a:pt x="39" y="288"/>
                      <a:pt x="39" y="288"/>
                      <a:pt x="39" y="288"/>
                    </a:cubicBezTo>
                    <a:cubicBezTo>
                      <a:pt x="39" y="300"/>
                      <a:pt x="39" y="300"/>
                      <a:pt x="39" y="300"/>
                    </a:cubicBezTo>
                    <a:lnTo>
                      <a:pt x="51" y="300"/>
                    </a:lnTo>
                    <a:close/>
                    <a:moveTo>
                      <a:pt x="300" y="216"/>
                    </a:moveTo>
                    <a:cubicBezTo>
                      <a:pt x="247" y="300"/>
                      <a:pt x="247" y="300"/>
                      <a:pt x="247" y="300"/>
                    </a:cubicBezTo>
                    <a:cubicBezTo>
                      <a:pt x="218" y="300"/>
                      <a:pt x="218" y="300"/>
                      <a:pt x="218" y="300"/>
                    </a:cubicBezTo>
                    <a:cubicBezTo>
                      <a:pt x="198" y="263"/>
                      <a:pt x="198" y="263"/>
                      <a:pt x="198" y="263"/>
                    </a:cubicBezTo>
                    <a:cubicBezTo>
                      <a:pt x="220" y="263"/>
                      <a:pt x="220" y="263"/>
                      <a:pt x="220" y="263"/>
                    </a:cubicBezTo>
                    <a:cubicBezTo>
                      <a:pt x="233" y="285"/>
                      <a:pt x="233" y="285"/>
                      <a:pt x="233" y="285"/>
                    </a:cubicBezTo>
                    <a:cubicBezTo>
                      <a:pt x="277" y="216"/>
                      <a:pt x="277" y="216"/>
                      <a:pt x="277" y="216"/>
                    </a:cubicBezTo>
                    <a:lnTo>
                      <a:pt x="300" y="216"/>
                    </a:lnTo>
                    <a:close/>
                    <a:moveTo>
                      <a:pt x="149" y="228"/>
                    </a:moveTo>
                    <a:cubicBezTo>
                      <a:pt x="149" y="242"/>
                      <a:pt x="149" y="242"/>
                      <a:pt x="149" y="242"/>
                    </a:cubicBezTo>
                    <a:cubicBezTo>
                      <a:pt x="119" y="242"/>
                      <a:pt x="119" y="242"/>
                      <a:pt x="119" y="242"/>
                    </a:cubicBezTo>
                    <a:cubicBezTo>
                      <a:pt x="119" y="262"/>
                      <a:pt x="119" y="262"/>
                      <a:pt x="119" y="262"/>
                    </a:cubicBezTo>
                    <a:cubicBezTo>
                      <a:pt x="149" y="262"/>
                      <a:pt x="149" y="262"/>
                      <a:pt x="149" y="262"/>
                    </a:cubicBezTo>
                    <a:cubicBezTo>
                      <a:pt x="149" y="276"/>
                      <a:pt x="149" y="276"/>
                      <a:pt x="149" y="276"/>
                    </a:cubicBezTo>
                    <a:cubicBezTo>
                      <a:pt x="177" y="252"/>
                      <a:pt x="177" y="252"/>
                      <a:pt x="177" y="252"/>
                    </a:cubicBezTo>
                    <a:lnTo>
                      <a:pt x="149" y="228"/>
                    </a:lnTo>
                    <a:close/>
                    <a:moveTo>
                      <a:pt x="255" y="75"/>
                    </a:moveTo>
                    <a:cubicBezTo>
                      <a:pt x="255" y="70"/>
                      <a:pt x="255" y="66"/>
                      <a:pt x="256" y="64"/>
                    </a:cubicBezTo>
                    <a:cubicBezTo>
                      <a:pt x="256" y="62"/>
                      <a:pt x="257" y="60"/>
                      <a:pt x="259" y="59"/>
                    </a:cubicBezTo>
                    <a:cubicBezTo>
                      <a:pt x="260" y="57"/>
                      <a:pt x="262" y="55"/>
                      <a:pt x="266" y="51"/>
                    </a:cubicBezTo>
                    <a:cubicBezTo>
                      <a:pt x="272" y="46"/>
                      <a:pt x="276" y="42"/>
                      <a:pt x="278" y="38"/>
                    </a:cubicBezTo>
                    <a:cubicBezTo>
                      <a:pt x="280" y="35"/>
                      <a:pt x="281" y="31"/>
                      <a:pt x="281" y="26"/>
                    </a:cubicBezTo>
                    <a:cubicBezTo>
                      <a:pt x="281" y="19"/>
                      <a:pt x="278" y="13"/>
                      <a:pt x="272" y="8"/>
                    </a:cubicBezTo>
                    <a:cubicBezTo>
                      <a:pt x="267" y="3"/>
                      <a:pt x="259" y="0"/>
                      <a:pt x="250" y="0"/>
                    </a:cubicBezTo>
                    <a:cubicBezTo>
                      <a:pt x="241" y="0"/>
                      <a:pt x="234" y="2"/>
                      <a:pt x="228" y="7"/>
                    </a:cubicBezTo>
                    <a:cubicBezTo>
                      <a:pt x="222" y="13"/>
                      <a:pt x="219" y="21"/>
                      <a:pt x="219" y="29"/>
                    </a:cubicBezTo>
                    <a:cubicBezTo>
                      <a:pt x="231" y="29"/>
                      <a:pt x="231" y="29"/>
                      <a:pt x="231" y="29"/>
                    </a:cubicBezTo>
                    <a:cubicBezTo>
                      <a:pt x="232" y="23"/>
                      <a:pt x="232" y="19"/>
                      <a:pt x="237" y="15"/>
                    </a:cubicBezTo>
                    <a:cubicBezTo>
                      <a:pt x="241" y="12"/>
                      <a:pt x="245" y="10"/>
                      <a:pt x="250" y="10"/>
                    </a:cubicBezTo>
                    <a:cubicBezTo>
                      <a:pt x="255" y="10"/>
                      <a:pt x="261" y="12"/>
                      <a:pt x="264" y="15"/>
                    </a:cubicBezTo>
                    <a:cubicBezTo>
                      <a:pt x="268" y="19"/>
                      <a:pt x="269" y="22"/>
                      <a:pt x="269" y="26"/>
                    </a:cubicBezTo>
                    <a:cubicBezTo>
                      <a:pt x="269" y="29"/>
                      <a:pt x="268" y="32"/>
                      <a:pt x="267" y="34"/>
                    </a:cubicBezTo>
                    <a:cubicBezTo>
                      <a:pt x="265" y="36"/>
                      <a:pt x="263" y="39"/>
                      <a:pt x="259" y="43"/>
                    </a:cubicBezTo>
                    <a:cubicBezTo>
                      <a:pt x="255" y="47"/>
                      <a:pt x="252" y="49"/>
                      <a:pt x="250" y="51"/>
                    </a:cubicBezTo>
                    <a:cubicBezTo>
                      <a:pt x="248" y="54"/>
                      <a:pt x="246" y="56"/>
                      <a:pt x="245" y="59"/>
                    </a:cubicBezTo>
                    <a:cubicBezTo>
                      <a:pt x="244" y="62"/>
                      <a:pt x="243" y="66"/>
                      <a:pt x="243" y="71"/>
                    </a:cubicBezTo>
                    <a:cubicBezTo>
                      <a:pt x="243" y="72"/>
                      <a:pt x="243" y="73"/>
                      <a:pt x="243" y="75"/>
                    </a:cubicBezTo>
                    <a:lnTo>
                      <a:pt x="255" y="75"/>
                    </a:lnTo>
                    <a:close/>
                    <a:moveTo>
                      <a:pt x="255" y="96"/>
                    </a:moveTo>
                    <a:cubicBezTo>
                      <a:pt x="255" y="84"/>
                      <a:pt x="255" y="84"/>
                      <a:pt x="255" y="84"/>
                    </a:cubicBezTo>
                    <a:cubicBezTo>
                      <a:pt x="243" y="84"/>
                      <a:pt x="243" y="84"/>
                      <a:pt x="243" y="84"/>
                    </a:cubicBezTo>
                    <a:cubicBezTo>
                      <a:pt x="243" y="96"/>
                      <a:pt x="243" y="96"/>
                      <a:pt x="243" y="96"/>
                    </a:cubicBezTo>
                    <a:lnTo>
                      <a:pt x="255" y="96"/>
                    </a:lnTo>
                    <a:close/>
                    <a:moveTo>
                      <a:pt x="102" y="0"/>
                    </a:moveTo>
                    <a:cubicBezTo>
                      <a:pt x="49" y="84"/>
                      <a:pt x="49" y="84"/>
                      <a:pt x="49" y="84"/>
                    </a:cubicBezTo>
                    <a:cubicBezTo>
                      <a:pt x="20" y="84"/>
                      <a:pt x="20" y="84"/>
                      <a:pt x="20" y="84"/>
                    </a:cubicBezTo>
                    <a:cubicBezTo>
                      <a:pt x="0" y="47"/>
                      <a:pt x="0" y="47"/>
                      <a:pt x="0" y="47"/>
                    </a:cubicBezTo>
                    <a:cubicBezTo>
                      <a:pt x="22" y="47"/>
                      <a:pt x="22" y="47"/>
                      <a:pt x="22" y="47"/>
                    </a:cubicBezTo>
                    <a:cubicBezTo>
                      <a:pt x="35" y="68"/>
                      <a:pt x="35" y="68"/>
                      <a:pt x="35" y="68"/>
                    </a:cubicBezTo>
                    <a:cubicBezTo>
                      <a:pt x="79" y="0"/>
                      <a:pt x="79" y="0"/>
                      <a:pt x="79" y="0"/>
                    </a:cubicBezTo>
                    <a:lnTo>
                      <a:pt x="102" y="0"/>
                    </a:lnTo>
                    <a:close/>
                    <a:moveTo>
                      <a:pt x="147" y="72"/>
                    </a:moveTo>
                    <a:cubicBezTo>
                      <a:pt x="147" y="58"/>
                      <a:pt x="147" y="58"/>
                      <a:pt x="147" y="58"/>
                    </a:cubicBezTo>
                    <a:cubicBezTo>
                      <a:pt x="177" y="58"/>
                      <a:pt x="177" y="58"/>
                      <a:pt x="177" y="58"/>
                    </a:cubicBezTo>
                    <a:cubicBezTo>
                      <a:pt x="177" y="38"/>
                      <a:pt x="177" y="38"/>
                      <a:pt x="177" y="38"/>
                    </a:cubicBezTo>
                    <a:cubicBezTo>
                      <a:pt x="147" y="38"/>
                      <a:pt x="147" y="38"/>
                      <a:pt x="147" y="38"/>
                    </a:cubicBezTo>
                    <a:cubicBezTo>
                      <a:pt x="147" y="24"/>
                      <a:pt x="147" y="24"/>
                      <a:pt x="147" y="24"/>
                    </a:cubicBezTo>
                    <a:cubicBezTo>
                      <a:pt x="119" y="48"/>
                      <a:pt x="119" y="48"/>
                      <a:pt x="119" y="48"/>
                    </a:cubicBezTo>
                    <a:lnTo>
                      <a:pt x="147" y="72"/>
                    </a:lnTo>
                    <a:close/>
                    <a:moveTo>
                      <a:pt x="70" y="151"/>
                    </a:moveTo>
                    <a:cubicBezTo>
                      <a:pt x="56" y="151"/>
                      <a:pt x="56" y="151"/>
                      <a:pt x="56" y="151"/>
                    </a:cubicBezTo>
                    <a:cubicBezTo>
                      <a:pt x="56" y="121"/>
                      <a:pt x="56" y="121"/>
                      <a:pt x="56" y="121"/>
                    </a:cubicBezTo>
                    <a:cubicBezTo>
                      <a:pt x="36" y="121"/>
                      <a:pt x="36" y="121"/>
                      <a:pt x="36" y="121"/>
                    </a:cubicBezTo>
                    <a:cubicBezTo>
                      <a:pt x="36" y="151"/>
                      <a:pt x="36" y="151"/>
                      <a:pt x="36" y="151"/>
                    </a:cubicBezTo>
                    <a:cubicBezTo>
                      <a:pt x="22" y="151"/>
                      <a:pt x="22" y="151"/>
                      <a:pt x="22" y="151"/>
                    </a:cubicBezTo>
                    <a:cubicBezTo>
                      <a:pt x="46" y="179"/>
                      <a:pt x="46" y="179"/>
                      <a:pt x="46" y="179"/>
                    </a:cubicBezTo>
                    <a:lnTo>
                      <a:pt x="70" y="151"/>
                    </a:lnTo>
                    <a:close/>
                    <a:moveTo>
                      <a:pt x="226" y="149"/>
                    </a:moveTo>
                    <a:cubicBezTo>
                      <a:pt x="240" y="149"/>
                      <a:pt x="240" y="149"/>
                      <a:pt x="240" y="149"/>
                    </a:cubicBezTo>
                    <a:cubicBezTo>
                      <a:pt x="240" y="179"/>
                      <a:pt x="240" y="179"/>
                      <a:pt x="240" y="179"/>
                    </a:cubicBezTo>
                    <a:cubicBezTo>
                      <a:pt x="260" y="179"/>
                      <a:pt x="260" y="179"/>
                      <a:pt x="260" y="179"/>
                    </a:cubicBezTo>
                    <a:cubicBezTo>
                      <a:pt x="260" y="149"/>
                      <a:pt x="260" y="149"/>
                      <a:pt x="260" y="149"/>
                    </a:cubicBezTo>
                    <a:cubicBezTo>
                      <a:pt x="274" y="149"/>
                      <a:pt x="274" y="149"/>
                      <a:pt x="274" y="149"/>
                    </a:cubicBezTo>
                    <a:cubicBezTo>
                      <a:pt x="250" y="121"/>
                      <a:pt x="250" y="121"/>
                      <a:pt x="250" y="121"/>
                    </a:cubicBezTo>
                    <a:lnTo>
                      <a:pt x="226" y="149"/>
                    </a:lnTo>
                    <a:close/>
                  </a:path>
                </a:pathLst>
              </a:custGeom>
              <a:solidFill>
                <a:srgbClr val="FFFFFF"/>
              </a:solidFill>
              <a:ln>
                <a:noFill/>
              </a:ln>
            </p:spPr>
            <p:txBody>
              <a:bodyPr vert="horz" wrap="square" lIns="83907" tIns="41954" rIns="83907" bIns="41954" numCol="1" anchor="t" anchorCtr="0" compatLnSpc="1">
                <a:prstTxWarp prst="textNoShape">
                  <a:avLst/>
                </a:prstTxWarp>
              </a:bodyPr>
              <a:lstStyle/>
              <a:p>
                <a:pPr defTabSz="950756"/>
                <a:endParaRPr lang="en-US" sz="800" dirty="0">
                  <a:solidFill>
                    <a:srgbClr val="FFFFFF"/>
                  </a:solidFill>
                </a:endParaRPr>
              </a:p>
            </p:txBody>
          </p:sp>
          <p:sp>
            <p:nvSpPr>
              <p:cNvPr id="189" name="Rectangle 188"/>
              <p:cNvSpPr/>
              <p:nvPr/>
            </p:nvSpPr>
            <p:spPr bwMode="auto">
              <a:xfrm>
                <a:off x="6100918" y="4145246"/>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800" kern="0" dirty="0">
                  <a:gradFill>
                    <a:gsLst>
                      <a:gs pos="0">
                        <a:srgbClr val="FFFFFF"/>
                      </a:gs>
                      <a:gs pos="100000">
                        <a:srgbClr val="FFFFFF"/>
                      </a:gs>
                    </a:gsLst>
                    <a:lin ang="5400000" scaled="0"/>
                  </a:gradFill>
                </a:endParaRPr>
              </a:p>
            </p:txBody>
          </p:sp>
          <p:pic>
            <p:nvPicPr>
              <p:cNvPr id="190" name="Picture 189"/>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6394142" y="4234801"/>
                <a:ext cx="327952" cy="401240"/>
              </a:xfrm>
              <a:prstGeom prst="rect">
                <a:avLst/>
              </a:prstGeom>
              <a:noFill/>
              <a:extLst>
                <a:ext uri="{909E8E84-426E-40DD-AFC4-6F175D3DCCD1}">
                  <a14:hiddenFill xmlns:a14="http://schemas.microsoft.com/office/drawing/2010/main">
                    <a:solidFill>
                      <a:srgbClr val="FFFFFF"/>
                    </a:solidFill>
                  </a14:hiddenFill>
                </a:ext>
              </a:extLst>
            </p:spPr>
          </p:pic>
          <p:sp>
            <p:nvSpPr>
              <p:cNvPr id="191" name="Rectangle 190"/>
              <p:cNvSpPr/>
              <p:nvPr/>
            </p:nvSpPr>
            <p:spPr bwMode="auto">
              <a:xfrm>
                <a:off x="7034574" y="4145246"/>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800" kern="0" dirty="0">
                  <a:gradFill>
                    <a:gsLst>
                      <a:gs pos="0">
                        <a:srgbClr val="FFFFFF"/>
                      </a:gs>
                      <a:gs pos="100000">
                        <a:srgbClr val="FFFFFF"/>
                      </a:gs>
                    </a:gsLst>
                    <a:lin ang="5400000" scaled="0"/>
                  </a:gradFill>
                </a:endParaRPr>
              </a:p>
            </p:txBody>
          </p:sp>
          <p:sp>
            <p:nvSpPr>
              <p:cNvPr id="192" name="Freeform 8"/>
              <p:cNvSpPr>
                <a:spLocks noChangeAspect="1" noEditPoints="1"/>
              </p:cNvSpPr>
              <p:nvPr/>
            </p:nvSpPr>
            <p:spPr bwMode="black">
              <a:xfrm>
                <a:off x="7287336" y="4246245"/>
                <a:ext cx="408874" cy="430900"/>
              </a:xfrm>
              <a:custGeom>
                <a:avLst/>
                <a:gdLst>
                  <a:gd name="T0" fmla="*/ 226 w 300"/>
                  <a:gd name="T1" fmla="*/ 193 h 300"/>
                  <a:gd name="T2" fmla="*/ 233 w 300"/>
                  <a:gd name="T3" fmla="*/ 157 h 300"/>
                  <a:gd name="T4" fmla="*/ 233 w 300"/>
                  <a:gd name="T5" fmla="*/ 128 h 300"/>
                  <a:gd name="T6" fmla="*/ 142 w 300"/>
                  <a:gd name="T7" fmla="*/ 51 h 300"/>
                  <a:gd name="T8" fmla="*/ 52 w 300"/>
                  <a:gd name="T9" fmla="*/ 128 h 300"/>
                  <a:gd name="T10" fmla="*/ 52 w 300"/>
                  <a:gd name="T11" fmla="*/ 157 h 300"/>
                  <a:gd name="T12" fmla="*/ 142 w 300"/>
                  <a:gd name="T13" fmla="*/ 234 h 300"/>
                  <a:gd name="T14" fmla="*/ 183 w 300"/>
                  <a:gd name="T15" fmla="*/ 224 h 300"/>
                  <a:gd name="T16" fmla="*/ 193 w 300"/>
                  <a:gd name="T17" fmla="*/ 226 h 300"/>
                  <a:gd name="T18" fmla="*/ 270 w 300"/>
                  <a:gd name="T19" fmla="*/ 300 h 300"/>
                  <a:gd name="T20" fmla="*/ 298 w 300"/>
                  <a:gd name="T21" fmla="*/ 275 h 300"/>
                  <a:gd name="T22" fmla="*/ 206 w 300"/>
                  <a:gd name="T23" fmla="*/ 157 h 300"/>
                  <a:gd name="T24" fmla="*/ 142 w 300"/>
                  <a:gd name="T25" fmla="*/ 208 h 300"/>
                  <a:gd name="T26" fmla="*/ 78 w 300"/>
                  <a:gd name="T27" fmla="*/ 157 h 300"/>
                  <a:gd name="T28" fmla="*/ 78 w 300"/>
                  <a:gd name="T29" fmla="*/ 128 h 300"/>
                  <a:gd name="T30" fmla="*/ 142 w 300"/>
                  <a:gd name="T31" fmla="*/ 77 h 300"/>
                  <a:gd name="T32" fmla="*/ 206 w 300"/>
                  <a:gd name="T33" fmla="*/ 128 h 300"/>
                  <a:gd name="T34" fmla="*/ 206 w 300"/>
                  <a:gd name="T35" fmla="*/ 157 h 300"/>
                  <a:gd name="T36" fmla="*/ 197 w 300"/>
                  <a:gd name="T37" fmla="*/ 142 h 300"/>
                  <a:gd name="T38" fmla="*/ 156 w 300"/>
                  <a:gd name="T39" fmla="*/ 157 h 300"/>
                  <a:gd name="T40" fmla="*/ 142 w 300"/>
                  <a:gd name="T41" fmla="*/ 197 h 300"/>
                  <a:gd name="T42" fmla="*/ 128 w 300"/>
                  <a:gd name="T43" fmla="*/ 157 h 300"/>
                  <a:gd name="T44" fmla="*/ 87 w 300"/>
                  <a:gd name="T45" fmla="*/ 142 h 300"/>
                  <a:gd name="T46" fmla="*/ 128 w 300"/>
                  <a:gd name="T47" fmla="*/ 128 h 300"/>
                  <a:gd name="T48" fmla="*/ 142 w 300"/>
                  <a:gd name="T49" fmla="*/ 88 h 300"/>
                  <a:gd name="T50" fmla="*/ 156 w 300"/>
                  <a:gd name="T51" fmla="*/ 128 h 300"/>
                  <a:gd name="T52" fmla="*/ 142 w 300"/>
                  <a:gd name="T53" fmla="*/ 40 h 300"/>
                  <a:gd name="T54" fmla="*/ 128 w 300"/>
                  <a:gd name="T55" fmla="*/ 0 h 300"/>
                  <a:gd name="T56" fmla="*/ 156 w 300"/>
                  <a:gd name="T57" fmla="*/ 41 h 300"/>
                  <a:gd name="T58" fmla="*/ 40 w 300"/>
                  <a:gd name="T59" fmla="*/ 142 h 300"/>
                  <a:gd name="T60" fmla="*/ 0 w 300"/>
                  <a:gd name="T61" fmla="*/ 157 h 300"/>
                  <a:gd name="T62" fmla="*/ 41 w 300"/>
                  <a:gd name="T63" fmla="*/ 128 h 300"/>
                  <a:gd name="T64" fmla="*/ 142 w 300"/>
                  <a:gd name="T65" fmla="*/ 245 h 300"/>
                  <a:gd name="T66" fmla="*/ 156 w 300"/>
                  <a:gd name="T67" fmla="*/ 285 h 300"/>
                  <a:gd name="T68" fmla="*/ 128 w 300"/>
                  <a:gd name="T69" fmla="*/ 244 h 300"/>
                  <a:gd name="T70" fmla="*/ 245 w 300"/>
                  <a:gd name="T71" fmla="*/ 142 h 300"/>
                  <a:gd name="T72" fmla="*/ 285 w 300"/>
                  <a:gd name="T73" fmla="*/ 128 h 300"/>
                  <a:gd name="T74" fmla="*/ 243 w 300"/>
                  <a:gd name="T75" fmla="*/ 15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00">
                    <a:moveTo>
                      <a:pt x="298" y="266"/>
                    </a:moveTo>
                    <a:cubicBezTo>
                      <a:pt x="226" y="193"/>
                      <a:pt x="226" y="193"/>
                      <a:pt x="226" y="193"/>
                    </a:cubicBezTo>
                    <a:cubicBezTo>
                      <a:pt x="223" y="191"/>
                      <a:pt x="222" y="186"/>
                      <a:pt x="224" y="183"/>
                    </a:cubicBezTo>
                    <a:cubicBezTo>
                      <a:pt x="228" y="175"/>
                      <a:pt x="231" y="166"/>
                      <a:pt x="233" y="157"/>
                    </a:cubicBezTo>
                    <a:cubicBezTo>
                      <a:pt x="233" y="152"/>
                      <a:pt x="234" y="147"/>
                      <a:pt x="234" y="142"/>
                    </a:cubicBezTo>
                    <a:cubicBezTo>
                      <a:pt x="234" y="138"/>
                      <a:pt x="233" y="133"/>
                      <a:pt x="233" y="128"/>
                    </a:cubicBezTo>
                    <a:cubicBezTo>
                      <a:pt x="227" y="89"/>
                      <a:pt x="196" y="58"/>
                      <a:pt x="156" y="52"/>
                    </a:cubicBezTo>
                    <a:cubicBezTo>
                      <a:pt x="152" y="51"/>
                      <a:pt x="147" y="51"/>
                      <a:pt x="142" y="51"/>
                    </a:cubicBezTo>
                    <a:cubicBezTo>
                      <a:pt x="137" y="51"/>
                      <a:pt x="133" y="51"/>
                      <a:pt x="128" y="52"/>
                    </a:cubicBezTo>
                    <a:cubicBezTo>
                      <a:pt x="89" y="58"/>
                      <a:pt x="58" y="89"/>
                      <a:pt x="52" y="128"/>
                    </a:cubicBezTo>
                    <a:cubicBezTo>
                      <a:pt x="51" y="133"/>
                      <a:pt x="51" y="138"/>
                      <a:pt x="51" y="142"/>
                    </a:cubicBezTo>
                    <a:cubicBezTo>
                      <a:pt x="51" y="147"/>
                      <a:pt x="51" y="152"/>
                      <a:pt x="52" y="157"/>
                    </a:cubicBezTo>
                    <a:cubicBezTo>
                      <a:pt x="58" y="196"/>
                      <a:pt x="89" y="227"/>
                      <a:pt x="128" y="233"/>
                    </a:cubicBezTo>
                    <a:cubicBezTo>
                      <a:pt x="133" y="234"/>
                      <a:pt x="137" y="234"/>
                      <a:pt x="142" y="234"/>
                    </a:cubicBezTo>
                    <a:cubicBezTo>
                      <a:pt x="147" y="234"/>
                      <a:pt x="152" y="234"/>
                      <a:pt x="156" y="233"/>
                    </a:cubicBezTo>
                    <a:cubicBezTo>
                      <a:pt x="166" y="231"/>
                      <a:pt x="175" y="228"/>
                      <a:pt x="183" y="224"/>
                    </a:cubicBezTo>
                    <a:cubicBezTo>
                      <a:pt x="184" y="224"/>
                      <a:pt x="185" y="223"/>
                      <a:pt x="187" y="223"/>
                    </a:cubicBezTo>
                    <a:cubicBezTo>
                      <a:pt x="189" y="223"/>
                      <a:pt x="192" y="224"/>
                      <a:pt x="193" y="226"/>
                    </a:cubicBezTo>
                    <a:cubicBezTo>
                      <a:pt x="265" y="298"/>
                      <a:pt x="265" y="298"/>
                      <a:pt x="265" y="298"/>
                    </a:cubicBezTo>
                    <a:cubicBezTo>
                      <a:pt x="267" y="299"/>
                      <a:pt x="268" y="300"/>
                      <a:pt x="270" y="300"/>
                    </a:cubicBezTo>
                    <a:cubicBezTo>
                      <a:pt x="272" y="300"/>
                      <a:pt x="273" y="299"/>
                      <a:pt x="275" y="298"/>
                    </a:cubicBezTo>
                    <a:cubicBezTo>
                      <a:pt x="298" y="275"/>
                      <a:pt x="298" y="275"/>
                      <a:pt x="298" y="275"/>
                    </a:cubicBezTo>
                    <a:cubicBezTo>
                      <a:pt x="300" y="272"/>
                      <a:pt x="300" y="268"/>
                      <a:pt x="298" y="266"/>
                    </a:cubicBezTo>
                    <a:close/>
                    <a:moveTo>
                      <a:pt x="206" y="157"/>
                    </a:moveTo>
                    <a:cubicBezTo>
                      <a:pt x="201" y="181"/>
                      <a:pt x="181" y="201"/>
                      <a:pt x="156" y="206"/>
                    </a:cubicBezTo>
                    <a:cubicBezTo>
                      <a:pt x="152" y="207"/>
                      <a:pt x="147" y="208"/>
                      <a:pt x="142" y="208"/>
                    </a:cubicBezTo>
                    <a:cubicBezTo>
                      <a:pt x="137" y="208"/>
                      <a:pt x="133" y="207"/>
                      <a:pt x="128" y="206"/>
                    </a:cubicBezTo>
                    <a:cubicBezTo>
                      <a:pt x="103" y="201"/>
                      <a:pt x="84" y="181"/>
                      <a:pt x="78" y="157"/>
                    </a:cubicBezTo>
                    <a:cubicBezTo>
                      <a:pt x="77" y="152"/>
                      <a:pt x="77" y="147"/>
                      <a:pt x="77" y="142"/>
                    </a:cubicBezTo>
                    <a:cubicBezTo>
                      <a:pt x="77" y="138"/>
                      <a:pt x="77" y="133"/>
                      <a:pt x="78" y="128"/>
                    </a:cubicBezTo>
                    <a:cubicBezTo>
                      <a:pt x="84" y="103"/>
                      <a:pt x="103" y="84"/>
                      <a:pt x="128" y="79"/>
                    </a:cubicBezTo>
                    <a:cubicBezTo>
                      <a:pt x="133" y="78"/>
                      <a:pt x="137" y="77"/>
                      <a:pt x="142" y="77"/>
                    </a:cubicBezTo>
                    <a:cubicBezTo>
                      <a:pt x="147" y="77"/>
                      <a:pt x="152" y="78"/>
                      <a:pt x="156" y="79"/>
                    </a:cubicBezTo>
                    <a:cubicBezTo>
                      <a:pt x="181" y="84"/>
                      <a:pt x="201" y="103"/>
                      <a:pt x="206" y="128"/>
                    </a:cubicBezTo>
                    <a:cubicBezTo>
                      <a:pt x="207" y="133"/>
                      <a:pt x="208" y="138"/>
                      <a:pt x="208" y="142"/>
                    </a:cubicBezTo>
                    <a:cubicBezTo>
                      <a:pt x="208" y="147"/>
                      <a:pt x="207" y="152"/>
                      <a:pt x="206" y="157"/>
                    </a:cubicBezTo>
                    <a:close/>
                    <a:moveTo>
                      <a:pt x="195" y="128"/>
                    </a:moveTo>
                    <a:cubicBezTo>
                      <a:pt x="196" y="133"/>
                      <a:pt x="197" y="138"/>
                      <a:pt x="197" y="142"/>
                    </a:cubicBezTo>
                    <a:cubicBezTo>
                      <a:pt x="197" y="147"/>
                      <a:pt x="196" y="152"/>
                      <a:pt x="195" y="157"/>
                    </a:cubicBezTo>
                    <a:cubicBezTo>
                      <a:pt x="156" y="157"/>
                      <a:pt x="156" y="157"/>
                      <a:pt x="156" y="157"/>
                    </a:cubicBezTo>
                    <a:cubicBezTo>
                      <a:pt x="156" y="195"/>
                      <a:pt x="156" y="195"/>
                      <a:pt x="156" y="195"/>
                    </a:cubicBezTo>
                    <a:cubicBezTo>
                      <a:pt x="152" y="197"/>
                      <a:pt x="147" y="197"/>
                      <a:pt x="142" y="197"/>
                    </a:cubicBezTo>
                    <a:cubicBezTo>
                      <a:pt x="137" y="197"/>
                      <a:pt x="133" y="197"/>
                      <a:pt x="128" y="195"/>
                    </a:cubicBezTo>
                    <a:cubicBezTo>
                      <a:pt x="128" y="157"/>
                      <a:pt x="128" y="157"/>
                      <a:pt x="128" y="157"/>
                    </a:cubicBezTo>
                    <a:cubicBezTo>
                      <a:pt x="89" y="157"/>
                      <a:pt x="89" y="157"/>
                      <a:pt x="89" y="157"/>
                    </a:cubicBezTo>
                    <a:cubicBezTo>
                      <a:pt x="88" y="152"/>
                      <a:pt x="87" y="147"/>
                      <a:pt x="87" y="142"/>
                    </a:cubicBezTo>
                    <a:cubicBezTo>
                      <a:pt x="87" y="138"/>
                      <a:pt x="88" y="133"/>
                      <a:pt x="89" y="128"/>
                    </a:cubicBezTo>
                    <a:cubicBezTo>
                      <a:pt x="128" y="128"/>
                      <a:pt x="128" y="128"/>
                      <a:pt x="128" y="128"/>
                    </a:cubicBezTo>
                    <a:cubicBezTo>
                      <a:pt x="128" y="90"/>
                      <a:pt x="128" y="90"/>
                      <a:pt x="128" y="90"/>
                    </a:cubicBezTo>
                    <a:cubicBezTo>
                      <a:pt x="133" y="88"/>
                      <a:pt x="137" y="88"/>
                      <a:pt x="142" y="88"/>
                    </a:cubicBezTo>
                    <a:cubicBezTo>
                      <a:pt x="147" y="88"/>
                      <a:pt x="152" y="88"/>
                      <a:pt x="156" y="90"/>
                    </a:cubicBezTo>
                    <a:cubicBezTo>
                      <a:pt x="156" y="128"/>
                      <a:pt x="156" y="128"/>
                      <a:pt x="156" y="128"/>
                    </a:cubicBezTo>
                    <a:lnTo>
                      <a:pt x="195" y="128"/>
                    </a:lnTo>
                    <a:close/>
                    <a:moveTo>
                      <a:pt x="142" y="40"/>
                    </a:moveTo>
                    <a:cubicBezTo>
                      <a:pt x="137" y="40"/>
                      <a:pt x="133" y="41"/>
                      <a:pt x="128" y="41"/>
                    </a:cubicBezTo>
                    <a:cubicBezTo>
                      <a:pt x="128" y="0"/>
                      <a:pt x="128" y="0"/>
                      <a:pt x="128" y="0"/>
                    </a:cubicBezTo>
                    <a:cubicBezTo>
                      <a:pt x="156" y="0"/>
                      <a:pt x="156" y="0"/>
                      <a:pt x="156" y="0"/>
                    </a:cubicBezTo>
                    <a:cubicBezTo>
                      <a:pt x="156" y="41"/>
                      <a:pt x="156" y="41"/>
                      <a:pt x="156" y="41"/>
                    </a:cubicBezTo>
                    <a:cubicBezTo>
                      <a:pt x="152" y="41"/>
                      <a:pt x="147" y="40"/>
                      <a:pt x="142" y="40"/>
                    </a:cubicBezTo>
                    <a:close/>
                    <a:moveTo>
                      <a:pt x="40" y="142"/>
                    </a:moveTo>
                    <a:cubicBezTo>
                      <a:pt x="40" y="147"/>
                      <a:pt x="40" y="152"/>
                      <a:pt x="41" y="157"/>
                    </a:cubicBezTo>
                    <a:cubicBezTo>
                      <a:pt x="0" y="157"/>
                      <a:pt x="0" y="157"/>
                      <a:pt x="0" y="157"/>
                    </a:cubicBezTo>
                    <a:cubicBezTo>
                      <a:pt x="0" y="128"/>
                      <a:pt x="0" y="128"/>
                      <a:pt x="0" y="128"/>
                    </a:cubicBezTo>
                    <a:cubicBezTo>
                      <a:pt x="41" y="128"/>
                      <a:pt x="41" y="128"/>
                      <a:pt x="41" y="128"/>
                    </a:cubicBezTo>
                    <a:cubicBezTo>
                      <a:pt x="40" y="133"/>
                      <a:pt x="40" y="138"/>
                      <a:pt x="40" y="142"/>
                    </a:cubicBezTo>
                    <a:close/>
                    <a:moveTo>
                      <a:pt x="142" y="245"/>
                    </a:moveTo>
                    <a:cubicBezTo>
                      <a:pt x="147" y="245"/>
                      <a:pt x="152" y="244"/>
                      <a:pt x="156" y="244"/>
                    </a:cubicBezTo>
                    <a:cubicBezTo>
                      <a:pt x="156" y="285"/>
                      <a:pt x="156" y="285"/>
                      <a:pt x="156" y="285"/>
                    </a:cubicBezTo>
                    <a:cubicBezTo>
                      <a:pt x="128" y="285"/>
                      <a:pt x="128" y="285"/>
                      <a:pt x="128" y="285"/>
                    </a:cubicBezTo>
                    <a:cubicBezTo>
                      <a:pt x="128" y="244"/>
                      <a:pt x="128" y="244"/>
                      <a:pt x="128" y="244"/>
                    </a:cubicBezTo>
                    <a:cubicBezTo>
                      <a:pt x="133" y="244"/>
                      <a:pt x="137" y="245"/>
                      <a:pt x="142" y="245"/>
                    </a:cubicBezTo>
                    <a:close/>
                    <a:moveTo>
                      <a:pt x="245" y="142"/>
                    </a:moveTo>
                    <a:cubicBezTo>
                      <a:pt x="245" y="138"/>
                      <a:pt x="244" y="133"/>
                      <a:pt x="243" y="128"/>
                    </a:cubicBezTo>
                    <a:cubicBezTo>
                      <a:pt x="285" y="128"/>
                      <a:pt x="285" y="128"/>
                      <a:pt x="285" y="128"/>
                    </a:cubicBezTo>
                    <a:cubicBezTo>
                      <a:pt x="285" y="157"/>
                      <a:pt x="285" y="157"/>
                      <a:pt x="285" y="157"/>
                    </a:cubicBezTo>
                    <a:cubicBezTo>
                      <a:pt x="243" y="157"/>
                      <a:pt x="243" y="157"/>
                      <a:pt x="243" y="157"/>
                    </a:cubicBezTo>
                    <a:cubicBezTo>
                      <a:pt x="244" y="152"/>
                      <a:pt x="245" y="147"/>
                      <a:pt x="245" y="142"/>
                    </a:cubicBezTo>
                    <a:close/>
                  </a:path>
                </a:pathLst>
              </a:custGeom>
              <a:solidFill>
                <a:srgbClr val="FFFFFF"/>
              </a:solidFill>
              <a:ln>
                <a:noFill/>
              </a:ln>
            </p:spPr>
            <p:txBody>
              <a:bodyPr vert="horz" wrap="square" lIns="85556" tIns="42775" rIns="85556" bIns="42775" numCol="1" anchor="t" anchorCtr="0" compatLnSpc="1">
                <a:prstTxWarp prst="textNoShape">
                  <a:avLst/>
                </a:prstTxWarp>
              </a:bodyPr>
              <a:lstStyle/>
              <a:p>
                <a:pPr defTabSz="932563"/>
                <a:endParaRPr lang="en-US" sz="800" dirty="0">
                  <a:solidFill>
                    <a:srgbClr val="FFFFFF"/>
                  </a:solidFill>
                </a:endParaRPr>
              </a:p>
            </p:txBody>
          </p:sp>
          <p:sp>
            <p:nvSpPr>
              <p:cNvPr id="193" name="Rectangle 192"/>
              <p:cNvSpPr/>
              <p:nvPr/>
            </p:nvSpPr>
            <p:spPr bwMode="auto">
              <a:xfrm>
                <a:off x="8904744" y="4144714"/>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800" kern="0" dirty="0">
                  <a:gradFill>
                    <a:gsLst>
                      <a:gs pos="0">
                        <a:srgbClr val="FFFFFF"/>
                      </a:gs>
                      <a:gs pos="100000">
                        <a:srgbClr val="FFFFFF"/>
                      </a:gs>
                    </a:gsLst>
                    <a:lin ang="5400000" scaled="0"/>
                  </a:gradFill>
                </a:endParaRPr>
              </a:p>
            </p:txBody>
          </p:sp>
          <p:pic>
            <p:nvPicPr>
              <p:cNvPr id="194" name="Picture 15" descr="paper-lock"/>
              <p:cNvPicPr>
                <a:picLocks noChangeAspect="1" noChangeArrowheads="1"/>
              </p:cNvPicPr>
              <p:nvPr/>
            </p:nvPicPr>
            <p:blipFill>
              <a:blip r:embed="rId10"/>
              <a:srcRect/>
              <a:stretch>
                <a:fillRect/>
              </a:stretch>
            </p:blipFill>
            <p:spPr bwMode="auto">
              <a:xfrm>
                <a:off x="9247100" y="4338890"/>
                <a:ext cx="229685" cy="310648"/>
              </a:xfrm>
              <a:prstGeom prst="rect">
                <a:avLst/>
              </a:prstGeom>
              <a:noFill/>
              <a:ln w="9525">
                <a:noFill/>
                <a:miter lim="800000"/>
                <a:headEnd/>
                <a:tailEnd/>
              </a:ln>
            </p:spPr>
          </p:pic>
          <p:sp>
            <p:nvSpPr>
              <p:cNvPr id="195" name="Rectangle 194"/>
              <p:cNvSpPr/>
              <p:nvPr/>
            </p:nvSpPr>
            <p:spPr bwMode="auto">
              <a:xfrm>
                <a:off x="9842655" y="4144714"/>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800" kern="0" dirty="0">
                  <a:gradFill>
                    <a:gsLst>
                      <a:gs pos="0">
                        <a:srgbClr val="FFFFFF"/>
                      </a:gs>
                      <a:gs pos="100000">
                        <a:srgbClr val="FFFFFF"/>
                      </a:gs>
                    </a:gsLst>
                    <a:lin ang="5400000" scaled="0"/>
                  </a:gradFill>
                </a:endParaRPr>
              </a:p>
            </p:txBody>
          </p:sp>
          <p:sp>
            <p:nvSpPr>
              <p:cNvPr id="196" name="Freeform 92"/>
              <p:cNvSpPr>
                <a:spLocks noEditPoints="1"/>
              </p:cNvSpPr>
              <p:nvPr/>
            </p:nvSpPr>
            <p:spPr bwMode="black">
              <a:xfrm>
                <a:off x="10185555" y="4338841"/>
                <a:ext cx="228600" cy="320259"/>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rgbClr val="FFFFFF"/>
              </a:solidFill>
              <a:ln>
                <a:noFill/>
              </a:ln>
              <a:extLst/>
            </p:spPr>
            <p:txBody>
              <a:bodyPr vert="horz" wrap="square" lIns="93221" tIns="46610" rIns="93221" bIns="46610" numCol="1" anchor="t" anchorCtr="0" compatLnSpc="1">
                <a:prstTxWarp prst="textNoShape">
                  <a:avLst/>
                </a:prstTxWarp>
              </a:bodyPr>
              <a:lstStyle/>
              <a:p>
                <a:pPr defTabSz="950756"/>
                <a:endParaRPr lang="en-US" sz="800" dirty="0">
                  <a:solidFill>
                    <a:srgbClr val="FFFFFF"/>
                  </a:solidFill>
                </a:endParaRPr>
              </a:p>
            </p:txBody>
          </p:sp>
          <p:sp>
            <p:nvSpPr>
              <p:cNvPr id="197" name="Rectangle 196"/>
              <p:cNvSpPr/>
              <p:nvPr/>
            </p:nvSpPr>
            <p:spPr bwMode="auto">
              <a:xfrm>
                <a:off x="10775898" y="4144714"/>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800" kern="0" dirty="0">
                  <a:gradFill>
                    <a:gsLst>
                      <a:gs pos="0">
                        <a:srgbClr val="FFFFFF"/>
                      </a:gs>
                      <a:gs pos="100000">
                        <a:srgbClr val="FFFFFF"/>
                      </a:gs>
                    </a:gsLst>
                    <a:lin ang="5400000" scaled="0"/>
                  </a:gradFill>
                </a:endParaRPr>
              </a:p>
            </p:txBody>
          </p:sp>
          <p:sp>
            <p:nvSpPr>
              <p:cNvPr id="198" name="Freeform 94"/>
              <p:cNvSpPr>
                <a:spLocks noEditPoints="1"/>
              </p:cNvSpPr>
              <p:nvPr/>
            </p:nvSpPr>
            <p:spPr bwMode="black">
              <a:xfrm>
                <a:off x="11131616" y="4293580"/>
                <a:ext cx="202962" cy="351713"/>
              </a:xfrm>
              <a:custGeom>
                <a:avLst/>
                <a:gdLst>
                  <a:gd name="T0" fmla="*/ 50 w 53"/>
                  <a:gd name="T1" fmla="*/ 15 h 71"/>
                  <a:gd name="T2" fmla="*/ 50 w 53"/>
                  <a:gd name="T3" fmla="*/ 15 h 71"/>
                  <a:gd name="T4" fmla="*/ 3 w 53"/>
                  <a:gd name="T5" fmla="*/ 15 h 71"/>
                  <a:gd name="T6" fmla="*/ 0 w 53"/>
                  <a:gd name="T7" fmla="*/ 11 h 71"/>
                  <a:gd name="T8" fmla="*/ 3 w 53"/>
                  <a:gd name="T9" fmla="*/ 8 h 71"/>
                  <a:gd name="T10" fmla="*/ 3 w 53"/>
                  <a:gd name="T11" fmla="*/ 8 h 71"/>
                  <a:gd name="T12" fmla="*/ 50 w 53"/>
                  <a:gd name="T13" fmla="*/ 8 h 71"/>
                  <a:gd name="T14" fmla="*/ 53 w 53"/>
                  <a:gd name="T15" fmla="*/ 11 h 71"/>
                  <a:gd name="T16" fmla="*/ 50 w 53"/>
                  <a:gd name="T17" fmla="*/ 15 h 71"/>
                  <a:gd name="T18" fmla="*/ 34 w 53"/>
                  <a:gd name="T19" fmla="*/ 3 h 71"/>
                  <a:gd name="T20" fmla="*/ 32 w 53"/>
                  <a:gd name="T21" fmla="*/ 0 h 71"/>
                  <a:gd name="T22" fmla="*/ 21 w 53"/>
                  <a:gd name="T23" fmla="*/ 0 h 71"/>
                  <a:gd name="T24" fmla="*/ 21 w 53"/>
                  <a:gd name="T25" fmla="*/ 0 h 71"/>
                  <a:gd name="T26" fmla="*/ 19 w 53"/>
                  <a:gd name="T27" fmla="*/ 3 h 71"/>
                  <a:gd name="T28" fmla="*/ 21 w 53"/>
                  <a:gd name="T29" fmla="*/ 5 h 71"/>
                  <a:gd name="T30" fmla="*/ 32 w 53"/>
                  <a:gd name="T31" fmla="*/ 5 h 71"/>
                  <a:gd name="T32" fmla="*/ 32 w 53"/>
                  <a:gd name="T33" fmla="*/ 5 h 71"/>
                  <a:gd name="T34" fmla="*/ 34 w 53"/>
                  <a:gd name="T35" fmla="*/ 3 h 71"/>
                  <a:gd name="T36" fmla="*/ 49 w 53"/>
                  <a:gd name="T37" fmla="*/ 24 h 71"/>
                  <a:gd name="T38" fmla="*/ 47 w 53"/>
                  <a:gd name="T39" fmla="*/ 65 h 71"/>
                  <a:gd name="T40" fmla="*/ 42 w 53"/>
                  <a:gd name="T41" fmla="*/ 71 h 71"/>
                  <a:gd name="T42" fmla="*/ 12 w 53"/>
                  <a:gd name="T43" fmla="*/ 71 h 71"/>
                  <a:gd name="T44" fmla="*/ 6 w 53"/>
                  <a:gd name="T45" fmla="*/ 65 h 71"/>
                  <a:gd name="T46" fmla="*/ 4 w 53"/>
                  <a:gd name="T47" fmla="*/ 24 h 71"/>
                  <a:gd name="T48" fmla="*/ 9 w 53"/>
                  <a:gd name="T49" fmla="*/ 19 h 71"/>
                  <a:gd name="T50" fmla="*/ 44 w 53"/>
                  <a:gd name="T51" fmla="*/ 19 h 71"/>
                  <a:gd name="T52" fmla="*/ 49 w 53"/>
                  <a:gd name="T53" fmla="*/ 24 h 71"/>
                  <a:gd name="T54" fmla="*/ 17 w 53"/>
                  <a:gd name="T55" fmla="*/ 62 h 71"/>
                  <a:gd name="T56" fmla="*/ 16 w 53"/>
                  <a:gd name="T57" fmla="*/ 27 h 71"/>
                  <a:gd name="T58" fmla="*/ 13 w 53"/>
                  <a:gd name="T59" fmla="*/ 25 h 71"/>
                  <a:gd name="T60" fmla="*/ 11 w 53"/>
                  <a:gd name="T61" fmla="*/ 27 h 71"/>
                  <a:gd name="T62" fmla="*/ 12 w 53"/>
                  <a:gd name="T63" fmla="*/ 63 h 71"/>
                  <a:gd name="T64" fmla="*/ 14 w 53"/>
                  <a:gd name="T65" fmla="*/ 65 h 71"/>
                  <a:gd name="T66" fmla="*/ 14 w 53"/>
                  <a:gd name="T67" fmla="*/ 65 h 71"/>
                  <a:gd name="T68" fmla="*/ 17 w 53"/>
                  <a:gd name="T69" fmla="*/ 62 h 71"/>
                  <a:gd name="T70" fmla="*/ 29 w 53"/>
                  <a:gd name="T71" fmla="*/ 27 h 71"/>
                  <a:gd name="T72" fmla="*/ 27 w 53"/>
                  <a:gd name="T73" fmla="*/ 25 h 71"/>
                  <a:gd name="T74" fmla="*/ 27 w 53"/>
                  <a:gd name="T75" fmla="*/ 25 h 71"/>
                  <a:gd name="T76" fmla="*/ 24 w 53"/>
                  <a:gd name="T77" fmla="*/ 27 h 71"/>
                  <a:gd name="T78" fmla="*/ 24 w 53"/>
                  <a:gd name="T79" fmla="*/ 62 h 71"/>
                  <a:gd name="T80" fmla="*/ 26 w 53"/>
                  <a:gd name="T81" fmla="*/ 65 h 71"/>
                  <a:gd name="T82" fmla="*/ 26 w 53"/>
                  <a:gd name="T83" fmla="*/ 65 h 71"/>
                  <a:gd name="T84" fmla="*/ 29 w 53"/>
                  <a:gd name="T85" fmla="*/ 62 h 71"/>
                  <a:gd name="T86" fmla="*/ 29 w 53"/>
                  <a:gd name="T87" fmla="*/ 27 h 71"/>
                  <a:gd name="T88" fmla="*/ 43 w 53"/>
                  <a:gd name="T89" fmla="*/ 27 h 71"/>
                  <a:gd name="T90" fmla="*/ 40 w 53"/>
                  <a:gd name="T91" fmla="*/ 25 h 71"/>
                  <a:gd name="T92" fmla="*/ 38 w 53"/>
                  <a:gd name="T93" fmla="*/ 27 h 71"/>
                  <a:gd name="T94" fmla="*/ 36 w 53"/>
                  <a:gd name="T95" fmla="*/ 62 h 71"/>
                  <a:gd name="T96" fmla="*/ 39 w 53"/>
                  <a:gd name="T97" fmla="*/ 65 h 71"/>
                  <a:gd name="T98" fmla="*/ 39 w 53"/>
                  <a:gd name="T99" fmla="*/ 65 h 71"/>
                  <a:gd name="T100" fmla="*/ 41 w 53"/>
                  <a:gd name="T101" fmla="*/ 63 h 71"/>
                  <a:gd name="T102" fmla="*/ 43 w 53"/>
                  <a:gd name="T103" fmla="*/ 2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 h="71">
                    <a:moveTo>
                      <a:pt x="50" y="15"/>
                    </a:moveTo>
                    <a:cubicBezTo>
                      <a:pt x="50" y="15"/>
                      <a:pt x="50" y="15"/>
                      <a:pt x="50" y="15"/>
                    </a:cubicBezTo>
                    <a:cubicBezTo>
                      <a:pt x="3" y="15"/>
                      <a:pt x="3" y="15"/>
                      <a:pt x="3" y="15"/>
                    </a:cubicBezTo>
                    <a:cubicBezTo>
                      <a:pt x="1" y="15"/>
                      <a:pt x="0" y="13"/>
                      <a:pt x="0" y="11"/>
                    </a:cubicBezTo>
                    <a:cubicBezTo>
                      <a:pt x="0" y="9"/>
                      <a:pt x="1" y="8"/>
                      <a:pt x="3" y="8"/>
                    </a:cubicBezTo>
                    <a:cubicBezTo>
                      <a:pt x="3" y="8"/>
                      <a:pt x="3" y="8"/>
                      <a:pt x="3" y="8"/>
                    </a:cubicBezTo>
                    <a:cubicBezTo>
                      <a:pt x="50" y="8"/>
                      <a:pt x="50" y="8"/>
                      <a:pt x="50" y="8"/>
                    </a:cubicBezTo>
                    <a:cubicBezTo>
                      <a:pt x="52" y="8"/>
                      <a:pt x="53" y="9"/>
                      <a:pt x="53" y="11"/>
                    </a:cubicBezTo>
                    <a:cubicBezTo>
                      <a:pt x="53" y="14"/>
                      <a:pt x="52" y="15"/>
                      <a:pt x="50" y="15"/>
                    </a:cubicBezTo>
                    <a:close/>
                    <a:moveTo>
                      <a:pt x="34" y="3"/>
                    </a:moveTo>
                    <a:cubicBezTo>
                      <a:pt x="34" y="1"/>
                      <a:pt x="33" y="0"/>
                      <a:pt x="32" y="0"/>
                    </a:cubicBezTo>
                    <a:cubicBezTo>
                      <a:pt x="21" y="0"/>
                      <a:pt x="21" y="0"/>
                      <a:pt x="21" y="0"/>
                    </a:cubicBezTo>
                    <a:cubicBezTo>
                      <a:pt x="21" y="0"/>
                      <a:pt x="21" y="0"/>
                      <a:pt x="21" y="0"/>
                    </a:cubicBezTo>
                    <a:cubicBezTo>
                      <a:pt x="20" y="0"/>
                      <a:pt x="19" y="1"/>
                      <a:pt x="19" y="3"/>
                    </a:cubicBezTo>
                    <a:cubicBezTo>
                      <a:pt x="19" y="4"/>
                      <a:pt x="20" y="5"/>
                      <a:pt x="21" y="5"/>
                    </a:cubicBezTo>
                    <a:cubicBezTo>
                      <a:pt x="32" y="5"/>
                      <a:pt x="32" y="5"/>
                      <a:pt x="32" y="5"/>
                    </a:cubicBezTo>
                    <a:cubicBezTo>
                      <a:pt x="32" y="5"/>
                      <a:pt x="32" y="5"/>
                      <a:pt x="32" y="5"/>
                    </a:cubicBezTo>
                    <a:cubicBezTo>
                      <a:pt x="33" y="5"/>
                      <a:pt x="34" y="4"/>
                      <a:pt x="34" y="3"/>
                    </a:cubicBezTo>
                    <a:close/>
                    <a:moveTo>
                      <a:pt x="49" y="24"/>
                    </a:moveTo>
                    <a:cubicBezTo>
                      <a:pt x="47" y="65"/>
                      <a:pt x="47" y="65"/>
                      <a:pt x="47" y="65"/>
                    </a:cubicBezTo>
                    <a:cubicBezTo>
                      <a:pt x="47" y="68"/>
                      <a:pt x="45" y="71"/>
                      <a:pt x="42" y="71"/>
                    </a:cubicBezTo>
                    <a:cubicBezTo>
                      <a:pt x="12" y="71"/>
                      <a:pt x="12" y="71"/>
                      <a:pt x="12" y="71"/>
                    </a:cubicBezTo>
                    <a:cubicBezTo>
                      <a:pt x="9" y="71"/>
                      <a:pt x="6" y="68"/>
                      <a:pt x="6" y="65"/>
                    </a:cubicBezTo>
                    <a:cubicBezTo>
                      <a:pt x="4" y="24"/>
                      <a:pt x="4" y="24"/>
                      <a:pt x="4" y="24"/>
                    </a:cubicBezTo>
                    <a:cubicBezTo>
                      <a:pt x="4" y="21"/>
                      <a:pt x="6" y="19"/>
                      <a:pt x="9" y="19"/>
                    </a:cubicBezTo>
                    <a:cubicBezTo>
                      <a:pt x="44" y="19"/>
                      <a:pt x="44" y="19"/>
                      <a:pt x="44" y="19"/>
                    </a:cubicBezTo>
                    <a:cubicBezTo>
                      <a:pt x="47" y="19"/>
                      <a:pt x="50" y="21"/>
                      <a:pt x="49" y="24"/>
                    </a:cubicBezTo>
                    <a:close/>
                    <a:moveTo>
                      <a:pt x="17" y="62"/>
                    </a:moveTo>
                    <a:cubicBezTo>
                      <a:pt x="16" y="27"/>
                      <a:pt x="16" y="27"/>
                      <a:pt x="16" y="27"/>
                    </a:cubicBezTo>
                    <a:cubicBezTo>
                      <a:pt x="16" y="26"/>
                      <a:pt x="14" y="25"/>
                      <a:pt x="13" y="25"/>
                    </a:cubicBezTo>
                    <a:cubicBezTo>
                      <a:pt x="12" y="25"/>
                      <a:pt x="10" y="26"/>
                      <a:pt x="11" y="27"/>
                    </a:cubicBezTo>
                    <a:cubicBezTo>
                      <a:pt x="12" y="63"/>
                      <a:pt x="12" y="63"/>
                      <a:pt x="12" y="63"/>
                    </a:cubicBezTo>
                    <a:cubicBezTo>
                      <a:pt x="12" y="64"/>
                      <a:pt x="13" y="65"/>
                      <a:pt x="14" y="65"/>
                    </a:cubicBezTo>
                    <a:cubicBezTo>
                      <a:pt x="14" y="65"/>
                      <a:pt x="14" y="65"/>
                      <a:pt x="14" y="65"/>
                    </a:cubicBezTo>
                    <a:cubicBezTo>
                      <a:pt x="16" y="65"/>
                      <a:pt x="17" y="64"/>
                      <a:pt x="17" y="62"/>
                    </a:cubicBezTo>
                    <a:close/>
                    <a:moveTo>
                      <a:pt x="29" y="27"/>
                    </a:moveTo>
                    <a:cubicBezTo>
                      <a:pt x="29" y="26"/>
                      <a:pt x="28" y="25"/>
                      <a:pt x="27" y="25"/>
                    </a:cubicBezTo>
                    <a:cubicBezTo>
                      <a:pt x="27" y="25"/>
                      <a:pt x="27" y="25"/>
                      <a:pt x="27" y="25"/>
                    </a:cubicBezTo>
                    <a:cubicBezTo>
                      <a:pt x="25" y="25"/>
                      <a:pt x="24" y="26"/>
                      <a:pt x="24" y="27"/>
                    </a:cubicBezTo>
                    <a:cubicBezTo>
                      <a:pt x="24" y="62"/>
                      <a:pt x="24" y="62"/>
                      <a:pt x="24" y="62"/>
                    </a:cubicBezTo>
                    <a:cubicBezTo>
                      <a:pt x="24" y="64"/>
                      <a:pt x="25" y="65"/>
                      <a:pt x="26" y="65"/>
                    </a:cubicBezTo>
                    <a:cubicBezTo>
                      <a:pt x="26" y="65"/>
                      <a:pt x="26" y="65"/>
                      <a:pt x="26" y="65"/>
                    </a:cubicBezTo>
                    <a:cubicBezTo>
                      <a:pt x="28" y="65"/>
                      <a:pt x="29" y="64"/>
                      <a:pt x="29" y="62"/>
                    </a:cubicBezTo>
                    <a:lnTo>
                      <a:pt x="29" y="27"/>
                    </a:lnTo>
                    <a:close/>
                    <a:moveTo>
                      <a:pt x="43" y="27"/>
                    </a:moveTo>
                    <a:cubicBezTo>
                      <a:pt x="43" y="26"/>
                      <a:pt x="42" y="25"/>
                      <a:pt x="40" y="25"/>
                    </a:cubicBezTo>
                    <a:cubicBezTo>
                      <a:pt x="39" y="25"/>
                      <a:pt x="38" y="26"/>
                      <a:pt x="38" y="27"/>
                    </a:cubicBezTo>
                    <a:cubicBezTo>
                      <a:pt x="36" y="62"/>
                      <a:pt x="36" y="62"/>
                      <a:pt x="36" y="62"/>
                    </a:cubicBezTo>
                    <a:cubicBezTo>
                      <a:pt x="36" y="64"/>
                      <a:pt x="37" y="65"/>
                      <a:pt x="39" y="65"/>
                    </a:cubicBezTo>
                    <a:cubicBezTo>
                      <a:pt x="39" y="65"/>
                      <a:pt x="39" y="65"/>
                      <a:pt x="39" y="65"/>
                    </a:cubicBezTo>
                    <a:cubicBezTo>
                      <a:pt x="40" y="65"/>
                      <a:pt x="41" y="64"/>
                      <a:pt x="41" y="63"/>
                    </a:cubicBezTo>
                    <a:lnTo>
                      <a:pt x="43" y="27"/>
                    </a:lnTo>
                    <a:close/>
                  </a:path>
                </a:pathLst>
              </a:custGeom>
              <a:solidFill>
                <a:srgbClr val="FFFFFF"/>
              </a:solidFill>
              <a:ln>
                <a:noFill/>
              </a:ln>
              <a:extLst/>
            </p:spPr>
            <p:txBody>
              <a:bodyPr vert="horz" wrap="square" lIns="93221" tIns="46610" rIns="93221" bIns="46610" numCol="1" anchor="t" anchorCtr="0" compatLnSpc="1">
                <a:prstTxWarp prst="textNoShape">
                  <a:avLst/>
                </a:prstTxWarp>
              </a:bodyPr>
              <a:lstStyle/>
              <a:p>
                <a:pPr defTabSz="950756"/>
                <a:endParaRPr lang="en-US" sz="800" dirty="0">
                  <a:solidFill>
                    <a:srgbClr val="FFFFFF"/>
                  </a:solidFill>
                </a:endParaRPr>
              </a:p>
            </p:txBody>
          </p:sp>
        </p:grpSp>
        <p:grpSp>
          <p:nvGrpSpPr>
            <p:cNvPr id="172" name="Group 171"/>
            <p:cNvGrpSpPr/>
            <p:nvPr/>
          </p:nvGrpSpPr>
          <p:grpSpPr>
            <a:xfrm>
              <a:off x="7608518" y="3034181"/>
              <a:ext cx="3944614" cy="2520481"/>
              <a:chOff x="7608518" y="3270670"/>
              <a:chExt cx="3944614" cy="2520481"/>
            </a:xfrm>
          </p:grpSpPr>
          <p:grpSp>
            <p:nvGrpSpPr>
              <p:cNvPr id="173" name="Group 172"/>
              <p:cNvGrpSpPr/>
              <p:nvPr/>
            </p:nvGrpSpPr>
            <p:grpSpPr>
              <a:xfrm>
                <a:off x="7609533" y="3270670"/>
                <a:ext cx="3920755" cy="2141489"/>
                <a:chOff x="7064657" y="2978564"/>
                <a:chExt cx="3844226" cy="2099690"/>
              </a:xfrm>
              <a:solidFill>
                <a:schemeClr val="tx2"/>
              </a:solidFill>
            </p:grpSpPr>
            <p:sp>
              <p:nvSpPr>
                <p:cNvPr id="179" name="Can 178"/>
                <p:cNvSpPr/>
                <p:nvPr/>
              </p:nvSpPr>
              <p:spPr>
                <a:xfrm>
                  <a:off x="7064657" y="3440729"/>
                  <a:ext cx="1622608" cy="740973"/>
                </a:xfrm>
                <a:prstGeom prst="can">
                  <a:avLst/>
                </a:prstGeom>
                <a:solidFill>
                  <a:schemeClr val="accent5"/>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endParaRPr lang="en-US" sz="800" dirty="0">
                    <a:solidFill>
                      <a:prstClr val="white"/>
                    </a:solidFill>
                  </a:endParaRPr>
                </a:p>
                <a:p>
                  <a:pPr algn="ctr" defTabSz="932563"/>
                  <a:r>
                    <a:rPr lang="en-US" sz="800" dirty="0">
                      <a:solidFill>
                        <a:prstClr val="white"/>
                      </a:solidFill>
                    </a:rPr>
                    <a:t>Immutable</a:t>
                  </a:r>
                </a:p>
              </p:txBody>
            </p:sp>
            <p:sp>
              <p:nvSpPr>
                <p:cNvPr id="180" name="Can 179"/>
                <p:cNvSpPr/>
                <p:nvPr/>
              </p:nvSpPr>
              <p:spPr>
                <a:xfrm>
                  <a:off x="7064657" y="2978564"/>
                  <a:ext cx="1622608" cy="803454"/>
                </a:xfrm>
                <a:prstGeom prst="can">
                  <a:avLst/>
                </a:prstGeom>
                <a:solidFill>
                  <a:schemeClr val="accent1"/>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r>
                    <a:rPr lang="en-US" sz="800" dirty="0">
                      <a:solidFill>
                        <a:prstClr val="white"/>
                      </a:solidFill>
                    </a:rPr>
                    <a:t>Exchange</a:t>
                  </a:r>
                </a:p>
              </p:txBody>
            </p:sp>
            <p:sp>
              <p:nvSpPr>
                <p:cNvPr id="181" name="Can 180"/>
                <p:cNvSpPr/>
                <p:nvPr/>
              </p:nvSpPr>
              <p:spPr>
                <a:xfrm>
                  <a:off x="9636424" y="3207216"/>
                  <a:ext cx="1272459" cy="732670"/>
                </a:xfrm>
                <a:prstGeom prst="can">
                  <a:avLst/>
                </a:prstGeom>
                <a:grp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r>
                    <a:rPr lang="en-US" sz="800" dirty="0">
                      <a:solidFill>
                        <a:prstClr val="white"/>
                      </a:solidFill>
                    </a:rPr>
                    <a:t>Lync</a:t>
                  </a:r>
                </a:p>
              </p:txBody>
            </p:sp>
            <p:sp>
              <p:nvSpPr>
                <p:cNvPr id="183" name="Right Arrow 182"/>
                <p:cNvSpPr/>
                <p:nvPr/>
              </p:nvSpPr>
              <p:spPr>
                <a:xfrm rot="10800000">
                  <a:off x="8890511" y="4670644"/>
                  <a:ext cx="555712" cy="407610"/>
                </a:xfrm>
                <a:prstGeom prst="rightArrow">
                  <a:avLst>
                    <a:gd name="adj1" fmla="val 28995"/>
                    <a:gd name="adj2" fmla="val 65365"/>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endParaRPr lang="en-US" sz="800" dirty="0">
                    <a:solidFill>
                      <a:srgbClr val="FFFFFF"/>
                    </a:solidFill>
                  </a:endParaRPr>
                </a:p>
              </p:txBody>
            </p:sp>
          </p:grpSp>
          <p:sp>
            <p:nvSpPr>
              <p:cNvPr id="174" name="Can 173"/>
              <p:cNvSpPr/>
              <p:nvPr/>
            </p:nvSpPr>
            <p:spPr>
              <a:xfrm>
                <a:off x="10270388" y="4723453"/>
                <a:ext cx="1282744" cy="810493"/>
              </a:xfrm>
              <a:prstGeom prst="can">
                <a:avLst/>
              </a:prstGeom>
              <a:solidFill>
                <a:schemeClr val="tx2"/>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r>
                  <a:rPr lang="en-US" sz="800" dirty="0">
                    <a:solidFill>
                      <a:prstClr val="white"/>
                    </a:solidFill>
                  </a:rPr>
                  <a:t>File shares</a:t>
                </a:r>
              </a:p>
            </p:txBody>
          </p:sp>
          <p:sp>
            <p:nvSpPr>
              <p:cNvPr id="175" name="Can 174"/>
              <p:cNvSpPr/>
              <p:nvPr/>
            </p:nvSpPr>
            <p:spPr>
              <a:xfrm>
                <a:off x="7608518" y="5035427"/>
                <a:ext cx="1654910" cy="755724"/>
              </a:xfrm>
              <a:prstGeom prst="can">
                <a:avLst/>
              </a:prstGeom>
              <a:solidFill>
                <a:schemeClr val="accent5"/>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endParaRPr lang="en-US" sz="800" dirty="0">
                  <a:solidFill>
                    <a:prstClr val="white"/>
                  </a:solidFill>
                </a:endParaRPr>
              </a:p>
              <a:p>
                <a:pPr algn="ctr" defTabSz="932563"/>
                <a:r>
                  <a:rPr lang="en-US" sz="800" dirty="0">
                    <a:solidFill>
                      <a:prstClr val="white"/>
                    </a:solidFill>
                  </a:rPr>
                  <a:t>Immutable</a:t>
                </a:r>
              </a:p>
            </p:txBody>
          </p:sp>
          <p:sp>
            <p:nvSpPr>
              <p:cNvPr id="176" name="Can 175"/>
              <p:cNvSpPr/>
              <p:nvPr/>
            </p:nvSpPr>
            <p:spPr>
              <a:xfrm>
                <a:off x="7608518" y="4564062"/>
                <a:ext cx="1654910" cy="819449"/>
              </a:xfrm>
              <a:prstGeom prst="can">
                <a:avLst/>
              </a:prstGeom>
              <a:solidFill>
                <a:schemeClr val="accent1"/>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r>
                  <a:rPr lang="en-US" sz="800" dirty="0">
                    <a:solidFill>
                      <a:prstClr val="white"/>
                    </a:solidFill>
                  </a:rPr>
                  <a:t>SharePoint</a:t>
                </a:r>
              </a:p>
            </p:txBody>
          </p:sp>
          <p:sp>
            <p:nvSpPr>
              <p:cNvPr id="177" name="Right Arrow 176"/>
              <p:cNvSpPr/>
              <p:nvPr/>
            </p:nvSpPr>
            <p:spPr>
              <a:xfrm rot="10800000">
                <a:off x="9466149" y="3718769"/>
                <a:ext cx="566775" cy="415724"/>
              </a:xfrm>
              <a:prstGeom prst="rightArrow">
                <a:avLst>
                  <a:gd name="adj1" fmla="val 28995"/>
                  <a:gd name="adj2" fmla="val 65365"/>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endParaRPr lang="en-US" sz="800" dirty="0">
                  <a:solidFill>
                    <a:srgbClr val="FFFFFF"/>
                  </a:solidFill>
                </a:endParaRPr>
              </a:p>
            </p:txBody>
          </p:sp>
        </p:grpSp>
      </p:grpSp>
      <p:grpSp>
        <p:nvGrpSpPr>
          <p:cNvPr id="259" name="Group 258"/>
          <p:cNvGrpSpPr/>
          <p:nvPr/>
        </p:nvGrpSpPr>
        <p:grpSpPr>
          <a:xfrm>
            <a:off x="8777529" y="1655078"/>
            <a:ext cx="3255872" cy="2398846"/>
            <a:chOff x="4723031" y="755684"/>
            <a:chExt cx="7565817" cy="5078782"/>
          </a:xfrm>
        </p:grpSpPr>
        <p:grpSp>
          <p:nvGrpSpPr>
            <p:cNvPr id="260" name="Group 259"/>
            <p:cNvGrpSpPr/>
            <p:nvPr/>
          </p:nvGrpSpPr>
          <p:grpSpPr>
            <a:xfrm>
              <a:off x="4723031" y="755684"/>
              <a:ext cx="7565817" cy="5078782"/>
              <a:chOff x="1951037" y="1897062"/>
              <a:chExt cx="3429000" cy="1990504"/>
            </a:xfrm>
            <a:solidFill>
              <a:srgbClr val="EDF3F2"/>
            </a:solidFill>
          </p:grpSpPr>
          <p:grpSp>
            <p:nvGrpSpPr>
              <p:cNvPr id="289" name="Group 288"/>
              <p:cNvGrpSpPr/>
              <p:nvPr/>
            </p:nvGrpSpPr>
            <p:grpSpPr>
              <a:xfrm>
                <a:off x="1951037" y="1897062"/>
                <a:ext cx="2743200" cy="1676400"/>
                <a:chOff x="1951037" y="1897062"/>
                <a:chExt cx="2743200" cy="1676400"/>
              </a:xfrm>
              <a:grpFill/>
            </p:grpSpPr>
            <p:sp>
              <p:nvSpPr>
                <p:cNvPr id="300" name="Oval 299"/>
                <p:cNvSpPr/>
                <p:nvPr/>
              </p:nvSpPr>
              <p:spPr bwMode="auto">
                <a:xfrm>
                  <a:off x="1951037" y="2506662"/>
                  <a:ext cx="1066800" cy="1066800"/>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301" name="Oval 300"/>
                <p:cNvSpPr/>
                <p:nvPr/>
              </p:nvSpPr>
              <p:spPr bwMode="auto">
                <a:xfrm>
                  <a:off x="2713037" y="1897062"/>
                  <a:ext cx="1447800" cy="1447800"/>
                </a:xfrm>
                <a:prstGeom prst="ellipse">
                  <a:avLst/>
                </a:prstGeom>
                <a:grpFill/>
                <a:ln>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302" name="Oval 301"/>
                <p:cNvSpPr/>
                <p:nvPr/>
              </p:nvSpPr>
              <p:spPr bwMode="auto">
                <a:xfrm>
                  <a:off x="3627437" y="2506662"/>
                  <a:ext cx="1066800" cy="1066800"/>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303" name="Rectangle 302"/>
                <p:cNvSpPr/>
                <p:nvPr/>
              </p:nvSpPr>
              <p:spPr bwMode="auto">
                <a:xfrm>
                  <a:off x="2332037" y="2951096"/>
                  <a:ext cx="1828800" cy="609600"/>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grpSp>
          <p:grpSp>
            <p:nvGrpSpPr>
              <p:cNvPr id="290" name="Group 289"/>
              <p:cNvGrpSpPr/>
              <p:nvPr/>
            </p:nvGrpSpPr>
            <p:grpSpPr>
              <a:xfrm>
                <a:off x="2021040" y="1973262"/>
                <a:ext cx="2607038" cy="1564859"/>
                <a:chOff x="1868000" y="1852901"/>
                <a:chExt cx="2876093" cy="1726357"/>
              </a:xfrm>
              <a:grpFill/>
            </p:grpSpPr>
            <p:sp>
              <p:nvSpPr>
                <p:cNvPr id="296" name="Oval 295"/>
                <p:cNvSpPr/>
                <p:nvPr/>
              </p:nvSpPr>
              <p:spPr bwMode="auto">
                <a:xfrm>
                  <a:off x="1868000" y="2512458"/>
                  <a:ext cx="1066800" cy="1066800"/>
                </a:xfrm>
                <a:prstGeom prst="ellipse">
                  <a:avLst/>
                </a:prstGeom>
                <a:solidFill>
                  <a:schemeClr val="bg1"/>
                </a:solidFill>
                <a:ln>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297" name="Oval 296"/>
                <p:cNvSpPr/>
                <p:nvPr/>
              </p:nvSpPr>
              <p:spPr bwMode="auto">
                <a:xfrm>
                  <a:off x="2697154" y="1852901"/>
                  <a:ext cx="1447800" cy="1447800"/>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298" name="Oval 297"/>
                <p:cNvSpPr/>
                <p:nvPr/>
              </p:nvSpPr>
              <p:spPr bwMode="auto">
                <a:xfrm>
                  <a:off x="3677293" y="2506662"/>
                  <a:ext cx="1066800" cy="1066800"/>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299" name="Rectangle 298"/>
                <p:cNvSpPr/>
                <p:nvPr/>
              </p:nvSpPr>
              <p:spPr bwMode="auto">
                <a:xfrm>
                  <a:off x="2295157" y="2963862"/>
                  <a:ext cx="1849795" cy="60960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grpSp>
          <p:grpSp>
            <p:nvGrpSpPr>
              <p:cNvPr id="291" name="Group 290"/>
              <p:cNvGrpSpPr/>
              <p:nvPr/>
            </p:nvGrpSpPr>
            <p:grpSpPr>
              <a:xfrm>
                <a:off x="2560637" y="2211166"/>
                <a:ext cx="2819400" cy="1676400"/>
                <a:chOff x="1874837" y="1897062"/>
                <a:chExt cx="2819400" cy="1676400"/>
              </a:xfrm>
              <a:grpFill/>
            </p:grpSpPr>
            <p:sp>
              <p:nvSpPr>
                <p:cNvPr id="292" name="Oval 291"/>
                <p:cNvSpPr/>
                <p:nvPr/>
              </p:nvSpPr>
              <p:spPr bwMode="auto">
                <a:xfrm>
                  <a:off x="1874837" y="2506662"/>
                  <a:ext cx="1066800" cy="1066800"/>
                </a:xfrm>
                <a:prstGeom prst="ellipse">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293" name="Oval 292"/>
                <p:cNvSpPr/>
                <p:nvPr/>
              </p:nvSpPr>
              <p:spPr bwMode="auto">
                <a:xfrm>
                  <a:off x="2713037" y="1897062"/>
                  <a:ext cx="1447800" cy="1447800"/>
                </a:xfrm>
                <a:prstGeom prst="ellipse">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294" name="Oval 293"/>
                <p:cNvSpPr/>
                <p:nvPr/>
              </p:nvSpPr>
              <p:spPr bwMode="auto">
                <a:xfrm>
                  <a:off x="3627437" y="2506662"/>
                  <a:ext cx="1066800" cy="1066800"/>
                </a:xfrm>
                <a:prstGeom prst="ellipse">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295" name="Rectangle 294"/>
                <p:cNvSpPr/>
                <p:nvPr/>
              </p:nvSpPr>
              <p:spPr bwMode="auto">
                <a:xfrm>
                  <a:off x="2332037" y="2963862"/>
                  <a:ext cx="1828800" cy="60960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grpSp>
        </p:grpSp>
        <p:grpSp>
          <p:nvGrpSpPr>
            <p:cNvPr id="261" name="Group 260"/>
            <p:cNvGrpSpPr/>
            <p:nvPr/>
          </p:nvGrpSpPr>
          <p:grpSpPr>
            <a:xfrm>
              <a:off x="7505668" y="1900051"/>
              <a:ext cx="4010380" cy="313130"/>
              <a:chOff x="5440828" y="4234801"/>
              <a:chExt cx="5893750" cy="460184"/>
            </a:xfrm>
          </p:grpSpPr>
          <p:sp>
            <p:nvSpPr>
              <p:cNvPr id="278" name="Freeform 7"/>
              <p:cNvSpPr>
                <a:spLocks noEditPoints="1"/>
              </p:cNvSpPr>
              <p:nvPr/>
            </p:nvSpPr>
            <p:spPr bwMode="black">
              <a:xfrm>
                <a:off x="5440828" y="4267460"/>
                <a:ext cx="367754" cy="427525"/>
              </a:xfrm>
              <a:custGeom>
                <a:avLst/>
                <a:gdLst>
                  <a:gd name="T0" fmla="*/ 52 w 300"/>
                  <a:gd name="T1" fmla="*/ 268 h 300"/>
                  <a:gd name="T2" fmla="*/ 62 w 300"/>
                  <a:gd name="T3" fmla="*/ 255 h 300"/>
                  <a:gd name="T4" fmla="*/ 77 w 300"/>
                  <a:gd name="T5" fmla="*/ 230 h 300"/>
                  <a:gd name="T6" fmla="*/ 46 w 300"/>
                  <a:gd name="T7" fmla="*/ 204 h 300"/>
                  <a:gd name="T8" fmla="*/ 15 w 300"/>
                  <a:gd name="T9" fmla="*/ 233 h 300"/>
                  <a:gd name="T10" fmla="*/ 33 w 300"/>
                  <a:gd name="T11" fmla="*/ 219 h 300"/>
                  <a:gd name="T12" fmla="*/ 60 w 300"/>
                  <a:gd name="T13" fmla="*/ 219 h 300"/>
                  <a:gd name="T14" fmla="*/ 63 w 300"/>
                  <a:gd name="T15" fmla="*/ 238 h 300"/>
                  <a:gd name="T16" fmla="*/ 46 w 300"/>
                  <a:gd name="T17" fmla="*/ 255 h 300"/>
                  <a:gd name="T18" fmla="*/ 39 w 300"/>
                  <a:gd name="T19" fmla="*/ 275 h 300"/>
                  <a:gd name="T20" fmla="*/ 51 w 300"/>
                  <a:gd name="T21" fmla="*/ 279 h 300"/>
                  <a:gd name="T22" fmla="*/ 51 w 300"/>
                  <a:gd name="T23" fmla="*/ 288 h 300"/>
                  <a:gd name="T24" fmla="*/ 39 w 300"/>
                  <a:gd name="T25" fmla="*/ 300 h 300"/>
                  <a:gd name="T26" fmla="*/ 300 w 300"/>
                  <a:gd name="T27" fmla="*/ 216 h 300"/>
                  <a:gd name="T28" fmla="*/ 218 w 300"/>
                  <a:gd name="T29" fmla="*/ 300 h 300"/>
                  <a:gd name="T30" fmla="*/ 220 w 300"/>
                  <a:gd name="T31" fmla="*/ 263 h 300"/>
                  <a:gd name="T32" fmla="*/ 277 w 300"/>
                  <a:gd name="T33" fmla="*/ 216 h 300"/>
                  <a:gd name="T34" fmla="*/ 149 w 300"/>
                  <a:gd name="T35" fmla="*/ 228 h 300"/>
                  <a:gd name="T36" fmla="*/ 119 w 300"/>
                  <a:gd name="T37" fmla="*/ 242 h 300"/>
                  <a:gd name="T38" fmla="*/ 149 w 300"/>
                  <a:gd name="T39" fmla="*/ 262 h 300"/>
                  <a:gd name="T40" fmla="*/ 177 w 300"/>
                  <a:gd name="T41" fmla="*/ 252 h 300"/>
                  <a:gd name="T42" fmla="*/ 255 w 300"/>
                  <a:gd name="T43" fmla="*/ 75 h 300"/>
                  <a:gd name="T44" fmla="*/ 259 w 300"/>
                  <a:gd name="T45" fmla="*/ 59 h 300"/>
                  <a:gd name="T46" fmla="*/ 278 w 300"/>
                  <a:gd name="T47" fmla="*/ 38 h 300"/>
                  <a:gd name="T48" fmla="*/ 272 w 300"/>
                  <a:gd name="T49" fmla="*/ 8 h 300"/>
                  <a:gd name="T50" fmla="*/ 228 w 300"/>
                  <a:gd name="T51" fmla="*/ 7 h 300"/>
                  <a:gd name="T52" fmla="*/ 231 w 300"/>
                  <a:gd name="T53" fmla="*/ 29 h 300"/>
                  <a:gd name="T54" fmla="*/ 250 w 300"/>
                  <a:gd name="T55" fmla="*/ 10 h 300"/>
                  <a:gd name="T56" fmla="*/ 269 w 300"/>
                  <a:gd name="T57" fmla="*/ 26 h 300"/>
                  <a:gd name="T58" fmla="*/ 259 w 300"/>
                  <a:gd name="T59" fmla="*/ 43 h 300"/>
                  <a:gd name="T60" fmla="*/ 245 w 300"/>
                  <a:gd name="T61" fmla="*/ 59 h 300"/>
                  <a:gd name="T62" fmla="*/ 243 w 300"/>
                  <a:gd name="T63" fmla="*/ 75 h 300"/>
                  <a:gd name="T64" fmla="*/ 255 w 300"/>
                  <a:gd name="T65" fmla="*/ 96 h 300"/>
                  <a:gd name="T66" fmla="*/ 243 w 300"/>
                  <a:gd name="T67" fmla="*/ 84 h 300"/>
                  <a:gd name="T68" fmla="*/ 255 w 300"/>
                  <a:gd name="T69" fmla="*/ 96 h 300"/>
                  <a:gd name="T70" fmla="*/ 49 w 300"/>
                  <a:gd name="T71" fmla="*/ 84 h 300"/>
                  <a:gd name="T72" fmla="*/ 0 w 300"/>
                  <a:gd name="T73" fmla="*/ 47 h 300"/>
                  <a:gd name="T74" fmla="*/ 35 w 300"/>
                  <a:gd name="T75" fmla="*/ 68 h 300"/>
                  <a:gd name="T76" fmla="*/ 102 w 300"/>
                  <a:gd name="T77" fmla="*/ 0 h 300"/>
                  <a:gd name="T78" fmla="*/ 147 w 300"/>
                  <a:gd name="T79" fmla="*/ 58 h 300"/>
                  <a:gd name="T80" fmla="*/ 177 w 300"/>
                  <a:gd name="T81" fmla="*/ 38 h 300"/>
                  <a:gd name="T82" fmla="*/ 147 w 300"/>
                  <a:gd name="T83" fmla="*/ 24 h 300"/>
                  <a:gd name="T84" fmla="*/ 147 w 300"/>
                  <a:gd name="T85" fmla="*/ 72 h 300"/>
                  <a:gd name="T86" fmla="*/ 56 w 300"/>
                  <a:gd name="T87" fmla="*/ 151 h 300"/>
                  <a:gd name="T88" fmla="*/ 36 w 300"/>
                  <a:gd name="T89" fmla="*/ 121 h 300"/>
                  <a:gd name="T90" fmla="*/ 22 w 300"/>
                  <a:gd name="T91" fmla="*/ 151 h 300"/>
                  <a:gd name="T92" fmla="*/ 70 w 300"/>
                  <a:gd name="T93" fmla="*/ 151 h 300"/>
                  <a:gd name="T94" fmla="*/ 240 w 300"/>
                  <a:gd name="T95" fmla="*/ 149 h 300"/>
                  <a:gd name="T96" fmla="*/ 260 w 300"/>
                  <a:gd name="T97" fmla="*/ 179 h 300"/>
                  <a:gd name="T98" fmla="*/ 274 w 300"/>
                  <a:gd name="T99" fmla="*/ 149 h 300"/>
                  <a:gd name="T100" fmla="*/ 226 w 300"/>
                  <a:gd name="T101" fmla="*/ 14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0" h="300">
                    <a:moveTo>
                      <a:pt x="51" y="279"/>
                    </a:moveTo>
                    <a:cubicBezTo>
                      <a:pt x="51" y="274"/>
                      <a:pt x="51" y="270"/>
                      <a:pt x="52" y="268"/>
                    </a:cubicBezTo>
                    <a:cubicBezTo>
                      <a:pt x="52" y="266"/>
                      <a:pt x="53" y="264"/>
                      <a:pt x="55" y="263"/>
                    </a:cubicBezTo>
                    <a:cubicBezTo>
                      <a:pt x="56" y="261"/>
                      <a:pt x="58" y="259"/>
                      <a:pt x="62" y="255"/>
                    </a:cubicBezTo>
                    <a:cubicBezTo>
                      <a:pt x="68" y="250"/>
                      <a:pt x="72" y="246"/>
                      <a:pt x="74" y="242"/>
                    </a:cubicBezTo>
                    <a:cubicBezTo>
                      <a:pt x="76" y="239"/>
                      <a:pt x="77" y="235"/>
                      <a:pt x="77" y="230"/>
                    </a:cubicBezTo>
                    <a:cubicBezTo>
                      <a:pt x="77" y="223"/>
                      <a:pt x="74" y="217"/>
                      <a:pt x="68" y="212"/>
                    </a:cubicBezTo>
                    <a:cubicBezTo>
                      <a:pt x="63" y="207"/>
                      <a:pt x="55" y="204"/>
                      <a:pt x="46" y="204"/>
                    </a:cubicBezTo>
                    <a:cubicBezTo>
                      <a:pt x="37" y="204"/>
                      <a:pt x="30" y="206"/>
                      <a:pt x="24" y="211"/>
                    </a:cubicBezTo>
                    <a:cubicBezTo>
                      <a:pt x="18" y="217"/>
                      <a:pt x="15" y="225"/>
                      <a:pt x="15" y="233"/>
                    </a:cubicBezTo>
                    <a:cubicBezTo>
                      <a:pt x="27" y="233"/>
                      <a:pt x="27" y="233"/>
                      <a:pt x="27" y="233"/>
                    </a:cubicBezTo>
                    <a:cubicBezTo>
                      <a:pt x="28" y="227"/>
                      <a:pt x="28" y="223"/>
                      <a:pt x="33" y="219"/>
                    </a:cubicBezTo>
                    <a:cubicBezTo>
                      <a:pt x="37" y="216"/>
                      <a:pt x="41" y="214"/>
                      <a:pt x="46" y="214"/>
                    </a:cubicBezTo>
                    <a:cubicBezTo>
                      <a:pt x="51" y="214"/>
                      <a:pt x="57" y="216"/>
                      <a:pt x="60" y="219"/>
                    </a:cubicBezTo>
                    <a:cubicBezTo>
                      <a:pt x="64" y="223"/>
                      <a:pt x="65" y="226"/>
                      <a:pt x="65" y="230"/>
                    </a:cubicBezTo>
                    <a:cubicBezTo>
                      <a:pt x="65" y="233"/>
                      <a:pt x="64" y="236"/>
                      <a:pt x="63" y="238"/>
                    </a:cubicBezTo>
                    <a:cubicBezTo>
                      <a:pt x="61" y="240"/>
                      <a:pt x="59" y="243"/>
                      <a:pt x="55" y="247"/>
                    </a:cubicBezTo>
                    <a:cubicBezTo>
                      <a:pt x="51" y="251"/>
                      <a:pt x="48" y="253"/>
                      <a:pt x="46" y="255"/>
                    </a:cubicBezTo>
                    <a:cubicBezTo>
                      <a:pt x="44" y="258"/>
                      <a:pt x="42" y="260"/>
                      <a:pt x="41" y="263"/>
                    </a:cubicBezTo>
                    <a:cubicBezTo>
                      <a:pt x="40" y="266"/>
                      <a:pt x="39" y="270"/>
                      <a:pt x="39" y="275"/>
                    </a:cubicBezTo>
                    <a:cubicBezTo>
                      <a:pt x="39" y="276"/>
                      <a:pt x="39" y="277"/>
                      <a:pt x="39" y="279"/>
                    </a:cubicBezTo>
                    <a:lnTo>
                      <a:pt x="51" y="279"/>
                    </a:lnTo>
                    <a:close/>
                    <a:moveTo>
                      <a:pt x="51" y="300"/>
                    </a:moveTo>
                    <a:cubicBezTo>
                      <a:pt x="51" y="288"/>
                      <a:pt x="51" y="288"/>
                      <a:pt x="51" y="288"/>
                    </a:cubicBezTo>
                    <a:cubicBezTo>
                      <a:pt x="39" y="288"/>
                      <a:pt x="39" y="288"/>
                      <a:pt x="39" y="288"/>
                    </a:cubicBezTo>
                    <a:cubicBezTo>
                      <a:pt x="39" y="300"/>
                      <a:pt x="39" y="300"/>
                      <a:pt x="39" y="300"/>
                    </a:cubicBezTo>
                    <a:lnTo>
                      <a:pt x="51" y="300"/>
                    </a:lnTo>
                    <a:close/>
                    <a:moveTo>
                      <a:pt x="300" y="216"/>
                    </a:moveTo>
                    <a:cubicBezTo>
                      <a:pt x="247" y="300"/>
                      <a:pt x="247" y="300"/>
                      <a:pt x="247" y="300"/>
                    </a:cubicBezTo>
                    <a:cubicBezTo>
                      <a:pt x="218" y="300"/>
                      <a:pt x="218" y="300"/>
                      <a:pt x="218" y="300"/>
                    </a:cubicBezTo>
                    <a:cubicBezTo>
                      <a:pt x="198" y="263"/>
                      <a:pt x="198" y="263"/>
                      <a:pt x="198" y="263"/>
                    </a:cubicBezTo>
                    <a:cubicBezTo>
                      <a:pt x="220" y="263"/>
                      <a:pt x="220" y="263"/>
                      <a:pt x="220" y="263"/>
                    </a:cubicBezTo>
                    <a:cubicBezTo>
                      <a:pt x="233" y="285"/>
                      <a:pt x="233" y="285"/>
                      <a:pt x="233" y="285"/>
                    </a:cubicBezTo>
                    <a:cubicBezTo>
                      <a:pt x="277" y="216"/>
                      <a:pt x="277" y="216"/>
                      <a:pt x="277" y="216"/>
                    </a:cubicBezTo>
                    <a:lnTo>
                      <a:pt x="300" y="216"/>
                    </a:lnTo>
                    <a:close/>
                    <a:moveTo>
                      <a:pt x="149" y="228"/>
                    </a:moveTo>
                    <a:cubicBezTo>
                      <a:pt x="149" y="242"/>
                      <a:pt x="149" y="242"/>
                      <a:pt x="149" y="242"/>
                    </a:cubicBezTo>
                    <a:cubicBezTo>
                      <a:pt x="119" y="242"/>
                      <a:pt x="119" y="242"/>
                      <a:pt x="119" y="242"/>
                    </a:cubicBezTo>
                    <a:cubicBezTo>
                      <a:pt x="119" y="262"/>
                      <a:pt x="119" y="262"/>
                      <a:pt x="119" y="262"/>
                    </a:cubicBezTo>
                    <a:cubicBezTo>
                      <a:pt x="149" y="262"/>
                      <a:pt x="149" y="262"/>
                      <a:pt x="149" y="262"/>
                    </a:cubicBezTo>
                    <a:cubicBezTo>
                      <a:pt x="149" y="276"/>
                      <a:pt x="149" y="276"/>
                      <a:pt x="149" y="276"/>
                    </a:cubicBezTo>
                    <a:cubicBezTo>
                      <a:pt x="177" y="252"/>
                      <a:pt x="177" y="252"/>
                      <a:pt x="177" y="252"/>
                    </a:cubicBezTo>
                    <a:lnTo>
                      <a:pt x="149" y="228"/>
                    </a:lnTo>
                    <a:close/>
                    <a:moveTo>
                      <a:pt x="255" y="75"/>
                    </a:moveTo>
                    <a:cubicBezTo>
                      <a:pt x="255" y="70"/>
                      <a:pt x="255" y="66"/>
                      <a:pt x="256" y="64"/>
                    </a:cubicBezTo>
                    <a:cubicBezTo>
                      <a:pt x="256" y="62"/>
                      <a:pt x="257" y="60"/>
                      <a:pt x="259" y="59"/>
                    </a:cubicBezTo>
                    <a:cubicBezTo>
                      <a:pt x="260" y="57"/>
                      <a:pt x="262" y="55"/>
                      <a:pt x="266" y="51"/>
                    </a:cubicBezTo>
                    <a:cubicBezTo>
                      <a:pt x="272" y="46"/>
                      <a:pt x="276" y="42"/>
                      <a:pt x="278" y="38"/>
                    </a:cubicBezTo>
                    <a:cubicBezTo>
                      <a:pt x="280" y="35"/>
                      <a:pt x="281" y="31"/>
                      <a:pt x="281" y="26"/>
                    </a:cubicBezTo>
                    <a:cubicBezTo>
                      <a:pt x="281" y="19"/>
                      <a:pt x="278" y="13"/>
                      <a:pt x="272" y="8"/>
                    </a:cubicBezTo>
                    <a:cubicBezTo>
                      <a:pt x="267" y="3"/>
                      <a:pt x="259" y="0"/>
                      <a:pt x="250" y="0"/>
                    </a:cubicBezTo>
                    <a:cubicBezTo>
                      <a:pt x="241" y="0"/>
                      <a:pt x="234" y="2"/>
                      <a:pt x="228" y="7"/>
                    </a:cubicBezTo>
                    <a:cubicBezTo>
                      <a:pt x="222" y="13"/>
                      <a:pt x="219" y="21"/>
                      <a:pt x="219" y="29"/>
                    </a:cubicBezTo>
                    <a:cubicBezTo>
                      <a:pt x="231" y="29"/>
                      <a:pt x="231" y="29"/>
                      <a:pt x="231" y="29"/>
                    </a:cubicBezTo>
                    <a:cubicBezTo>
                      <a:pt x="232" y="23"/>
                      <a:pt x="232" y="19"/>
                      <a:pt x="237" y="15"/>
                    </a:cubicBezTo>
                    <a:cubicBezTo>
                      <a:pt x="241" y="12"/>
                      <a:pt x="245" y="10"/>
                      <a:pt x="250" y="10"/>
                    </a:cubicBezTo>
                    <a:cubicBezTo>
                      <a:pt x="255" y="10"/>
                      <a:pt x="261" y="12"/>
                      <a:pt x="264" y="15"/>
                    </a:cubicBezTo>
                    <a:cubicBezTo>
                      <a:pt x="268" y="19"/>
                      <a:pt x="269" y="22"/>
                      <a:pt x="269" y="26"/>
                    </a:cubicBezTo>
                    <a:cubicBezTo>
                      <a:pt x="269" y="29"/>
                      <a:pt x="268" y="32"/>
                      <a:pt x="267" y="34"/>
                    </a:cubicBezTo>
                    <a:cubicBezTo>
                      <a:pt x="265" y="36"/>
                      <a:pt x="263" y="39"/>
                      <a:pt x="259" y="43"/>
                    </a:cubicBezTo>
                    <a:cubicBezTo>
                      <a:pt x="255" y="47"/>
                      <a:pt x="252" y="49"/>
                      <a:pt x="250" y="51"/>
                    </a:cubicBezTo>
                    <a:cubicBezTo>
                      <a:pt x="248" y="54"/>
                      <a:pt x="246" y="56"/>
                      <a:pt x="245" y="59"/>
                    </a:cubicBezTo>
                    <a:cubicBezTo>
                      <a:pt x="244" y="62"/>
                      <a:pt x="243" y="66"/>
                      <a:pt x="243" y="71"/>
                    </a:cubicBezTo>
                    <a:cubicBezTo>
                      <a:pt x="243" y="72"/>
                      <a:pt x="243" y="73"/>
                      <a:pt x="243" y="75"/>
                    </a:cubicBezTo>
                    <a:lnTo>
                      <a:pt x="255" y="75"/>
                    </a:lnTo>
                    <a:close/>
                    <a:moveTo>
                      <a:pt x="255" y="96"/>
                    </a:moveTo>
                    <a:cubicBezTo>
                      <a:pt x="255" y="84"/>
                      <a:pt x="255" y="84"/>
                      <a:pt x="255" y="84"/>
                    </a:cubicBezTo>
                    <a:cubicBezTo>
                      <a:pt x="243" y="84"/>
                      <a:pt x="243" y="84"/>
                      <a:pt x="243" y="84"/>
                    </a:cubicBezTo>
                    <a:cubicBezTo>
                      <a:pt x="243" y="96"/>
                      <a:pt x="243" y="96"/>
                      <a:pt x="243" y="96"/>
                    </a:cubicBezTo>
                    <a:lnTo>
                      <a:pt x="255" y="96"/>
                    </a:lnTo>
                    <a:close/>
                    <a:moveTo>
                      <a:pt x="102" y="0"/>
                    </a:moveTo>
                    <a:cubicBezTo>
                      <a:pt x="49" y="84"/>
                      <a:pt x="49" y="84"/>
                      <a:pt x="49" y="84"/>
                    </a:cubicBezTo>
                    <a:cubicBezTo>
                      <a:pt x="20" y="84"/>
                      <a:pt x="20" y="84"/>
                      <a:pt x="20" y="84"/>
                    </a:cubicBezTo>
                    <a:cubicBezTo>
                      <a:pt x="0" y="47"/>
                      <a:pt x="0" y="47"/>
                      <a:pt x="0" y="47"/>
                    </a:cubicBezTo>
                    <a:cubicBezTo>
                      <a:pt x="22" y="47"/>
                      <a:pt x="22" y="47"/>
                      <a:pt x="22" y="47"/>
                    </a:cubicBezTo>
                    <a:cubicBezTo>
                      <a:pt x="35" y="68"/>
                      <a:pt x="35" y="68"/>
                      <a:pt x="35" y="68"/>
                    </a:cubicBezTo>
                    <a:cubicBezTo>
                      <a:pt x="79" y="0"/>
                      <a:pt x="79" y="0"/>
                      <a:pt x="79" y="0"/>
                    </a:cubicBezTo>
                    <a:lnTo>
                      <a:pt x="102" y="0"/>
                    </a:lnTo>
                    <a:close/>
                    <a:moveTo>
                      <a:pt x="147" y="72"/>
                    </a:moveTo>
                    <a:cubicBezTo>
                      <a:pt x="147" y="58"/>
                      <a:pt x="147" y="58"/>
                      <a:pt x="147" y="58"/>
                    </a:cubicBezTo>
                    <a:cubicBezTo>
                      <a:pt x="177" y="58"/>
                      <a:pt x="177" y="58"/>
                      <a:pt x="177" y="58"/>
                    </a:cubicBezTo>
                    <a:cubicBezTo>
                      <a:pt x="177" y="38"/>
                      <a:pt x="177" y="38"/>
                      <a:pt x="177" y="38"/>
                    </a:cubicBezTo>
                    <a:cubicBezTo>
                      <a:pt x="147" y="38"/>
                      <a:pt x="147" y="38"/>
                      <a:pt x="147" y="38"/>
                    </a:cubicBezTo>
                    <a:cubicBezTo>
                      <a:pt x="147" y="24"/>
                      <a:pt x="147" y="24"/>
                      <a:pt x="147" y="24"/>
                    </a:cubicBezTo>
                    <a:cubicBezTo>
                      <a:pt x="119" y="48"/>
                      <a:pt x="119" y="48"/>
                      <a:pt x="119" y="48"/>
                    </a:cubicBezTo>
                    <a:lnTo>
                      <a:pt x="147" y="72"/>
                    </a:lnTo>
                    <a:close/>
                    <a:moveTo>
                      <a:pt x="70" y="151"/>
                    </a:moveTo>
                    <a:cubicBezTo>
                      <a:pt x="56" y="151"/>
                      <a:pt x="56" y="151"/>
                      <a:pt x="56" y="151"/>
                    </a:cubicBezTo>
                    <a:cubicBezTo>
                      <a:pt x="56" y="121"/>
                      <a:pt x="56" y="121"/>
                      <a:pt x="56" y="121"/>
                    </a:cubicBezTo>
                    <a:cubicBezTo>
                      <a:pt x="36" y="121"/>
                      <a:pt x="36" y="121"/>
                      <a:pt x="36" y="121"/>
                    </a:cubicBezTo>
                    <a:cubicBezTo>
                      <a:pt x="36" y="151"/>
                      <a:pt x="36" y="151"/>
                      <a:pt x="36" y="151"/>
                    </a:cubicBezTo>
                    <a:cubicBezTo>
                      <a:pt x="22" y="151"/>
                      <a:pt x="22" y="151"/>
                      <a:pt x="22" y="151"/>
                    </a:cubicBezTo>
                    <a:cubicBezTo>
                      <a:pt x="46" y="179"/>
                      <a:pt x="46" y="179"/>
                      <a:pt x="46" y="179"/>
                    </a:cubicBezTo>
                    <a:lnTo>
                      <a:pt x="70" y="151"/>
                    </a:lnTo>
                    <a:close/>
                    <a:moveTo>
                      <a:pt x="226" y="149"/>
                    </a:moveTo>
                    <a:cubicBezTo>
                      <a:pt x="240" y="149"/>
                      <a:pt x="240" y="149"/>
                      <a:pt x="240" y="149"/>
                    </a:cubicBezTo>
                    <a:cubicBezTo>
                      <a:pt x="240" y="179"/>
                      <a:pt x="240" y="179"/>
                      <a:pt x="240" y="179"/>
                    </a:cubicBezTo>
                    <a:cubicBezTo>
                      <a:pt x="260" y="179"/>
                      <a:pt x="260" y="179"/>
                      <a:pt x="260" y="179"/>
                    </a:cubicBezTo>
                    <a:cubicBezTo>
                      <a:pt x="260" y="149"/>
                      <a:pt x="260" y="149"/>
                      <a:pt x="260" y="149"/>
                    </a:cubicBezTo>
                    <a:cubicBezTo>
                      <a:pt x="274" y="149"/>
                      <a:pt x="274" y="149"/>
                      <a:pt x="274" y="149"/>
                    </a:cubicBezTo>
                    <a:cubicBezTo>
                      <a:pt x="250" y="121"/>
                      <a:pt x="250" y="121"/>
                      <a:pt x="250" y="121"/>
                    </a:cubicBezTo>
                    <a:lnTo>
                      <a:pt x="226" y="149"/>
                    </a:lnTo>
                    <a:close/>
                  </a:path>
                </a:pathLst>
              </a:custGeom>
              <a:solidFill>
                <a:srgbClr val="FFFFFF"/>
              </a:solidFill>
              <a:ln>
                <a:noFill/>
              </a:ln>
            </p:spPr>
            <p:txBody>
              <a:bodyPr vert="horz" wrap="square" lIns="83907" tIns="41954" rIns="83907" bIns="41954" numCol="1" anchor="t" anchorCtr="0" compatLnSpc="1">
                <a:prstTxWarp prst="textNoShape">
                  <a:avLst/>
                </a:prstTxWarp>
              </a:bodyPr>
              <a:lstStyle/>
              <a:p>
                <a:pPr defTabSz="950756"/>
                <a:endParaRPr lang="en-US" sz="800" dirty="0">
                  <a:solidFill>
                    <a:srgbClr val="FFFFFF"/>
                  </a:solidFill>
                </a:endParaRPr>
              </a:p>
            </p:txBody>
          </p:sp>
          <p:pic>
            <p:nvPicPr>
              <p:cNvPr id="280" name="Picture 279"/>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6394142" y="4234801"/>
                <a:ext cx="327952" cy="401240"/>
              </a:xfrm>
              <a:prstGeom prst="rect">
                <a:avLst/>
              </a:prstGeom>
              <a:noFill/>
              <a:extLst>
                <a:ext uri="{909E8E84-426E-40DD-AFC4-6F175D3DCCD1}">
                  <a14:hiddenFill xmlns:a14="http://schemas.microsoft.com/office/drawing/2010/main">
                    <a:solidFill>
                      <a:srgbClr val="FFFFFF"/>
                    </a:solidFill>
                  </a14:hiddenFill>
                </a:ext>
              </a:extLst>
            </p:spPr>
          </p:pic>
          <p:sp>
            <p:nvSpPr>
              <p:cNvPr id="286" name="Freeform 92"/>
              <p:cNvSpPr>
                <a:spLocks noEditPoints="1"/>
              </p:cNvSpPr>
              <p:nvPr/>
            </p:nvSpPr>
            <p:spPr bwMode="black">
              <a:xfrm>
                <a:off x="10185555" y="4338841"/>
                <a:ext cx="228600" cy="320259"/>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rgbClr val="FFFFFF"/>
              </a:solidFill>
              <a:ln>
                <a:noFill/>
              </a:ln>
              <a:extLst/>
            </p:spPr>
            <p:txBody>
              <a:bodyPr vert="horz" wrap="square" lIns="93221" tIns="46610" rIns="93221" bIns="46610" numCol="1" anchor="t" anchorCtr="0" compatLnSpc="1">
                <a:prstTxWarp prst="textNoShape">
                  <a:avLst/>
                </a:prstTxWarp>
              </a:bodyPr>
              <a:lstStyle/>
              <a:p>
                <a:pPr defTabSz="950756"/>
                <a:endParaRPr lang="en-US" sz="800" dirty="0">
                  <a:solidFill>
                    <a:srgbClr val="FFFFFF"/>
                  </a:solidFill>
                </a:endParaRPr>
              </a:p>
            </p:txBody>
          </p:sp>
          <p:sp>
            <p:nvSpPr>
              <p:cNvPr id="288" name="Freeform 94"/>
              <p:cNvSpPr>
                <a:spLocks noEditPoints="1"/>
              </p:cNvSpPr>
              <p:nvPr/>
            </p:nvSpPr>
            <p:spPr bwMode="black">
              <a:xfrm>
                <a:off x="11131616" y="4293580"/>
                <a:ext cx="202962" cy="351713"/>
              </a:xfrm>
              <a:custGeom>
                <a:avLst/>
                <a:gdLst>
                  <a:gd name="T0" fmla="*/ 50 w 53"/>
                  <a:gd name="T1" fmla="*/ 15 h 71"/>
                  <a:gd name="T2" fmla="*/ 50 w 53"/>
                  <a:gd name="T3" fmla="*/ 15 h 71"/>
                  <a:gd name="T4" fmla="*/ 3 w 53"/>
                  <a:gd name="T5" fmla="*/ 15 h 71"/>
                  <a:gd name="T6" fmla="*/ 0 w 53"/>
                  <a:gd name="T7" fmla="*/ 11 h 71"/>
                  <a:gd name="T8" fmla="*/ 3 w 53"/>
                  <a:gd name="T9" fmla="*/ 8 h 71"/>
                  <a:gd name="T10" fmla="*/ 3 w 53"/>
                  <a:gd name="T11" fmla="*/ 8 h 71"/>
                  <a:gd name="T12" fmla="*/ 50 w 53"/>
                  <a:gd name="T13" fmla="*/ 8 h 71"/>
                  <a:gd name="T14" fmla="*/ 53 w 53"/>
                  <a:gd name="T15" fmla="*/ 11 h 71"/>
                  <a:gd name="T16" fmla="*/ 50 w 53"/>
                  <a:gd name="T17" fmla="*/ 15 h 71"/>
                  <a:gd name="T18" fmla="*/ 34 w 53"/>
                  <a:gd name="T19" fmla="*/ 3 h 71"/>
                  <a:gd name="T20" fmla="*/ 32 w 53"/>
                  <a:gd name="T21" fmla="*/ 0 h 71"/>
                  <a:gd name="T22" fmla="*/ 21 w 53"/>
                  <a:gd name="T23" fmla="*/ 0 h 71"/>
                  <a:gd name="T24" fmla="*/ 21 w 53"/>
                  <a:gd name="T25" fmla="*/ 0 h 71"/>
                  <a:gd name="T26" fmla="*/ 19 w 53"/>
                  <a:gd name="T27" fmla="*/ 3 h 71"/>
                  <a:gd name="T28" fmla="*/ 21 w 53"/>
                  <a:gd name="T29" fmla="*/ 5 h 71"/>
                  <a:gd name="T30" fmla="*/ 32 w 53"/>
                  <a:gd name="T31" fmla="*/ 5 h 71"/>
                  <a:gd name="T32" fmla="*/ 32 w 53"/>
                  <a:gd name="T33" fmla="*/ 5 h 71"/>
                  <a:gd name="T34" fmla="*/ 34 w 53"/>
                  <a:gd name="T35" fmla="*/ 3 h 71"/>
                  <a:gd name="T36" fmla="*/ 49 w 53"/>
                  <a:gd name="T37" fmla="*/ 24 h 71"/>
                  <a:gd name="T38" fmla="*/ 47 w 53"/>
                  <a:gd name="T39" fmla="*/ 65 h 71"/>
                  <a:gd name="T40" fmla="*/ 42 w 53"/>
                  <a:gd name="T41" fmla="*/ 71 h 71"/>
                  <a:gd name="T42" fmla="*/ 12 w 53"/>
                  <a:gd name="T43" fmla="*/ 71 h 71"/>
                  <a:gd name="T44" fmla="*/ 6 w 53"/>
                  <a:gd name="T45" fmla="*/ 65 h 71"/>
                  <a:gd name="T46" fmla="*/ 4 w 53"/>
                  <a:gd name="T47" fmla="*/ 24 h 71"/>
                  <a:gd name="T48" fmla="*/ 9 w 53"/>
                  <a:gd name="T49" fmla="*/ 19 h 71"/>
                  <a:gd name="T50" fmla="*/ 44 w 53"/>
                  <a:gd name="T51" fmla="*/ 19 h 71"/>
                  <a:gd name="T52" fmla="*/ 49 w 53"/>
                  <a:gd name="T53" fmla="*/ 24 h 71"/>
                  <a:gd name="T54" fmla="*/ 17 w 53"/>
                  <a:gd name="T55" fmla="*/ 62 h 71"/>
                  <a:gd name="T56" fmla="*/ 16 w 53"/>
                  <a:gd name="T57" fmla="*/ 27 h 71"/>
                  <a:gd name="T58" fmla="*/ 13 w 53"/>
                  <a:gd name="T59" fmla="*/ 25 h 71"/>
                  <a:gd name="T60" fmla="*/ 11 w 53"/>
                  <a:gd name="T61" fmla="*/ 27 h 71"/>
                  <a:gd name="T62" fmla="*/ 12 w 53"/>
                  <a:gd name="T63" fmla="*/ 63 h 71"/>
                  <a:gd name="T64" fmla="*/ 14 w 53"/>
                  <a:gd name="T65" fmla="*/ 65 h 71"/>
                  <a:gd name="T66" fmla="*/ 14 w 53"/>
                  <a:gd name="T67" fmla="*/ 65 h 71"/>
                  <a:gd name="T68" fmla="*/ 17 w 53"/>
                  <a:gd name="T69" fmla="*/ 62 h 71"/>
                  <a:gd name="T70" fmla="*/ 29 w 53"/>
                  <a:gd name="T71" fmla="*/ 27 h 71"/>
                  <a:gd name="T72" fmla="*/ 27 w 53"/>
                  <a:gd name="T73" fmla="*/ 25 h 71"/>
                  <a:gd name="T74" fmla="*/ 27 w 53"/>
                  <a:gd name="T75" fmla="*/ 25 h 71"/>
                  <a:gd name="T76" fmla="*/ 24 w 53"/>
                  <a:gd name="T77" fmla="*/ 27 h 71"/>
                  <a:gd name="T78" fmla="*/ 24 w 53"/>
                  <a:gd name="T79" fmla="*/ 62 h 71"/>
                  <a:gd name="T80" fmla="*/ 26 w 53"/>
                  <a:gd name="T81" fmla="*/ 65 h 71"/>
                  <a:gd name="T82" fmla="*/ 26 w 53"/>
                  <a:gd name="T83" fmla="*/ 65 h 71"/>
                  <a:gd name="T84" fmla="*/ 29 w 53"/>
                  <a:gd name="T85" fmla="*/ 62 h 71"/>
                  <a:gd name="T86" fmla="*/ 29 w 53"/>
                  <a:gd name="T87" fmla="*/ 27 h 71"/>
                  <a:gd name="T88" fmla="*/ 43 w 53"/>
                  <a:gd name="T89" fmla="*/ 27 h 71"/>
                  <a:gd name="T90" fmla="*/ 40 w 53"/>
                  <a:gd name="T91" fmla="*/ 25 h 71"/>
                  <a:gd name="T92" fmla="*/ 38 w 53"/>
                  <a:gd name="T93" fmla="*/ 27 h 71"/>
                  <a:gd name="T94" fmla="*/ 36 w 53"/>
                  <a:gd name="T95" fmla="*/ 62 h 71"/>
                  <a:gd name="T96" fmla="*/ 39 w 53"/>
                  <a:gd name="T97" fmla="*/ 65 h 71"/>
                  <a:gd name="T98" fmla="*/ 39 w 53"/>
                  <a:gd name="T99" fmla="*/ 65 h 71"/>
                  <a:gd name="T100" fmla="*/ 41 w 53"/>
                  <a:gd name="T101" fmla="*/ 63 h 71"/>
                  <a:gd name="T102" fmla="*/ 43 w 53"/>
                  <a:gd name="T103" fmla="*/ 2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 h="71">
                    <a:moveTo>
                      <a:pt x="50" y="15"/>
                    </a:moveTo>
                    <a:cubicBezTo>
                      <a:pt x="50" y="15"/>
                      <a:pt x="50" y="15"/>
                      <a:pt x="50" y="15"/>
                    </a:cubicBezTo>
                    <a:cubicBezTo>
                      <a:pt x="3" y="15"/>
                      <a:pt x="3" y="15"/>
                      <a:pt x="3" y="15"/>
                    </a:cubicBezTo>
                    <a:cubicBezTo>
                      <a:pt x="1" y="15"/>
                      <a:pt x="0" y="13"/>
                      <a:pt x="0" y="11"/>
                    </a:cubicBezTo>
                    <a:cubicBezTo>
                      <a:pt x="0" y="9"/>
                      <a:pt x="1" y="8"/>
                      <a:pt x="3" y="8"/>
                    </a:cubicBezTo>
                    <a:cubicBezTo>
                      <a:pt x="3" y="8"/>
                      <a:pt x="3" y="8"/>
                      <a:pt x="3" y="8"/>
                    </a:cubicBezTo>
                    <a:cubicBezTo>
                      <a:pt x="50" y="8"/>
                      <a:pt x="50" y="8"/>
                      <a:pt x="50" y="8"/>
                    </a:cubicBezTo>
                    <a:cubicBezTo>
                      <a:pt x="52" y="8"/>
                      <a:pt x="53" y="9"/>
                      <a:pt x="53" y="11"/>
                    </a:cubicBezTo>
                    <a:cubicBezTo>
                      <a:pt x="53" y="14"/>
                      <a:pt x="52" y="15"/>
                      <a:pt x="50" y="15"/>
                    </a:cubicBezTo>
                    <a:close/>
                    <a:moveTo>
                      <a:pt x="34" y="3"/>
                    </a:moveTo>
                    <a:cubicBezTo>
                      <a:pt x="34" y="1"/>
                      <a:pt x="33" y="0"/>
                      <a:pt x="32" y="0"/>
                    </a:cubicBezTo>
                    <a:cubicBezTo>
                      <a:pt x="21" y="0"/>
                      <a:pt x="21" y="0"/>
                      <a:pt x="21" y="0"/>
                    </a:cubicBezTo>
                    <a:cubicBezTo>
                      <a:pt x="21" y="0"/>
                      <a:pt x="21" y="0"/>
                      <a:pt x="21" y="0"/>
                    </a:cubicBezTo>
                    <a:cubicBezTo>
                      <a:pt x="20" y="0"/>
                      <a:pt x="19" y="1"/>
                      <a:pt x="19" y="3"/>
                    </a:cubicBezTo>
                    <a:cubicBezTo>
                      <a:pt x="19" y="4"/>
                      <a:pt x="20" y="5"/>
                      <a:pt x="21" y="5"/>
                    </a:cubicBezTo>
                    <a:cubicBezTo>
                      <a:pt x="32" y="5"/>
                      <a:pt x="32" y="5"/>
                      <a:pt x="32" y="5"/>
                    </a:cubicBezTo>
                    <a:cubicBezTo>
                      <a:pt x="32" y="5"/>
                      <a:pt x="32" y="5"/>
                      <a:pt x="32" y="5"/>
                    </a:cubicBezTo>
                    <a:cubicBezTo>
                      <a:pt x="33" y="5"/>
                      <a:pt x="34" y="4"/>
                      <a:pt x="34" y="3"/>
                    </a:cubicBezTo>
                    <a:close/>
                    <a:moveTo>
                      <a:pt x="49" y="24"/>
                    </a:moveTo>
                    <a:cubicBezTo>
                      <a:pt x="47" y="65"/>
                      <a:pt x="47" y="65"/>
                      <a:pt x="47" y="65"/>
                    </a:cubicBezTo>
                    <a:cubicBezTo>
                      <a:pt x="47" y="68"/>
                      <a:pt x="45" y="71"/>
                      <a:pt x="42" y="71"/>
                    </a:cubicBezTo>
                    <a:cubicBezTo>
                      <a:pt x="12" y="71"/>
                      <a:pt x="12" y="71"/>
                      <a:pt x="12" y="71"/>
                    </a:cubicBezTo>
                    <a:cubicBezTo>
                      <a:pt x="9" y="71"/>
                      <a:pt x="6" y="68"/>
                      <a:pt x="6" y="65"/>
                    </a:cubicBezTo>
                    <a:cubicBezTo>
                      <a:pt x="4" y="24"/>
                      <a:pt x="4" y="24"/>
                      <a:pt x="4" y="24"/>
                    </a:cubicBezTo>
                    <a:cubicBezTo>
                      <a:pt x="4" y="21"/>
                      <a:pt x="6" y="19"/>
                      <a:pt x="9" y="19"/>
                    </a:cubicBezTo>
                    <a:cubicBezTo>
                      <a:pt x="44" y="19"/>
                      <a:pt x="44" y="19"/>
                      <a:pt x="44" y="19"/>
                    </a:cubicBezTo>
                    <a:cubicBezTo>
                      <a:pt x="47" y="19"/>
                      <a:pt x="50" y="21"/>
                      <a:pt x="49" y="24"/>
                    </a:cubicBezTo>
                    <a:close/>
                    <a:moveTo>
                      <a:pt x="17" y="62"/>
                    </a:moveTo>
                    <a:cubicBezTo>
                      <a:pt x="16" y="27"/>
                      <a:pt x="16" y="27"/>
                      <a:pt x="16" y="27"/>
                    </a:cubicBezTo>
                    <a:cubicBezTo>
                      <a:pt x="16" y="26"/>
                      <a:pt x="14" y="25"/>
                      <a:pt x="13" y="25"/>
                    </a:cubicBezTo>
                    <a:cubicBezTo>
                      <a:pt x="12" y="25"/>
                      <a:pt x="10" y="26"/>
                      <a:pt x="11" y="27"/>
                    </a:cubicBezTo>
                    <a:cubicBezTo>
                      <a:pt x="12" y="63"/>
                      <a:pt x="12" y="63"/>
                      <a:pt x="12" y="63"/>
                    </a:cubicBezTo>
                    <a:cubicBezTo>
                      <a:pt x="12" y="64"/>
                      <a:pt x="13" y="65"/>
                      <a:pt x="14" y="65"/>
                    </a:cubicBezTo>
                    <a:cubicBezTo>
                      <a:pt x="14" y="65"/>
                      <a:pt x="14" y="65"/>
                      <a:pt x="14" y="65"/>
                    </a:cubicBezTo>
                    <a:cubicBezTo>
                      <a:pt x="16" y="65"/>
                      <a:pt x="17" y="64"/>
                      <a:pt x="17" y="62"/>
                    </a:cubicBezTo>
                    <a:close/>
                    <a:moveTo>
                      <a:pt x="29" y="27"/>
                    </a:moveTo>
                    <a:cubicBezTo>
                      <a:pt x="29" y="26"/>
                      <a:pt x="28" y="25"/>
                      <a:pt x="27" y="25"/>
                    </a:cubicBezTo>
                    <a:cubicBezTo>
                      <a:pt x="27" y="25"/>
                      <a:pt x="27" y="25"/>
                      <a:pt x="27" y="25"/>
                    </a:cubicBezTo>
                    <a:cubicBezTo>
                      <a:pt x="25" y="25"/>
                      <a:pt x="24" y="26"/>
                      <a:pt x="24" y="27"/>
                    </a:cubicBezTo>
                    <a:cubicBezTo>
                      <a:pt x="24" y="62"/>
                      <a:pt x="24" y="62"/>
                      <a:pt x="24" y="62"/>
                    </a:cubicBezTo>
                    <a:cubicBezTo>
                      <a:pt x="24" y="64"/>
                      <a:pt x="25" y="65"/>
                      <a:pt x="26" y="65"/>
                    </a:cubicBezTo>
                    <a:cubicBezTo>
                      <a:pt x="26" y="65"/>
                      <a:pt x="26" y="65"/>
                      <a:pt x="26" y="65"/>
                    </a:cubicBezTo>
                    <a:cubicBezTo>
                      <a:pt x="28" y="65"/>
                      <a:pt x="29" y="64"/>
                      <a:pt x="29" y="62"/>
                    </a:cubicBezTo>
                    <a:lnTo>
                      <a:pt x="29" y="27"/>
                    </a:lnTo>
                    <a:close/>
                    <a:moveTo>
                      <a:pt x="43" y="27"/>
                    </a:moveTo>
                    <a:cubicBezTo>
                      <a:pt x="43" y="26"/>
                      <a:pt x="42" y="25"/>
                      <a:pt x="40" y="25"/>
                    </a:cubicBezTo>
                    <a:cubicBezTo>
                      <a:pt x="39" y="25"/>
                      <a:pt x="38" y="26"/>
                      <a:pt x="38" y="27"/>
                    </a:cubicBezTo>
                    <a:cubicBezTo>
                      <a:pt x="36" y="62"/>
                      <a:pt x="36" y="62"/>
                      <a:pt x="36" y="62"/>
                    </a:cubicBezTo>
                    <a:cubicBezTo>
                      <a:pt x="36" y="64"/>
                      <a:pt x="37" y="65"/>
                      <a:pt x="39" y="65"/>
                    </a:cubicBezTo>
                    <a:cubicBezTo>
                      <a:pt x="39" y="65"/>
                      <a:pt x="39" y="65"/>
                      <a:pt x="39" y="65"/>
                    </a:cubicBezTo>
                    <a:cubicBezTo>
                      <a:pt x="40" y="65"/>
                      <a:pt x="41" y="64"/>
                      <a:pt x="41" y="63"/>
                    </a:cubicBezTo>
                    <a:lnTo>
                      <a:pt x="43" y="27"/>
                    </a:lnTo>
                    <a:close/>
                  </a:path>
                </a:pathLst>
              </a:custGeom>
              <a:solidFill>
                <a:srgbClr val="FFFFFF"/>
              </a:solidFill>
              <a:ln>
                <a:noFill/>
              </a:ln>
              <a:extLst/>
            </p:spPr>
            <p:txBody>
              <a:bodyPr vert="horz" wrap="square" lIns="93221" tIns="46610" rIns="93221" bIns="46610" numCol="1" anchor="t" anchorCtr="0" compatLnSpc="1">
                <a:prstTxWarp prst="textNoShape">
                  <a:avLst/>
                </a:prstTxWarp>
              </a:bodyPr>
              <a:lstStyle/>
              <a:p>
                <a:pPr defTabSz="950756"/>
                <a:endParaRPr lang="en-US" sz="800" dirty="0">
                  <a:solidFill>
                    <a:srgbClr val="FFFFFF"/>
                  </a:solidFill>
                </a:endParaRPr>
              </a:p>
            </p:txBody>
          </p:sp>
        </p:grpSp>
        <p:grpSp>
          <p:nvGrpSpPr>
            <p:cNvPr id="262" name="Group 261"/>
            <p:cNvGrpSpPr/>
            <p:nvPr/>
          </p:nvGrpSpPr>
          <p:grpSpPr>
            <a:xfrm>
              <a:off x="7608518" y="3034181"/>
              <a:ext cx="3945394" cy="2520481"/>
              <a:chOff x="7608518" y="3270670"/>
              <a:chExt cx="3945394" cy="2520481"/>
            </a:xfrm>
          </p:grpSpPr>
          <p:grpSp>
            <p:nvGrpSpPr>
              <p:cNvPr id="263" name="Group 262"/>
              <p:cNvGrpSpPr/>
              <p:nvPr/>
            </p:nvGrpSpPr>
            <p:grpSpPr>
              <a:xfrm>
                <a:off x="7609532" y="3270670"/>
                <a:ext cx="3937986" cy="1949114"/>
                <a:chOff x="7064657" y="2978564"/>
                <a:chExt cx="3861121" cy="1911070"/>
              </a:xfrm>
              <a:solidFill>
                <a:schemeClr val="tx2"/>
              </a:solidFill>
            </p:grpSpPr>
            <p:sp>
              <p:nvSpPr>
                <p:cNvPr id="268" name="Can 267"/>
                <p:cNvSpPr/>
                <p:nvPr/>
              </p:nvSpPr>
              <p:spPr>
                <a:xfrm>
                  <a:off x="9638517" y="3745932"/>
                  <a:ext cx="1270363" cy="460557"/>
                </a:xfrm>
                <a:prstGeom prst="can">
                  <a:avLst/>
                </a:prstGeom>
                <a:grp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r>
                    <a:rPr lang="en-US" sz="600" dirty="0" smtClean="0">
                      <a:solidFill>
                        <a:prstClr val="white"/>
                      </a:solidFill>
                    </a:rPr>
                    <a:t>IM</a:t>
                  </a:r>
                  <a:endParaRPr lang="en-US" sz="600" dirty="0">
                    <a:solidFill>
                      <a:prstClr val="white"/>
                    </a:solidFill>
                  </a:endParaRPr>
                </a:p>
              </p:txBody>
            </p:sp>
            <p:sp>
              <p:nvSpPr>
                <p:cNvPr id="269" name="Can 268"/>
                <p:cNvSpPr/>
                <p:nvPr/>
              </p:nvSpPr>
              <p:spPr>
                <a:xfrm>
                  <a:off x="7064657" y="3440729"/>
                  <a:ext cx="1622608" cy="740973"/>
                </a:xfrm>
                <a:prstGeom prst="can">
                  <a:avLst/>
                </a:prstGeom>
                <a:solidFill>
                  <a:schemeClr val="accent5"/>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endParaRPr lang="en-US" sz="800" dirty="0">
                    <a:solidFill>
                      <a:prstClr val="white"/>
                    </a:solidFill>
                  </a:endParaRPr>
                </a:p>
                <a:p>
                  <a:pPr algn="ctr" defTabSz="932563"/>
                  <a:r>
                    <a:rPr lang="en-US" sz="800" dirty="0">
                      <a:solidFill>
                        <a:prstClr val="white"/>
                      </a:solidFill>
                    </a:rPr>
                    <a:t>Immutable</a:t>
                  </a:r>
                </a:p>
              </p:txBody>
            </p:sp>
            <p:sp>
              <p:nvSpPr>
                <p:cNvPr id="270" name="Can 269"/>
                <p:cNvSpPr/>
                <p:nvPr/>
              </p:nvSpPr>
              <p:spPr>
                <a:xfrm>
                  <a:off x="7064657" y="2978564"/>
                  <a:ext cx="1622608" cy="803454"/>
                </a:xfrm>
                <a:prstGeom prst="can">
                  <a:avLst/>
                </a:prstGeom>
                <a:solidFill>
                  <a:schemeClr val="accent1"/>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r>
                    <a:rPr lang="en-US" sz="800" dirty="0">
                      <a:solidFill>
                        <a:prstClr val="white"/>
                      </a:solidFill>
                    </a:rPr>
                    <a:t>Exchange</a:t>
                  </a:r>
                </a:p>
              </p:txBody>
            </p:sp>
            <p:sp>
              <p:nvSpPr>
                <p:cNvPr id="271" name="Can 270"/>
                <p:cNvSpPr/>
                <p:nvPr/>
              </p:nvSpPr>
              <p:spPr>
                <a:xfrm>
                  <a:off x="9636424" y="3207216"/>
                  <a:ext cx="1272459" cy="458543"/>
                </a:xfrm>
                <a:prstGeom prst="can">
                  <a:avLst/>
                </a:prstGeom>
                <a:grp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r>
                    <a:rPr lang="en-US" sz="800" dirty="0">
                      <a:solidFill>
                        <a:prstClr val="white"/>
                      </a:solidFill>
                    </a:rPr>
                    <a:t>Lync</a:t>
                  </a:r>
                </a:p>
              </p:txBody>
            </p:sp>
            <p:sp>
              <p:nvSpPr>
                <p:cNvPr id="272" name="Can 271"/>
                <p:cNvSpPr/>
                <p:nvPr/>
              </p:nvSpPr>
              <p:spPr>
                <a:xfrm>
                  <a:off x="9668073" y="4327438"/>
                  <a:ext cx="1257705" cy="562196"/>
                </a:xfrm>
                <a:prstGeom prst="can">
                  <a:avLst/>
                </a:prstGeom>
                <a:solidFill>
                  <a:schemeClr val="tx2"/>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lnSpc>
                      <a:spcPct val="80000"/>
                    </a:lnSpc>
                    <a:spcBef>
                      <a:spcPts val="600"/>
                    </a:spcBef>
                  </a:pPr>
                  <a:r>
                    <a:rPr lang="en-US" sz="500" dirty="0">
                      <a:solidFill>
                        <a:prstClr val="white"/>
                      </a:solidFill>
                    </a:rPr>
                    <a:t>3rd Party Archives</a:t>
                  </a:r>
                </a:p>
              </p:txBody>
            </p:sp>
            <p:sp>
              <p:nvSpPr>
                <p:cNvPr id="273" name="Right Arrow 272"/>
                <p:cNvSpPr/>
                <p:nvPr/>
              </p:nvSpPr>
              <p:spPr>
                <a:xfrm rot="10800000">
                  <a:off x="8954799" y="4137592"/>
                  <a:ext cx="555711" cy="407611"/>
                </a:xfrm>
                <a:prstGeom prst="rightArrow">
                  <a:avLst>
                    <a:gd name="adj1" fmla="val 28995"/>
                    <a:gd name="adj2" fmla="val 65365"/>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endParaRPr lang="en-US" sz="800" dirty="0">
                    <a:solidFill>
                      <a:srgbClr val="FFFFFF"/>
                    </a:solidFill>
                  </a:endParaRPr>
                </a:p>
              </p:txBody>
            </p:sp>
          </p:grpSp>
          <p:sp>
            <p:nvSpPr>
              <p:cNvPr id="264" name="Can 263"/>
              <p:cNvSpPr/>
              <p:nvPr/>
            </p:nvSpPr>
            <p:spPr>
              <a:xfrm>
                <a:off x="10271169" y="5265700"/>
                <a:ext cx="1282743" cy="415109"/>
              </a:xfrm>
              <a:prstGeom prst="can">
                <a:avLst/>
              </a:prstGeom>
              <a:solidFill>
                <a:schemeClr val="tx2"/>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r>
                  <a:rPr lang="en-US" sz="500" dirty="0">
                    <a:solidFill>
                      <a:prstClr val="white"/>
                    </a:solidFill>
                  </a:rPr>
                  <a:t>File Shares</a:t>
                </a:r>
              </a:p>
            </p:txBody>
          </p:sp>
          <p:sp>
            <p:nvSpPr>
              <p:cNvPr id="265" name="Can 264"/>
              <p:cNvSpPr/>
              <p:nvPr/>
            </p:nvSpPr>
            <p:spPr>
              <a:xfrm>
                <a:off x="7608518" y="5035427"/>
                <a:ext cx="1654910" cy="755724"/>
              </a:xfrm>
              <a:prstGeom prst="can">
                <a:avLst/>
              </a:prstGeom>
              <a:solidFill>
                <a:schemeClr val="accent5"/>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endParaRPr lang="en-US" sz="800" dirty="0">
                  <a:solidFill>
                    <a:prstClr val="white"/>
                  </a:solidFill>
                </a:endParaRPr>
              </a:p>
              <a:p>
                <a:pPr algn="ctr" defTabSz="932563"/>
                <a:r>
                  <a:rPr lang="en-US" sz="800" dirty="0">
                    <a:solidFill>
                      <a:prstClr val="white"/>
                    </a:solidFill>
                  </a:rPr>
                  <a:t>Immutable</a:t>
                </a:r>
              </a:p>
            </p:txBody>
          </p:sp>
          <p:sp>
            <p:nvSpPr>
              <p:cNvPr id="266" name="Can 265"/>
              <p:cNvSpPr/>
              <p:nvPr/>
            </p:nvSpPr>
            <p:spPr>
              <a:xfrm>
                <a:off x="7608518" y="4564062"/>
                <a:ext cx="1654910" cy="819449"/>
              </a:xfrm>
              <a:prstGeom prst="can">
                <a:avLst/>
              </a:prstGeom>
              <a:solidFill>
                <a:schemeClr val="accent1"/>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r>
                  <a:rPr lang="en-US" sz="800" dirty="0">
                    <a:solidFill>
                      <a:prstClr val="white"/>
                    </a:solidFill>
                  </a:rPr>
                  <a:t>SharePoint</a:t>
                </a:r>
              </a:p>
            </p:txBody>
          </p:sp>
          <p:sp>
            <p:nvSpPr>
              <p:cNvPr id="267" name="Right Arrow 266"/>
              <p:cNvSpPr/>
              <p:nvPr/>
            </p:nvSpPr>
            <p:spPr>
              <a:xfrm rot="10800000">
                <a:off x="9466149" y="3718769"/>
                <a:ext cx="566775" cy="415724"/>
              </a:xfrm>
              <a:prstGeom prst="rightArrow">
                <a:avLst>
                  <a:gd name="adj1" fmla="val 28995"/>
                  <a:gd name="adj2" fmla="val 65365"/>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endParaRPr lang="en-US" sz="800" dirty="0">
                  <a:solidFill>
                    <a:srgbClr val="FFFFFF"/>
                  </a:solidFill>
                </a:endParaRPr>
              </a:p>
            </p:txBody>
          </p:sp>
        </p:grpSp>
      </p:grpSp>
      <p:sp>
        <p:nvSpPr>
          <p:cNvPr id="304" name="Right Arrow 303"/>
          <p:cNvSpPr/>
          <p:nvPr/>
        </p:nvSpPr>
        <p:spPr>
          <a:xfrm rot="10800000">
            <a:off x="10846103" y="3633592"/>
            <a:ext cx="243906" cy="196358"/>
          </a:xfrm>
          <a:prstGeom prst="rightArrow">
            <a:avLst>
              <a:gd name="adj1" fmla="val 28995"/>
              <a:gd name="adj2" fmla="val 65365"/>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endParaRPr lang="en-US" sz="800" dirty="0">
              <a:solidFill>
                <a:srgbClr val="FFFFFF"/>
              </a:solidFill>
            </a:endParaRPr>
          </a:p>
        </p:txBody>
      </p:sp>
      <p:grpSp>
        <p:nvGrpSpPr>
          <p:cNvPr id="4" name="Group 3"/>
          <p:cNvGrpSpPr/>
          <p:nvPr/>
        </p:nvGrpSpPr>
        <p:grpSpPr>
          <a:xfrm>
            <a:off x="335283" y="2960529"/>
            <a:ext cx="3122933" cy="2021064"/>
            <a:chOff x="227646" y="2999912"/>
            <a:chExt cx="3123376" cy="2021350"/>
          </a:xfrm>
        </p:grpSpPr>
        <p:grpSp>
          <p:nvGrpSpPr>
            <p:cNvPr id="2" name="Group 1"/>
            <p:cNvGrpSpPr/>
            <p:nvPr/>
          </p:nvGrpSpPr>
          <p:grpSpPr>
            <a:xfrm>
              <a:off x="227646" y="2999912"/>
              <a:ext cx="3057644" cy="2021350"/>
              <a:chOff x="4723031" y="755684"/>
              <a:chExt cx="7565817" cy="5078782"/>
            </a:xfrm>
          </p:grpSpPr>
          <p:grpSp>
            <p:nvGrpSpPr>
              <p:cNvPr id="118" name="Group 117"/>
              <p:cNvGrpSpPr/>
              <p:nvPr/>
            </p:nvGrpSpPr>
            <p:grpSpPr>
              <a:xfrm>
                <a:off x="4723031" y="755684"/>
                <a:ext cx="7565817" cy="5078782"/>
                <a:chOff x="1951037" y="1897062"/>
                <a:chExt cx="3429000" cy="1990504"/>
              </a:xfrm>
              <a:solidFill>
                <a:srgbClr val="EDF3F2"/>
              </a:solidFill>
            </p:grpSpPr>
            <p:grpSp>
              <p:nvGrpSpPr>
                <p:cNvPr id="119" name="Group 118"/>
                <p:cNvGrpSpPr/>
                <p:nvPr/>
              </p:nvGrpSpPr>
              <p:grpSpPr>
                <a:xfrm>
                  <a:off x="1951037" y="1897062"/>
                  <a:ext cx="2743200" cy="1676400"/>
                  <a:chOff x="1951037" y="1897062"/>
                  <a:chExt cx="2743200" cy="1676400"/>
                </a:xfrm>
                <a:grpFill/>
              </p:grpSpPr>
              <p:sp>
                <p:nvSpPr>
                  <p:cNvPr id="130" name="Oval 129"/>
                  <p:cNvSpPr/>
                  <p:nvPr/>
                </p:nvSpPr>
                <p:spPr bwMode="auto">
                  <a:xfrm>
                    <a:off x="1951037" y="2506662"/>
                    <a:ext cx="1066800" cy="1066800"/>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131" name="Oval 130"/>
                  <p:cNvSpPr/>
                  <p:nvPr/>
                </p:nvSpPr>
                <p:spPr bwMode="auto">
                  <a:xfrm>
                    <a:off x="2713037" y="1897062"/>
                    <a:ext cx="1447800" cy="1447800"/>
                  </a:xfrm>
                  <a:prstGeom prst="ellipse">
                    <a:avLst/>
                  </a:prstGeom>
                  <a:grpFill/>
                  <a:ln>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132" name="Oval 131"/>
                  <p:cNvSpPr/>
                  <p:nvPr/>
                </p:nvSpPr>
                <p:spPr bwMode="auto">
                  <a:xfrm>
                    <a:off x="3627437" y="2506662"/>
                    <a:ext cx="1066800" cy="1066800"/>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133" name="Rectangle 132"/>
                  <p:cNvSpPr/>
                  <p:nvPr/>
                </p:nvSpPr>
                <p:spPr bwMode="auto">
                  <a:xfrm>
                    <a:off x="2332037" y="2951096"/>
                    <a:ext cx="1828800" cy="609600"/>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grpSp>
            <p:grpSp>
              <p:nvGrpSpPr>
                <p:cNvPr id="120" name="Group 119"/>
                <p:cNvGrpSpPr/>
                <p:nvPr/>
              </p:nvGrpSpPr>
              <p:grpSpPr>
                <a:xfrm>
                  <a:off x="2021040" y="1973262"/>
                  <a:ext cx="2607038" cy="1564859"/>
                  <a:chOff x="1868000" y="1852901"/>
                  <a:chExt cx="2876093" cy="1726357"/>
                </a:xfrm>
                <a:grpFill/>
              </p:grpSpPr>
              <p:sp>
                <p:nvSpPr>
                  <p:cNvPr id="126" name="Oval 125"/>
                  <p:cNvSpPr/>
                  <p:nvPr/>
                </p:nvSpPr>
                <p:spPr bwMode="auto">
                  <a:xfrm>
                    <a:off x="1868000" y="2512458"/>
                    <a:ext cx="1066800" cy="1066800"/>
                  </a:xfrm>
                  <a:prstGeom prst="ellipse">
                    <a:avLst/>
                  </a:prstGeom>
                  <a:solidFill>
                    <a:schemeClr val="bg1"/>
                  </a:solidFill>
                  <a:ln>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127" name="Oval 126"/>
                  <p:cNvSpPr/>
                  <p:nvPr/>
                </p:nvSpPr>
                <p:spPr bwMode="auto">
                  <a:xfrm>
                    <a:off x="2697154" y="1852901"/>
                    <a:ext cx="1447800" cy="1447800"/>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128" name="Oval 127"/>
                  <p:cNvSpPr/>
                  <p:nvPr/>
                </p:nvSpPr>
                <p:spPr bwMode="auto">
                  <a:xfrm>
                    <a:off x="3677293" y="2506662"/>
                    <a:ext cx="1066800" cy="1066800"/>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129" name="Rectangle 128"/>
                  <p:cNvSpPr/>
                  <p:nvPr/>
                </p:nvSpPr>
                <p:spPr bwMode="auto">
                  <a:xfrm>
                    <a:off x="2295157" y="2963862"/>
                    <a:ext cx="1849795" cy="60960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grpSp>
            <p:grpSp>
              <p:nvGrpSpPr>
                <p:cNvPr id="121" name="Group 120"/>
                <p:cNvGrpSpPr/>
                <p:nvPr/>
              </p:nvGrpSpPr>
              <p:grpSpPr>
                <a:xfrm>
                  <a:off x="2560637" y="2211166"/>
                  <a:ext cx="2819400" cy="1676400"/>
                  <a:chOff x="1874837" y="1897062"/>
                  <a:chExt cx="2819400" cy="1676400"/>
                </a:xfrm>
                <a:grpFill/>
              </p:grpSpPr>
              <p:sp>
                <p:nvSpPr>
                  <p:cNvPr id="122" name="Oval 121"/>
                  <p:cNvSpPr/>
                  <p:nvPr/>
                </p:nvSpPr>
                <p:spPr bwMode="auto">
                  <a:xfrm>
                    <a:off x="1874837" y="2506662"/>
                    <a:ext cx="1066800" cy="1066800"/>
                  </a:xfrm>
                  <a:prstGeom prst="ellipse">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123" name="Oval 122"/>
                  <p:cNvSpPr/>
                  <p:nvPr/>
                </p:nvSpPr>
                <p:spPr bwMode="auto">
                  <a:xfrm>
                    <a:off x="2713037" y="1897062"/>
                    <a:ext cx="1447800" cy="1447800"/>
                  </a:xfrm>
                  <a:prstGeom prst="ellipse">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124" name="Oval 123"/>
                  <p:cNvSpPr/>
                  <p:nvPr/>
                </p:nvSpPr>
                <p:spPr bwMode="auto">
                  <a:xfrm>
                    <a:off x="3627437" y="2506662"/>
                    <a:ext cx="1066800" cy="1066800"/>
                  </a:xfrm>
                  <a:prstGeom prst="ellipse">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sp>
                <p:nvSpPr>
                  <p:cNvPr id="125" name="Rectangle 124"/>
                  <p:cNvSpPr/>
                  <p:nvPr/>
                </p:nvSpPr>
                <p:spPr bwMode="auto">
                  <a:xfrm>
                    <a:off x="2332037" y="2963862"/>
                    <a:ext cx="1828800" cy="60960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800" dirty="0">
                      <a:gradFill>
                        <a:gsLst>
                          <a:gs pos="0">
                            <a:srgbClr val="FFFFFF"/>
                          </a:gs>
                          <a:gs pos="100000">
                            <a:srgbClr val="FFFFFF"/>
                          </a:gs>
                        </a:gsLst>
                        <a:lin ang="5400000" scaled="0"/>
                      </a:gradFill>
                    </a:endParaRPr>
                  </a:p>
                </p:txBody>
              </p:sp>
            </p:grpSp>
          </p:grpSp>
          <p:sp>
            <p:nvSpPr>
              <p:cNvPr id="141" name="Freeform 7"/>
              <p:cNvSpPr>
                <a:spLocks noEditPoints="1"/>
              </p:cNvSpPr>
              <p:nvPr/>
            </p:nvSpPr>
            <p:spPr bwMode="black">
              <a:xfrm>
                <a:off x="7505671" y="1922280"/>
                <a:ext cx="250238" cy="290908"/>
              </a:xfrm>
              <a:custGeom>
                <a:avLst/>
                <a:gdLst>
                  <a:gd name="T0" fmla="*/ 52 w 300"/>
                  <a:gd name="T1" fmla="*/ 268 h 300"/>
                  <a:gd name="T2" fmla="*/ 62 w 300"/>
                  <a:gd name="T3" fmla="*/ 255 h 300"/>
                  <a:gd name="T4" fmla="*/ 77 w 300"/>
                  <a:gd name="T5" fmla="*/ 230 h 300"/>
                  <a:gd name="T6" fmla="*/ 46 w 300"/>
                  <a:gd name="T7" fmla="*/ 204 h 300"/>
                  <a:gd name="T8" fmla="*/ 15 w 300"/>
                  <a:gd name="T9" fmla="*/ 233 h 300"/>
                  <a:gd name="T10" fmla="*/ 33 w 300"/>
                  <a:gd name="T11" fmla="*/ 219 h 300"/>
                  <a:gd name="T12" fmla="*/ 60 w 300"/>
                  <a:gd name="T13" fmla="*/ 219 h 300"/>
                  <a:gd name="T14" fmla="*/ 63 w 300"/>
                  <a:gd name="T15" fmla="*/ 238 h 300"/>
                  <a:gd name="T16" fmla="*/ 46 w 300"/>
                  <a:gd name="T17" fmla="*/ 255 h 300"/>
                  <a:gd name="T18" fmla="*/ 39 w 300"/>
                  <a:gd name="T19" fmla="*/ 275 h 300"/>
                  <a:gd name="T20" fmla="*/ 51 w 300"/>
                  <a:gd name="T21" fmla="*/ 279 h 300"/>
                  <a:gd name="T22" fmla="*/ 51 w 300"/>
                  <a:gd name="T23" fmla="*/ 288 h 300"/>
                  <a:gd name="T24" fmla="*/ 39 w 300"/>
                  <a:gd name="T25" fmla="*/ 300 h 300"/>
                  <a:gd name="T26" fmla="*/ 300 w 300"/>
                  <a:gd name="T27" fmla="*/ 216 h 300"/>
                  <a:gd name="T28" fmla="*/ 218 w 300"/>
                  <a:gd name="T29" fmla="*/ 300 h 300"/>
                  <a:gd name="T30" fmla="*/ 220 w 300"/>
                  <a:gd name="T31" fmla="*/ 263 h 300"/>
                  <a:gd name="T32" fmla="*/ 277 w 300"/>
                  <a:gd name="T33" fmla="*/ 216 h 300"/>
                  <a:gd name="T34" fmla="*/ 149 w 300"/>
                  <a:gd name="T35" fmla="*/ 228 h 300"/>
                  <a:gd name="T36" fmla="*/ 119 w 300"/>
                  <a:gd name="T37" fmla="*/ 242 h 300"/>
                  <a:gd name="T38" fmla="*/ 149 w 300"/>
                  <a:gd name="T39" fmla="*/ 262 h 300"/>
                  <a:gd name="T40" fmla="*/ 177 w 300"/>
                  <a:gd name="T41" fmla="*/ 252 h 300"/>
                  <a:gd name="T42" fmla="*/ 255 w 300"/>
                  <a:gd name="T43" fmla="*/ 75 h 300"/>
                  <a:gd name="T44" fmla="*/ 259 w 300"/>
                  <a:gd name="T45" fmla="*/ 59 h 300"/>
                  <a:gd name="T46" fmla="*/ 278 w 300"/>
                  <a:gd name="T47" fmla="*/ 38 h 300"/>
                  <a:gd name="T48" fmla="*/ 272 w 300"/>
                  <a:gd name="T49" fmla="*/ 8 h 300"/>
                  <a:gd name="T50" fmla="*/ 228 w 300"/>
                  <a:gd name="T51" fmla="*/ 7 h 300"/>
                  <a:gd name="T52" fmla="*/ 231 w 300"/>
                  <a:gd name="T53" fmla="*/ 29 h 300"/>
                  <a:gd name="T54" fmla="*/ 250 w 300"/>
                  <a:gd name="T55" fmla="*/ 10 h 300"/>
                  <a:gd name="T56" fmla="*/ 269 w 300"/>
                  <a:gd name="T57" fmla="*/ 26 h 300"/>
                  <a:gd name="T58" fmla="*/ 259 w 300"/>
                  <a:gd name="T59" fmla="*/ 43 h 300"/>
                  <a:gd name="T60" fmla="*/ 245 w 300"/>
                  <a:gd name="T61" fmla="*/ 59 h 300"/>
                  <a:gd name="T62" fmla="*/ 243 w 300"/>
                  <a:gd name="T63" fmla="*/ 75 h 300"/>
                  <a:gd name="T64" fmla="*/ 255 w 300"/>
                  <a:gd name="T65" fmla="*/ 96 h 300"/>
                  <a:gd name="T66" fmla="*/ 243 w 300"/>
                  <a:gd name="T67" fmla="*/ 84 h 300"/>
                  <a:gd name="T68" fmla="*/ 255 w 300"/>
                  <a:gd name="T69" fmla="*/ 96 h 300"/>
                  <a:gd name="T70" fmla="*/ 49 w 300"/>
                  <a:gd name="T71" fmla="*/ 84 h 300"/>
                  <a:gd name="T72" fmla="*/ 0 w 300"/>
                  <a:gd name="T73" fmla="*/ 47 h 300"/>
                  <a:gd name="T74" fmla="*/ 35 w 300"/>
                  <a:gd name="T75" fmla="*/ 68 h 300"/>
                  <a:gd name="T76" fmla="*/ 102 w 300"/>
                  <a:gd name="T77" fmla="*/ 0 h 300"/>
                  <a:gd name="T78" fmla="*/ 147 w 300"/>
                  <a:gd name="T79" fmla="*/ 58 h 300"/>
                  <a:gd name="T80" fmla="*/ 177 w 300"/>
                  <a:gd name="T81" fmla="*/ 38 h 300"/>
                  <a:gd name="T82" fmla="*/ 147 w 300"/>
                  <a:gd name="T83" fmla="*/ 24 h 300"/>
                  <a:gd name="T84" fmla="*/ 147 w 300"/>
                  <a:gd name="T85" fmla="*/ 72 h 300"/>
                  <a:gd name="T86" fmla="*/ 56 w 300"/>
                  <a:gd name="T87" fmla="*/ 151 h 300"/>
                  <a:gd name="T88" fmla="*/ 36 w 300"/>
                  <a:gd name="T89" fmla="*/ 121 h 300"/>
                  <a:gd name="T90" fmla="*/ 22 w 300"/>
                  <a:gd name="T91" fmla="*/ 151 h 300"/>
                  <a:gd name="T92" fmla="*/ 70 w 300"/>
                  <a:gd name="T93" fmla="*/ 151 h 300"/>
                  <a:gd name="T94" fmla="*/ 240 w 300"/>
                  <a:gd name="T95" fmla="*/ 149 h 300"/>
                  <a:gd name="T96" fmla="*/ 260 w 300"/>
                  <a:gd name="T97" fmla="*/ 179 h 300"/>
                  <a:gd name="T98" fmla="*/ 274 w 300"/>
                  <a:gd name="T99" fmla="*/ 149 h 300"/>
                  <a:gd name="T100" fmla="*/ 226 w 300"/>
                  <a:gd name="T101" fmla="*/ 14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0" h="300">
                    <a:moveTo>
                      <a:pt x="51" y="279"/>
                    </a:moveTo>
                    <a:cubicBezTo>
                      <a:pt x="51" y="274"/>
                      <a:pt x="51" y="270"/>
                      <a:pt x="52" y="268"/>
                    </a:cubicBezTo>
                    <a:cubicBezTo>
                      <a:pt x="52" y="266"/>
                      <a:pt x="53" y="264"/>
                      <a:pt x="55" y="263"/>
                    </a:cubicBezTo>
                    <a:cubicBezTo>
                      <a:pt x="56" y="261"/>
                      <a:pt x="58" y="259"/>
                      <a:pt x="62" y="255"/>
                    </a:cubicBezTo>
                    <a:cubicBezTo>
                      <a:pt x="68" y="250"/>
                      <a:pt x="72" y="246"/>
                      <a:pt x="74" y="242"/>
                    </a:cubicBezTo>
                    <a:cubicBezTo>
                      <a:pt x="76" y="239"/>
                      <a:pt x="77" y="235"/>
                      <a:pt x="77" y="230"/>
                    </a:cubicBezTo>
                    <a:cubicBezTo>
                      <a:pt x="77" y="223"/>
                      <a:pt x="74" y="217"/>
                      <a:pt x="68" y="212"/>
                    </a:cubicBezTo>
                    <a:cubicBezTo>
                      <a:pt x="63" y="207"/>
                      <a:pt x="55" y="204"/>
                      <a:pt x="46" y="204"/>
                    </a:cubicBezTo>
                    <a:cubicBezTo>
                      <a:pt x="37" y="204"/>
                      <a:pt x="30" y="206"/>
                      <a:pt x="24" y="211"/>
                    </a:cubicBezTo>
                    <a:cubicBezTo>
                      <a:pt x="18" y="217"/>
                      <a:pt x="15" y="225"/>
                      <a:pt x="15" y="233"/>
                    </a:cubicBezTo>
                    <a:cubicBezTo>
                      <a:pt x="27" y="233"/>
                      <a:pt x="27" y="233"/>
                      <a:pt x="27" y="233"/>
                    </a:cubicBezTo>
                    <a:cubicBezTo>
                      <a:pt x="28" y="227"/>
                      <a:pt x="28" y="223"/>
                      <a:pt x="33" y="219"/>
                    </a:cubicBezTo>
                    <a:cubicBezTo>
                      <a:pt x="37" y="216"/>
                      <a:pt x="41" y="214"/>
                      <a:pt x="46" y="214"/>
                    </a:cubicBezTo>
                    <a:cubicBezTo>
                      <a:pt x="51" y="214"/>
                      <a:pt x="57" y="216"/>
                      <a:pt x="60" y="219"/>
                    </a:cubicBezTo>
                    <a:cubicBezTo>
                      <a:pt x="64" y="223"/>
                      <a:pt x="65" y="226"/>
                      <a:pt x="65" y="230"/>
                    </a:cubicBezTo>
                    <a:cubicBezTo>
                      <a:pt x="65" y="233"/>
                      <a:pt x="64" y="236"/>
                      <a:pt x="63" y="238"/>
                    </a:cubicBezTo>
                    <a:cubicBezTo>
                      <a:pt x="61" y="240"/>
                      <a:pt x="59" y="243"/>
                      <a:pt x="55" y="247"/>
                    </a:cubicBezTo>
                    <a:cubicBezTo>
                      <a:pt x="51" y="251"/>
                      <a:pt x="48" y="253"/>
                      <a:pt x="46" y="255"/>
                    </a:cubicBezTo>
                    <a:cubicBezTo>
                      <a:pt x="44" y="258"/>
                      <a:pt x="42" y="260"/>
                      <a:pt x="41" y="263"/>
                    </a:cubicBezTo>
                    <a:cubicBezTo>
                      <a:pt x="40" y="266"/>
                      <a:pt x="39" y="270"/>
                      <a:pt x="39" y="275"/>
                    </a:cubicBezTo>
                    <a:cubicBezTo>
                      <a:pt x="39" y="276"/>
                      <a:pt x="39" y="277"/>
                      <a:pt x="39" y="279"/>
                    </a:cubicBezTo>
                    <a:lnTo>
                      <a:pt x="51" y="279"/>
                    </a:lnTo>
                    <a:close/>
                    <a:moveTo>
                      <a:pt x="51" y="300"/>
                    </a:moveTo>
                    <a:cubicBezTo>
                      <a:pt x="51" y="288"/>
                      <a:pt x="51" y="288"/>
                      <a:pt x="51" y="288"/>
                    </a:cubicBezTo>
                    <a:cubicBezTo>
                      <a:pt x="39" y="288"/>
                      <a:pt x="39" y="288"/>
                      <a:pt x="39" y="288"/>
                    </a:cubicBezTo>
                    <a:cubicBezTo>
                      <a:pt x="39" y="300"/>
                      <a:pt x="39" y="300"/>
                      <a:pt x="39" y="300"/>
                    </a:cubicBezTo>
                    <a:lnTo>
                      <a:pt x="51" y="300"/>
                    </a:lnTo>
                    <a:close/>
                    <a:moveTo>
                      <a:pt x="300" y="216"/>
                    </a:moveTo>
                    <a:cubicBezTo>
                      <a:pt x="247" y="300"/>
                      <a:pt x="247" y="300"/>
                      <a:pt x="247" y="300"/>
                    </a:cubicBezTo>
                    <a:cubicBezTo>
                      <a:pt x="218" y="300"/>
                      <a:pt x="218" y="300"/>
                      <a:pt x="218" y="300"/>
                    </a:cubicBezTo>
                    <a:cubicBezTo>
                      <a:pt x="198" y="263"/>
                      <a:pt x="198" y="263"/>
                      <a:pt x="198" y="263"/>
                    </a:cubicBezTo>
                    <a:cubicBezTo>
                      <a:pt x="220" y="263"/>
                      <a:pt x="220" y="263"/>
                      <a:pt x="220" y="263"/>
                    </a:cubicBezTo>
                    <a:cubicBezTo>
                      <a:pt x="233" y="285"/>
                      <a:pt x="233" y="285"/>
                      <a:pt x="233" y="285"/>
                    </a:cubicBezTo>
                    <a:cubicBezTo>
                      <a:pt x="277" y="216"/>
                      <a:pt x="277" y="216"/>
                      <a:pt x="277" y="216"/>
                    </a:cubicBezTo>
                    <a:lnTo>
                      <a:pt x="300" y="216"/>
                    </a:lnTo>
                    <a:close/>
                    <a:moveTo>
                      <a:pt x="149" y="228"/>
                    </a:moveTo>
                    <a:cubicBezTo>
                      <a:pt x="149" y="242"/>
                      <a:pt x="149" y="242"/>
                      <a:pt x="149" y="242"/>
                    </a:cubicBezTo>
                    <a:cubicBezTo>
                      <a:pt x="119" y="242"/>
                      <a:pt x="119" y="242"/>
                      <a:pt x="119" y="242"/>
                    </a:cubicBezTo>
                    <a:cubicBezTo>
                      <a:pt x="119" y="262"/>
                      <a:pt x="119" y="262"/>
                      <a:pt x="119" y="262"/>
                    </a:cubicBezTo>
                    <a:cubicBezTo>
                      <a:pt x="149" y="262"/>
                      <a:pt x="149" y="262"/>
                      <a:pt x="149" y="262"/>
                    </a:cubicBezTo>
                    <a:cubicBezTo>
                      <a:pt x="149" y="276"/>
                      <a:pt x="149" y="276"/>
                      <a:pt x="149" y="276"/>
                    </a:cubicBezTo>
                    <a:cubicBezTo>
                      <a:pt x="177" y="252"/>
                      <a:pt x="177" y="252"/>
                      <a:pt x="177" y="252"/>
                    </a:cubicBezTo>
                    <a:lnTo>
                      <a:pt x="149" y="228"/>
                    </a:lnTo>
                    <a:close/>
                    <a:moveTo>
                      <a:pt x="255" y="75"/>
                    </a:moveTo>
                    <a:cubicBezTo>
                      <a:pt x="255" y="70"/>
                      <a:pt x="255" y="66"/>
                      <a:pt x="256" y="64"/>
                    </a:cubicBezTo>
                    <a:cubicBezTo>
                      <a:pt x="256" y="62"/>
                      <a:pt x="257" y="60"/>
                      <a:pt x="259" y="59"/>
                    </a:cubicBezTo>
                    <a:cubicBezTo>
                      <a:pt x="260" y="57"/>
                      <a:pt x="262" y="55"/>
                      <a:pt x="266" y="51"/>
                    </a:cubicBezTo>
                    <a:cubicBezTo>
                      <a:pt x="272" y="46"/>
                      <a:pt x="276" y="42"/>
                      <a:pt x="278" y="38"/>
                    </a:cubicBezTo>
                    <a:cubicBezTo>
                      <a:pt x="280" y="35"/>
                      <a:pt x="281" y="31"/>
                      <a:pt x="281" y="26"/>
                    </a:cubicBezTo>
                    <a:cubicBezTo>
                      <a:pt x="281" y="19"/>
                      <a:pt x="278" y="13"/>
                      <a:pt x="272" y="8"/>
                    </a:cubicBezTo>
                    <a:cubicBezTo>
                      <a:pt x="267" y="3"/>
                      <a:pt x="259" y="0"/>
                      <a:pt x="250" y="0"/>
                    </a:cubicBezTo>
                    <a:cubicBezTo>
                      <a:pt x="241" y="0"/>
                      <a:pt x="234" y="2"/>
                      <a:pt x="228" y="7"/>
                    </a:cubicBezTo>
                    <a:cubicBezTo>
                      <a:pt x="222" y="13"/>
                      <a:pt x="219" y="21"/>
                      <a:pt x="219" y="29"/>
                    </a:cubicBezTo>
                    <a:cubicBezTo>
                      <a:pt x="231" y="29"/>
                      <a:pt x="231" y="29"/>
                      <a:pt x="231" y="29"/>
                    </a:cubicBezTo>
                    <a:cubicBezTo>
                      <a:pt x="232" y="23"/>
                      <a:pt x="232" y="19"/>
                      <a:pt x="237" y="15"/>
                    </a:cubicBezTo>
                    <a:cubicBezTo>
                      <a:pt x="241" y="12"/>
                      <a:pt x="245" y="10"/>
                      <a:pt x="250" y="10"/>
                    </a:cubicBezTo>
                    <a:cubicBezTo>
                      <a:pt x="255" y="10"/>
                      <a:pt x="261" y="12"/>
                      <a:pt x="264" y="15"/>
                    </a:cubicBezTo>
                    <a:cubicBezTo>
                      <a:pt x="268" y="19"/>
                      <a:pt x="269" y="22"/>
                      <a:pt x="269" y="26"/>
                    </a:cubicBezTo>
                    <a:cubicBezTo>
                      <a:pt x="269" y="29"/>
                      <a:pt x="268" y="32"/>
                      <a:pt x="267" y="34"/>
                    </a:cubicBezTo>
                    <a:cubicBezTo>
                      <a:pt x="265" y="36"/>
                      <a:pt x="263" y="39"/>
                      <a:pt x="259" y="43"/>
                    </a:cubicBezTo>
                    <a:cubicBezTo>
                      <a:pt x="255" y="47"/>
                      <a:pt x="252" y="49"/>
                      <a:pt x="250" y="51"/>
                    </a:cubicBezTo>
                    <a:cubicBezTo>
                      <a:pt x="248" y="54"/>
                      <a:pt x="246" y="56"/>
                      <a:pt x="245" y="59"/>
                    </a:cubicBezTo>
                    <a:cubicBezTo>
                      <a:pt x="244" y="62"/>
                      <a:pt x="243" y="66"/>
                      <a:pt x="243" y="71"/>
                    </a:cubicBezTo>
                    <a:cubicBezTo>
                      <a:pt x="243" y="72"/>
                      <a:pt x="243" y="73"/>
                      <a:pt x="243" y="75"/>
                    </a:cubicBezTo>
                    <a:lnTo>
                      <a:pt x="255" y="75"/>
                    </a:lnTo>
                    <a:close/>
                    <a:moveTo>
                      <a:pt x="255" y="96"/>
                    </a:moveTo>
                    <a:cubicBezTo>
                      <a:pt x="255" y="84"/>
                      <a:pt x="255" y="84"/>
                      <a:pt x="255" y="84"/>
                    </a:cubicBezTo>
                    <a:cubicBezTo>
                      <a:pt x="243" y="84"/>
                      <a:pt x="243" y="84"/>
                      <a:pt x="243" y="84"/>
                    </a:cubicBezTo>
                    <a:cubicBezTo>
                      <a:pt x="243" y="96"/>
                      <a:pt x="243" y="96"/>
                      <a:pt x="243" y="96"/>
                    </a:cubicBezTo>
                    <a:lnTo>
                      <a:pt x="255" y="96"/>
                    </a:lnTo>
                    <a:close/>
                    <a:moveTo>
                      <a:pt x="102" y="0"/>
                    </a:moveTo>
                    <a:cubicBezTo>
                      <a:pt x="49" y="84"/>
                      <a:pt x="49" y="84"/>
                      <a:pt x="49" y="84"/>
                    </a:cubicBezTo>
                    <a:cubicBezTo>
                      <a:pt x="20" y="84"/>
                      <a:pt x="20" y="84"/>
                      <a:pt x="20" y="84"/>
                    </a:cubicBezTo>
                    <a:cubicBezTo>
                      <a:pt x="0" y="47"/>
                      <a:pt x="0" y="47"/>
                      <a:pt x="0" y="47"/>
                    </a:cubicBezTo>
                    <a:cubicBezTo>
                      <a:pt x="22" y="47"/>
                      <a:pt x="22" y="47"/>
                      <a:pt x="22" y="47"/>
                    </a:cubicBezTo>
                    <a:cubicBezTo>
                      <a:pt x="35" y="68"/>
                      <a:pt x="35" y="68"/>
                      <a:pt x="35" y="68"/>
                    </a:cubicBezTo>
                    <a:cubicBezTo>
                      <a:pt x="79" y="0"/>
                      <a:pt x="79" y="0"/>
                      <a:pt x="79" y="0"/>
                    </a:cubicBezTo>
                    <a:lnTo>
                      <a:pt x="102" y="0"/>
                    </a:lnTo>
                    <a:close/>
                    <a:moveTo>
                      <a:pt x="147" y="72"/>
                    </a:moveTo>
                    <a:cubicBezTo>
                      <a:pt x="147" y="58"/>
                      <a:pt x="147" y="58"/>
                      <a:pt x="147" y="58"/>
                    </a:cubicBezTo>
                    <a:cubicBezTo>
                      <a:pt x="177" y="58"/>
                      <a:pt x="177" y="58"/>
                      <a:pt x="177" y="58"/>
                    </a:cubicBezTo>
                    <a:cubicBezTo>
                      <a:pt x="177" y="38"/>
                      <a:pt x="177" y="38"/>
                      <a:pt x="177" y="38"/>
                    </a:cubicBezTo>
                    <a:cubicBezTo>
                      <a:pt x="147" y="38"/>
                      <a:pt x="147" y="38"/>
                      <a:pt x="147" y="38"/>
                    </a:cubicBezTo>
                    <a:cubicBezTo>
                      <a:pt x="147" y="24"/>
                      <a:pt x="147" y="24"/>
                      <a:pt x="147" y="24"/>
                    </a:cubicBezTo>
                    <a:cubicBezTo>
                      <a:pt x="119" y="48"/>
                      <a:pt x="119" y="48"/>
                      <a:pt x="119" y="48"/>
                    </a:cubicBezTo>
                    <a:lnTo>
                      <a:pt x="147" y="72"/>
                    </a:lnTo>
                    <a:close/>
                    <a:moveTo>
                      <a:pt x="70" y="151"/>
                    </a:moveTo>
                    <a:cubicBezTo>
                      <a:pt x="56" y="151"/>
                      <a:pt x="56" y="151"/>
                      <a:pt x="56" y="151"/>
                    </a:cubicBezTo>
                    <a:cubicBezTo>
                      <a:pt x="56" y="121"/>
                      <a:pt x="56" y="121"/>
                      <a:pt x="56" y="121"/>
                    </a:cubicBezTo>
                    <a:cubicBezTo>
                      <a:pt x="36" y="121"/>
                      <a:pt x="36" y="121"/>
                      <a:pt x="36" y="121"/>
                    </a:cubicBezTo>
                    <a:cubicBezTo>
                      <a:pt x="36" y="151"/>
                      <a:pt x="36" y="151"/>
                      <a:pt x="36" y="151"/>
                    </a:cubicBezTo>
                    <a:cubicBezTo>
                      <a:pt x="22" y="151"/>
                      <a:pt x="22" y="151"/>
                      <a:pt x="22" y="151"/>
                    </a:cubicBezTo>
                    <a:cubicBezTo>
                      <a:pt x="46" y="179"/>
                      <a:pt x="46" y="179"/>
                      <a:pt x="46" y="179"/>
                    </a:cubicBezTo>
                    <a:lnTo>
                      <a:pt x="70" y="151"/>
                    </a:lnTo>
                    <a:close/>
                    <a:moveTo>
                      <a:pt x="226" y="149"/>
                    </a:moveTo>
                    <a:cubicBezTo>
                      <a:pt x="240" y="149"/>
                      <a:pt x="240" y="149"/>
                      <a:pt x="240" y="149"/>
                    </a:cubicBezTo>
                    <a:cubicBezTo>
                      <a:pt x="240" y="179"/>
                      <a:pt x="240" y="179"/>
                      <a:pt x="240" y="179"/>
                    </a:cubicBezTo>
                    <a:cubicBezTo>
                      <a:pt x="260" y="179"/>
                      <a:pt x="260" y="179"/>
                      <a:pt x="260" y="179"/>
                    </a:cubicBezTo>
                    <a:cubicBezTo>
                      <a:pt x="260" y="149"/>
                      <a:pt x="260" y="149"/>
                      <a:pt x="260" y="149"/>
                    </a:cubicBezTo>
                    <a:cubicBezTo>
                      <a:pt x="274" y="149"/>
                      <a:pt x="274" y="149"/>
                      <a:pt x="274" y="149"/>
                    </a:cubicBezTo>
                    <a:cubicBezTo>
                      <a:pt x="250" y="121"/>
                      <a:pt x="250" y="121"/>
                      <a:pt x="250" y="121"/>
                    </a:cubicBezTo>
                    <a:lnTo>
                      <a:pt x="226" y="149"/>
                    </a:lnTo>
                    <a:close/>
                  </a:path>
                </a:pathLst>
              </a:custGeom>
              <a:solidFill>
                <a:srgbClr val="FFFFFF"/>
              </a:solidFill>
              <a:ln>
                <a:noFill/>
              </a:ln>
            </p:spPr>
            <p:txBody>
              <a:bodyPr vert="horz" wrap="square" lIns="83907" tIns="41954" rIns="83907" bIns="41954" numCol="1" anchor="t" anchorCtr="0" compatLnSpc="1">
                <a:prstTxWarp prst="textNoShape">
                  <a:avLst/>
                </a:prstTxWarp>
              </a:bodyPr>
              <a:lstStyle/>
              <a:p>
                <a:pPr defTabSz="950756"/>
                <a:endParaRPr lang="en-US" sz="800" dirty="0">
                  <a:solidFill>
                    <a:srgbClr val="FFFFFF"/>
                  </a:solidFill>
                </a:endParaRPr>
              </a:p>
            </p:txBody>
          </p:sp>
          <p:grpSp>
            <p:nvGrpSpPr>
              <p:cNvPr id="157" name="Group 156"/>
              <p:cNvGrpSpPr/>
              <p:nvPr/>
            </p:nvGrpSpPr>
            <p:grpSpPr>
              <a:xfrm>
                <a:off x="7112762" y="3737124"/>
                <a:ext cx="4542429" cy="1342018"/>
                <a:chOff x="7112762" y="3973613"/>
                <a:chExt cx="4542429" cy="1342018"/>
              </a:xfrm>
            </p:grpSpPr>
            <p:grpSp>
              <p:nvGrpSpPr>
                <p:cNvPr id="158" name="Group 157"/>
                <p:cNvGrpSpPr/>
                <p:nvPr/>
              </p:nvGrpSpPr>
              <p:grpSpPr>
                <a:xfrm>
                  <a:off x="7112762" y="3973613"/>
                  <a:ext cx="1713939" cy="1329022"/>
                  <a:chOff x="6577580" y="3667785"/>
                  <a:chExt cx="1680484" cy="1303081"/>
                </a:xfrm>
                <a:solidFill>
                  <a:schemeClr val="tx2"/>
                </a:solidFill>
              </p:grpSpPr>
              <p:sp>
                <p:nvSpPr>
                  <p:cNvPr id="164" name="Can 163"/>
                  <p:cNvSpPr/>
                  <p:nvPr/>
                </p:nvSpPr>
                <p:spPr>
                  <a:xfrm>
                    <a:off x="6577580" y="4229892"/>
                    <a:ext cx="1680484" cy="740974"/>
                  </a:xfrm>
                  <a:prstGeom prst="can">
                    <a:avLst/>
                  </a:prstGeom>
                  <a:solidFill>
                    <a:schemeClr val="accent5"/>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endParaRPr lang="en-US" sz="800" dirty="0">
                      <a:solidFill>
                        <a:prstClr val="white"/>
                      </a:solidFill>
                    </a:endParaRPr>
                  </a:p>
                  <a:p>
                    <a:pPr algn="ctr" defTabSz="932563"/>
                    <a:r>
                      <a:rPr lang="en-US" sz="800" dirty="0">
                        <a:solidFill>
                          <a:prstClr val="white"/>
                        </a:solidFill>
                      </a:rPr>
                      <a:t>Immutable</a:t>
                    </a:r>
                  </a:p>
                </p:txBody>
              </p:sp>
              <p:sp>
                <p:nvSpPr>
                  <p:cNvPr id="165" name="Can 164"/>
                  <p:cNvSpPr/>
                  <p:nvPr/>
                </p:nvSpPr>
                <p:spPr>
                  <a:xfrm>
                    <a:off x="6579322" y="3667785"/>
                    <a:ext cx="1678737" cy="803453"/>
                  </a:xfrm>
                  <a:prstGeom prst="can">
                    <a:avLst/>
                  </a:prstGeom>
                  <a:solidFill>
                    <a:schemeClr val="accent1"/>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r>
                      <a:rPr lang="en-US" sz="800" dirty="0">
                        <a:solidFill>
                          <a:prstClr val="white"/>
                        </a:solidFill>
                      </a:rPr>
                      <a:t>Exchange</a:t>
                    </a:r>
                  </a:p>
                </p:txBody>
              </p:sp>
            </p:grpSp>
            <p:sp>
              <p:nvSpPr>
                <p:cNvPr id="160" name="Can 159"/>
                <p:cNvSpPr/>
                <p:nvPr/>
              </p:nvSpPr>
              <p:spPr>
                <a:xfrm>
                  <a:off x="9875243" y="4559909"/>
                  <a:ext cx="1779948" cy="755722"/>
                </a:xfrm>
                <a:prstGeom prst="can">
                  <a:avLst/>
                </a:prstGeom>
                <a:solidFill>
                  <a:schemeClr val="accent5"/>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endParaRPr lang="en-US" sz="800" dirty="0">
                    <a:solidFill>
                      <a:prstClr val="white"/>
                    </a:solidFill>
                  </a:endParaRPr>
                </a:p>
                <a:p>
                  <a:pPr algn="ctr" defTabSz="932563"/>
                  <a:r>
                    <a:rPr lang="en-US" sz="800" dirty="0">
                      <a:solidFill>
                        <a:prstClr val="white"/>
                      </a:solidFill>
                    </a:rPr>
                    <a:t>Immutable</a:t>
                  </a:r>
                </a:p>
              </p:txBody>
            </p:sp>
            <p:sp>
              <p:nvSpPr>
                <p:cNvPr id="161" name="Can 160"/>
                <p:cNvSpPr/>
                <p:nvPr/>
              </p:nvSpPr>
              <p:spPr>
                <a:xfrm>
                  <a:off x="9897347" y="3977373"/>
                  <a:ext cx="1751759" cy="819450"/>
                </a:xfrm>
                <a:prstGeom prst="can">
                  <a:avLst/>
                </a:prstGeom>
                <a:solidFill>
                  <a:schemeClr val="accent1"/>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r>
                    <a:rPr lang="en-US" sz="800" dirty="0">
                      <a:solidFill>
                        <a:prstClr val="white"/>
                      </a:solidFill>
                    </a:rPr>
                    <a:t>SharePoint</a:t>
                  </a:r>
                </a:p>
              </p:txBody>
            </p:sp>
          </p:grpSp>
        </p:grpSp>
        <p:grpSp>
          <p:nvGrpSpPr>
            <p:cNvPr id="140" name="Group 139"/>
            <p:cNvGrpSpPr/>
            <p:nvPr/>
          </p:nvGrpSpPr>
          <p:grpSpPr>
            <a:xfrm>
              <a:off x="771232" y="3654319"/>
              <a:ext cx="1172475" cy="424353"/>
              <a:chOff x="5442439" y="4297505"/>
              <a:chExt cx="6085726" cy="1491186"/>
            </a:xfrm>
          </p:grpSpPr>
          <p:sp>
            <p:nvSpPr>
              <p:cNvPr id="143" name="Rectangle 142"/>
              <p:cNvSpPr/>
              <p:nvPr/>
            </p:nvSpPr>
            <p:spPr bwMode="auto">
              <a:xfrm>
                <a:off x="5471131" y="4297505"/>
                <a:ext cx="5935472" cy="1491186"/>
              </a:xfrm>
              <a:prstGeom prst="rect">
                <a:avLst/>
              </a:prstGeom>
              <a:solidFill>
                <a:srgbClr val="36656B"/>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58475" tIns="130508" rIns="158475" bIns="130508" numCol="1" spcCol="0" rtlCol="0" fromWordArt="0" anchor="t" anchorCtr="0" forceAA="0" compatLnSpc="1">
                <a:prstTxWarp prst="textNoShape">
                  <a:avLst/>
                </a:prstTxWarp>
                <a:noAutofit/>
              </a:bodyPr>
              <a:lstStyle/>
              <a:p>
                <a:pPr algn="ctr" defTabSz="950481" fontAlgn="base">
                  <a:lnSpc>
                    <a:spcPct val="90000"/>
                  </a:lnSpc>
                  <a:spcBef>
                    <a:spcPct val="0"/>
                  </a:spcBef>
                  <a:spcAft>
                    <a:spcPts val="306"/>
                  </a:spcAft>
                </a:pPr>
                <a:r>
                  <a:rPr lang="en-US" sz="200" spc="-72" dirty="0">
                    <a:gradFill>
                      <a:gsLst>
                        <a:gs pos="0">
                          <a:srgbClr val="FFFFFF"/>
                        </a:gs>
                        <a:gs pos="100000">
                          <a:srgbClr val="FFFFFF"/>
                        </a:gs>
                      </a:gsLst>
                      <a:lin ang="5400000" scaled="0"/>
                    </a:gradFill>
                    <a:latin typeface="Segoe Pro SemiLight" panose="020B0402040204020203" pitchFamily="34" charset="0"/>
                    <a:ea typeface="Segoe UI" pitchFamily="34" charset="0"/>
                    <a:cs typeface="Segoe UI" pitchFamily="34" charset="0"/>
                  </a:rPr>
                  <a:t>eDiscovery and Compliance</a:t>
                </a:r>
              </a:p>
            </p:txBody>
          </p:sp>
          <p:grpSp>
            <p:nvGrpSpPr>
              <p:cNvPr id="146" name="Group 145"/>
              <p:cNvGrpSpPr/>
              <p:nvPr/>
            </p:nvGrpSpPr>
            <p:grpSpPr>
              <a:xfrm>
                <a:off x="5442439" y="4715611"/>
                <a:ext cx="6085726" cy="1011134"/>
                <a:chOff x="4020863" y="5690546"/>
                <a:chExt cx="6085726" cy="1011134"/>
              </a:xfrm>
            </p:grpSpPr>
            <p:grpSp>
              <p:nvGrpSpPr>
                <p:cNvPr id="149" name="Group 148"/>
                <p:cNvGrpSpPr/>
                <p:nvPr/>
              </p:nvGrpSpPr>
              <p:grpSpPr>
                <a:xfrm>
                  <a:off x="6752293" y="5691079"/>
                  <a:ext cx="1444527" cy="1010601"/>
                  <a:chOff x="4594429" y="5233522"/>
                  <a:chExt cx="1444527" cy="1010601"/>
                </a:xfrm>
              </p:grpSpPr>
              <p:sp>
                <p:nvSpPr>
                  <p:cNvPr id="228" name="Rectangle 227"/>
                  <p:cNvSpPr/>
                  <p:nvPr/>
                </p:nvSpPr>
                <p:spPr bwMode="auto">
                  <a:xfrm>
                    <a:off x="4859488" y="5233522"/>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200" kern="0" dirty="0">
                      <a:gradFill>
                        <a:gsLst>
                          <a:gs pos="0">
                            <a:srgbClr val="FFFFFF"/>
                          </a:gs>
                          <a:gs pos="100000">
                            <a:srgbClr val="FFFFFF"/>
                          </a:gs>
                        </a:gsLst>
                        <a:lin ang="5400000" scaled="0"/>
                      </a:gradFill>
                    </a:endParaRPr>
                  </a:p>
                </p:txBody>
              </p:sp>
              <p:sp>
                <p:nvSpPr>
                  <p:cNvPr id="229" name="Rectangle 228"/>
                  <p:cNvSpPr/>
                  <p:nvPr/>
                </p:nvSpPr>
                <p:spPr>
                  <a:xfrm>
                    <a:off x="4594429" y="5813866"/>
                    <a:ext cx="1444527" cy="430257"/>
                  </a:xfrm>
                  <a:prstGeom prst="rect">
                    <a:avLst/>
                  </a:prstGeom>
                </p:spPr>
                <p:txBody>
                  <a:bodyPr wrap="none">
                    <a:spAutoFit/>
                  </a:bodyPr>
                  <a:lstStyle/>
                  <a:p>
                    <a:pPr algn="ctr" defTabSz="950481" fontAlgn="base">
                      <a:lnSpc>
                        <a:spcPct val="90000"/>
                      </a:lnSpc>
                      <a:spcBef>
                        <a:spcPct val="0"/>
                      </a:spcBef>
                      <a:spcAft>
                        <a:spcPct val="0"/>
                      </a:spcAft>
                    </a:pPr>
                    <a:r>
                      <a:rPr lang="en-US" sz="200" b="1" dirty="0">
                        <a:gradFill>
                          <a:gsLst>
                            <a:gs pos="0">
                              <a:srgbClr val="FFFFFF"/>
                            </a:gs>
                            <a:gs pos="100000">
                              <a:srgbClr val="FFFFFF"/>
                            </a:gs>
                          </a:gsLst>
                          <a:lin ang="5400000" scaled="0"/>
                        </a:gradFill>
                        <a:latin typeface="Segoe Pro" panose="020B0502040504020203" pitchFamily="34" charset="0"/>
                        <a:ea typeface="Segoe UI" pitchFamily="34" charset="0"/>
                        <a:cs typeface="Segoe UI" pitchFamily="34" charset="0"/>
                      </a:rPr>
                      <a:t>Encrypt</a:t>
                    </a:r>
                  </a:p>
                </p:txBody>
              </p:sp>
              <p:pic>
                <p:nvPicPr>
                  <p:cNvPr id="230" name="Picture 3" descr="C:\Users\hannahr\Dropbox\MOD Servers Metro Icon Library\victor melniciuc\PNGs\Tech_Words\TechWords_06-13-12-Security.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46816" y="5263393"/>
                    <a:ext cx="539743" cy="5675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2" name="Group 151"/>
                <p:cNvGrpSpPr/>
                <p:nvPr/>
              </p:nvGrpSpPr>
              <p:grpSpPr>
                <a:xfrm>
                  <a:off x="4020863" y="5691079"/>
                  <a:ext cx="1308736" cy="1010601"/>
                  <a:chOff x="4814728" y="5385922"/>
                  <a:chExt cx="1308736" cy="1010601"/>
                </a:xfrm>
              </p:grpSpPr>
              <p:sp>
                <p:nvSpPr>
                  <p:cNvPr id="225" name="Rectangle 224"/>
                  <p:cNvSpPr/>
                  <p:nvPr/>
                </p:nvSpPr>
                <p:spPr bwMode="auto">
                  <a:xfrm>
                    <a:off x="5011888" y="5385922"/>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200" kern="0" dirty="0">
                      <a:gradFill>
                        <a:gsLst>
                          <a:gs pos="0">
                            <a:srgbClr val="FFFFFF"/>
                          </a:gs>
                          <a:gs pos="100000">
                            <a:srgbClr val="FFFFFF"/>
                          </a:gs>
                        </a:gsLst>
                        <a:lin ang="5400000" scaled="0"/>
                      </a:gradFill>
                    </a:endParaRPr>
                  </a:p>
                </p:txBody>
              </p:sp>
              <p:sp>
                <p:nvSpPr>
                  <p:cNvPr id="226" name="Rectangle 225"/>
                  <p:cNvSpPr/>
                  <p:nvPr/>
                </p:nvSpPr>
                <p:spPr>
                  <a:xfrm>
                    <a:off x="4814728" y="5966266"/>
                    <a:ext cx="1308736" cy="430257"/>
                  </a:xfrm>
                  <a:prstGeom prst="rect">
                    <a:avLst/>
                  </a:prstGeom>
                </p:spPr>
                <p:txBody>
                  <a:bodyPr wrap="none">
                    <a:spAutoFit/>
                  </a:bodyPr>
                  <a:lstStyle/>
                  <a:p>
                    <a:pPr algn="ctr" defTabSz="950481" fontAlgn="base">
                      <a:lnSpc>
                        <a:spcPct val="90000"/>
                      </a:lnSpc>
                      <a:spcBef>
                        <a:spcPct val="0"/>
                      </a:spcBef>
                      <a:spcAft>
                        <a:spcPct val="0"/>
                      </a:spcAft>
                    </a:pPr>
                    <a:r>
                      <a:rPr lang="en-US" sz="200" b="1" dirty="0">
                        <a:gradFill>
                          <a:gsLst>
                            <a:gs pos="0">
                              <a:srgbClr val="FFFFFF"/>
                            </a:gs>
                            <a:gs pos="100000">
                              <a:srgbClr val="FFFFFF"/>
                            </a:gs>
                          </a:gsLst>
                          <a:lin ang="5400000" scaled="0"/>
                        </a:gradFill>
                        <a:latin typeface="Segoe Pro" panose="020B0502040504020203" pitchFamily="34" charset="0"/>
                        <a:ea typeface="Segoe UI" pitchFamily="34" charset="0"/>
                        <a:cs typeface="Segoe UI" pitchFamily="34" charset="0"/>
                      </a:rPr>
                      <a:t>Audit</a:t>
                    </a:r>
                  </a:p>
                </p:txBody>
              </p:sp>
              <p:sp>
                <p:nvSpPr>
                  <p:cNvPr id="227" name="Freeform 7"/>
                  <p:cNvSpPr>
                    <a:spLocks noEditPoints="1"/>
                  </p:cNvSpPr>
                  <p:nvPr/>
                </p:nvSpPr>
                <p:spPr bwMode="black">
                  <a:xfrm>
                    <a:off x="5285211" y="5508136"/>
                    <a:ext cx="367754" cy="427526"/>
                  </a:xfrm>
                  <a:custGeom>
                    <a:avLst/>
                    <a:gdLst>
                      <a:gd name="T0" fmla="*/ 52 w 300"/>
                      <a:gd name="T1" fmla="*/ 268 h 300"/>
                      <a:gd name="T2" fmla="*/ 62 w 300"/>
                      <a:gd name="T3" fmla="*/ 255 h 300"/>
                      <a:gd name="T4" fmla="*/ 77 w 300"/>
                      <a:gd name="T5" fmla="*/ 230 h 300"/>
                      <a:gd name="T6" fmla="*/ 46 w 300"/>
                      <a:gd name="T7" fmla="*/ 204 h 300"/>
                      <a:gd name="T8" fmla="*/ 15 w 300"/>
                      <a:gd name="T9" fmla="*/ 233 h 300"/>
                      <a:gd name="T10" fmla="*/ 33 w 300"/>
                      <a:gd name="T11" fmla="*/ 219 h 300"/>
                      <a:gd name="T12" fmla="*/ 60 w 300"/>
                      <a:gd name="T13" fmla="*/ 219 h 300"/>
                      <a:gd name="T14" fmla="*/ 63 w 300"/>
                      <a:gd name="T15" fmla="*/ 238 h 300"/>
                      <a:gd name="T16" fmla="*/ 46 w 300"/>
                      <a:gd name="T17" fmla="*/ 255 h 300"/>
                      <a:gd name="T18" fmla="*/ 39 w 300"/>
                      <a:gd name="T19" fmla="*/ 275 h 300"/>
                      <a:gd name="T20" fmla="*/ 51 w 300"/>
                      <a:gd name="T21" fmla="*/ 279 h 300"/>
                      <a:gd name="T22" fmla="*/ 51 w 300"/>
                      <a:gd name="T23" fmla="*/ 288 h 300"/>
                      <a:gd name="T24" fmla="*/ 39 w 300"/>
                      <a:gd name="T25" fmla="*/ 300 h 300"/>
                      <a:gd name="T26" fmla="*/ 300 w 300"/>
                      <a:gd name="T27" fmla="*/ 216 h 300"/>
                      <a:gd name="T28" fmla="*/ 218 w 300"/>
                      <a:gd name="T29" fmla="*/ 300 h 300"/>
                      <a:gd name="T30" fmla="*/ 220 w 300"/>
                      <a:gd name="T31" fmla="*/ 263 h 300"/>
                      <a:gd name="T32" fmla="*/ 277 w 300"/>
                      <a:gd name="T33" fmla="*/ 216 h 300"/>
                      <a:gd name="T34" fmla="*/ 149 w 300"/>
                      <a:gd name="T35" fmla="*/ 228 h 300"/>
                      <a:gd name="T36" fmla="*/ 119 w 300"/>
                      <a:gd name="T37" fmla="*/ 242 h 300"/>
                      <a:gd name="T38" fmla="*/ 149 w 300"/>
                      <a:gd name="T39" fmla="*/ 262 h 300"/>
                      <a:gd name="T40" fmla="*/ 177 w 300"/>
                      <a:gd name="T41" fmla="*/ 252 h 300"/>
                      <a:gd name="T42" fmla="*/ 255 w 300"/>
                      <a:gd name="T43" fmla="*/ 75 h 300"/>
                      <a:gd name="T44" fmla="*/ 259 w 300"/>
                      <a:gd name="T45" fmla="*/ 59 h 300"/>
                      <a:gd name="T46" fmla="*/ 278 w 300"/>
                      <a:gd name="T47" fmla="*/ 38 h 300"/>
                      <a:gd name="T48" fmla="*/ 272 w 300"/>
                      <a:gd name="T49" fmla="*/ 8 h 300"/>
                      <a:gd name="T50" fmla="*/ 228 w 300"/>
                      <a:gd name="T51" fmla="*/ 7 h 300"/>
                      <a:gd name="T52" fmla="*/ 231 w 300"/>
                      <a:gd name="T53" fmla="*/ 29 h 300"/>
                      <a:gd name="T54" fmla="*/ 250 w 300"/>
                      <a:gd name="T55" fmla="*/ 10 h 300"/>
                      <a:gd name="T56" fmla="*/ 269 w 300"/>
                      <a:gd name="T57" fmla="*/ 26 h 300"/>
                      <a:gd name="T58" fmla="*/ 259 w 300"/>
                      <a:gd name="T59" fmla="*/ 43 h 300"/>
                      <a:gd name="T60" fmla="*/ 245 w 300"/>
                      <a:gd name="T61" fmla="*/ 59 h 300"/>
                      <a:gd name="T62" fmla="*/ 243 w 300"/>
                      <a:gd name="T63" fmla="*/ 75 h 300"/>
                      <a:gd name="T64" fmla="*/ 255 w 300"/>
                      <a:gd name="T65" fmla="*/ 96 h 300"/>
                      <a:gd name="T66" fmla="*/ 243 w 300"/>
                      <a:gd name="T67" fmla="*/ 84 h 300"/>
                      <a:gd name="T68" fmla="*/ 255 w 300"/>
                      <a:gd name="T69" fmla="*/ 96 h 300"/>
                      <a:gd name="T70" fmla="*/ 49 w 300"/>
                      <a:gd name="T71" fmla="*/ 84 h 300"/>
                      <a:gd name="T72" fmla="*/ 0 w 300"/>
                      <a:gd name="T73" fmla="*/ 47 h 300"/>
                      <a:gd name="T74" fmla="*/ 35 w 300"/>
                      <a:gd name="T75" fmla="*/ 68 h 300"/>
                      <a:gd name="T76" fmla="*/ 102 w 300"/>
                      <a:gd name="T77" fmla="*/ 0 h 300"/>
                      <a:gd name="T78" fmla="*/ 147 w 300"/>
                      <a:gd name="T79" fmla="*/ 58 h 300"/>
                      <a:gd name="T80" fmla="*/ 177 w 300"/>
                      <a:gd name="T81" fmla="*/ 38 h 300"/>
                      <a:gd name="T82" fmla="*/ 147 w 300"/>
                      <a:gd name="T83" fmla="*/ 24 h 300"/>
                      <a:gd name="T84" fmla="*/ 147 w 300"/>
                      <a:gd name="T85" fmla="*/ 72 h 300"/>
                      <a:gd name="T86" fmla="*/ 56 w 300"/>
                      <a:gd name="T87" fmla="*/ 151 h 300"/>
                      <a:gd name="T88" fmla="*/ 36 w 300"/>
                      <a:gd name="T89" fmla="*/ 121 h 300"/>
                      <a:gd name="T90" fmla="*/ 22 w 300"/>
                      <a:gd name="T91" fmla="*/ 151 h 300"/>
                      <a:gd name="T92" fmla="*/ 70 w 300"/>
                      <a:gd name="T93" fmla="*/ 151 h 300"/>
                      <a:gd name="T94" fmla="*/ 240 w 300"/>
                      <a:gd name="T95" fmla="*/ 149 h 300"/>
                      <a:gd name="T96" fmla="*/ 260 w 300"/>
                      <a:gd name="T97" fmla="*/ 179 h 300"/>
                      <a:gd name="T98" fmla="*/ 274 w 300"/>
                      <a:gd name="T99" fmla="*/ 149 h 300"/>
                      <a:gd name="T100" fmla="*/ 226 w 300"/>
                      <a:gd name="T101" fmla="*/ 14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0" h="300">
                        <a:moveTo>
                          <a:pt x="51" y="279"/>
                        </a:moveTo>
                        <a:cubicBezTo>
                          <a:pt x="51" y="274"/>
                          <a:pt x="51" y="270"/>
                          <a:pt x="52" y="268"/>
                        </a:cubicBezTo>
                        <a:cubicBezTo>
                          <a:pt x="52" y="266"/>
                          <a:pt x="53" y="264"/>
                          <a:pt x="55" y="263"/>
                        </a:cubicBezTo>
                        <a:cubicBezTo>
                          <a:pt x="56" y="261"/>
                          <a:pt x="58" y="259"/>
                          <a:pt x="62" y="255"/>
                        </a:cubicBezTo>
                        <a:cubicBezTo>
                          <a:pt x="68" y="250"/>
                          <a:pt x="72" y="246"/>
                          <a:pt x="74" y="242"/>
                        </a:cubicBezTo>
                        <a:cubicBezTo>
                          <a:pt x="76" y="239"/>
                          <a:pt x="77" y="235"/>
                          <a:pt x="77" y="230"/>
                        </a:cubicBezTo>
                        <a:cubicBezTo>
                          <a:pt x="77" y="223"/>
                          <a:pt x="74" y="217"/>
                          <a:pt x="68" y="212"/>
                        </a:cubicBezTo>
                        <a:cubicBezTo>
                          <a:pt x="63" y="207"/>
                          <a:pt x="55" y="204"/>
                          <a:pt x="46" y="204"/>
                        </a:cubicBezTo>
                        <a:cubicBezTo>
                          <a:pt x="37" y="204"/>
                          <a:pt x="30" y="206"/>
                          <a:pt x="24" y="211"/>
                        </a:cubicBezTo>
                        <a:cubicBezTo>
                          <a:pt x="18" y="217"/>
                          <a:pt x="15" y="225"/>
                          <a:pt x="15" y="233"/>
                        </a:cubicBezTo>
                        <a:cubicBezTo>
                          <a:pt x="27" y="233"/>
                          <a:pt x="27" y="233"/>
                          <a:pt x="27" y="233"/>
                        </a:cubicBezTo>
                        <a:cubicBezTo>
                          <a:pt x="28" y="227"/>
                          <a:pt x="28" y="223"/>
                          <a:pt x="33" y="219"/>
                        </a:cubicBezTo>
                        <a:cubicBezTo>
                          <a:pt x="37" y="216"/>
                          <a:pt x="41" y="214"/>
                          <a:pt x="46" y="214"/>
                        </a:cubicBezTo>
                        <a:cubicBezTo>
                          <a:pt x="51" y="214"/>
                          <a:pt x="57" y="216"/>
                          <a:pt x="60" y="219"/>
                        </a:cubicBezTo>
                        <a:cubicBezTo>
                          <a:pt x="64" y="223"/>
                          <a:pt x="65" y="226"/>
                          <a:pt x="65" y="230"/>
                        </a:cubicBezTo>
                        <a:cubicBezTo>
                          <a:pt x="65" y="233"/>
                          <a:pt x="64" y="236"/>
                          <a:pt x="63" y="238"/>
                        </a:cubicBezTo>
                        <a:cubicBezTo>
                          <a:pt x="61" y="240"/>
                          <a:pt x="59" y="243"/>
                          <a:pt x="55" y="247"/>
                        </a:cubicBezTo>
                        <a:cubicBezTo>
                          <a:pt x="51" y="251"/>
                          <a:pt x="48" y="253"/>
                          <a:pt x="46" y="255"/>
                        </a:cubicBezTo>
                        <a:cubicBezTo>
                          <a:pt x="44" y="258"/>
                          <a:pt x="42" y="260"/>
                          <a:pt x="41" y="263"/>
                        </a:cubicBezTo>
                        <a:cubicBezTo>
                          <a:pt x="40" y="266"/>
                          <a:pt x="39" y="270"/>
                          <a:pt x="39" y="275"/>
                        </a:cubicBezTo>
                        <a:cubicBezTo>
                          <a:pt x="39" y="276"/>
                          <a:pt x="39" y="277"/>
                          <a:pt x="39" y="279"/>
                        </a:cubicBezTo>
                        <a:lnTo>
                          <a:pt x="51" y="279"/>
                        </a:lnTo>
                        <a:close/>
                        <a:moveTo>
                          <a:pt x="51" y="300"/>
                        </a:moveTo>
                        <a:cubicBezTo>
                          <a:pt x="51" y="288"/>
                          <a:pt x="51" y="288"/>
                          <a:pt x="51" y="288"/>
                        </a:cubicBezTo>
                        <a:cubicBezTo>
                          <a:pt x="39" y="288"/>
                          <a:pt x="39" y="288"/>
                          <a:pt x="39" y="288"/>
                        </a:cubicBezTo>
                        <a:cubicBezTo>
                          <a:pt x="39" y="300"/>
                          <a:pt x="39" y="300"/>
                          <a:pt x="39" y="300"/>
                        </a:cubicBezTo>
                        <a:lnTo>
                          <a:pt x="51" y="300"/>
                        </a:lnTo>
                        <a:close/>
                        <a:moveTo>
                          <a:pt x="300" y="216"/>
                        </a:moveTo>
                        <a:cubicBezTo>
                          <a:pt x="247" y="300"/>
                          <a:pt x="247" y="300"/>
                          <a:pt x="247" y="300"/>
                        </a:cubicBezTo>
                        <a:cubicBezTo>
                          <a:pt x="218" y="300"/>
                          <a:pt x="218" y="300"/>
                          <a:pt x="218" y="300"/>
                        </a:cubicBezTo>
                        <a:cubicBezTo>
                          <a:pt x="198" y="263"/>
                          <a:pt x="198" y="263"/>
                          <a:pt x="198" y="263"/>
                        </a:cubicBezTo>
                        <a:cubicBezTo>
                          <a:pt x="220" y="263"/>
                          <a:pt x="220" y="263"/>
                          <a:pt x="220" y="263"/>
                        </a:cubicBezTo>
                        <a:cubicBezTo>
                          <a:pt x="233" y="285"/>
                          <a:pt x="233" y="285"/>
                          <a:pt x="233" y="285"/>
                        </a:cubicBezTo>
                        <a:cubicBezTo>
                          <a:pt x="277" y="216"/>
                          <a:pt x="277" y="216"/>
                          <a:pt x="277" y="216"/>
                        </a:cubicBezTo>
                        <a:lnTo>
                          <a:pt x="300" y="216"/>
                        </a:lnTo>
                        <a:close/>
                        <a:moveTo>
                          <a:pt x="149" y="228"/>
                        </a:moveTo>
                        <a:cubicBezTo>
                          <a:pt x="149" y="242"/>
                          <a:pt x="149" y="242"/>
                          <a:pt x="149" y="242"/>
                        </a:cubicBezTo>
                        <a:cubicBezTo>
                          <a:pt x="119" y="242"/>
                          <a:pt x="119" y="242"/>
                          <a:pt x="119" y="242"/>
                        </a:cubicBezTo>
                        <a:cubicBezTo>
                          <a:pt x="119" y="262"/>
                          <a:pt x="119" y="262"/>
                          <a:pt x="119" y="262"/>
                        </a:cubicBezTo>
                        <a:cubicBezTo>
                          <a:pt x="149" y="262"/>
                          <a:pt x="149" y="262"/>
                          <a:pt x="149" y="262"/>
                        </a:cubicBezTo>
                        <a:cubicBezTo>
                          <a:pt x="149" y="276"/>
                          <a:pt x="149" y="276"/>
                          <a:pt x="149" y="276"/>
                        </a:cubicBezTo>
                        <a:cubicBezTo>
                          <a:pt x="177" y="252"/>
                          <a:pt x="177" y="252"/>
                          <a:pt x="177" y="252"/>
                        </a:cubicBezTo>
                        <a:lnTo>
                          <a:pt x="149" y="228"/>
                        </a:lnTo>
                        <a:close/>
                        <a:moveTo>
                          <a:pt x="255" y="75"/>
                        </a:moveTo>
                        <a:cubicBezTo>
                          <a:pt x="255" y="70"/>
                          <a:pt x="255" y="66"/>
                          <a:pt x="256" y="64"/>
                        </a:cubicBezTo>
                        <a:cubicBezTo>
                          <a:pt x="256" y="62"/>
                          <a:pt x="257" y="60"/>
                          <a:pt x="259" y="59"/>
                        </a:cubicBezTo>
                        <a:cubicBezTo>
                          <a:pt x="260" y="57"/>
                          <a:pt x="262" y="55"/>
                          <a:pt x="266" y="51"/>
                        </a:cubicBezTo>
                        <a:cubicBezTo>
                          <a:pt x="272" y="46"/>
                          <a:pt x="276" y="42"/>
                          <a:pt x="278" y="38"/>
                        </a:cubicBezTo>
                        <a:cubicBezTo>
                          <a:pt x="280" y="35"/>
                          <a:pt x="281" y="31"/>
                          <a:pt x="281" y="26"/>
                        </a:cubicBezTo>
                        <a:cubicBezTo>
                          <a:pt x="281" y="19"/>
                          <a:pt x="278" y="13"/>
                          <a:pt x="272" y="8"/>
                        </a:cubicBezTo>
                        <a:cubicBezTo>
                          <a:pt x="267" y="3"/>
                          <a:pt x="259" y="0"/>
                          <a:pt x="250" y="0"/>
                        </a:cubicBezTo>
                        <a:cubicBezTo>
                          <a:pt x="241" y="0"/>
                          <a:pt x="234" y="2"/>
                          <a:pt x="228" y="7"/>
                        </a:cubicBezTo>
                        <a:cubicBezTo>
                          <a:pt x="222" y="13"/>
                          <a:pt x="219" y="21"/>
                          <a:pt x="219" y="29"/>
                        </a:cubicBezTo>
                        <a:cubicBezTo>
                          <a:pt x="231" y="29"/>
                          <a:pt x="231" y="29"/>
                          <a:pt x="231" y="29"/>
                        </a:cubicBezTo>
                        <a:cubicBezTo>
                          <a:pt x="232" y="23"/>
                          <a:pt x="232" y="19"/>
                          <a:pt x="237" y="15"/>
                        </a:cubicBezTo>
                        <a:cubicBezTo>
                          <a:pt x="241" y="12"/>
                          <a:pt x="245" y="10"/>
                          <a:pt x="250" y="10"/>
                        </a:cubicBezTo>
                        <a:cubicBezTo>
                          <a:pt x="255" y="10"/>
                          <a:pt x="261" y="12"/>
                          <a:pt x="264" y="15"/>
                        </a:cubicBezTo>
                        <a:cubicBezTo>
                          <a:pt x="268" y="19"/>
                          <a:pt x="269" y="22"/>
                          <a:pt x="269" y="26"/>
                        </a:cubicBezTo>
                        <a:cubicBezTo>
                          <a:pt x="269" y="29"/>
                          <a:pt x="268" y="32"/>
                          <a:pt x="267" y="34"/>
                        </a:cubicBezTo>
                        <a:cubicBezTo>
                          <a:pt x="265" y="36"/>
                          <a:pt x="263" y="39"/>
                          <a:pt x="259" y="43"/>
                        </a:cubicBezTo>
                        <a:cubicBezTo>
                          <a:pt x="255" y="47"/>
                          <a:pt x="252" y="49"/>
                          <a:pt x="250" y="51"/>
                        </a:cubicBezTo>
                        <a:cubicBezTo>
                          <a:pt x="248" y="54"/>
                          <a:pt x="246" y="56"/>
                          <a:pt x="245" y="59"/>
                        </a:cubicBezTo>
                        <a:cubicBezTo>
                          <a:pt x="244" y="62"/>
                          <a:pt x="243" y="66"/>
                          <a:pt x="243" y="71"/>
                        </a:cubicBezTo>
                        <a:cubicBezTo>
                          <a:pt x="243" y="72"/>
                          <a:pt x="243" y="73"/>
                          <a:pt x="243" y="75"/>
                        </a:cubicBezTo>
                        <a:lnTo>
                          <a:pt x="255" y="75"/>
                        </a:lnTo>
                        <a:close/>
                        <a:moveTo>
                          <a:pt x="255" y="96"/>
                        </a:moveTo>
                        <a:cubicBezTo>
                          <a:pt x="255" y="84"/>
                          <a:pt x="255" y="84"/>
                          <a:pt x="255" y="84"/>
                        </a:cubicBezTo>
                        <a:cubicBezTo>
                          <a:pt x="243" y="84"/>
                          <a:pt x="243" y="84"/>
                          <a:pt x="243" y="84"/>
                        </a:cubicBezTo>
                        <a:cubicBezTo>
                          <a:pt x="243" y="96"/>
                          <a:pt x="243" y="96"/>
                          <a:pt x="243" y="96"/>
                        </a:cubicBezTo>
                        <a:lnTo>
                          <a:pt x="255" y="96"/>
                        </a:lnTo>
                        <a:close/>
                        <a:moveTo>
                          <a:pt x="102" y="0"/>
                        </a:moveTo>
                        <a:cubicBezTo>
                          <a:pt x="49" y="84"/>
                          <a:pt x="49" y="84"/>
                          <a:pt x="49" y="84"/>
                        </a:cubicBezTo>
                        <a:cubicBezTo>
                          <a:pt x="20" y="84"/>
                          <a:pt x="20" y="84"/>
                          <a:pt x="20" y="84"/>
                        </a:cubicBezTo>
                        <a:cubicBezTo>
                          <a:pt x="0" y="47"/>
                          <a:pt x="0" y="47"/>
                          <a:pt x="0" y="47"/>
                        </a:cubicBezTo>
                        <a:cubicBezTo>
                          <a:pt x="22" y="47"/>
                          <a:pt x="22" y="47"/>
                          <a:pt x="22" y="47"/>
                        </a:cubicBezTo>
                        <a:cubicBezTo>
                          <a:pt x="35" y="68"/>
                          <a:pt x="35" y="68"/>
                          <a:pt x="35" y="68"/>
                        </a:cubicBezTo>
                        <a:cubicBezTo>
                          <a:pt x="79" y="0"/>
                          <a:pt x="79" y="0"/>
                          <a:pt x="79" y="0"/>
                        </a:cubicBezTo>
                        <a:lnTo>
                          <a:pt x="102" y="0"/>
                        </a:lnTo>
                        <a:close/>
                        <a:moveTo>
                          <a:pt x="147" y="72"/>
                        </a:moveTo>
                        <a:cubicBezTo>
                          <a:pt x="147" y="58"/>
                          <a:pt x="147" y="58"/>
                          <a:pt x="147" y="58"/>
                        </a:cubicBezTo>
                        <a:cubicBezTo>
                          <a:pt x="177" y="58"/>
                          <a:pt x="177" y="58"/>
                          <a:pt x="177" y="58"/>
                        </a:cubicBezTo>
                        <a:cubicBezTo>
                          <a:pt x="177" y="38"/>
                          <a:pt x="177" y="38"/>
                          <a:pt x="177" y="38"/>
                        </a:cubicBezTo>
                        <a:cubicBezTo>
                          <a:pt x="147" y="38"/>
                          <a:pt x="147" y="38"/>
                          <a:pt x="147" y="38"/>
                        </a:cubicBezTo>
                        <a:cubicBezTo>
                          <a:pt x="147" y="24"/>
                          <a:pt x="147" y="24"/>
                          <a:pt x="147" y="24"/>
                        </a:cubicBezTo>
                        <a:cubicBezTo>
                          <a:pt x="119" y="48"/>
                          <a:pt x="119" y="48"/>
                          <a:pt x="119" y="48"/>
                        </a:cubicBezTo>
                        <a:lnTo>
                          <a:pt x="147" y="72"/>
                        </a:lnTo>
                        <a:close/>
                        <a:moveTo>
                          <a:pt x="70" y="151"/>
                        </a:moveTo>
                        <a:cubicBezTo>
                          <a:pt x="56" y="151"/>
                          <a:pt x="56" y="151"/>
                          <a:pt x="56" y="151"/>
                        </a:cubicBezTo>
                        <a:cubicBezTo>
                          <a:pt x="56" y="121"/>
                          <a:pt x="56" y="121"/>
                          <a:pt x="56" y="121"/>
                        </a:cubicBezTo>
                        <a:cubicBezTo>
                          <a:pt x="36" y="121"/>
                          <a:pt x="36" y="121"/>
                          <a:pt x="36" y="121"/>
                        </a:cubicBezTo>
                        <a:cubicBezTo>
                          <a:pt x="36" y="151"/>
                          <a:pt x="36" y="151"/>
                          <a:pt x="36" y="151"/>
                        </a:cubicBezTo>
                        <a:cubicBezTo>
                          <a:pt x="22" y="151"/>
                          <a:pt x="22" y="151"/>
                          <a:pt x="22" y="151"/>
                        </a:cubicBezTo>
                        <a:cubicBezTo>
                          <a:pt x="46" y="179"/>
                          <a:pt x="46" y="179"/>
                          <a:pt x="46" y="179"/>
                        </a:cubicBezTo>
                        <a:lnTo>
                          <a:pt x="70" y="151"/>
                        </a:lnTo>
                        <a:close/>
                        <a:moveTo>
                          <a:pt x="226" y="149"/>
                        </a:moveTo>
                        <a:cubicBezTo>
                          <a:pt x="240" y="149"/>
                          <a:pt x="240" y="149"/>
                          <a:pt x="240" y="149"/>
                        </a:cubicBezTo>
                        <a:cubicBezTo>
                          <a:pt x="240" y="179"/>
                          <a:pt x="240" y="179"/>
                          <a:pt x="240" y="179"/>
                        </a:cubicBezTo>
                        <a:cubicBezTo>
                          <a:pt x="260" y="179"/>
                          <a:pt x="260" y="179"/>
                          <a:pt x="260" y="179"/>
                        </a:cubicBezTo>
                        <a:cubicBezTo>
                          <a:pt x="260" y="149"/>
                          <a:pt x="260" y="149"/>
                          <a:pt x="260" y="149"/>
                        </a:cubicBezTo>
                        <a:cubicBezTo>
                          <a:pt x="274" y="149"/>
                          <a:pt x="274" y="149"/>
                          <a:pt x="274" y="149"/>
                        </a:cubicBezTo>
                        <a:cubicBezTo>
                          <a:pt x="250" y="121"/>
                          <a:pt x="250" y="121"/>
                          <a:pt x="250" y="121"/>
                        </a:cubicBezTo>
                        <a:lnTo>
                          <a:pt x="226" y="149"/>
                        </a:lnTo>
                        <a:close/>
                      </a:path>
                    </a:pathLst>
                  </a:custGeom>
                  <a:solidFill>
                    <a:srgbClr val="FFFFFF"/>
                  </a:solidFill>
                  <a:ln>
                    <a:noFill/>
                  </a:ln>
                </p:spPr>
                <p:txBody>
                  <a:bodyPr vert="horz" wrap="square" lIns="83907" tIns="41954" rIns="83907" bIns="41954" numCol="1" anchor="t" anchorCtr="0" compatLnSpc="1">
                    <a:prstTxWarp prst="textNoShape">
                      <a:avLst/>
                    </a:prstTxWarp>
                  </a:bodyPr>
                  <a:lstStyle/>
                  <a:p>
                    <a:pPr defTabSz="950756"/>
                    <a:endParaRPr lang="en-US" sz="200" dirty="0">
                      <a:solidFill>
                        <a:srgbClr val="FFFFFF"/>
                      </a:solidFill>
                    </a:endParaRPr>
                  </a:p>
                </p:txBody>
              </p:sp>
            </p:grpSp>
            <p:grpSp>
              <p:nvGrpSpPr>
                <p:cNvPr id="155" name="Group 154"/>
                <p:cNvGrpSpPr/>
                <p:nvPr/>
              </p:nvGrpSpPr>
              <p:grpSpPr>
                <a:xfrm>
                  <a:off x="4890618" y="5691079"/>
                  <a:ext cx="1436043" cy="1008533"/>
                  <a:chOff x="4751069" y="5385922"/>
                  <a:chExt cx="1436043" cy="1008533"/>
                </a:xfrm>
              </p:grpSpPr>
              <p:sp>
                <p:nvSpPr>
                  <p:cNvPr id="222" name="Rectangle 221"/>
                  <p:cNvSpPr/>
                  <p:nvPr/>
                </p:nvSpPr>
                <p:spPr bwMode="auto">
                  <a:xfrm>
                    <a:off x="5011888" y="5385922"/>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200" kern="0" dirty="0">
                      <a:gradFill>
                        <a:gsLst>
                          <a:gs pos="0">
                            <a:srgbClr val="FFFFFF"/>
                          </a:gs>
                          <a:gs pos="100000">
                            <a:srgbClr val="FFFFFF"/>
                          </a:gs>
                        </a:gsLst>
                        <a:lin ang="5400000" scaled="0"/>
                      </a:gradFill>
                    </a:endParaRPr>
                  </a:p>
                </p:txBody>
              </p:sp>
              <p:sp>
                <p:nvSpPr>
                  <p:cNvPr id="223" name="Rectangle 222"/>
                  <p:cNvSpPr/>
                  <p:nvPr/>
                </p:nvSpPr>
                <p:spPr>
                  <a:xfrm>
                    <a:off x="4751069" y="5966266"/>
                    <a:ext cx="1436043" cy="428189"/>
                  </a:xfrm>
                  <a:prstGeom prst="rect">
                    <a:avLst/>
                  </a:prstGeom>
                </p:spPr>
                <p:txBody>
                  <a:bodyPr wrap="none">
                    <a:spAutoFit/>
                  </a:bodyPr>
                  <a:lstStyle/>
                  <a:p>
                    <a:pPr algn="ctr" defTabSz="950481" fontAlgn="base">
                      <a:lnSpc>
                        <a:spcPct val="90000"/>
                      </a:lnSpc>
                      <a:spcBef>
                        <a:spcPct val="0"/>
                      </a:spcBef>
                      <a:spcAft>
                        <a:spcPct val="0"/>
                      </a:spcAft>
                    </a:pPr>
                    <a:r>
                      <a:rPr lang="en-US" sz="200" b="1" dirty="0">
                        <a:gradFill>
                          <a:gsLst>
                            <a:gs pos="0">
                              <a:srgbClr val="FFFFFF"/>
                            </a:gs>
                            <a:gs pos="100000">
                              <a:srgbClr val="FFFFFF"/>
                            </a:gs>
                          </a:gsLst>
                          <a:lin ang="5400000" scaled="0"/>
                        </a:gradFill>
                        <a:latin typeface="Segoe Pro" panose="020B0502040504020203" pitchFamily="34" charset="0"/>
                        <a:ea typeface="Segoe UI" pitchFamily="34" charset="0"/>
                        <a:cs typeface="Segoe UI" pitchFamily="34" charset="0"/>
                      </a:rPr>
                      <a:t>Archive</a:t>
                    </a:r>
                  </a:p>
                </p:txBody>
              </p:sp>
              <p:pic>
                <p:nvPicPr>
                  <p:cNvPr id="224" name="Picture 22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305111" y="5475476"/>
                    <a:ext cx="327953" cy="401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9" name="Group 158"/>
                <p:cNvGrpSpPr/>
                <p:nvPr/>
              </p:nvGrpSpPr>
              <p:grpSpPr>
                <a:xfrm>
                  <a:off x="5781837" y="5691079"/>
                  <a:ext cx="1520909" cy="1010601"/>
                  <a:chOff x="4708634" y="5385922"/>
                  <a:chExt cx="1520909" cy="1010601"/>
                </a:xfrm>
              </p:grpSpPr>
              <p:sp>
                <p:nvSpPr>
                  <p:cNvPr id="219" name="Rectangle 218"/>
                  <p:cNvSpPr/>
                  <p:nvPr/>
                </p:nvSpPr>
                <p:spPr bwMode="auto">
                  <a:xfrm>
                    <a:off x="5011888" y="5385922"/>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200" kern="0" dirty="0">
                      <a:gradFill>
                        <a:gsLst>
                          <a:gs pos="0">
                            <a:srgbClr val="FFFFFF"/>
                          </a:gs>
                          <a:gs pos="100000">
                            <a:srgbClr val="FFFFFF"/>
                          </a:gs>
                        </a:gsLst>
                        <a:lin ang="5400000" scaled="0"/>
                      </a:gradFill>
                    </a:endParaRPr>
                  </a:p>
                </p:txBody>
              </p:sp>
              <p:sp>
                <p:nvSpPr>
                  <p:cNvPr id="220" name="Rectangle 219"/>
                  <p:cNvSpPr/>
                  <p:nvPr/>
                </p:nvSpPr>
                <p:spPr>
                  <a:xfrm>
                    <a:off x="4708634" y="5966266"/>
                    <a:ext cx="1520909" cy="430257"/>
                  </a:xfrm>
                  <a:prstGeom prst="rect">
                    <a:avLst/>
                  </a:prstGeom>
                </p:spPr>
                <p:txBody>
                  <a:bodyPr wrap="none">
                    <a:spAutoFit/>
                  </a:bodyPr>
                  <a:lstStyle/>
                  <a:p>
                    <a:pPr algn="ctr" defTabSz="950481" fontAlgn="base">
                      <a:lnSpc>
                        <a:spcPct val="90000"/>
                      </a:lnSpc>
                      <a:spcBef>
                        <a:spcPct val="0"/>
                      </a:spcBef>
                      <a:spcAft>
                        <a:spcPct val="0"/>
                      </a:spcAft>
                    </a:pPr>
                    <a:r>
                      <a:rPr lang="en-US" sz="200" b="1" dirty="0">
                        <a:gradFill>
                          <a:gsLst>
                            <a:gs pos="0">
                              <a:srgbClr val="FFFFFF"/>
                            </a:gs>
                            <a:gs pos="100000">
                              <a:srgbClr val="FFFFFF"/>
                            </a:gs>
                          </a:gsLst>
                          <a:lin ang="5400000" scaled="0"/>
                        </a:gradFill>
                        <a:latin typeface="Segoe Pro" panose="020B0502040504020203" pitchFamily="34" charset="0"/>
                        <a:ea typeface="Segoe UI" pitchFamily="34" charset="0"/>
                        <a:cs typeface="Segoe UI" pitchFamily="34" charset="0"/>
                      </a:rPr>
                      <a:t>Discover</a:t>
                    </a:r>
                  </a:p>
                </p:txBody>
              </p:sp>
              <p:sp>
                <p:nvSpPr>
                  <p:cNvPr id="221" name="Freeform 8"/>
                  <p:cNvSpPr>
                    <a:spLocks noChangeAspect="1" noEditPoints="1"/>
                  </p:cNvSpPr>
                  <p:nvPr/>
                </p:nvSpPr>
                <p:spPr bwMode="black">
                  <a:xfrm>
                    <a:off x="5264650" y="5486920"/>
                    <a:ext cx="408875" cy="430899"/>
                  </a:xfrm>
                  <a:custGeom>
                    <a:avLst/>
                    <a:gdLst>
                      <a:gd name="T0" fmla="*/ 226 w 300"/>
                      <a:gd name="T1" fmla="*/ 193 h 300"/>
                      <a:gd name="T2" fmla="*/ 233 w 300"/>
                      <a:gd name="T3" fmla="*/ 157 h 300"/>
                      <a:gd name="T4" fmla="*/ 233 w 300"/>
                      <a:gd name="T5" fmla="*/ 128 h 300"/>
                      <a:gd name="T6" fmla="*/ 142 w 300"/>
                      <a:gd name="T7" fmla="*/ 51 h 300"/>
                      <a:gd name="T8" fmla="*/ 52 w 300"/>
                      <a:gd name="T9" fmla="*/ 128 h 300"/>
                      <a:gd name="T10" fmla="*/ 52 w 300"/>
                      <a:gd name="T11" fmla="*/ 157 h 300"/>
                      <a:gd name="T12" fmla="*/ 142 w 300"/>
                      <a:gd name="T13" fmla="*/ 234 h 300"/>
                      <a:gd name="T14" fmla="*/ 183 w 300"/>
                      <a:gd name="T15" fmla="*/ 224 h 300"/>
                      <a:gd name="T16" fmla="*/ 193 w 300"/>
                      <a:gd name="T17" fmla="*/ 226 h 300"/>
                      <a:gd name="T18" fmla="*/ 270 w 300"/>
                      <a:gd name="T19" fmla="*/ 300 h 300"/>
                      <a:gd name="T20" fmla="*/ 298 w 300"/>
                      <a:gd name="T21" fmla="*/ 275 h 300"/>
                      <a:gd name="T22" fmla="*/ 206 w 300"/>
                      <a:gd name="T23" fmla="*/ 157 h 300"/>
                      <a:gd name="T24" fmla="*/ 142 w 300"/>
                      <a:gd name="T25" fmla="*/ 208 h 300"/>
                      <a:gd name="T26" fmla="*/ 78 w 300"/>
                      <a:gd name="T27" fmla="*/ 157 h 300"/>
                      <a:gd name="T28" fmla="*/ 78 w 300"/>
                      <a:gd name="T29" fmla="*/ 128 h 300"/>
                      <a:gd name="T30" fmla="*/ 142 w 300"/>
                      <a:gd name="T31" fmla="*/ 77 h 300"/>
                      <a:gd name="T32" fmla="*/ 206 w 300"/>
                      <a:gd name="T33" fmla="*/ 128 h 300"/>
                      <a:gd name="T34" fmla="*/ 206 w 300"/>
                      <a:gd name="T35" fmla="*/ 157 h 300"/>
                      <a:gd name="T36" fmla="*/ 197 w 300"/>
                      <a:gd name="T37" fmla="*/ 142 h 300"/>
                      <a:gd name="T38" fmla="*/ 156 w 300"/>
                      <a:gd name="T39" fmla="*/ 157 h 300"/>
                      <a:gd name="T40" fmla="*/ 142 w 300"/>
                      <a:gd name="T41" fmla="*/ 197 h 300"/>
                      <a:gd name="T42" fmla="*/ 128 w 300"/>
                      <a:gd name="T43" fmla="*/ 157 h 300"/>
                      <a:gd name="T44" fmla="*/ 87 w 300"/>
                      <a:gd name="T45" fmla="*/ 142 h 300"/>
                      <a:gd name="T46" fmla="*/ 128 w 300"/>
                      <a:gd name="T47" fmla="*/ 128 h 300"/>
                      <a:gd name="T48" fmla="*/ 142 w 300"/>
                      <a:gd name="T49" fmla="*/ 88 h 300"/>
                      <a:gd name="T50" fmla="*/ 156 w 300"/>
                      <a:gd name="T51" fmla="*/ 128 h 300"/>
                      <a:gd name="T52" fmla="*/ 142 w 300"/>
                      <a:gd name="T53" fmla="*/ 40 h 300"/>
                      <a:gd name="T54" fmla="*/ 128 w 300"/>
                      <a:gd name="T55" fmla="*/ 0 h 300"/>
                      <a:gd name="T56" fmla="*/ 156 w 300"/>
                      <a:gd name="T57" fmla="*/ 41 h 300"/>
                      <a:gd name="T58" fmla="*/ 40 w 300"/>
                      <a:gd name="T59" fmla="*/ 142 h 300"/>
                      <a:gd name="T60" fmla="*/ 0 w 300"/>
                      <a:gd name="T61" fmla="*/ 157 h 300"/>
                      <a:gd name="T62" fmla="*/ 41 w 300"/>
                      <a:gd name="T63" fmla="*/ 128 h 300"/>
                      <a:gd name="T64" fmla="*/ 142 w 300"/>
                      <a:gd name="T65" fmla="*/ 245 h 300"/>
                      <a:gd name="T66" fmla="*/ 156 w 300"/>
                      <a:gd name="T67" fmla="*/ 285 h 300"/>
                      <a:gd name="T68" fmla="*/ 128 w 300"/>
                      <a:gd name="T69" fmla="*/ 244 h 300"/>
                      <a:gd name="T70" fmla="*/ 245 w 300"/>
                      <a:gd name="T71" fmla="*/ 142 h 300"/>
                      <a:gd name="T72" fmla="*/ 285 w 300"/>
                      <a:gd name="T73" fmla="*/ 128 h 300"/>
                      <a:gd name="T74" fmla="*/ 243 w 300"/>
                      <a:gd name="T75" fmla="*/ 15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00">
                        <a:moveTo>
                          <a:pt x="298" y="266"/>
                        </a:moveTo>
                        <a:cubicBezTo>
                          <a:pt x="226" y="193"/>
                          <a:pt x="226" y="193"/>
                          <a:pt x="226" y="193"/>
                        </a:cubicBezTo>
                        <a:cubicBezTo>
                          <a:pt x="223" y="191"/>
                          <a:pt x="222" y="186"/>
                          <a:pt x="224" y="183"/>
                        </a:cubicBezTo>
                        <a:cubicBezTo>
                          <a:pt x="228" y="175"/>
                          <a:pt x="231" y="166"/>
                          <a:pt x="233" y="157"/>
                        </a:cubicBezTo>
                        <a:cubicBezTo>
                          <a:pt x="233" y="152"/>
                          <a:pt x="234" y="147"/>
                          <a:pt x="234" y="142"/>
                        </a:cubicBezTo>
                        <a:cubicBezTo>
                          <a:pt x="234" y="138"/>
                          <a:pt x="233" y="133"/>
                          <a:pt x="233" y="128"/>
                        </a:cubicBezTo>
                        <a:cubicBezTo>
                          <a:pt x="227" y="89"/>
                          <a:pt x="196" y="58"/>
                          <a:pt x="156" y="52"/>
                        </a:cubicBezTo>
                        <a:cubicBezTo>
                          <a:pt x="152" y="51"/>
                          <a:pt x="147" y="51"/>
                          <a:pt x="142" y="51"/>
                        </a:cubicBezTo>
                        <a:cubicBezTo>
                          <a:pt x="137" y="51"/>
                          <a:pt x="133" y="51"/>
                          <a:pt x="128" y="52"/>
                        </a:cubicBezTo>
                        <a:cubicBezTo>
                          <a:pt x="89" y="58"/>
                          <a:pt x="58" y="89"/>
                          <a:pt x="52" y="128"/>
                        </a:cubicBezTo>
                        <a:cubicBezTo>
                          <a:pt x="51" y="133"/>
                          <a:pt x="51" y="138"/>
                          <a:pt x="51" y="142"/>
                        </a:cubicBezTo>
                        <a:cubicBezTo>
                          <a:pt x="51" y="147"/>
                          <a:pt x="51" y="152"/>
                          <a:pt x="52" y="157"/>
                        </a:cubicBezTo>
                        <a:cubicBezTo>
                          <a:pt x="58" y="196"/>
                          <a:pt x="89" y="227"/>
                          <a:pt x="128" y="233"/>
                        </a:cubicBezTo>
                        <a:cubicBezTo>
                          <a:pt x="133" y="234"/>
                          <a:pt x="137" y="234"/>
                          <a:pt x="142" y="234"/>
                        </a:cubicBezTo>
                        <a:cubicBezTo>
                          <a:pt x="147" y="234"/>
                          <a:pt x="152" y="234"/>
                          <a:pt x="156" y="233"/>
                        </a:cubicBezTo>
                        <a:cubicBezTo>
                          <a:pt x="166" y="231"/>
                          <a:pt x="175" y="228"/>
                          <a:pt x="183" y="224"/>
                        </a:cubicBezTo>
                        <a:cubicBezTo>
                          <a:pt x="184" y="224"/>
                          <a:pt x="185" y="223"/>
                          <a:pt x="187" y="223"/>
                        </a:cubicBezTo>
                        <a:cubicBezTo>
                          <a:pt x="189" y="223"/>
                          <a:pt x="192" y="224"/>
                          <a:pt x="193" y="226"/>
                        </a:cubicBezTo>
                        <a:cubicBezTo>
                          <a:pt x="265" y="298"/>
                          <a:pt x="265" y="298"/>
                          <a:pt x="265" y="298"/>
                        </a:cubicBezTo>
                        <a:cubicBezTo>
                          <a:pt x="267" y="299"/>
                          <a:pt x="268" y="300"/>
                          <a:pt x="270" y="300"/>
                        </a:cubicBezTo>
                        <a:cubicBezTo>
                          <a:pt x="272" y="300"/>
                          <a:pt x="273" y="299"/>
                          <a:pt x="275" y="298"/>
                        </a:cubicBezTo>
                        <a:cubicBezTo>
                          <a:pt x="298" y="275"/>
                          <a:pt x="298" y="275"/>
                          <a:pt x="298" y="275"/>
                        </a:cubicBezTo>
                        <a:cubicBezTo>
                          <a:pt x="300" y="272"/>
                          <a:pt x="300" y="268"/>
                          <a:pt x="298" y="266"/>
                        </a:cubicBezTo>
                        <a:close/>
                        <a:moveTo>
                          <a:pt x="206" y="157"/>
                        </a:moveTo>
                        <a:cubicBezTo>
                          <a:pt x="201" y="181"/>
                          <a:pt x="181" y="201"/>
                          <a:pt x="156" y="206"/>
                        </a:cubicBezTo>
                        <a:cubicBezTo>
                          <a:pt x="152" y="207"/>
                          <a:pt x="147" y="208"/>
                          <a:pt x="142" y="208"/>
                        </a:cubicBezTo>
                        <a:cubicBezTo>
                          <a:pt x="137" y="208"/>
                          <a:pt x="133" y="207"/>
                          <a:pt x="128" y="206"/>
                        </a:cubicBezTo>
                        <a:cubicBezTo>
                          <a:pt x="103" y="201"/>
                          <a:pt x="84" y="181"/>
                          <a:pt x="78" y="157"/>
                        </a:cubicBezTo>
                        <a:cubicBezTo>
                          <a:pt x="77" y="152"/>
                          <a:pt x="77" y="147"/>
                          <a:pt x="77" y="142"/>
                        </a:cubicBezTo>
                        <a:cubicBezTo>
                          <a:pt x="77" y="138"/>
                          <a:pt x="77" y="133"/>
                          <a:pt x="78" y="128"/>
                        </a:cubicBezTo>
                        <a:cubicBezTo>
                          <a:pt x="84" y="103"/>
                          <a:pt x="103" y="84"/>
                          <a:pt x="128" y="79"/>
                        </a:cubicBezTo>
                        <a:cubicBezTo>
                          <a:pt x="133" y="78"/>
                          <a:pt x="137" y="77"/>
                          <a:pt x="142" y="77"/>
                        </a:cubicBezTo>
                        <a:cubicBezTo>
                          <a:pt x="147" y="77"/>
                          <a:pt x="152" y="78"/>
                          <a:pt x="156" y="79"/>
                        </a:cubicBezTo>
                        <a:cubicBezTo>
                          <a:pt x="181" y="84"/>
                          <a:pt x="201" y="103"/>
                          <a:pt x="206" y="128"/>
                        </a:cubicBezTo>
                        <a:cubicBezTo>
                          <a:pt x="207" y="133"/>
                          <a:pt x="208" y="138"/>
                          <a:pt x="208" y="142"/>
                        </a:cubicBezTo>
                        <a:cubicBezTo>
                          <a:pt x="208" y="147"/>
                          <a:pt x="207" y="152"/>
                          <a:pt x="206" y="157"/>
                        </a:cubicBezTo>
                        <a:close/>
                        <a:moveTo>
                          <a:pt x="195" y="128"/>
                        </a:moveTo>
                        <a:cubicBezTo>
                          <a:pt x="196" y="133"/>
                          <a:pt x="197" y="138"/>
                          <a:pt x="197" y="142"/>
                        </a:cubicBezTo>
                        <a:cubicBezTo>
                          <a:pt x="197" y="147"/>
                          <a:pt x="196" y="152"/>
                          <a:pt x="195" y="157"/>
                        </a:cubicBezTo>
                        <a:cubicBezTo>
                          <a:pt x="156" y="157"/>
                          <a:pt x="156" y="157"/>
                          <a:pt x="156" y="157"/>
                        </a:cubicBezTo>
                        <a:cubicBezTo>
                          <a:pt x="156" y="195"/>
                          <a:pt x="156" y="195"/>
                          <a:pt x="156" y="195"/>
                        </a:cubicBezTo>
                        <a:cubicBezTo>
                          <a:pt x="152" y="197"/>
                          <a:pt x="147" y="197"/>
                          <a:pt x="142" y="197"/>
                        </a:cubicBezTo>
                        <a:cubicBezTo>
                          <a:pt x="137" y="197"/>
                          <a:pt x="133" y="197"/>
                          <a:pt x="128" y="195"/>
                        </a:cubicBezTo>
                        <a:cubicBezTo>
                          <a:pt x="128" y="157"/>
                          <a:pt x="128" y="157"/>
                          <a:pt x="128" y="157"/>
                        </a:cubicBezTo>
                        <a:cubicBezTo>
                          <a:pt x="89" y="157"/>
                          <a:pt x="89" y="157"/>
                          <a:pt x="89" y="157"/>
                        </a:cubicBezTo>
                        <a:cubicBezTo>
                          <a:pt x="88" y="152"/>
                          <a:pt x="87" y="147"/>
                          <a:pt x="87" y="142"/>
                        </a:cubicBezTo>
                        <a:cubicBezTo>
                          <a:pt x="87" y="138"/>
                          <a:pt x="88" y="133"/>
                          <a:pt x="89" y="128"/>
                        </a:cubicBezTo>
                        <a:cubicBezTo>
                          <a:pt x="128" y="128"/>
                          <a:pt x="128" y="128"/>
                          <a:pt x="128" y="128"/>
                        </a:cubicBezTo>
                        <a:cubicBezTo>
                          <a:pt x="128" y="90"/>
                          <a:pt x="128" y="90"/>
                          <a:pt x="128" y="90"/>
                        </a:cubicBezTo>
                        <a:cubicBezTo>
                          <a:pt x="133" y="88"/>
                          <a:pt x="137" y="88"/>
                          <a:pt x="142" y="88"/>
                        </a:cubicBezTo>
                        <a:cubicBezTo>
                          <a:pt x="147" y="88"/>
                          <a:pt x="152" y="88"/>
                          <a:pt x="156" y="90"/>
                        </a:cubicBezTo>
                        <a:cubicBezTo>
                          <a:pt x="156" y="128"/>
                          <a:pt x="156" y="128"/>
                          <a:pt x="156" y="128"/>
                        </a:cubicBezTo>
                        <a:lnTo>
                          <a:pt x="195" y="128"/>
                        </a:lnTo>
                        <a:close/>
                        <a:moveTo>
                          <a:pt x="142" y="40"/>
                        </a:moveTo>
                        <a:cubicBezTo>
                          <a:pt x="137" y="40"/>
                          <a:pt x="133" y="41"/>
                          <a:pt x="128" y="41"/>
                        </a:cubicBezTo>
                        <a:cubicBezTo>
                          <a:pt x="128" y="0"/>
                          <a:pt x="128" y="0"/>
                          <a:pt x="128" y="0"/>
                        </a:cubicBezTo>
                        <a:cubicBezTo>
                          <a:pt x="156" y="0"/>
                          <a:pt x="156" y="0"/>
                          <a:pt x="156" y="0"/>
                        </a:cubicBezTo>
                        <a:cubicBezTo>
                          <a:pt x="156" y="41"/>
                          <a:pt x="156" y="41"/>
                          <a:pt x="156" y="41"/>
                        </a:cubicBezTo>
                        <a:cubicBezTo>
                          <a:pt x="152" y="41"/>
                          <a:pt x="147" y="40"/>
                          <a:pt x="142" y="40"/>
                        </a:cubicBezTo>
                        <a:close/>
                        <a:moveTo>
                          <a:pt x="40" y="142"/>
                        </a:moveTo>
                        <a:cubicBezTo>
                          <a:pt x="40" y="147"/>
                          <a:pt x="40" y="152"/>
                          <a:pt x="41" y="157"/>
                        </a:cubicBezTo>
                        <a:cubicBezTo>
                          <a:pt x="0" y="157"/>
                          <a:pt x="0" y="157"/>
                          <a:pt x="0" y="157"/>
                        </a:cubicBezTo>
                        <a:cubicBezTo>
                          <a:pt x="0" y="128"/>
                          <a:pt x="0" y="128"/>
                          <a:pt x="0" y="128"/>
                        </a:cubicBezTo>
                        <a:cubicBezTo>
                          <a:pt x="41" y="128"/>
                          <a:pt x="41" y="128"/>
                          <a:pt x="41" y="128"/>
                        </a:cubicBezTo>
                        <a:cubicBezTo>
                          <a:pt x="40" y="133"/>
                          <a:pt x="40" y="138"/>
                          <a:pt x="40" y="142"/>
                        </a:cubicBezTo>
                        <a:close/>
                        <a:moveTo>
                          <a:pt x="142" y="245"/>
                        </a:moveTo>
                        <a:cubicBezTo>
                          <a:pt x="147" y="245"/>
                          <a:pt x="152" y="244"/>
                          <a:pt x="156" y="244"/>
                        </a:cubicBezTo>
                        <a:cubicBezTo>
                          <a:pt x="156" y="285"/>
                          <a:pt x="156" y="285"/>
                          <a:pt x="156" y="285"/>
                        </a:cubicBezTo>
                        <a:cubicBezTo>
                          <a:pt x="128" y="285"/>
                          <a:pt x="128" y="285"/>
                          <a:pt x="128" y="285"/>
                        </a:cubicBezTo>
                        <a:cubicBezTo>
                          <a:pt x="128" y="244"/>
                          <a:pt x="128" y="244"/>
                          <a:pt x="128" y="244"/>
                        </a:cubicBezTo>
                        <a:cubicBezTo>
                          <a:pt x="133" y="244"/>
                          <a:pt x="137" y="245"/>
                          <a:pt x="142" y="245"/>
                        </a:cubicBezTo>
                        <a:close/>
                        <a:moveTo>
                          <a:pt x="245" y="142"/>
                        </a:moveTo>
                        <a:cubicBezTo>
                          <a:pt x="245" y="138"/>
                          <a:pt x="244" y="133"/>
                          <a:pt x="243" y="128"/>
                        </a:cubicBezTo>
                        <a:cubicBezTo>
                          <a:pt x="285" y="128"/>
                          <a:pt x="285" y="128"/>
                          <a:pt x="285" y="128"/>
                        </a:cubicBezTo>
                        <a:cubicBezTo>
                          <a:pt x="285" y="157"/>
                          <a:pt x="285" y="157"/>
                          <a:pt x="285" y="157"/>
                        </a:cubicBezTo>
                        <a:cubicBezTo>
                          <a:pt x="243" y="157"/>
                          <a:pt x="243" y="157"/>
                          <a:pt x="243" y="157"/>
                        </a:cubicBezTo>
                        <a:cubicBezTo>
                          <a:pt x="244" y="152"/>
                          <a:pt x="245" y="147"/>
                          <a:pt x="245" y="142"/>
                        </a:cubicBezTo>
                        <a:close/>
                      </a:path>
                    </a:pathLst>
                  </a:custGeom>
                  <a:solidFill>
                    <a:srgbClr val="FFFFFF"/>
                  </a:solidFill>
                  <a:ln>
                    <a:noFill/>
                  </a:ln>
                </p:spPr>
                <p:txBody>
                  <a:bodyPr vert="horz" wrap="square" lIns="85556" tIns="42775" rIns="85556" bIns="42775" numCol="1" anchor="t" anchorCtr="0" compatLnSpc="1">
                    <a:prstTxWarp prst="textNoShape">
                      <a:avLst/>
                    </a:prstTxWarp>
                  </a:bodyPr>
                  <a:lstStyle/>
                  <a:p>
                    <a:pPr defTabSz="932563"/>
                    <a:endParaRPr lang="en-US" sz="200" dirty="0">
                      <a:solidFill>
                        <a:srgbClr val="FFFFFF"/>
                      </a:solidFill>
                    </a:endParaRPr>
                  </a:p>
                </p:txBody>
              </p:sp>
            </p:grpSp>
            <p:grpSp>
              <p:nvGrpSpPr>
                <p:cNvPr id="162" name="Group 161"/>
                <p:cNvGrpSpPr/>
                <p:nvPr/>
              </p:nvGrpSpPr>
              <p:grpSpPr>
                <a:xfrm>
                  <a:off x="7804776" y="5690546"/>
                  <a:ext cx="1215377" cy="1008537"/>
                  <a:chOff x="4086551" y="5249862"/>
                  <a:chExt cx="1215377" cy="1008537"/>
                </a:xfrm>
              </p:grpSpPr>
              <p:sp>
                <p:nvSpPr>
                  <p:cNvPr id="216" name="Rectangle 215"/>
                  <p:cNvSpPr/>
                  <p:nvPr/>
                </p:nvSpPr>
                <p:spPr bwMode="auto">
                  <a:xfrm>
                    <a:off x="4237037" y="5249862"/>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200" kern="0" dirty="0">
                      <a:gradFill>
                        <a:gsLst>
                          <a:gs pos="0">
                            <a:srgbClr val="FFFFFF"/>
                          </a:gs>
                          <a:gs pos="100000">
                            <a:srgbClr val="FFFFFF"/>
                          </a:gs>
                        </a:gsLst>
                        <a:lin ang="5400000" scaled="0"/>
                      </a:gradFill>
                    </a:endParaRPr>
                  </a:p>
                </p:txBody>
              </p:sp>
              <p:sp>
                <p:nvSpPr>
                  <p:cNvPr id="217" name="Rectangle 216"/>
                  <p:cNvSpPr/>
                  <p:nvPr/>
                </p:nvSpPr>
                <p:spPr>
                  <a:xfrm>
                    <a:off x="4086551" y="5830210"/>
                    <a:ext cx="1215377" cy="428189"/>
                  </a:xfrm>
                  <a:prstGeom prst="rect">
                    <a:avLst/>
                  </a:prstGeom>
                </p:spPr>
                <p:txBody>
                  <a:bodyPr wrap="none">
                    <a:spAutoFit/>
                  </a:bodyPr>
                  <a:lstStyle/>
                  <a:p>
                    <a:pPr algn="ctr" defTabSz="950481" fontAlgn="base">
                      <a:lnSpc>
                        <a:spcPct val="90000"/>
                      </a:lnSpc>
                      <a:spcBef>
                        <a:spcPct val="0"/>
                      </a:spcBef>
                      <a:spcAft>
                        <a:spcPct val="0"/>
                      </a:spcAft>
                    </a:pPr>
                    <a:r>
                      <a:rPr lang="en-US" sz="200" b="1" dirty="0">
                        <a:gradFill>
                          <a:gsLst>
                            <a:gs pos="0">
                              <a:srgbClr val="FFFFFF"/>
                            </a:gs>
                            <a:gs pos="100000">
                              <a:srgbClr val="FFFFFF"/>
                            </a:gs>
                          </a:gsLst>
                          <a:lin ang="5400000" scaled="0"/>
                        </a:gradFill>
                        <a:latin typeface="Segoe Pro" panose="020B0502040504020203" pitchFamily="34" charset="0"/>
                        <a:ea typeface="Segoe UI" pitchFamily="34" charset="0"/>
                        <a:cs typeface="Segoe UI" pitchFamily="34" charset="0"/>
                      </a:rPr>
                      <a:t>DLP</a:t>
                    </a:r>
                  </a:p>
                </p:txBody>
              </p:sp>
              <p:pic>
                <p:nvPicPr>
                  <p:cNvPr id="218" name="Picture 15" descr="paper-lock"/>
                  <p:cNvPicPr>
                    <a:picLocks noChangeAspect="1" noChangeArrowheads="1"/>
                  </p:cNvPicPr>
                  <p:nvPr/>
                </p:nvPicPr>
                <p:blipFill>
                  <a:blip r:embed="rId10"/>
                  <a:srcRect/>
                  <a:stretch>
                    <a:fillRect/>
                  </a:stretch>
                </p:blipFill>
                <p:spPr bwMode="auto">
                  <a:xfrm>
                    <a:off x="4579393" y="5444038"/>
                    <a:ext cx="229685" cy="310648"/>
                  </a:xfrm>
                  <a:prstGeom prst="rect">
                    <a:avLst/>
                  </a:prstGeom>
                  <a:noFill/>
                  <a:ln w="9525">
                    <a:noFill/>
                    <a:miter lim="800000"/>
                    <a:headEnd/>
                    <a:tailEnd/>
                  </a:ln>
                </p:spPr>
              </p:pic>
            </p:grpSp>
            <p:grpSp>
              <p:nvGrpSpPr>
                <p:cNvPr id="163" name="Group 162"/>
                <p:cNvGrpSpPr/>
                <p:nvPr/>
              </p:nvGrpSpPr>
              <p:grpSpPr>
                <a:xfrm>
                  <a:off x="8594163" y="5690546"/>
                  <a:ext cx="1512426" cy="1008537"/>
                  <a:chOff x="3938028" y="5249862"/>
                  <a:chExt cx="1512426" cy="1008537"/>
                </a:xfrm>
              </p:grpSpPr>
              <p:sp>
                <p:nvSpPr>
                  <p:cNvPr id="182" name="Rectangle 181"/>
                  <p:cNvSpPr/>
                  <p:nvPr/>
                </p:nvSpPr>
                <p:spPr bwMode="auto">
                  <a:xfrm>
                    <a:off x="4237037" y="5249862"/>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200" kern="0" dirty="0">
                      <a:gradFill>
                        <a:gsLst>
                          <a:gs pos="0">
                            <a:srgbClr val="FFFFFF"/>
                          </a:gs>
                          <a:gs pos="100000">
                            <a:srgbClr val="FFFFFF"/>
                          </a:gs>
                        </a:gsLst>
                        <a:lin ang="5400000" scaled="0"/>
                      </a:gradFill>
                    </a:endParaRPr>
                  </a:p>
                </p:txBody>
              </p:sp>
              <p:sp>
                <p:nvSpPr>
                  <p:cNvPr id="214" name="Rectangle 213"/>
                  <p:cNvSpPr/>
                  <p:nvPr/>
                </p:nvSpPr>
                <p:spPr>
                  <a:xfrm>
                    <a:off x="3938028" y="5830210"/>
                    <a:ext cx="1512426" cy="428189"/>
                  </a:xfrm>
                  <a:prstGeom prst="rect">
                    <a:avLst/>
                  </a:prstGeom>
                </p:spPr>
                <p:txBody>
                  <a:bodyPr wrap="none">
                    <a:spAutoFit/>
                  </a:bodyPr>
                  <a:lstStyle/>
                  <a:p>
                    <a:pPr algn="ctr" defTabSz="950481" fontAlgn="base">
                      <a:lnSpc>
                        <a:spcPct val="90000"/>
                      </a:lnSpc>
                      <a:spcBef>
                        <a:spcPct val="0"/>
                      </a:spcBef>
                      <a:spcAft>
                        <a:spcPct val="0"/>
                      </a:spcAft>
                    </a:pPr>
                    <a:r>
                      <a:rPr lang="en-US" sz="200" b="1" dirty="0">
                        <a:gradFill>
                          <a:gsLst>
                            <a:gs pos="0">
                              <a:srgbClr val="FFFFFF"/>
                            </a:gs>
                            <a:gs pos="100000">
                              <a:srgbClr val="FFFFFF"/>
                            </a:gs>
                          </a:gsLst>
                          <a:lin ang="5400000" scaled="0"/>
                        </a:gradFill>
                        <a:latin typeface="Segoe Pro" panose="020B0502040504020203" pitchFamily="34" charset="0"/>
                        <a:ea typeface="Segoe UI" pitchFamily="34" charset="0"/>
                        <a:cs typeface="Segoe UI" pitchFamily="34" charset="0"/>
                      </a:rPr>
                      <a:t>Preserve</a:t>
                    </a:r>
                  </a:p>
                </p:txBody>
              </p:sp>
              <p:sp>
                <p:nvSpPr>
                  <p:cNvPr id="215" name="Freeform 92"/>
                  <p:cNvSpPr>
                    <a:spLocks noEditPoints="1"/>
                  </p:cNvSpPr>
                  <p:nvPr/>
                </p:nvSpPr>
                <p:spPr bwMode="black">
                  <a:xfrm>
                    <a:off x="4579937" y="5443990"/>
                    <a:ext cx="228600" cy="320259"/>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rgbClr val="FFFFFF"/>
                  </a:solidFill>
                  <a:ln>
                    <a:noFill/>
                  </a:ln>
                  <a:extLst/>
                </p:spPr>
                <p:txBody>
                  <a:bodyPr vert="horz" wrap="square" lIns="93221" tIns="46610" rIns="93221" bIns="46610" numCol="1" anchor="t" anchorCtr="0" compatLnSpc="1">
                    <a:prstTxWarp prst="textNoShape">
                      <a:avLst/>
                    </a:prstTxWarp>
                  </a:bodyPr>
                  <a:lstStyle/>
                  <a:p>
                    <a:pPr defTabSz="950756"/>
                    <a:endParaRPr lang="en-US" sz="200" dirty="0">
                      <a:solidFill>
                        <a:srgbClr val="FFFFFF"/>
                      </a:solidFill>
                    </a:endParaRPr>
                  </a:p>
                </p:txBody>
              </p:sp>
            </p:grpSp>
          </p:grpSp>
        </p:grpSp>
        <p:grpSp>
          <p:nvGrpSpPr>
            <p:cNvPr id="231" name="Group 230"/>
            <p:cNvGrpSpPr/>
            <p:nvPr/>
          </p:nvGrpSpPr>
          <p:grpSpPr>
            <a:xfrm>
              <a:off x="2178547" y="3668338"/>
              <a:ext cx="1172475" cy="424353"/>
              <a:chOff x="5442439" y="4297505"/>
              <a:chExt cx="6085726" cy="1491186"/>
            </a:xfrm>
          </p:grpSpPr>
          <p:sp>
            <p:nvSpPr>
              <p:cNvPr id="232" name="Rectangle 231"/>
              <p:cNvSpPr/>
              <p:nvPr/>
            </p:nvSpPr>
            <p:spPr bwMode="auto">
              <a:xfrm>
                <a:off x="5471131" y="4297505"/>
                <a:ext cx="5935472" cy="1491186"/>
              </a:xfrm>
              <a:prstGeom prst="rect">
                <a:avLst/>
              </a:prstGeom>
              <a:solidFill>
                <a:srgbClr val="36656B"/>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58475" tIns="130508" rIns="158475" bIns="130508" numCol="1" spcCol="0" rtlCol="0" fromWordArt="0" anchor="t" anchorCtr="0" forceAA="0" compatLnSpc="1">
                <a:prstTxWarp prst="textNoShape">
                  <a:avLst/>
                </a:prstTxWarp>
                <a:noAutofit/>
              </a:bodyPr>
              <a:lstStyle/>
              <a:p>
                <a:pPr algn="ctr" defTabSz="950481" fontAlgn="base">
                  <a:lnSpc>
                    <a:spcPct val="90000"/>
                  </a:lnSpc>
                  <a:spcBef>
                    <a:spcPct val="0"/>
                  </a:spcBef>
                  <a:spcAft>
                    <a:spcPts val="306"/>
                  </a:spcAft>
                </a:pPr>
                <a:r>
                  <a:rPr lang="en-US" sz="200" spc="-72" dirty="0">
                    <a:gradFill>
                      <a:gsLst>
                        <a:gs pos="0">
                          <a:srgbClr val="FFFFFF"/>
                        </a:gs>
                        <a:gs pos="100000">
                          <a:srgbClr val="FFFFFF"/>
                        </a:gs>
                      </a:gsLst>
                      <a:lin ang="5400000" scaled="0"/>
                    </a:gradFill>
                    <a:latin typeface="Segoe Pro SemiLight" panose="020B0402040204020203" pitchFamily="34" charset="0"/>
                    <a:ea typeface="Segoe UI" pitchFamily="34" charset="0"/>
                    <a:cs typeface="Segoe UI" pitchFamily="34" charset="0"/>
                  </a:rPr>
                  <a:t>eDiscovery and Compliance</a:t>
                </a:r>
              </a:p>
            </p:txBody>
          </p:sp>
          <p:grpSp>
            <p:nvGrpSpPr>
              <p:cNvPr id="233" name="Group 232"/>
              <p:cNvGrpSpPr/>
              <p:nvPr/>
            </p:nvGrpSpPr>
            <p:grpSpPr>
              <a:xfrm>
                <a:off x="5442439" y="4715611"/>
                <a:ext cx="6085726" cy="1011134"/>
                <a:chOff x="4020863" y="5690546"/>
                <a:chExt cx="6085726" cy="1011134"/>
              </a:xfrm>
            </p:grpSpPr>
            <p:grpSp>
              <p:nvGrpSpPr>
                <p:cNvPr id="234" name="Group 233"/>
                <p:cNvGrpSpPr/>
                <p:nvPr/>
              </p:nvGrpSpPr>
              <p:grpSpPr>
                <a:xfrm>
                  <a:off x="6752293" y="5691079"/>
                  <a:ext cx="1444527" cy="1010601"/>
                  <a:chOff x="4594429" y="5233522"/>
                  <a:chExt cx="1444527" cy="1010601"/>
                </a:xfrm>
              </p:grpSpPr>
              <p:sp>
                <p:nvSpPr>
                  <p:cNvPr id="255" name="Rectangle 254"/>
                  <p:cNvSpPr/>
                  <p:nvPr/>
                </p:nvSpPr>
                <p:spPr bwMode="auto">
                  <a:xfrm>
                    <a:off x="4859488" y="5233522"/>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200" kern="0" dirty="0">
                      <a:gradFill>
                        <a:gsLst>
                          <a:gs pos="0">
                            <a:srgbClr val="FFFFFF"/>
                          </a:gs>
                          <a:gs pos="100000">
                            <a:srgbClr val="FFFFFF"/>
                          </a:gs>
                        </a:gsLst>
                        <a:lin ang="5400000" scaled="0"/>
                      </a:gradFill>
                    </a:endParaRPr>
                  </a:p>
                </p:txBody>
              </p:sp>
              <p:sp>
                <p:nvSpPr>
                  <p:cNvPr id="256" name="Rectangle 255"/>
                  <p:cNvSpPr/>
                  <p:nvPr/>
                </p:nvSpPr>
                <p:spPr>
                  <a:xfrm>
                    <a:off x="4594429" y="5813866"/>
                    <a:ext cx="1444527" cy="430257"/>
                  </a:xfrm>
                  <a:prstGeom prst="rect">
                    <a:avLst/>
                  </a:prstGeom>
                </p:spPr>
                <p:txBody>
                  <a:bodyPr wrap="none">
                    <a:spAutoFit/>
                  </a:bodyPr>
                  <a:lstStyle/>
                  <a:p>
                    <a:pPr algn="ctr" defTabSz="950481" fontAlgn="base">
                      <a:lnSpc>
                        <a:spcPct val="90000"/>
                      </a:lnSpc>
                      <a:spcBef>
                        <a:spcPct val="0"/>
                      </a:spcBef>
                      <a:spcAft>
                        <a:spcPct val="0"/>
                      </a:spcAft>
                    </a:pPr>
                    <a:r>
                      <a:rPr lang="en-US" sz="200" b="1" dirty="0">
                        <a:gradFill>
                          <a:gsLst>
                            <a:gs pos="0">
                              <a:srgbClr val="FFFFFF"/>
                            </a:gs>
                            <a:gs pos="100000">
                              <a:srgbClr val="FFFFFF"/>
                            </a:gs>
                          </a:gsLst>
                          <a:lin ang="5400000" scaled="0"/>
                        </a:gradFill>
                        <a:latin typeface="Segoe Pro" panose="020B0502040504020203" pitchFamily="34" charset="0"/>
                        <a:ea typeface="Segoe UI" pitchFamily="34" charset="0"/>
                        <a:cs typeface="Segoe UI" pitchFamily="34" charset="0"/>
                      </a:rPr>
                      <a:t>Encrypt</a:t>
                    </a:r>
                  </a:p>
                </p:txBody>
              </p:sp>
              <p:pic>
                <p:nvPicPr>
                  <p:cNvPr id="257" name="Picture 3" descr="C:\Users\hannahr\Dropbox\MOD Servers Metro Icon Library\victor melniciuc\PNGs\Tech_Words\TechWords_06-13-12-Security.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46816" y="5263393"/>
                    <a:ext cx="539743" cy="5675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5" name="Group 234"/>
                <p:cNvGrpSpPr/>
                <p:nvPr/>
              </p:nvGrpSpPr>
              <p:grpSpPr>
                <a:xfrm>
                  <a:off x="4020863" y="5691079"/>
                  <a:ext cx="1308736" cy="1010601"/>
                  <a:chOff x="4814728" y="5385922"/>
                  <a:chExt cx="1308736" cy="1010601"/>
                </a:xfrm>
              </p:grpSpPr>
              <p:sp>
                <p:nvSpPr>
                  <p:cNvPr id="252" name="Rectangle 251"/>
                  <p:cNvSpPr/>
                  <p:nvPr/>
                </p:nvSpPr>
                <p:spPr bwMode="auto">
                  <a:xfrm>
                    <a:off x="5011888" y="5385922"/>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200" kern="0" dirty="0">
                      <a:gradFill>
                        <a:gsLst>
                          <a:gs pos="0">
                            <a:srgbClr val="FFFFFF"/>
                          </a:gs>
                          <a:gs pos="100000">
                            <a:srgbClr val="FFFFFF"/>
                          </a:gs>
                        </a:gsLst>
                        <a:lin ang="5400000" scaled="0"/>
                      </a:gradFill>
                    </a:endParaRPr>
                  </a:p>
                </p:txBody>
              </p:sp>
              <p:sp>
                <p:nvSpPr>
                  <p:cNvPr id="253" name="Rectangle 252"/>
                  <p:cNvSpPr/>
                  <p:nvPr/>
                </p:nvSpPr>
                <p:spPr>
                  <a:xfrm>
                    <a:off x="4814728" y="5966266"/>
                    <a:ext cx="1308736" cy="430257"/>
                  </a:xfrm>
                  <a:prstGeom prst="rect">
                    <a:avLst/>
                  </a:prstGeom>
                </p:spPr>
                <p:txBody>
                  <a:bodyPr wrap="none">
                    <a:spAutoFit/>
                  </a:bodyPr>
                  <a:lstStyle/>
                  <a:p>
                    <a:pPr algn="ctr" defTabSz="950481" fontAlgn="base">
                      <a:lnSpc>
                        <a:spcPct val="90000"/>
                      </a:lnSpc>
                      <a:spcBef>
                        <a:spcPct val="0"/>
                      </a:spcBef>
                      <a:spcAft>
                        <a:spcPct val="0"/>
                      </a:spcAft>
                    </a:pPr>
                    <a:r>
                      <a:rPr lang="en-US" sz="200" b="1" dirty="0">
                        <a:gradFill>
                          <a:gsLst>
                            <a:gs pos="0">
                              <a:srgbClr val="FFFFFF"/>
                            </a:gs>
                            <a:gs pos="100000">
                              <a:srgbClr val="FFFFFF"/>
                            </a:gs>
                          </a:gsLst>
                          <a:lin ang="5400000" scaled="0"/>
                        </a:gradFill>
                        <a:latin typeface="Segoe Pro" panose="020B0502040504020203" pitchFamily="34" charset="0"/>
                        <a:ea typeface="Segoe UI" pitchFamily="34" charset="0"/>
                        <a:cs typeface="Segoe UI" pitchFamily="34" charset="0"/>
                      </a:rPr>
                      <a:t>Audit</a:t>
                    </a:r>
                  </a:p>
                </p:txBody>
              </p:sp>
              <p:sp>
                <p:nvSpPr>
                  <p:cNvPr id="254" name="Freeform 7"/>
                  <p:cNvSpPr>
                    <a:spLocks noEditPoints="1"/>
                  </p:cNvSpPr>
                  <p:nvPr/>
                </p:nvSpPr>
                <p:spPr bwMode="black">
                  <a:xfrm>
                    <a:off x="5285211" y="5508136"/>
                    <a:ext cx="367754" cy="427526"/>
                  </a:xfrm>
                  <a:custGeom>
                    <a:avLst/>
                    <a:gdLst>
                      <a:gd name="T0" fmla="*/ 52 w 300"/>
                      <a:gd name="T1" fmla="*/ 268 h 300"/>
                      <a:gd name="T2" fmla="*/ 62 w 300"/>
                      <a:gd name="T3" fmla="*/ 255 h 300"/>
                      <a:gd name="T4" fmla="*/ 77 w 300"/>
                      <a:gd name="T5" fmla="*/ 230 h 300"/>
                      <a:gd name="T6" fmla="*/ 46 w 300"/>
                      <a:gd name="T7" fmla="*/ 204 h 300"/>
                      <a:gd name="T8" fmla="*/ 15 w 300"/>
                      <a:gd name="T9" fmla="*/ 233 h 300"/>
                      <a:gd name="T10" fmla="*/ 33 w 300"/>
                      <a:gd name="T11" fmla="*/ 219 h 300"/>
                      <a:gd name="T12" fmla="*/ 60 w 300"/>
                      <a:gd name="T13" fmla="*/ 219 h 300"/>
                      <a:gd name="T14" fmla="*/ 63 w 300"/>
                      <a:gd name="T15" fmla="*/ 238 h 300"/>
                      <a:gd name="T16" fmla="*/ 46 w 300"/>
                      <a:gd name="T17" fmla="*/ 255 h 300"/>
                      <a:gd name="T18" fmla="*/ 39 w 300"/>
                      <a:gd name="T19" fmla="*/ 275 h 300"/>
                      <a:gd name="T20" fmla="*/ 51 w 300"/>
                      <a:gd name="T21" fmla="*/ 279 h 300"/>
                      <a:gd name="T22" fmla="*/ 51 w 300"/>
                      <a:gd name="T23" fmla="*/ 288 h 300"/>
                      <a:gd name="T24" fmla="*/ 39 w 300"/>
                      <a:gd name="T25" fmla="*/ 300 h 300"/>
                      <a:gd name="T26" fmla="*/ 300 w 300"/>
                      <a:gd name="T27" fmla="*/ 216 h 300"/>
                      <a:gd name="T28" fmla="*/ 218 w 300"/>
                      <a:gd name="T29" fmla="*/ 300 h 300"/>
                      <a:gd name="T30" fmla="*/ 220 w 300"/>
                      <a:gd name="T31" fmla="*/ 263 h 300"/>
                      <a:gd name="T32" fmla="*/ 277 w 300"/>
                      <a:gd name="T33" fmla="*/ 216 h 300"/>
                      <a:gd name="T34" fmla="*/ 149 w 300"/>
                      <a:gd name="T35" fmla="*/ 228 h 300"/>
                      <a:gd name="T36" fmla="*/ 119 w 300"/>
                      <a:gd name="T37" fmla="*/ 242 h 300"/>
                      <a:gd name="T38" fmla="*/ 149 w 300"/>
                      <a:gd name="T39" fmla="*/ 262 h 300"/>
                      <a:gd name="T40" fmla="*/ 177 w 300"/>
                      <a:gd name="T41" fmla="*/ 252 h 300"/>
                      <a:gd name="T42" fmla="*/ 255 w 300"/>
                      <a:gd name="T43" fmla="*/ 75 h 300"/>
                      <a:gd name="T44" fmla="*/ 259 w 300"/>
                      <a:gd name="T45" fmla="*/ 59 h 300"/>
                      <a:gd name="T46" fmla="*/ 278 w 300"/>
                      <a:gd name="T47" fmla="*/ 38 h 300"/>
                      <a:gd name="T48" fmla="*/ 272 w 300"/>
                      <a:gd name="T49" fmla="*/ 8 h 300"/>
                      <a:gd name="T50" fmla="*/ 228 w 300"/>
                      <a:gd name="T51" fmla="*/ 7 h 300"/>
                      <a:gd name="T52" fmla="*/ 231 w 300"/>
                      <a:gd name="T53" fmla="*/ 29 h 300"/>
                      <a:gd name="T54" fmla="*/ 250 w 300"/>
                      <a:gd name="T55" fmla="*/ 10 h 300"/>
                      <a:gd name="T56" fmla="*/ 269 w 300"/>
                      <a:gd name="T57" fmla="*/ 26 h 300"/>
                      <a:gd name="T58" fmla="*/ 259 w 300"/>
                      <a:gd name="T59" fmla="*/ 43 h 300"/>
                      <a:gd name="T60" fmla="*/ 245 w 300"/>
                      <a:gd name="T61" fmla="*/ 59 h 300"/>
                      <a:gd name="T62" fmla="*/ 243 w 300"/>
                      <a:gd name="T63" fmla="*/ 75 h 300"/>
                      <a:gd name="T64" fmla="*/ 255 w 300"/>
                      <a:gd name="T65" fmla="*/ 96 h 300"/>
                      <a:gd name="T66" fmla="*/ 243 w 300"/>
                      <a:gd name="T67" fmla="*/ 84 h 300"/>
                      <a:gd name="T68" fmla="*/ 255 w 300"/>
                      <a:gd name="T69" fmla="*/ 96 h 300"/>
                      <a:gd name="T70" fmla="*/ 49 w 300"/>
                      <a:gd name="T71" fmla="*/ 84 h 300"/>
                      <a:gd name="T72" fmla="*/ 0 w 300"/>
                      <a:gd name="T73" fmla="*/ 47 h 300"/>
                      <a:gd name="T74" fmla="*/ 35 w 300"/>
                      <a:gd name="T75" fmla="*/ 68 h 300"/>
                      <a:gd name="T76" fmla="*/ 102 w 300"/>
                      <a:gd name="T77" fmla="*/ 0 h 300"/>
                      <a:gd name="T78" fmla="*/ 147 w 300"/>
                      <a:gd name="T79" fmla="*/ 58 h 300"/>
                      <a:gd name="T80" fmla="*/ 177 w 300"/>
                      <a:gd name="T81" fmla="*/ 38 h 300"/>
                      <a:gd name="T82" fmla="*/ 147 w 300"/>
                      <a:gd name="T83" fmla="*/ 24 h 300"/>
                      <a:gd name="T84" fmla="*/ 147 w 300"/>
                      <a:gd name="T85" fmla="*/ 72 h 300"/>
                      <a:gd name="T86" fmla="*/ 56 w 300"/>
                      <a:gd name="T87" fmla="*/ 151 h 300"/>
                      <a:gd name="T88" fmla="*/ 36 w 300"/>
                      <a:gd name="T89" fmla="*/ 121 h 300"/>
                      <a:gd name="T90" fmla="*/ 22 w 300"/>
                      <a:gd name="T91" fmla="*/ 151 h 300"/>
                      <a:gd name="T92" fmla="*/ 70 w 300"/>
                      <a:gd name="T93" fmla="*/ 151 h 300"/>
                      <a:gd name="T94" fmla="*/ 240 w 300"/>
                      <a:gd name="T95" fmla="*/ 149 h 300"/>
                      <a:gd name="T96" fmla="*/ 260 w 300"/>
                      <a:gd name="T97" fmla="*/ 179 h 300"/>
                      <a:gd name="T98" fmla="*/ 274 w 300"/>
                      <a:gd name="T99" fmla="*/ 149 h 300"/>
                      <a:gd name="T100" fmla="*/ 226 w 300"/>
                      <a:gd name="T101" fmla="*/ 14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0" h="300">
                        <a:moveTo>
                          <a:pt x="51" y="279"/>
                        </a:moveTo>
                        <a:cubicBezTo>
                          <a:pt x="51" y="274"/>
                          <a:pt x="51" y="270"/>
                          <a:pt x="52" y="268"/>
                        </a:cubicBezTo>
                        <a:cubicBezTo>
                          <a:pt x="52" y="266"/>
                          <a:pt x="53" y="264"/>
                          <a:pt x="55" y="263"/>
                        </a:cubicBezTo>
                        <a:cubicBezTo>
                          <a:pt x="56" y="261"/>
                          <a:pt x="58" y="259"/>
                          <a:pt x="62" y="255"/>
                        </a:cubicBezTo>
                        <a:cubicBezTo>
                          <a:pt x="68" y="250"/>
                          <a:pt x="72" y="246"/>
                          <a:pt x="74" y="242"/>
                        </a:cubicBezTo>
                        <a:cubicBezTo>
                          <a:pt x="76" y="239"/>
                          <a:pt x="77" y="235"/>
                          <a:pt x="77" y="230"/>
                        </a:cubicBezTo>
                        <a:cubicBezTo>
                          <a:pt x="77" y="223"/>
                          <a:pt x="74" y="217"/>
                          <a:pt x="68" y="212"/>
                        </a:cubicBezTo>
                        <a:cubicBezTo>
                          <a:pt x="63" y="207"/>
                          <a:pt x="55" y="204"/>
                          <a:pt x="46" y="204"/>
                        </a:cubicBezTo>
                        <a:cubicBezTo>
                          <a:pt x="37" y="204"/>
                          <a:pt x="30" y="206"/>
                          <a:pt x="24" y="211"/>
                        </a:cubicBezTo>
                        <a:cubicBezTo>
                          <a:pt x="18" y="217"/>
                          <a:pt x="15" y="225"/>
                          <a:pt x="15" y="233"/>
                        </a:cubicBezTo>
                        <a:cubicBezTo>
                          <a:pt x="27" y="233"/>
                          <a:pt x="27" y="233"/>
                          <a:pt x="27" y="233"/>
                        </a:cubicBezTo>
                        <a:cubicBezTo>
                          <a:pt x="28" y="227"/>
                          <a:pt x="28" y="223"/>
                          <a:pt x="33" y="219"/>
                        </a:cubicBezTo>
                        <a:cubicBezTo>
                          <a:pt x="37" y="216"/>
                          <a:pt x="41" y="214"/>
                          <a:pt x="46" y="214"/>
                        </a:cubicBezTo>
                        <a:cubicBezTo>
                          <a:pt x="51" y="214"/>
                          <a:pt x="57" y="216"/>
                          <a:pt x="60" y="219"/>
                        </a:cubicBezTo>
                        <a:cubicBezTo>
                          <a:pt x="64" y="223"/>
                          <a:pt x="65" y="226"/>
                          <a:pt x="65" y="230"/>
                        </a:cubicBezTo>
                        <a:cubicBezTo>
                          <a:pt x="65" y="233"/>
                          <a:pt x="64" y="236"/>
                          <a:pt x="63" y="238"/>
                        </a:cubicBezTo>
                        <a:cubicBezTo>
                          <a:pt x="61" y="240"/>
                          <a:pt x="59" y="243"/>
                          <a:pt x="55" y="247"/>
                        </a:cubicBezTo>
                        <a:cubicBezTo>
                          <a:pt x="51" y="251"/>
                          <a:pt x="48" y="253"/>
                          <a:pt x="46" y="255"/>
                        </a:cubicBezTo>
                        <a:cubicBezTo>
                          <a:pt x="44" y="258"/>
                          <a:pt x="42" y="260"/>
                          <a:pt x="41" y="263"/>
                        </a:cubicBezTo>
                        <a:cubicBezTo>
                          <a:pt x="40" y="266"/>
                          <a:pt x="39" y="270"/>
                          <a:pt x="39" y="275"/>
                        </a:cubicBezTo>
                        <a:cubicBezTo>
                          <a:pt x="39" y="276"/>
                          <a:pt x="39" y="277"/>
                          <a:pt x="39" y="279"/>
                        </a:cubicBezTo>
                        <a:lnTo>
                          <a:pt x="51" y="279"/>
                        </a:lnTo>
                        <a:close/>
                        <a:moveTo>
                          <a:pt x="51" y="300"/>
                        </a:moveTo>
                        <a:cubicBezTo>
                          <a:pt x="51" y="288"/>
                          <a:pt x="51" y="288"/>
                          <a:pt x="51" y="288"/>
                        </a:cubicBezTo>
                        <a:cubicBezTo>
                          <a:pt x="39" y="288"/>
                          <a:pt x="39" y="288"/>
                          <a:pt x="39" y="288"/>
                        </a:cubicBezTo>
                        <a:cubicBezTo>
                          <a:pt x="39" y="300"/>
                          <a:pt x="39" y="300"/>
                          <a:pt x="39" y="300"/>
                        </a:cubicBezTo>
                        <a:lnTo>
                          <a:pt x="51" y="300"/>
                        </a:lnTo>
                        <a:close/>
                        <a:moveTo>
                          <a:pt x="300" y="216"/>
                        </a:moveTo>
                        <a:cubicBezTo>
                          <a:pt x="247" y="300"/>
                          <a:pt x="247" y="300"/>
                          <a:pt x="247" y="300"/>
                        </a:cubicBezTo>
                        <a:cubicBezTo>
                          <a:pt x="218" y="300"/>
                          <a:pt x="218" y="300"/>
                          <a:pt x="218" y="300"/>
                        </a:cubicBezTo>
                        <a:cubicBezTo>
                          <a:pt x="198" y="263"/>
                          <a:pt x="198" y="263"/>
                          <a:pt x="198" y="263"/>
                        </a:cubicBezTo>
                        <a:cubicBezTo>
                          <a:pt x="220" y="263"/>
                          <a:pt x="220" y="263"/>
                          <a:pt x="220" y="263"/>
                        </a:cubicBezTo>
                        <a:cubicBezTo>
                          <a:pt x="233" y="285"/>
                          <a:pt x="233" y="285"/>
                          <a:pt x="233" y="285"/>
                        </a:cubicBezTo>
                        <a:cubicBezTo>
                          <a:pt x="277" y="216"/>
                          <a:pt x="277" y="216"/>
                          <a:pt x="277" y="216"/>
                        </a:cubicBezTo>
                        <a:lnTo>
                          <a:pt x="300" y="216"/>
                        </a:lnTo>
                        <a:close/>
                        <a:moveTo>
                          <a:pt x="149" y="228"/>
                        </a:moveTo>
                        <a:cubicBezTo>
                          <a:pt x="149" y="242"/>
                          <a:pt x="149" y="242"/>
                          <a:pt x="149" y="242"/>
                        </a:cubicBezTo>
                        <a:cubicBezTo>
                          <a:pt x="119" y="242"/>
                          <a:pt x="119" y="242"/>
                          <a:pt x="119" y="242"/>
                        </a:cubicBezTo>
                        <a:cubicBezTo>
                          <a:pt x="119" y="262"/>
                          <a:pt x="119" y="262"/>
                          <a:pt x="119" y="262"/>
                        </a:cubicBezTo>
                        <a:cubicBezTo>
                          <a:pt x="149" y="262"/>
                          <a:pt x="149" y="262"/>
                          <a:pt x="149" y="262"/>
                        </a:cubicBezTo>
                        <a:cubicBezTo>
                          <a:pt x="149" y="276"/>
                          <a:pt x="149" y="276"/>
                          <a:pt x="149" y="276"/>
                        </a:cubicBezTo>
                        <a:cubicBezTo>
                          <a:pt x="177" y="252"/>
                          <a:pt x="177" y="252"/>
                          <a:pt x="177" y="252"/>
                        </a:cubicBezTo>
                        <a:lnTo>
                          <a:pt x="149" y="228"/>
                        </a:lnTo>
                        <a:close/>
                        <a:moveTo>
                          <a:pt x="255" y="75"/>
                        </a:moveTo>
                        <a:cubicBezTo>
                          <a:pt x="255" y="70"/>
                          <a:pt x="255" y="66"/>
                          <a:pt x="256" y="64"/>
                        </a:cubicBezTo>
                        <a:cubicBezTo>
                          <a:pt x="256" y="62"/>
                          <a:pt x="257" y="60"/>
                          <a:pt x="259" y="59"/>
                        </a:cubicBezTo>
                        <a:cubicBezTo>
                          <a:pt x="260" y="57"/>
                          <a:pt x="262" y="55"/>
                          <a:pt x="266" y="51"/>
                        </a:cubicBezTo>
                        <a:cubicBezTo>
                          <a:pt x="272" y="46"/>
                          <a:pt x="276" y="42"/>
                          <a:pt x="278" y="38"/>
                        </a:cubicBezTo>
                        <a:cubicBezTo>
                          <a:pt x="280" y="35"/>
                          <a:pt x="281" y="31"/>
                          <a:pt x="281" y="26"/>
                        </a:cubicBezTo>
                        <a:cubicBezTo>
                          <a:pt x="281" y="19"/>
                          <a:pt x="278" y="13"/>
                          <a:pt x="272" y="8"/>
                        </a:cubicBezTo>
                        <a:cubicBezTo>
                          <a:pt x="267" y="3"/>
                          <a:pt x="259" y="0"/>
                          <a:pt x="250" y="0"/>
                        </a:cubicBezTo>
                        <a:cubicBezTo>
                          <a:pt x="241" y="0"/>
                          <a:pt x="234" y="2"/>
                          <a:pt x="228" y="7"/>
                        </a:cubicBezTo>
                        <a:cubicBezTo>
                          <a:pt x="222" y="13"/>
                          <a:pt x="219" y="21"/>
                          <a:pt x="219" y="29"/>
                        </a:cubicBezTo>
                        <a:cubicBezTo>
                          <a:pt x="231" y="29"/>
                          <a:pt x="231" y="29"/>
                          <a:pt x="231" y="29"/>
                        </a:cubicBezTo>
                        <a:cubicBezTo>
                          <a:pt x="232" y="23"/>
                          <a:pt x="232" y="19"/>
                          <a:pt x="237" y="15"/>
                        </a:cubicBezTo>
                        <a:cubicBezTo>
                          <a:pt x="241" y="12"/>
                          <a:pt x="245" y="10"/>
                          <a:pt x="250" y="10"/>
                        </a:cubicBezTo>
                        <a:cubicBezTo>
                          <a:pt x="255" y="10"/>
                          <a:pt x="261" y="12"/>
                          <a:pt x="264" y="15"/>
                        </a:cubicBezTo>
                        <a:cubicBezTo>
                          <a:pt x="268" y="19"/>
                          <a:pt x="269" y="22"/>
                          <a:pt x="269" y="26"/>
                        </a:cubicBezTo>
                        <a:cubicBezTo>
                          <a:pt x="269" y="29"/>
                          <a:pt x="268" y="32"/>
                          <a:pt x="267" y="34"/>
                        </a:cubicBezTo>
                        <a:cubicBezTo>
                          <a:pt x="265" y="36"/>
                          <a:pt x="263" y="39"/>
                          <a:pt x="259" y="43"/>
                        </a:cubicBezTo>
                        <a:cubicBezTo>
                          <a:pt x="255" y="47"/>
                          <a:pt x="252" y="49"/>
                          <a:pt x="250" y="51"/>
                        </a:cubicBezTo>
                        <a:cubicBezTo>
                          <a:pt x="248" y="54"/>
                          <a:pt x="246" y="56"/>
                          <a:pt x="245" y="59"/>
                        </a:cubicBezTo>
                        <a:cubicBezTo>
                          <a:pt x="244" y="62"/>
                          <a:pt x="243" y="66"/>
                          <a:pt x="243" y="71"/>
                        </a:cubicBezTo>
                        <a:cubicBezTo>
                          <a:pt x="243" y="72"/>
                          <a:pt x="243" y="73"/>
                          <a:pt x="243" y="75"/>
                        </a:cubicBezTo>
                        <a:lnTo>
                          <a:pt x="255" y="75"/>
                        </a:lnTo>
                        <a:close/>
                        <a:moveTo>
                          <a:pt x="255" y="96"/>
                        </a:moveTo>
                        <a:cubicBezTo>
                          <a:pt x="255" y="84"/>
                          <a:pt x="255" y="84"/>
                          <a:pt x="255" y="84"/>
                        </a:cubicBezTo>
                        <a:cubicBezTo>
                          <a:pt x="243" y="84"/>
                          <a:pt x="243" y="84"/>
                          <a:pt x="243" y="84"/>
                        </a:cubicBezTo>
                        <a:cubicBezTo>
                          <a:pt x="243" y="96"/>
                          <a:pt x="243" y="96"/>
                          <a:pt x="243" y="96"/>
                        </a:cubicBezTo>
                        <a:lnTo>
                          <a:pt x="255" y="96"/>
                        </a:lnTo>
                        <a:close/>
                        <a:moveTo>
                          <a:pt x="102" y="0"/>
                        </a:moveTo>
                        <a:cubicBezTo>
                          <a:pt x="49" y="84"/>
                          <a:pt x="49" y="84"/>
                          <a:pt x="49" y="84"/>
                        </a:cubicBezTo>
                        <a:cubicBezTo>
                          <a:pt x="20" y="84"/>
                          <a:pt x="20" y="84"/>
                          <a:pt x="20" y="84"/>
                        </a:cubicBezTo>
                        <a:cubicBezTo>
                          <a:pt x="0" y="47"/>
                          <a:pt x="0" y="47"/>
                          <a:pt x="0" y="47"/>
                        </a:cubicBezTo>
                        <a:cubicBezTo>
                          <a:pt x="22" y="47"/>
                          <a:pt x="22" y="47"/>
                          <a:pt x="22" y="47"/>
                        </a:cubicBezTo>
                        <a:cubicBezTo>
                          <a:pt x="35" y="68"/>
                          <a:pt x="35" y="68"/>
                          <a:pt x="35" y="68"/>
                        </a:cubicBezTo>
                        <a:cubicBezTo>
                          <a:pt x="79" y="0"/>
                          <a:pt x="79" y="0"/>
                          <a:pt x="79" y="0"/>
                        </a:cubicBezTo>
                        <a:lnTo>
                          <a:pt x="102" y="0"/>
                        </a:lnTo>
                        <a:close/>
                        <a:moveTo>
                          <a:pt x="147" y="72"/>
                        </a:moveTo>
                        <a:cubicBezTo>
                          <a:pt x="147" y="58"/>
                          <a:pt x="147" y="58"/>
                          <a:pt x="147" y="58"/>
                        </a:cubicBezTo>
                        <a:cubicBezTo>
                          <a:pt x="177" y="58"/>
                          <a:pt x="177" y="58"/>
                          <a:pt x="177" y="58"/>
                        </a:cubicBezTo>
                        <a:cubicBezTo>
                          <a:pt x="177" y="38"/>
                          <a:pt x="177" y="38"/>
                          <a:pt x="177" y="38"/>
                        </a:cubicBezTo>
                        <a:cubicBezTo>
                          <a:pt x="147" y="38"/>
                          <a:pt x="147" y="38"/>
                          <a:pt x="147" y="38"/>
                        </a:cubicBezTo>
                        <a:cubicBezTo>
                          <a:pt x="147" y="24"/>
                          <a:pt x="147" y="24"/>
                          <a:pt x="147" y="24"/>
                        </a:cubicBezTo>
                        <a:cubicBezTo>
                          <a:pt x="119" y="48"/>
                          <a:pt x="119" y="48"/>
                          <a:pt x="119" y="48"/>
                        </a:cubicBezTo>
                        <a:lnTo>
                          <a:pt x="147" y="72"/>
                        </a:lnTo>
                        <a:close/>
                        <a:moveTo>
                          <a:pt x="70" y="151"/>
                        </a:moveTo>
                        <a:cubicBezTo>
                          <a:pt x="56" y="151"/>
                          <a:pt x="56" y="151"/>
                          <a:pt x="56" y="151"/>
                        </a:cubicBezTo>
                        <a:cubicBezTo>
                          <a:pt x="56" y="121"/>
                          <a:pt x="56" y="121"/>
                          <a:pt x="56" y="121"/>
                        </a:cubicBezTo>
                        <a:cubicBezTo>
                          <a:pt x="36" y="121"/>
                          <a:pt x="36" y="121"/>
                          <a:pt x="36" y="121"/>
                        </a:cubicBezTo>
                        <a:cubicBezTo>
                          <a:pt x="36" y="151"/>
                          <a:pt x="36" y="151"/>
                          <a:pt x="36" y="151"/>
                        </a:cubicBezTo>
                        <a:cubicBezTo>
                          <a:pt x="22" y="151"/>
                          <a:pt x="22" y="151"/>
                          <a:pt x="22" y="151"/>
                        </a:cubicBezTo>
                        <a:cubicBezTo>
                          <a:pt x="46" y="179"/>
                          <a:pt x="46" y="179"/>
                          <a:pt x="46" y="179"/>
                        </a:cubicBezTo>
                        <a:lnTo>
                          <a:pt x="70" y="151"/>
                        </a:lnTo>
                        <a:close/>
                        <a:moveTo>
                          <a:pt x="226" y="149"/>
                        </a:moveTo>
                        <a:cubicBezTo>
                          <a:pt x="240" y="149"/>
                          <a:pt x="240" y="149"/>
                          <a:pt x="240" y="149"/>
                        </a:cubicBezTo>
                        <a:cubicBezTo>
                          <a:pt x="240" y="179"/>
                          <a:pt x="240" y="179"/>
                          <a:pt x="240" y="179"/>
                        </a:cubicBezTo>
                        <a:cubicBezTo>
                          <a:pt x="260" y="179"/>
                          <a:pt x="260" y="179"/>
                          <a:pt x="260" y="179"/>
                        </a:cubicBezTo>
                        <a:cubicBezTo>
                          <a:pt x="260" y="149"/>
                          <a:pt x="260" y="149"/>
                          <a:pt x="260" y="149"/>
                        </a:cubicBezTo>
                        <a:cubicBezTo>
                          <a:pt x="274" y="149"/>
                          <a:pt x="274" y="149"/>
                          <a:pt x="274" y="149"/>
                        </a:cubicBezTo>
                        <a:cubicBezTo>
                          <a:pt x="250" y="121"/>
                          <a:pt x="250" y="121"/>
                          <a:pt x="250" y="121"/>
                        </a:cubicBezTo>
                        <a:lnTo>
                          <a:pt x="226" y="149"/>
                        </a:lnTo>
                        <a:close/>
                      </a:path>
                    </a:pathLst>
                  </a:custGeom>
                  <a:solidFill>
                    <a:srgbClr val="FFFFFF"/>
                  </a:solidFill>
                  <a:ln>
                    <a:noFill/>
                  </a:ln>
                </p:spPr>
                <p:txBody>
                  <a:bodyPr vert="horz" wrap="square" lIns="83907" tIns="41954" rIns="83907" bIns="41954" numCol="1" anchor="t" anchorCtr="0" compatLnSpc="1">
                    <a:prstTxWarp prst="textNoShape">
                      <a:avLst/>
                    </a:prstTxWarp>
                  </a:bodyPr>
                  <a:lstStyle/>
                  <a:p>
                    <a:pPr defTabSz="950756"/>
                    <a:endParaRPr lang="en-US" sz="200" dirty="0">
                      <a:solidFill>
                        <a:srgbClr val="FFFFFF"/>
                      </a:solidFill>
                    </a:endParaRPr>
                  </a:p>
                </p:txBody>
              </p:sp>
            </p:grpSp>
            <p:grpSp>
              <p:nvGrpSpPr>
                <p:cNvPr id="236" name="Group 235"/>
                <p:cNvGrpSpPr/>
                <p:nvPr/>
              </p:nvGrpSpPr>
              <p:grpSpPr>
                <a:xfrm>
                  <a:off x="4890618" y="5691079"/>
                  <a:ext cx="1436043" cy="1008533"/>
                  <a:chOff x="4751069" y="5385922"/>
                  <a:chExt cx="1436043" cy="1008533"/>
                </a:xfrm>
              </p:grpSpPr>
              <p:sp>
                <p:nvSpPr>
                  <p:cNvPr id="249" name="Rectangle 248"/>
                  <p:cNvSpPr/>
                  <p:nvPr/>
                </p:nvSpPr>
                <p:spPr bwMode="auto">
                  <a:xfrm>
                    <a:off x="5011888" y="5385922"/>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200" kern="0" dirty="0">
                      <a:gradFill>
                        <a:gsLst>
                          <a:gs pos="0">
                            <a:srgbClr val="FFFFFF"/>
                          </a:gs>
                          <a:gs pos="100000">
                            <a:srgbClr val="FFFFFF"/>
                          </a:gs>
                        </a:gsLst>
                        <a:lin ang="5400000" scaled="0"/>
                      </a:gradFill>
                    </a:endParaRPr>
                  </a:p>
                </p:txBody>
              </p:sp>
              <p:sp>
                <p:nvSpPr>
                  <p:cNvPr id="250" name="Rectangle 249"/>
                  <p:cNvSpPr/>
                  <p:nvPr/>
                </p:nvSpPr>
                <p:spPr>
                  <a:xfrm>
                    <a:off x="4751069" y="5966266"/>
                    <a:ext cx="1436043" cy="428189"/>
                  </a:xfrm>
                  <a:prstGeom prst="rect">
                    <a:avLst/>
                  </a:prstGeom>
                </p:spPr>
                <p:txBody>
                  <a:bodyPr wrap="none">
                    <a:spAutoFit/>
                  </a:bodyPr>
                  <a:lstStyle/>
                  <a:p>
                    <a:pPr algn="ctr" defTabSz="950481" fontAlgn="base">
                      <a:lnSpc>
                        <a:spcPct val="90000"/>
                      </a:lnSpc>
                      <a:spcBef>
                        <a:spcPct val="0"/>
                      </a:spcBef>
                      <a:spcAft>
                        <a:spcPct val="0"/>
                      </a:spcAft>
                    </a:pPr>
                    <a:r>
                      <a:rPr lang="en-US" sz="200" b="1" dirty="0">
                        <a:gradFill>
                          <a:gsLst>
                            <a:gs pos="0">
                              <a:srgbClr val="FFFFFF"/>
                            </a:gs>
                            <a:gs pos="100000">
                              <a:srgbClr val="FFFFFF"/>
                            </a:gs>
                          </a:gsLst>
                          <a:lin ang="5400000" scaled="0"/>
                        </a:gradFill>
                        <a:latin typeface="Segoe Pro" panose="020B0502040504020203" pitchFamily="34" charset="0"/>
                        <a:ea typeface="Segoe UI" pitchFamily="34" charset="0"/>
                        <a:cs typeface="Segoe UI" pitchFamily="34" charset="0"/>
                      </a:rPr>
                      <a:t>Archive</a:t>
                    </a:r>
                  </a:p>
                </p:txBody>
              </p:sp>
              <p:pic>
                <p:nvPicPr>
                  <p:cNvPr id="251" name="Picture 250"/>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305111" y="5475476"/>
                    <a:ext cx="327953" cy="401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7" name="Group 236"/>
                <p:cNvGrpSpPr/>
                <p:nvPr/>
              </p:nvGrpSpPr>
              <p:grpSpPr>
                <a:xfrm>
                  <a:off x="5781837" y="5691079"/>
                  <a:ext cx="1520909" cy="1010601"/>
                  <a:chOff x="4708634" y="5385922"/>
                  <a:chExt cx="1520909" cy="1010601"/>
                </a:xfrm>
              </p:grpSpPr>
              <p:sp>
                <p:nvSpPr>
                  <p:cNvPr id="246" name="Rectangle 245"/>
                  <p:cNvSpPr/>
                  <p:nvPr/>
                </p:nvSpPr>
                <p:spPr bwMode="auto">
                  <a:xfrm>
                    <a:off x="5011888" y="5385922"/>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200" kern="0" dirty="0">
                      <a:gradFill>
                        <a:gsLst>
                          <a:gs pos="0">
                            <a:srgbClr val="FFFFFF"/>
                          </a:gs>
                          <a:gs pos="100000">
                            <a:srgbClr val="FFFFFF"/>
                          </a:gs>
                        </a:gsLst>
                        <a:lin ang="5400000" scaled="0"/>
                      </a:gradFill>
                    </a:endParaRPr>
                  </a:p>
                </p:txBody>
              </p:sp>
              <p:sp>
                <p:nvSpPr>
                  <p:cNvPr id="247" name="Rectangle 246"/>
                  <p:cNvSpPr/>
                  <p:nvPr/>
                </p:nvSpPr>
                <p:spPr>
                  <a:xfrm>
                    <a:off x="4708634" y="5966266"/>
                    <a:ext cx="1520909" cy="430257"/>
                  </a:xfrm>
                  <a:prstGeom prst="rect">
                    <a:avLst/>
                  </a:prstGeom>
                </p:spPr>
                <p:txBody>
                  <a:bodyPr wrap="none">
                    <a:spAutoFit/>
                  </a:bodyPr>
                  <a:lstStyle/>
                  <a:p>
                    <a:pPr algn="ctr" defTabSz="950481" fontAlgn="base">
                      <a:lnSpc>
                        <a:spcPct val="90000"/>
                      </a:lnSpc>
                      <a:spcBef>
                        <a:spcPct val="0"/>
                      </a:spcBef>
                      <a:spcAft>
                        <a:spcPct val="0"/>
                      </a:spcAft>
                    </a:pPr>
                    <a:r>
                      <a:rPr lang="en-US" sz="200" b="1" dirty="0">
                        <a:gradFill>
                          <a:gsLst>
                            <a:gs pos="0">
                              <a:srgbClr val="FFFFFF"/>
                            </a:gs>
                            <a:gs pos="100000">
                              <a:srgbClr val="FFFFFF"/>
                            </a:gs>
                          </a:gsLst>
                          <a:lin ang="5400000" scaled="0"/>
                        </a:gradFill>
                        <a:latin typeface="Segoe Pro" panose="020B0502040504020203" pitchFamily="34" charset="0"/>
                        <a:ea typeface="Segoe UI" pitchFamily="34" charset="0"/>
                        <a:cs typeface="Segoe UI" pitchFamily="34" charset="0"/>
                      </a:rPr>
                      <a:t>Discover</a:t>
                    </a:r>
                  </a:p>
                </p:txBody>
              </p:sp>
              <p:sp>
                <p:nvSpPr>
                  <p:cNvPr id="248" name="Freeform 8"/>
                  <p:cNvSpPr>
                    <a:spLocks noChangeAspect="1" noEditPoints="1"/>
                  </p:cNvSpPr>
                  <p:nvPr/>
                </p:nvSpPr>
                <p:spPr bwMode="black">
                  <a:xfrm>
                    <a:off x="5264650" y="5486920"/>
                    <a:ext cx="408875" cy="430899"/>
                  </a:xfrm>
                  <a:custGeom>
                    <a:avLst/>
                    <a:gdLst>
                      <a:gd name="T0" fmla="*/ 226 w 300"/>
                      <a:gd name="T1" fmla="*/ 193 h 300"/>
                      <a:gd name="T2" fmla="*/ 233 w 300"/>
                      <a:gd name="T3" fmla="*/ 157 h 300"/>
                      <a:gd name="T4" fmla="*/ 233 w 300"/>
                      <a:gd name="T5" fmla="*/ 128 h 300"/>
                      <a:gd name="T6" fmla="*/ 142 w 300"/>
                      <a:gd name="T7" fmla="*/ 51 h 300"/>
                      <a:gd name="T8" fmla="*/ 52 w 300"/>
                      <a:gd name="T9" fmla="*/ 128 h 300"/>
                      <a:gd name="T10" fmla="*/ 52 w 300"/>
                      <a:gd name="T11" fmla="*/ 157 h 300"/>
                      <a:gd name="T12" fmla="*/ 142 w 300"/>
                      <a:gd name="T13" fmla="*/ 234 h 300"/>
                      <a:gd name="T14" fmla="*/ 183 w 300"/>
                      <a:gd name="T15" fmla="*/ 224 h 300"/>
                      <a:gd name="T16" fmla="*/ 193 w 300"/>
                      <a:gd name="T17" fmla="*/ 226 h 300"/>
                      <a:gd name="T18" fmla="*/ 270 w 300"/>
                      <a:gd name="T19" fmla="*/ 300 h 300"/>
                      <a:gd name="T20" fmla="*/ 298 w 300"/>
                      <a:gd name="T21" fmla="*/ 275 h 300"/>
                      <a:gd name="T22" fmla="*/ 206 w 300"/>
                      <a:gd name="T23" fmla="*/ 157 h 300"/>
                      <a:gd name="T24" fmla="*/ 142 w 300"/>
                      <a:gd name="T25" fmla="*/ 208 h 300"/>
                      <a:gd name="T26" fmla="*/ 78 w 300"/>
                      <a:gd name="T27" fmla="*/ 157 h 300"/>
                      <a:gd name="T28" fmla="*/ 78 w 300"/>
                      <a:gd name="T29" fmla="*/ 128 h 300"/>
                      <a:gd name="T30" fmla="*/ 142 w 300"/>
                      <a:gd name="T31" fmla="*/ 77 h 300"/>
                      <a:gd name="T32" fmla="*/ 206 w 300"/>
                      <a:gd name="T33" fmla="*/ 128 h 300"/>
                      <a:gd name="T34" fmla="*/ 206 w 300"/>
                      <a:gd name="T35" fmla="*/ 157 h 300"/>
                      <a:gd name="T36" fmla="*/ 197 w 300"/>
                      <a:gd name="T37" fmla="*/ 142 h 300"/>
                      <a:gd name="T38" fmla="*/ 156 w 300"/>
                      <a:gd name="T39" fmla="*/ 157 h 300"/>
                      <a:gd name="T40" fmla="*/ 142 w 300"/>
                      <a:gd name="T41" fmla="*/ 197 h 300"/>
                      <a:gd name="T42" fmla="*/ 128 w 300"/>
                      <a:gd name="T43" fmla="*/ 157 h 300"/>
                      <a:gd name="T44" fmla="*/ 87 w 300"/>
                      <a:gd name="T45" fmla="*/ 142 h 300"/>
                      <a:gd name="T46" fmla="*/ 128 w 300"/>
                      <a:gd name="T47" fmla="*/ 128 h 300"/>
                      <a:gd name="T48" fmla="*/ 142 w 300"/>
                      <a:gd name="T49" fmla="*/ 88 h 300"/>
                      <a:gd name="T50" fmla="*/ 156 w 300"/>
                      <a:gd name="T51" fmla="*/ 128 h 300"/>
                      <a:gd name="T52" fmla="*/ 142 w 300"/>
                      <a:gd name="T53" fmla="*/ 40 h 300"/>
                      <a:gd name="T54" fmla="*/ 128 w 300"/>
                      <a:gd name="T55" fmla="*/ 0 h 300"/>
                      <a:gd name="T56" fmla="*/ 156 w 300"/>
                      <a:gd name="T57" fmla="*/ 41 h 300"/>
                      <a:gd name="T58" fmla="*/ 40 w 300"/>
                      <a:gd name="T59" fmla="*/ 142 h 300"/>
                      <a:gd name="T60" fmla="*/ 0 w 300"/>
                      <a:gd name="T61" fmla="*/ 157 h 300"/>
                      <a:gd name="T62" fmla="*/ 41 w 300"/>
                      <a:gd name="T63" fmla="*/ 128 h 300"/>
                      <a:gd name="T64" fmla="*/ 142 w 300"/>
                      <a:gd name="T65" fmla="*/ 245 h 300"/>
                      <a:gd name="T66" fmla="*/ 156 w 300"/>
                      <a:gd name="T67" fmla="*/ 285 h 300"/>
                      <a:gd name="T68" fmla="*/ 128 w 300"/>
                      <a:gd name="T69" fmla="*/ 244 h 300"/>
                      <a:gd name="T70" fmla="*/ 245 w 300"/>
                      <a:gd name="T71" fmla="*/ 142 h 300"/>
                      <a:gd name="T72" fmla="*/ 285 w 300"/>
                      <a:gd name="T73" fmla="*/ 128 h 300"/>
                      <a:gd name="T74" fmla="*/ 243 w 300"/>
                      <a:gd name="T75" fmla="*/ 15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00">
                        <a:moveTo>
                          <a:pt x="298" y="266"/>
                        </a:moveTo>
                        <a:cubicBezTo>
                          <a:pt x="226" y="193"/>
                          <a:pt x="226" y="193"/>
                          <a:pt x="226" y="193"/>
                        </a:cubicBezTo>
                        <a:cubicBezTo>
                          <a:pt x="223" y="191"/>
                          <a:pt x="222" y="186"/>
                          <a:pt x="224" y="183"/>
                        </a:cubicBezTo>
                        <a:cubicBezTo>
                          <a:pt x="228" y="175"/>
                          <a:pt x="231" y="166"/>
                          <a:pt x="233" y="157"/>
                        </a:cubicBezTo>
                        <a:cubicBezTo>
                          <a:pt x="233" y="152"/>
                          <a:pt x="234" y="147"/>
                          <a:pt x="234" y="142"/>
                        </a:cubicBezTo>
                        <a:cubicBezTo>
                          <a:pt x="234" y="138"/>
                          <a:pt x="233" y="133"/>
                          <a:pt x="233" y="128"/>
                        </a:cubicBezTo>
                        <a:cubicBezTo>
                          <a:pt x="227" y="89"/>
                          <a:pt x="196" y="58"/>
                          <a:pt x="156" y="52"/>
                        </a:cubicBezTo>
                        <a:cubicBezTo>
                          <a:pt x="152" y="51"/>
                          <a:pt x="147" y="51"/>
                          <a:pt x="142" y="51"/>
                        </a:cubicBezTo>
                        <a:cubicBezTo>
                          <a:pt x="137" y="51"/>
                          <a:pt x="133" y="51"/>
                          <a:pt x="128" y="52"/>
                        </a:cubicBezTo>
                        <a:cubicBezTo>
                          <a:pt x="89" y="58"/>
                          <a:pt x="58" y="89"/>
                          <a:pt x="52" y="128"/>
                        </a:cubicBezTo>
                        <a:cubicBezTo>
                          <a:pt x="51" y="133"/>
                          <a:pt x="51" y="138"/>
                          <a:pt x="51" y="142"/>
                        </a:cubicBezTo>
                        <a:cubicBezTo>
                          <a:pt x="51" y="147"/>
                          <a:pt x="51" y="152"/>
                          <a:pt x="52" y="157"/>
                        </a:cubicBezTo>
                        <a:cubicBezTo>
                          <a:pt x="58" y="196"/>
                          <a:pt x="89" y="227"/>
                          <a:pt x="128" y="233"/>
                        </a:cubicBezTo>
                        <a:cubicBezTo>
                          <a:pt x="133" y="234"/>
                          <a:pt x="137" y="234"/>
                          <a:pt x="142" y="234"/>
                        </a:cubicBezTo>
                        <a:cubicBezTo>
                          <a:pt x="147" y="234"/>
                          <a:pt x="152" y="234"/>
                          <a:pt x="156" y="233"/>
                        </a:cubicBezTo>
                        <a:cubicBezTo>
                          <a:pt x="166" y="231"/>
                          <a:pt x="175" y="228"/>
                          <a:pt x="183" y="224"/>
                        </a:cubicBezTo>
                        <a:cubicBezTo>
                          <a:pt x="184" y="224"/>
                          <a:pt x="185" y="223"/>
                          <a:pt x="187" y="223"/>
                        </a:cubicBezTo>
                        <a:cubicBezTo>
                          <a:pt x="189" y="223"/>
                          <a:pt x="192" y="224"/>
                          <a:pt x="193" y="226"/>
                        </a:cubicBezTo>
                        <a:cubicBezTo>
                          <a:pt x="265" y="298"/>
                          <a:pt x="265" y="298"/>
                          <a:pt x="265" y="298"/>
                        </a:cubicBezTo>
                        <a:cubicBezTo>
                          <a:pt x="267" y="299"/>
                          <a:pt x="268" y="300"/>
                          <a:pt x="270" y="300"/>
                        </a:cubicBezTo>
                        <a:cubicBezTo>
                          <a:pt x="272" y="300"/>
                          <a:pt x="273" y="299"/>
                          <a:pt x="275" y="298"/>
                        </a:cubicBezTo>
                        <a:cubicBezTo>
                          <a:pt x="298" y="275"/>
                          <a:pt x="298" y="275"/>
                          <a:pt x="298" y="275"/>
                        </a:cubicBezTo>
                        <a:cubicBezTo>
                          <a:pt x="300" y="272"/>
                          <a:pt x="300" y="268"/>
                          <a:pt x="298" y="266"/>
                        </a:cubicBezTo>
                        <a:close/>
                        <a:moveTo>
                          <a:pt x="206" y="157"/>
                        </a:moveTo>
                        <a:cubicBezTo>
                          <a:pt x="201" y="181"/>
                          <a:pt x="181" y="201"/>
                          <a:pt x="156" y="206"/>
                        </a:cubicBezTo>
                        <a:cubicBezTo>
                          <a:pt x="152" y="207"/>
                          <a:pt x="147" y="208"/>
                          <a:pt x="142" y="208"/>
                        </a:cubicBezTo>
                        <a:cubicBezTo>
                          <a:pt x="137" y="208"/>
                          <a:pt x="133" y="207"/>
                          <a:pt x="128" y="206"/>
                        </a:cubicBezTo>
                        <a:cubicBezTo>
                          <a:pt x="103" y="201"/>
                          <a:pt x="84" y="181"/>
                          <a:pt x="78" y="157"/>
                        </a:cubicBezTo>
                        <a:cubicBezTo>
                          <a:pt x="77" y="152"/>
                          <a:pt x="77" y="147"/>
                          <a:pt x="77" y="142"/>
                        </a:cubicBezTo>
                        <a:cubicBezTo>
                          <a:pt x="77" y="138"/>
                          <a:pt x="77" y="133"/>
                          <a:pt x="78" y="128"/>
                        </a:cubicBezTo>
                        <a:cubicBezTo>
                          <a:pt x="84" y="103"/>
                          <a:pt x="103" y="84"/>
                          <a:pt x="128" y="79"/>
                        </a:cubicBezTo>
                        <a:cubicBezTo>
                          <a:pt x="133" y="78"/>
                          <a:pt x="137" y="77"/>
                          <a:pt x="142" y="77"/>
                        </a:cubicBezTo>
                        <a:cubicBezTo>
                          <a:pt x="147" y="77"/>
                          <a:pt x="152" y="78"/>
                          <a:pt x="156" y="79"/>
                        </a:cubicBezTo>
                        <a:cubicBezTo>
                          <a:pt x="181" y="84"/>
                          <a:pt x="201" y="103"/>
                          <a:pt x="206" y="128"/>
                        </a:cubicBezTo>
                        <a:cubicBezTo>
                          <a:pt x="207" y="133"/>
                          <a:pt x="208" y="138"/>
                          <a:pt x="208" y="142"/>
                        </a:cubicBezTo>
                        <a:cubicBezTo>
                          <a:pt x="208" y="147"/>
                          <a:pt x="207" y="152"/>
                          <a:pt x="206" y="157"/>
                        </a:cubicBezTo>
                        <a:close/>
                        <a:moveTo>
                          <a:pt x="195" y="128"/>
                        </a:moveTo>
                        <a:cubicBezTo>
                          <a:pt x="196" y="133"/>
                          <a:pt x="197" y="138"/>
                          <a:pt x="197" y="142"/>
                        </a:cubicBezTo>
                        <a:cubicBezTo>
                          <a:pt x="197" y="147"/>
                          <a:pt x="196" y="152"/>
                          <a:pt x="195" y="157"/>
                        </a:cubicBezTo>
                        <a:cubicBezTo>
                          <a:pt x="156" y="157"/>
                          <a:pt x="156" y="157"/>
                          <a:pt x="156" y="157"/>
                        </a:cubicBezTo>
                        <a:cubicBezTo>
                          <a:pt x="156" y="195"/>
                          <a:pt x="156" y="195"/>
                          <a:pt x="156" y="195"/>
                        </a:cubicBezTo>
                        <a:cubicBezTo>
                          <a:pt x="152" y="197"/>
                          <a:pt x="147" y="197"/>
                          <a:pt x="142" y="197"/>
                        </a:cubicBezTo>
                        <a:cubicBezTo>
                          <a:pt x="137" y="197"/>
                          <a:pt x="133" y="197"/>
                          <a:pt x="128" y="195"/>
                        </a:cubicBezTo>
                        <a:cubicBezTo>
                          <a:pt x="128" y="157"/>
                          <a:pt x="128" y="157"/>
                          <a:pt x="128" y="157"/>
                        </a:cubicBezTo>
                        <a:cubicBezTo>
                          <a:pt x="89" y="157"/>
                          <a:pt x="89" y="157"/>
                          <a:pt x="89" y="157"/>
                        </a:cubicBezTo>
                        <a:cubicBezTo>
                          <a:pt x="88" y="152"/>
                          <a:pt x="87" y="147"/>
                          <a:pt x="87" y="142"/>
                        </a:cubicBezTo>
                        <a:cubicBezTo>
                          <a:pt x="87" y="138"/>
                          <a:pt x="88" y="133"/>
                          <a:pt x="89" y="128"/>
                        </a:cubicBezTo>
                        <a:cubicBezTo>
                          <a:pt x="128" y="128"/>
                          <a:pt x="128" y="128"/>
                          <a:pt x="128" y="128"/>
                        </a:cubicBezTo>
                        <a:cubicBezTo>
                          <a:pt x="128" y="90"/>
                          <a:pt x="128" y="90"/>
                          <a:pt x="128" y="90"/>
                        </a:cubicBezTo>
                        <a:cubicBezTo>
                          <a:pt x="133" y="88"/>
                          <a:pt x="137" y="88"/>
                          <a:pt x="142" y="88"/>
                        </a:cubicBezTo>
                        <a:cubicBezTo>
                          <a:pt x="147" y="88"/>
                          <a:pt x="152" y="88"/>
                          <a:pt x="156" y="90"/>
                        </a:cubicBezTo>
                        <a:cubicBezTo>
                          <a:pt x="156" y="128"/>
                          <a:pt x="156" y="128"/>
                          <a:pt x="156" y="128"/>
                        </a:cubicBezTo>
                        <a:lnTo>
                          <a:pt x="195" y="128"/>
                        </a:lnTo>
                        <a:close/>
                        <a:moveTo>
                          <a:pt x="142" y="40"/>
                        </a:moveTo>
                        <a:cubicBezTo>
                          <a:pt x="137" y="40"/>
                          <a:pt x="133" y="41"/>
                          <a:pt x="128" y="41"/>
                        </a:cubicBezTo>
                        <a:cubicBezTo>
                          <a:pt x="128" y="0"/>
                          <a:pt x="128" y="0"/>
                          <a:pt x="128" y="0"/>
                        </a:cubicBezTo>
                        <a:cubicBezTo>
                          <a:pt x="156" y="0"/>
                          <a:pt x="156" y="0"/>
                          <a:pt x="156" y="0"/>
                        </a:cubicBezTo>
                        <a:cubicBezTo>
                          <a:pt x="156" y="41"/>
                          <a:pt x="156" y="41"/>
                          <a:pt x="156" y="41"/>
                        </a:cubicBezTo>
                        <a:cubicBezTo>
                          <a:pt x="152" y="41"/>
                          <a:pt x="147" y="40"/>
                          <a:pt x="142" y="40"/>
                        </a:cubicBezTo>
                        <a:close/>
                        <a:moveTo>
                          <a:pt x="40" y="142"/>
                        </a:moveTo>
                        <a:cubicBezTo>
                          <a:pt x="40" y="147"/>
                          <a:pt x="40" y="152"/>
                          <a:pt x="41" y="157"/>
                        </a:cubicBezTo>
                        <a:cubicBezTo>
                          <a:pt x="0" y="157"/>
                          <a:pt x="0" y="157"/>
                          <a:pt x="0" y="157"/>
                        </a:cubicBezTo>
                        <a:cubicBezTo>
                          <a:pt x="0" y="128"/>
                          <a:pt x="0" y="128"/>
                          <a:pt x="0" y="128"/>
                        </a:cubicBezTo>
                        <a:cubicBezTo>
                          <a:pt x="41" y="128"/>
                          <a:pt x="41" y="128"/>
                          <a:pt x="41" y="128"/>
                        </a:cubicBezTo>
                        <a:cubicBezTo>
                          <a:pt x="40" y="133"/>
                          <a:pt x="40" y="138"/>
                          <a:pt x="40" y="142"/>
                        </a:cubicBezTo>
                        <a:close/>
                        <a:moveTo>
                          <a:pt x="142" y="245"/>
                        </a:moveTo>
                        <a:cubicBezTo>
                          <a:pt x="147" y="245"/>
                          <a:pt x="152" y="244"/>
                          <a:pt x="156" y="244"/>
                        </a:cubicBezTo>
                        <a:cubicBezTo>
                          <a:pt x="156" y="285"/>
                          <a:pt x="156" y="285"/>
                          <a:pt x="156" y="285"/>
                        </a:cubicBezTo>
                        <a:cubicBezTo>
                          <a:pt x="128" y="285"/>
                          <a:pt x="128" y="285"/>
                          <a:pt x="128" y="285"/>
                        </a:cubicBezTo>
                        <a:cubicBezTo>
                          <a:pt x="128" y="244"/>
                          <a:pt x="128" y="244"/>
                          <a:pt x="128" y="244"/>
                        </a:cubicBezTo>
                        <a:cubicBezTo>
                          <a:pt x="133" y="244"/>
                          <a:pt x="137" y="245"/>
                          <a:pt x="142" y="245"/>
                        </a:cubicBezTo>
                        <a:close/>
                        <a:moveTo>
                          <a:pt x="245" y="142"/>
                        </a:moveTo>
                        <a:cubicBezTo>
                          <a:pt x="245" y="138"/>
                          <a:pt x="244" y="133"/>
                          <a:pt x="243" y="128"/>
                        </a:cubicBezTo>
                        <a:cubicBezTo>
                          <a:pt x="285" y="128"/>
                          <a:pt x="285" y="128"/>
                          <a:pt x="285" y="128"/>
                        </a:cubicBezTo>
                        <a:cubicBezTo>
                          <a:pt x="285" y="157"/>
                          <a:pt x="285" y="157"/>
                          <a:pt x="285" y="157"/>
                        </a:cubicBezTo>
                        <a:cubicBezTo>
                          <a:pt x="243" y="157"/>
                          <a:pt x="243" y="157"/>
                          <a:pt x="243" y="157"/>
                        </a:cubicBezTo>
                        <a:cubicBezTo>
                          <a:pt x="244" y="152"/>
                          <a:pt x="245" y="147"/>
                          <a:pt x="245" y="142"/>
                        </a:cubicBezTo>
                        <a:close/>
                      </a:path>
                    </a:pathLst>
                  </a:custGeom>
                  <a:solidFill>
                    <a:srgbClr val="FFFFFF"/>
                  </a:solidFill>
                  <a:ln>
                    <a:noFill/>
                  </a:ln>
                </p:spPr>
                <p:txBody>
                  <a:bodyPr vert="horz" wrap="square" lIns="85556" tIns="42775" rIns="85556" bIns="42775" numCol="1" anchor="t" anchorCtr="0" compatLnSpc="1">
                    <a:prstTxWarp prst="textNoShape">
                      <a:avLst/>
                    </a:prstTxWarp>
                  </a:bodyPr>
                  <a:lstStyle/>
                  <a:p>
                    <a:pPr defTabSz="932563"/>
                    <a:endParaRPr lang="en-US" sz="200" dirty="0">
                      <a:solidFill>
                        <a:srgbClr val="FFFFFF"/>
                      </a:solidFill>
                    </a:endParaRPr>
                  </a:p>
                </p:txBody>
              </p:sp>
            </p:grpSp>
            <p:grpSp>
              <p:nvGrpSpPr>
                <p:cNvPr id="238" name="Group 237"/>
                <p:cNvGrpSpPr/>
                <p:nvPr/>
              </p:nvGrpSpPr>
              <p:grpSpPr>
                <a:xfrm>
                  <a:off x="7804776" y="5690546"/>
                  <a:ext cx="1215377" cy="1008537"/>
                  <a:chOff x="4086551" y="5249862"/>
                  <a:chExt cx="1215377" cy="1008537"/>
                </a:xfrm>
              </p:grpSpPr>
              <p:sp>
                <p:nvSpPr>
                  <p:cNvPr id="243" name="Rectangle 242"/>
                  <p:cNvSpPr/>
                  <p:nvPr/>
                </p:nvSpPr>
                <p:spPr bwMode="auto">
                  <a:xfrm>
                    <a:off x="4237037" y="5249862"/>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200" kern="0" dirty="0">
                      <a:gradFill>
                        <a:gsLst>
                          <a:gs pos="0">
                            <a:srgbClr val="FFFFFF"/>
                          </a:gs>
                          <a:gs pos="100000">
                            <a:srgbClr val="FFFFFF"/>
                          </a:gs>
                        </a:gsLst>
                        <a:lin ang="5400000" scaled="0"/>
                      </a:gradFill>
                    </a:endParaRPr>
                  </a:p>
                </p:txBody>
              </p:sp>
              <p:sp>
                <p:nvSpPr>
                  <p:cNvPr id="244" name="Rectangle 243"/>
                  <p:cNvSpPr/>
                  <p:nvPr/>
                </p:nvSpPr>
                <p:spPr>
                  <a:xfrm>
                    <a:off x="4086551" y="5830210"/>
                    <a:ext cx="1215377" cy="428189"/>
                  </a:xfrm>
                  <a:prstGeom prst="rect">
                    <a:avLst/>
                  </a:prstGeom>
                </p:spPr>
                <p:txBody>
                  <a:bodyPr wrap="none">
                    <a:spAutoFit/>
                  </a:bodyPr>
                  <a:lstStyle/>
                  <a:p>
                    <a:pPr algn="ctr" defTabSz="950481" fontAlgn="base">
                      <a:lnSpc>
                        <a:spcPct val="90000"/>
                      </a:lnSpc>
                      <a:spcBef>
                        <a:spcPct val="0"/>
                      </a:spcBef>
                      <a:spcAft>
                        <a:spcPct val="0"/>
                      </a:spcAft>
                    </a:pPr>
                    <a:r>
                      <a:rPr lang="en-US" sz="200" b="1" dirty="0">
                        <a:gradFill>
                          <a:gsLst>
                            <a:gs pos="0">
                              <a:srgbClr val="FFFFFF"/>
                            </a:gs>
                            <a:gs pos="100000">
                              <a:srgbClr val="FFFFFF"/>
                            </a:gs>
                          </a:gsLst>
                          <a:lin ang="5400000" scaled="0"/>
                        </a:gradFill>
                        <a:latin typeface="Segoe Pro" panose="020B0502040504020203" pitchFamily="34" charset="0"/>
                        <a:ea typeface="Segoe UI" pitchFamily="34" charset="0"/>
                        <a:cs typeface="Segoe UI" pitchFamily="34" charset="0"/>
                      </a:rPr>
                      <a:t>DLP</a:t>
                    </a:r>
                  </a:p>
                </p:txBody>
              </p:sp>
              <p:pic>
                <p:nvPicPr>
                  <p:cNvPr id="245" name="Picture 15" descr="paper-lock"/>
                  <p:cNvPicPr>
                    <a:picLocks noChangeAspect="1" noChangeArrowheads="1"/>
                  </p:cNvPicPr>
                  <p:nvPr/>
                </p:nvPicPr>
                <p:blipFill>
                  <a:blip r:embed="rId10"/>
                  <a:srcRect/>
                  <a:stretch>
                    <a:fillRect/>
                  </a:stretch>
                </p:blipFill>
                <p:spPr bwMode="auto">
                  <a:xfrm>
                    <a:off x="4579393" y="5444038"/>
                    <a:ext cx="229685" cy="310648"/>
                  </a:xfrm>
                  <a:prstGeom prst="rect">
                    <a:avLst/>
                  </a:prstGeom>
                  <a:noFill/>
                  <a:ln w="9525">
                    <a:noFill/>
                    <a:miter lim="800000"/>
                    <a:headEnd/>
                    <a:tailEnd/>
                  </a:ln>
                </p:spPr>
              </p:pic>
            </p:grpSp>
            <p:grpSp>
              <p:nvGrpSpPr>
                <p:cNvPr id="239" name="Group 238"/>
                <p:cNvGrpSpPr/>
                <p:nvPr/>
              </p:nvGrpSpPr>
              <p:grpSpPr>
                <a:xfrm>
                  <a:off x="8594163" y="5690546"/>
                  <a:ext cx="1512426" cy="1008537"/>
                  <a:chOff x="3938028" y="5249862"/>
                  <a:chExt cx="1512426" cy="1008537"/>
                </a:xfrm>
              </p:grpSpPr>
              <p:sp>
                <p:nvSpPr>
                  <p:cNvPr id="240" name="Rectangle 239"/>
                  <p:cNvSpPr/>
                  <p:nvPr/>
                </p:nvSpPr>
                <p:spPr bwMode="auto">
                  <a:xfrm>
                    <a:off x="4237037" y="5249862"/>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200" kern="0" dirty="0">
                      <a:gradFill>
                        <a:gsLst>
                          <a:gs pos="0">
                            <a:srgbClr val="FFFFFF"/>
                          </a:gs>
                          <a:gs pos="100000">
                            <a:srgbClr val="FFFFFF"/>
                          </a:gs>
                        </a:gsLst>
                        <a:lin ang="5400000" scaled="0"/>
                      </a:gradFill>
                    </a:endParaRPr>
                  </a:p>
                </p:txBody>
              </p:sp>
              <p:sp>
                <p:nvSpPr>
                  <p:cNvPr id="241" name="Rectangle 240"/>
                  <p:cNvSpPr/>
                  <p:nvPr/>
                </p:nvSpPr>
                <p:spPr>
                  <a:xfrm>
                    <a:off x="3938028" y="5830210"/>
                    <a:ext cx="1512426" cy="428189"/>
                  </a:xfrm>
                  <a:prstGeom prst="rect">
                    <a:avLst/>
                  </a:prstGeom>
                </p:spPr>
                <p:txBody>
                  <a:bodyPr wrap="none">
                    <a:spAutoFit/>
                  </a:bodyPr>
                  <a:lstStyle/>
                  <a:p>
                    <a:pPr algn="ctr" defTabSz="950481" fontAlgn="base">
                      <a:lnSpc>
                        <a:spcPct val="90000"/>
                      </a:lnSpc>
                      <a:spcBef>
                        <a:spcPct val="0"/>
                      </a:spcBef>
                      <a:spcAft>
                        <a:spcPct val="0"/>
                      </a:spcAft>
                    </a:pPr>
                    <a:r>
                      <a:rPr lang="en-US" sz="200" b="1" dirty="0">
                        <a:gradFill>
                          <a:gsLst>
                            <a:gs pos="0">
                              <a:srgbClr val="FFFFFF"/>
                            </a:gs>
                            <a:gs pos="100000">
                              <a:srgbClr val="FFFFFF"/>
                            </a:gs>
                          </a:gsLst>
                          <a:lin ang="5400000" scaled="0"/>
                        </a:gradFill>
                        <a:latin typeface="Segoe Pro" panose="020B0502040504020203" pitchFamily="34" charset="0"/>
                        <a:ea typeface="Segoe UI" pitchFamily="34" charset="0"/>
                        <a:cs typeface="Segoe UI" pitchFamily="34" charset="0"/>
                      </a:rPr>
                      <a:t>Preserve</a:t>
                    </a:r>
                  </a:p>
                </p:txBody>
              </p:sp>
              <p:sp>
                <p:nvSpPr>
                  <p:cNvPr id="242" name="Freeform 92"/>
                  <p:cNvSpPr>
                    <a:spLocks noEditPoints="1"/>
                  </p:cNvSpPr>
                  <p:nvPr/>
                </p:nvSpPr>
                <p:spPr bwMode="black">
                  <a:xfrm>
                    <a:off x="4579937" y="5443990"/>
                    <a:ext cx="228600" cy="320259"/>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rgbClr val="FFFFFF"/>
                  </a:solidFill>
                  <a:ln>
                    <a:noFill/>
                  </a:ln>
                  <a:extLst/>
                </p:spPr>
                <p:txBody>
                  <a:bodyPr vert="horz" wrap="square" lIns="93221" tIns="46610" rIns="93221" bIns="46610" numCol="1" anchor="t" anchorCtr="0" compatLnSpc="1">
                    <a:prstTxWarp prst="textNoShape">
                      <a:avLst/>
                    </a:prstTxWarp>
                  </a:bodyPr>
                  <a:lstStyle/>
                  <a:p>
                    <a:pPr defTabSz="950756"/>
                    <a:endParaRPr lang="en-US" sz="200" dirty="0">
                      <a:solidFill>
                        <a:srgbClr val="FFFFFF"/>
                      </a:solidFill>
                    </a:endParaRPr>
                  </a:p>
                </p:txBody>
              </p:sp>
            </p:grpSp>
          </p:grpSp>
        </p:grpSp>
      </p:grpSp>
      <p:grpSp>
        <p:nvGrpSpPr>
          <p:cNvPr id="305" name="Group 304"/>
          <p:cNvGrpSpPr/>
          <p:nvPr/>
        </p:nvGrpSpPr>
        <p:grpSpPr>
          <a:xfrm>
            <a:off x="9762175" y="1890281"/>
            <a:ext cx="2053078" cy="690790"/>
            <a:chOff x="5471131" y="4085776"/>
            <a:chExt cx="6857999" cy="1702917"/>
          </a:xfrm>
        </p:grpSpPr>
        <p:sp>
          <p:nvSpPr>
            <p:cNvPr id="306" name="Rectangle 305"/>
            <p:cNvSpPr/>
            <p:nvPr/>
          </p:nvSpPr>
          <p:spPr bwMode="auto">
            <a:xfrm>
              <a:off x="5471131" y="4085776"/>
              <a:ext cx="6857999" cy="1702917"/>
            </a:xfrm>
            <a:prstGeom prst="rect">
              <a:avLst/>
            </a:prstGeom>
            <a:solidFill>
              <a:srgbClr val="36656B"/>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58475" tIns="130508" rIns="158475" bIns="130508" numCol="1" spcCol="0" rtlCol="0" fromWordArt="0" anchor="t" anchorCtr="0" forceAA="0" compatLnSpc="1">
              <a:prstTxWarp prst="textNoShape">
                <a:avLst/>
              </a:prstTxWarp>
              <a:noAutofit/>
            </a:bodyPr>
            <a:lstStyle/>
            <a:p>
              <a:pPr algn="ctr" defTabSz="950481" fontAlgn="base">
                <a:lnSpc>
                  <a:spcPct val="90000"/>
                </a:lnSpc>
                <a:spcBef>
                  <a:spcPct val="0"/>
                </a:spcBef>
                <a:spcAft>
                  <a:spcPts val="306"/>
                </a:spcAft>
              </a:pPr>
              <a:r>
                <a:rPr lang="en-US" sz="800" spc="-72" dirty="0">
                  <a:gradFill>
                    <a:gsLst>
                      <a:gs pos="0">
                        <a:srgbClr val="FFFFFF"/>
                      </a:gs>
                      <a:gs pos="100000">
                        <a:srgbClr val="FFFFFF"/>
                      </a:gs>
                    </a:gsLst>
                    <a:lin ang="5400000" scaled="0"/>
                  </a:gradFill>
                  <a:latin typeface="Segoe Pro SemiLight" panose="020B0402040204020203" pitchFamily="34" charset="0"/>
                  <a:ea typeface="Segoe UI" pitchFamily="34" charset="0"/>
                  <a:cs typeface="Segoe UI" pitchFamily="34" charset="0"/>
                </a:rPr>
                <a:t>eDiscovery  and  Compliance</a:t>
              </a:r>
            </a:p>
            <a:p>
              <a:pPr algn="ctr" defTabSz="950481" fontAlgn="base">
                <a:lnSpc>
                  <a:spcPct val="90000"/>
                </a:lnSpc>
                <a:spcBef>
                  <a:spcPct val="0"/>
                </a:spcBef>
                <a:spcAft>
                  <a:spcPts val="306"/>
                </a:spcAft>
              </a:pPr>
              <a:endParaRPr lang="en-US" sz="400" spc="-72" dirty="0">
                <a:gradFill>
                  <a:gsLst>
                    <a:gs pos="0">
                      <a:srgbClr val="FFFFFF"/>
                    </a:gs>
                    <a:gs pos="100000">
                      <a:srgbClr val="FFFFFF"/>
                    </a:gs>
                  </a:gsLst>
                  <a:lin ang="5400000" scaled="0"/>
                </a:gradFill>
                <a:latin typeface="Segoe Pro SemiLight" panose="020B0402040204020203" pitchFamily="34" charset="0"/>
                <a:ea typeface="Segoe UI" pitchFamily="34" charset="0"/>
                <a:cs typeface="Segoe UI" pitchFamily="34" charset="0"/>
              </a:endParaRPr>
            </a:p>
          </p:txBody>
        </p:sp>
        <p:grpSp>
          <p:nvGrpSpPr>
            <p:cNvPr id="307" name="Group 306"/>
            <p:cNvGrpSpPr/>
            <p:nvPr/>
          </p:nvGrpSpPr>
          <p:grpSpPr>
            <a:xfrm>
              <a:off x="5626591" y="4715611"/>
              <a:ext cx="6581582" cy="917492"/>
              <a:chOff x="4205015" y="5690546"/>
              <a:chExt cx="6581582" cy="917492"/>
            </a:xfrm>
          </p:grpSpPr>
          <p:grpSp>
            <p:nvGrpSpPr>
              <p:cNvPr id="308" name="Group 307"/>
              <p:cNvGrpSpPr/>
              <p:nvPr/>
            </p:nvGrpSpPr>
            <p:grpSpPr>
              <a:xfrm>
                <a:off x="6933346" y="5691079"/>
                <a:ext cx="1082410" cy="916959"/>
                <a:chOff x="4775482" y="5233522"/>
                <a:chExt cx="1082410" cy="916959"/>
              </a:xfrm>
            </p:grpSpPr>
            <p:sp>
              <p:nvSpPr>
                <p:cNvPr id="333" name="Rectangle 332"/>
                <p:cNvSpPr/>
                <p:nvPr/>
              </p:nvSpPr>
              <p:spPr bwMode="auto">
                <a:xfrm>
                  <a:off x="4859488" y="5233522"/>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300" kern="0" dirty="0">
                    <a:gradFill>
                      <a:gsLst>
                        <a:gs pos="0">
                          <a:srgbClr val="FFFFFF"/>
                        </a:gs>
                        <a:gs pos="100000">
                          <a:srgbClr val="FFFFFF"/>
                        </a:gs>
                      </a:gsLst>
                      <a:lin ang="5400000" scaled="0"/>
                    </a:gradFill>
                  </a:endParaRPr>
                </a:p>
              </p:txBody>
            </p:sp>
            <p:sp>
              <p:nvSpPr>
                <p:cNvPr id="334" name="Rectangle 333"/>
                <p:cNvSpPr/>
                <p:nvPr/>
              </p:nvSpPr>
              <p:spPr>
                <a:xfrm>
                  <a:off x="4775482" y="5813866"/>
                  <a:ext cx="1082410" cy="336615"/>
                </a:xfrm>
                <a:prstGeom prst="rect">
                  <a:avLst/>
                </a:prstGeom>
              </p:spPr>
              <p:txBody>
                <a:bodyPr wrap="none">
                  <a:spAutoFit/>
                </a:bodyPr>
                <a:lstStyle/>
                <a:p>
                  <a:pPr algn="ctr" defTabSz="950481" fontAlgn="base">
                    <a:lnSpc>
                      <a:spcPct val="90000"/>
                    </a:lnSpc>
                    <a:spcBef>
                      <a:spcPct val="0"/>
                    </a:spcBef>
                    <a:spcAft>
                      <a:spcPct val="0"/>
                    </a:spcAft>
                  </a:pPr>
                  <a:r>
                    <a:rPr lang="en-US" sz="300" b="1" dirty="0">
                      <a:gradFill>
                        <a:gsLst>
                          <a:gs pos="0">
                            <a:srgbClr val="FFFFFF"/>
                          </a:gs>
                          <a:gs pos="100000">
                            <a:srgbClr val="FFFFFF"/>
                          </a:gs>
                        </a:gsLst>
                        <a:lin ang="5400000" scaled="0"/>
                      </a:gradFill>
                      <a:latin typeface="Segoe Pro" panose="020B0502040504020203" pitchFamily="34" charset="0"/>
                      <a:ea typeface="Segoe UI" pitchFamily="34" charset="0"/>
                      <a:cs typeface="Segoe UI" pitchFamily="34" charset="0"/>
                    </a:rPr>
                    <a:t>Encrypt</a:t>
                  </a:r>
                </a:p>
              </p:txBody>
            </p:sp>
            <p:pic>
              <p:nvPicPr>
                <p:cNvPr id="335" name="Picture 3" descr="C:\Users\hannahr\Dropbox\MOD Servers Metro Icon Library\victor melniciuc\PNGs\Tech_Words\TechWords_06-13-12-Security.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46816" y="5263393"/>
                  <a:ext cx="539743" cy="5675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9" name="Group 308"/>
              <p:cNvGrpSpPr/>
              <p:nvPr/>
            </p:nvGrpSpPr>
            <p:grpSpPr>
              <a:xfrm>
                <a:off x="4205015" y="5691079"/>
                <a:ext cx="940418" cy="914865"/>
                <a:chOff x="4998880" y="5385922"/>
                <a:chExt cx="940418" cy="914865"/>
              </a:xfrm>
            </p:grpSpPr>
            <p:sp>
              <p:nvSpPr>
                <p:cNvPr id="330" name="Rectangle 329"/>
                <p:cNvSpPr/>
                <p:nvPr/>
              </p:nvSpPr>
              <p:spPr bwMode="auto">
                <a:xfrm>
                  <a:off x="5011888" y="5385922"/>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300" kern="0" dirty="0">
                    <a:gradFill>
                      <a:gsLst>
                        <a:gs pos="0">
                          <a:srgbClr val="FFFFFF"/>
                        </a:gs>
                        <a:gs pos="100000">
                          <a:srgbClr val="FFFFFF"/>
                        </a:gs>
                      </a:gsLst>
                      <a:lin ang="5400000" scaled="0"/>
                    </a:gradFill>
                  </a:endParaRPr>
                </a:p>
              </p:txBody>
            </p:sp>
            <p:sp>
              <p:nvSpPr>
                <p:cNvPr id="331" name="Rectangle 330"/>
                <p:cNvSpPr/>
                <p:nvPr/>
              </p:nvSpPr>
              <p:spPr>
                <a:xfrm>
                  <a:off x="4998880" y="5966266"/>
                  <a:ext cx="940418" cy="334521"/>
                </a:xfrm>
                <a:prstGeom prst="rect">
                  <a:avLst/>
                </a:prstGeom>
              </p:spPr>
              <p:txBody>
                <a:bodyPr wrap="none">
                  <a:spAutoFit/>
                </a:bodyPr>
                <a:lstStyle/>
                <a:p>
                  <a:pPr algn="ctr" defTabSz="950481" fontAlgn="base">
                    <a:lnSpc>
                      <a:spcPct val="90000"/>
                    </a:lnSpc>
                    <a:spcBef>
                      <a:spcPct val="0"/>
                    </a:spcBef>
                    <a:spcAft>
                      <a:spcPct val="0"/>
                    </a:spcAft>
                  </a:pPr>
                  <a:r>
                    <a:rPr lang="en-US" sz="300" b="1" dirty="0">
                      <a:gradFill>
                        <a:gsLst>
                          <a:gs pos="0">
                            <a:srgbClr val="FFFFFF"/>
                          </a:gs>
                          <a:gs pos="100000">
                            <a:srgbClr val="FFFFFF"/>
                          </a:gs>
                        </a:gsLst>
                        <a:lin ang="5400000" scaled="0"/>
                      </a:gradFill>
                      <a:latin typeface="Segoe Pro" panose="020B0502040504020203" pitchFamily="34" charset="0"/>
                      <a:ea typeface="Segoe UI" pitchFamily="34" charset="0"/>
                      <a:cs typeface="Segoe UI" pitchFamily="34" charset="0"/>
                    </a:rPr>
                    <a:t>Audit</a:t>
                  </a:r>
                </a:p>
              </p:txBody>
            </p:sp>
            <p:sp>
              <p:nvSpPr>
                <p:cNvPr id="332" name="Freeform 7"/>
                <p:cNvSpPr>
                  <a:spLocks noEditPoints="1"/>
                </p:cNvSpPr>
                <p:nvPr/>
              </p:nvSpPr>
              <p:spPr bwMode="black">
                <a:xfrm>
                  <a:off x="5285211" y="5508136"/>
                  <a:ext cx="367754" cy="427526"/>
                </a:xfrm>
                <a:custGeom>
                  <a:avLst/>
                  <a:gdLst>
                    <a:gd name="T0" fmla="*/ 52 w 300"/>
                    <a:gd name="T1" fmla="*/ 268 h 300"/>
                    <a:gd name="T2" fmla="*/ 62 w 300"/>
                    <a:gd name="T3" fmla="*/ 255 h 300"/>
                    <a:gd name="T4" fmla="*/ 77 w 300"/>
                    <a:gd name="T5" fmla="*/ 230 h 300"/>
                    <a:gd name="T6" fmla="*/ 46 w 300"/>
                    <a:gd name="T7" fmla="*/ 204 h 300"/>
                    <a:gd name="T8" fmla="*/ 15 w 300"/>
                    <a:gd name="T9" fmla="*/ 233 h 300"/>
                    <a:gd name="T10" fmla="*/ 33 w 300"/>
                    <a:gd name="T11" fmla="*/ 219 h 300"/>
                    <a:gd name="T12" fmla="*/ 60 w 300"/>
                    <a:gd name="T13" fmla="*/ 219 h 300"/>
                    <a:gd name="T14" fmla="*/ 63 w 300"/>
                    <a:gd name="T15" fmla="*/ 238 h 300"/>
                    <a:gd name="T16" fmla="*/ 46 w 300"/>
                    <a:gd name="T17" fmla="*/ 255 h 300"/>
                    <a:gd name="T18" fmla="*/ 39 w 300"/>
                    <a:gd name="T19" fmla="*/ 275 h 300"/>
                    <a:gd name="T20" fmla="*/ 51 w 300"/>
                    <a:gd name="T21" fmla="*/ 279 h 300"/>
                    <a:gd name="T22" fmla="*/ 51 w 300"/>
                    <a:gd name="T23" fmla="*/ 288 h 300"/>
                    <a:gd name="T24" fmla="*/ 39 w 300"/>
                    <a:gd name="T25" fmla="*/ 300 h 300"/>
                    <a:gd name="T26" fmla="*/ 300 w 300"/>
                    <a:gd name="T27" fmla="*/ 216 h 300"/>
                    <a:gd name="T28" fmla="*/ 218 w 300"/>
                    <a:gd name="T29" fmla="*/ 300 h 300"/>
                    <a:gd name="T30" fmla="*/ 220 w 300"/>
                    <a:gd name="T31" fmla="*/ 263 h 300"/>
                    <a:gd name="T32" fmla="*/ 277 w 300"/>
                    <a:gd name="T33" fmla="*/ 216 h 300"/>
                    <a:gd name="T34" fmla="*/ 149 w 300"/>
                    <a:gd name="T35" fmla="*/ 228 h 300"/>
                    <a:gd name="T36" fmla="*/ 119 w 300"/>
                    <a:gd name="T37" fmla="*/ 242 h 300"/>
                    <a:gd name="T38" fmla="*/ 149 w 300"/>
                    <a:gd name="T39" fmla="*/ 262 h 300"/>
                    <a:gd name="T40" fmla="*/ 177 w 300"/>
                    <a:gd name="T41" fmla="*/ 252 h 300"/>
                    <a:gd name="T42" fmla="*/ 255 w 300"/>
                    <a:gd name="T43" fmla="*/ 75 h 300"/>
                    <a:gd name="T44" fmla="*/ 259 w 300"/>
                    <a:gd name="T45" fmla="*/ 59 h 300"/>
                    <a:gd name="T46" fmla="*/ 278 w 300"/>
                    <a:gd name="T47" fmla="*/ 38 h 300"/>
                    <a:gd name="T48" fmla="*/ 272 w 300"/>
                    <a:gd name="T49" fmla="*/ 8 h 300"/>
                    <a:gd name="T50" fmla="*/ 228 w 300"/>
                    <a:gd name="T51" fmla="*/ 7 h 300"/>
                    <a:gd name="T52" fmla="*/ 231 w 300"/>
                    <a:gd name="T53" fmla="*/ 29 h 300"/>
                    <a:gd name="T54" fmla="*/ 250 w 300"/>
                    <a:gd name="T55" fmla="*/ 10 h 300"/>
                    <a:gd name="T56" fmla="*/ 269 w 300"/>
                    <a:gd name="T57" fmla="*/ 26 h 300"/>
                    <a:gd name="T58" fmla="*/ 259 w 300"/>
                    <a:gd name="T59" fmla="*/ 43 h 300"/>
                    <a:gd name="T60" fmla="*/ 245 w 300"/>
                    <a:gd name="T61" fmla="*/ 59 h 300"/>
                    <a:gd name="T62" fmla="*/ 243 w 300"/>
                    <a:gd name="T63" fmla="*/ 75 h 300"/>
                    <a:gd name="T64" fmla="*/ 255 w 300"/>
                    <a:gd name="T65" fmla="*/ 96 h 300"/>
                    <a:gd name="T66" fmla="*/ 243 w 300"/>
                    <a:gd name="T67" fmla="*/ 84 h 300"/>
                    <a:gd name="T68" fmla="*/ 255 w 300"/>
                    <a:gd name="T69" fmla="*/ 96 h 300"/>
                    <a:gd name="T70" fmla="*/ 49 w 300"/>
                    <a:gd name="T71" fmla="*/ 84 h 300"/>
                    <a:gd name="T72" fmla="*/ 0 w 300"/>
                    <a:gd name="T73" fmla="*/ 47 h 300"/>
                    <a:gd name="T74" fmla="*/ 35 w 300"/>
                    <a:gd name="T75" fmla="*/ 68 h 300"/>
                    <a:gd name="T76" fmla="*/ 102 w 300"/>
                    <a:gd name="T77" fmla="*/ 0 h 300"/>
                    <a:gd name="T78" fmla="*/ 147 w 300"/>
                    <a:gd name="T79" fmla="*/ 58 h 300"/>
                    <a:gd name="T80" fmla="*/ 177 w 300"/>
                    <a:gd name="T81" fmla="*/ 38 h 300"/>
                    <a:gd name="T82" fmla="*/ 147 w 300"/>
                    <a:gd name="T83" fmla="*/ 24 h 300"/>
                    <a:gd name="T84" fmla="*/ 147 w 300"/>
                    <a:gd name="T85" fmla="*/ 72 h 300"/>
                    <a:gd name="T86" fmla="*/ 56 w 300"/>
                    <a:gd name="T87" fmla="*/ 151 h 300"/>
                    <a:gd name="T88" fmla="*/ 36 w 300"/>
                    <a:gd name="T89" fmla="*/ 121 h 300"/>
                    <a:gd name="T90" fmla="*/ 22 w 300"/>
                    <a:gd name="T91" fmla="*/ 151 h 300"/>
                    <a:gd name="T92" fmla="*/ 70 w 300"/>
                    <a:gd name="T93" fmla="*/ 151 h 300"/>
                    <a:gd name="T94" fmla="*/ 240 w 300"/>
                    <a:gd name="T95" fmla="*/ 149 h 300"/>
                    <a:gd name="T96" fmla="*/ 260 w 300"/>
                    <a:gd name="T97" fmla="*/ 179 h 300"/>
                    <a:gd name="T98" fmla="*/ 274 w 300"/>
                    <a:gd name="T99" fmla="*/ 149 h 300"/>
                    <a:gd name="T100" fmla="*/ 226 w 300"/>
                    <a:gd name="T101" fmla="*/ 14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0" h="300">
                      <a:moveTo>
                        <a:pt x="51" y="279"/>
                      </a:moveTo>
                      <a:cubicBezTo>
                        <a:pt x="51" y="274"/>
                        <a:pt x="51" y="270"/>
                        <a:pt x="52" y="268"/>
                      </a:cubicBezTo>
                      <a:cubicBezTo>
                        <a:pt x="52" y="266"/>
                        <a:pt x="53" y="264"/>
                        <a:pt x="55" y="263"/>
                      </a:cubicBezTo>
                      <a:cubicBezTo>
                        <a:pt x="56" y="261"/>
                        <a:pt x="58" y="259"/>
                        <a:pt x="62" y="255"/>
                      </a:cubicBezTo>
                      <a:cubicBezTo>
                        <a:pt x="68" y="250"/>
                        <a:pt x="72" y="246"/>
                        <a:pt x="74" y="242"/>
                      </a:cubicBezTo>
                      <a:cubicBezTo>
                        <a:pt x="76" y="239"/>
                        <a:pt x="77" y="235"/>
                        <a:pt x="77" y="230"/>
                      </a:cubicBezTo>
                      <a:cubicBezTo>
                        <a:pt x="77" y="223"/>
                        <a:pt x="74" y="217"/>
                        <a:pt x="68" y="212"/>
                      </a:cubicBezTo>
                      <a:cubicBezTo>
                        <a:pt x="63" y="207"/>
                        <a:pt x="55" y="204"/>
                        <a:pt x="46" y="204"/>
                      </a:cubicBezTo>
                      <a:cubicBezTo>
                        <a:pt x="37" y="204"/>
                        <a:pt x="30" y="206"/>
                        <a:pt x="24" y="211"/>
                      </a:cubicBezTo>
                      <a:cubicBezTo>
                        <a:pt x="18" y="217"/>
                        <a:pt x="15" y="225"/>
                        <a:pt x="15" y="233"/>
                      </a:cubicBezTo>
                      <a:cubicBezTo>
                        <a:pt x="27" y="233"/>
                        <a:pt x="27" y="233"/>
                        <a:pt x="27" y="233"/>
                      </a:cubicBezTo>
                      <a:cubicBezTo>
                        <a:pt x="28" y="227"/>
                        <a:pt x="28" y="223"/>
                        <a:pt x="33" y="219"/>
                      </a:cubicBezTo>
                      <a:cubicBezTo>
                        <a:pt x="37" y="216"/>
                        <a:pt x="41" y="214"/>
                        <a:pt x="46" y="214"/>
                      </a:cubicBezTo>
                      <a:cubicBezTo>
                        <a:pt x="51" y="214"/>
                        <a:pt x="57" y="216"/>
                        <a:pt x="60" y="219"/>
                      </a:cubicBezTo>
                      <a:cubicBezTo>
                        <a:pt x="64" y="223"/>
                        <a:pt x="65" y="226"/>
                        <a:pt x="65" y="230"/>
                      </a:cubicBezTo>
                      <a:cubicBezTo>
                        <a:pt x="65" y="233"/>
                        <a:pt x="64" y="236"/>
                        <a:pt x="63" y="238"/>
                      </a:cubicBezTo>
                      <a:cubicBezTo>
                        <a:pt x="61" y="240"/>
                        <a:pt x="59" y="243"/>
                        <a:pt x="55" y="247"/>
                      </a:cubicBezTo>
                      <a:cubicBezTo>
                        <a:pt x="51" y="251"/>
                        <a:pt x="48" y="253"/>
                        <a:pt x="46" y="255"/>
                      </a:cubicBezTo>
                      <a:cubicBezTo>
                        <a:pt x="44" y="258"/>
                        <a:pt x="42" y="260"/>
                        <a:pt x="41" y="263"/>
                      </a:cubicBezTo>
                      <a:cubicBezTo>
                        <a:pt x="40" y="266"/>
                        <a:pt x="39" y="270"/>
                        <a:pt x="39" y="275"/>
                      </a:cubicBezTo>
                      <a:cubicBezTo>
                        <a:pt x="39" y="276"/>
                        <a:pt x="39" y="277"/>
                        <a:pt x="39" y="279"/>
                      </a:cubicBezTo>
                      <a:lnTo>
                        <a:pt x="51" y="279"/>
                      </a:lnTo>
                      <a:close/>
                      <a:moveTo>
                        <a:pt x="51" y="300"/>
                      </a:moveTo>
                      <a:cubicBezTo>
                        <a:pt x="51" y="288"/>
                        <a:pt x="51" y="288"/>
                        <a:pt x="51" y="288"/>
                      </a:cubicBezTo>
                      <a:cubicBezTo>
                        <a:pt x="39" y="288"/>
                        <a:pt x="39" y="288"/>
                        <a:pt x="39" y="288"/>
                      </a:cubicBezTo>
                      <a:cubicBezTo>
                        <a:pt x="39" y="300"/>
                        <a:pt x="39" y="300"/>
                        <a:pt x="39" y="300"/>
                      </a:cubicBezTo>
                      <a:lnTo>
                        <a:pt x="51" y="300"/>
                      </a:lnTo>
                      <a:close/>
                      <a:moveTo>
                        <a:pt x="300" y="216"/>
                      </a:moveTo>
                      <a:cubicBezTo>
                        <a:pt x="247" y="300"/>
                        <a:pt x="247" y="300"/>
                        <a:pt x="247" y="300"/>
                      </a:cubicBezTo>
                      <a:cubicBezTo>
                        <a:pt x="218" y="300"/>
                        <a:pt x="218" y="300"/>
                        <a:pt x="218" y="300"/>
                      </a:cubicBezTo>
                      <a:cubicBezTo>
                        <a:pt x="198" y="263"/>
                        <a:pt x="198" y="263"/>
                        <a:pt x="198" y="263"/>
                      </a:cubicBezTo>
                      <a:cubicBezTo>
                        <a:pt x="220" y="263"/>
                        <a:pt x="220" y="263"/>
                        <a:pt x="220" y="263"/>
                      </a:cubicBezTo>
                      <a:cubicBezTo>
                        <a:pt x="233" y="285"/>
                        <a:pt x="233" y="285"/>
                        <a:pt x="233" y="285"/>
                      </a:cubicBezTo>
                      <a:cubicBezTo>
                        <a:pt x="277" y="216"/>
                        <a:pt x="277" y="216"/>
                        <a:pt x="277" y="216"/>
                      </a:cubicBezTo>
                      <a:lnTo>
                        <a:pt x="300" y="216"/>
                      </a:lnTo>
                      <a:close/>
                      <a:moveTo>
                        <a:pt x="149" y="228"/>
                      </a:moveTo>
                      <a:cubicBezTo>
                        <a:pt x="149" y="242"/>
                        <a:pt x="149" y="242"/>
                        <a:pt x="149" y="242"/>
                      </a:cubicBezTo>
                      <a:cubicBezTo>
                        <a:pt x="119" y="242"/>
                        <a:pt x="119" y="242"/>
                        <a:pt x="119" y="242"/>
                      </a:cubicBezTo>
                      <a:cubicBezTo>
                        <a:pt x="119" y="262"/>
                        <a:pt x="119" y="262"/>
                        <a:pt x="119" y="262"/>
                      </a:cubicBezTo>
                      <a:cubicBezTo>
                        <a:pt x="149" y="262"/>
                        <a:pt x="149" y="262"/>
                        <a:pt x="149" y="262"/>
                      </a:cubicBezTo>
                      <a:cubicBezTo>
                        <a:pt x="149" y="276"/>
                        <a:pt x="149" y="276"/>
                        <a:pt x="149" y="276"/>
                      </a:cubicBezTo>
                      <a:cubicBezTo>
                        <a:pt x="177" y="252"/>
                        <a:pt x="177" y="252"/>
                        <a:pt x="177" y="252"/>
                      </a:cubicBezTo>
                      <a:lnTo>
                        <a:pt x="149" y="228"/>
                      </a:lnTo>
                      <a:close/>
                      <a:moveTo>
                        <a:pt x="255" y="75"/>
                      </a:moveTo>
                      <a:cubicBezTo>
                        <a:pt x="255" y="70"/>
                        <a:pt x="255" y="66"/>
                        <a:pt x="256" y="64"/>
                      </a:cubicBezTo>
                      <a:cubicBezTo>
                        <a:pt x="256" y="62"/>
                        <a:pt x="257" y="60"/>
                        <a:pt x="259" y="59"/>
                      </a:cubicBezTo>
                      <a:cubicBezTo>
                        <a:pt x="260" y="57"/>
                        <a:pt x="262" y="55"/>
                        <a:pt x="266" y="51"/>
                      </a:cubicBezTo>
                      <a:cubicBezTo>
                        <a:pt x="272" y="46"/>
                        <a:pt x="276" y="42"/>
                        <a:pt x="278" y="38"/>
                      </a:cubicBezTo>
                      <a:cubicBezTo>
                        <a:pt x="280" y="35"/>
                        <a:pt x="281" y="31"/>
                        <a:pt x="281" y="26"/>
                      </a:cubicBezTo>
                      <a:cubicBezTo>
                        <a:pt x="281" y="19"/>
                        <a:pt x="278" y="13"/>
                        <a:pt x="272" y="8"/>
                      </a:cubicBezTo>
                      <a:cubicBezTo>
                        <a:pt x="267" y="3"/>
                        <a:pt x="259" y="0"/>
                        <a:pt x="250" y="0"/>
                      </a:cubicBezTo>
                      <a:cubicBezTo>
                        <a:pt x="241" y="0"/>
                        <a:pt x="234" y="2"/>
                        <a:pt x="228" y="7"/>
                      </a:cubicBezTo>
                      <a:cubicBezTo>
                        <a:pt x="222" y="13"/>
                        <a:pt x="219" y="21"/>
                        <a:pt x="219" y="29"/>
                      </a:cubicBezTo>
                      <a:cubicBezTo>
                        <a:pt x="231" y="29"/>
                        <a:pt x="231" y="29"/>
                        <a:pt x="231" y="29"/>
                      </a:cubicBezTo>
                      <a:cubicBezTo>
                        <a:pt x="232" y="23"/>
                        <a:pt x="232" y="19"/>
                        <a:pt x="237" y="15"/>
                      </a:cubicBezTo>
                      <a:cubicBezTo>
                        <a:pt x="241" y="12"/>
                        <a:pt x="245" y="10"/>
                        <a:pt x="250" y="10"/>
                      </a:cubicBezTo>
                      <a:cubicBezTo>
                        <a:pt x="255" y="10"/>
                        <a:pt x="261" y="12"/>
                        <a:pt x="264" y="15"/>
                      </a:cubicBezTo>
                      <a:cubicBezTo>
                        <a:pt x="268" y="19"/>
                        <a:pt x="269" y="22"/>
                        <a:pt x="269" y="26"/>
                      </a:cubicBezTo>
                      <a:cubicBezTo>
                        <a:pt x="269" y="29"/>
                        <a:pt x="268" y="32"/>
                        <a:pt x="267" y="34"/>
                      </a:cubicBezTo>
                      <a:cubicBezTo>
                        <a:pt x="265" y="36"/>
                        <a:pt x="263" y="39"/>
                        <a:pt x="259" y="43"/>
                      </a:cubicBezTo>
                      <a:cubicBezTo>
                        <a:pt x="255" y="47"/>
                        <a:pt x="252" y="49"/>
                        <a:pt x="250" y="51"/>
                      </a:cubicBezTo>
                      <a:cubicBezTo>
                        <a:pt x="248" y="54"/>
                        <a:pt x="246" y="56"/>
                        <a:pt x="245" y="59"/>
                      </a:cubicBezTo>
                      <a:cubicBezTo>
                        <a:pt x="244" y="62"/>
                        <a:pt x="243" y="66"/>
                        <a:pt x="243" y="71"/>
                      </a:cubicBezTo>
                      <a:cubicBezTo>
                        <a:pt x="243" y="72"/>
                        <a:pt x="243" y="73"/>
                        <a:pt x="243" y="75"/>
                      </a:cubicBezTo>
                      <a:lnTo>
                        <a:pt x="255" y="75"/>
                      </a:lnTo>
                      <a:close/>
                      <a:moveTo>
                        <a:pt x="255" y="96"/>
                      </a:moveTo>
                      <a:cubicBezTo>
                        <a:pt x="255" y="84"/>
                        <a:pt x="255" y="84"/>
                        <a:pt x="255" y="84"/>
                      </a:cubicBezTo>
                      <a:cubicBezTo>
                        <a:pt x="243" y="84"/>
                        <a:pt x="243" y="84"/>
                        <a:pt x="243" y="84"/>
                      </a:cubicBezTo>
                      <a:cubicBezTo>
                        <a:pt x="243" y="96"/>
                        <a:pt x="243" y="96"/>
                        <a:pt x="243" y="96"/>
                      </a:cubicBezTo>
                      <a:lnTo>
                        <a:pt x="255" y="96"/>
                      </a:lnTo>
                      <a:close/>
                      <a:moveTo>
                        <a:pt x="102" y="0"/>
                      </a:moveTo>
                      <a:cubicBezTo>
                        <a:pt x="49" y="84"/>
                        <a:pt x="49" y="84"/>
                        <a:pt x="49" y="84"/>
                      </a:cubicBezTo>
                      <a:cubicBezTo>
                        <a:pt x="20" y="84"/>
                        <a:pt x="20" y="84"/>
                        <a:pt x="20" y="84"/>
                      </a:cubicBezTo>
                      <a:cubicBezTo>
                        <a:pt x="0" y="47"/>
                        <a:pt x="0" y="47"/>
                        <a:pt x="0" y="47"/>
                      </a:cubicBezTo>
                      <a:cubicBezTo>
                        <a:pt x="22" y="47"/>
                        <a:pt x="22" y="47"/>
                        <a:pt x="22" y="47"/>
                      </a:cubicBezTo>
                      <a:cubicBezTo>
                        <a:pt x="35" y="68"/>
                        <a:pt x="35" y="68"/>
                        <a:pt x="35" y="68"/>
                      </a:cubicBezTo>
                      <a:cubicBezTo>
                        <a:pt x="79" y="0"/>
                        <a:pt x="79" y="0"/>
                        <a:pt x="79" y="0"/>
                      </a:cubicBezTo>
                      <a:lnTo>
                        <a:pt x="102" y="0"/>
                      </a:lnTo>
                      <a:close/>
                      <a:moveTo>
                        <a:pt x="147" y="72"/>
                      </a:moveTo>
                      <a:cubicBezTo>
                        <a:pt x="147" y="58"/>
                        <a:pt x="147" y="58"/>
                        <a:pt x="147" y="58"/>
                      </a:cubicBezTo>
                      <a:cubicBezTo>
                        <a:pt x="177" y="58"/>
                        <a:pt x="177" y="58"/>
                        <a:pt x="177" y="58"/>
                      </a:cubicBezTo>
                      <a:cubicBezTo>
                        <a:pt x="177" y="38"/>
                        <a:pt x="177" y="38"/>
                        <a:pt x="177" y="38"/>
                      </a:cubicBezTo>
                      <a:cubicBezTo>
                        <a:pt x="147" y="38"/>
                        <a:pt x="147" y="38"/>
                        <a:pt x="147" y="38"/>
                      </a:cubicBezTo>
                      <a:cubicBezTo>
                        <a:pt x="147" y="24"/>
                        <a:pt x="147" y="24"/>
                        <a:pt x="147" y="24"/>
                      </a:cubicBezTo>
                      <a:cubicBezTo>
                        <a:pt x="119" y="48"/>
                        <a:pt x="119" y="48"/>
                        <a:pt x="119" y="48"/>
                      </a:cubicBezTo>
                      <a:lnTo>
                        <a:pt x="147" y="72"/>
                      </a:lnTo>
                      <a:close/>
                      <a:moveTo>
                        <a:pt x="70" y="151"/>
                      </a:moveTo>
                      <a:cubicBezTo>
                        <a:pt x="56" y="151"/>
                        <a:pt x="56" y="151"/>
                        <a:pt x="56" y="151"/>
                      </a:cubicBezTo>
                      <a:cubicBezTo>
                        <a:pt x="56" y="121"/>
                        <a:pt x="56" y="121"/>
                        <a:pt x="56" y="121"/>
                      </a:cubicBezTo>
                      <a:cubicBezTo>
                        <a:pt x="36" y="121"/>
                        <a:pt x="36" y="121"/>
                        <a:pt x="36" y="121"/>
                      </a:cubicBezTo>
                      <a:cubicBezTo>
                        <a:pt x="36" y="151"/>
                        <a:pt x="36" y="151"/>
                        <a:pt x="36" y="151"/>
                      </a:cubicBezTo>
                      <a:cubicBezTo>
                        <a:pt x="22" y="151"/>
                        <a:pt x="22" y="151"/>
                        <a:pt x="22" y="151"/>
                      </a:cubicBezTo>
                      <a:cubicBezTo>
                        <a:pt x="46" y="179"/>
                        <a:pt x="46" y="179"/>
                        <a:pt x="46" y="179"/>
                      </a:cubicBezTo>
                      <a:lnTo>
                        <a:pt x="70" y="151"/>
                      </a:lnTo>
                      <a:close/>
                      <a:moveTo>
                        <a:pt x="226" y="149"/>
                      </a:moveTo>
                      <a:cubicBezTo>
                        <a:pt x="240" y="149"/>
                        <a:pt x="240" y="149"/>
                        <a:pt x="240" y="149"/>
                      </a:cubicBezTo>
                      <a:cubicBezTo>
                        <a:pt x="240" y="179"/>
                        <a:pt x="240" y="179"/>
                        <a:pt x="240" y="179"/>
                      </a:cubicBezTo>
                      <a:cubicBezTo>
                        <a:pt x="260" y="179"/>
                        <a:pt x="260" y="179"/>
                        <a:pt x="260" y="179"/>
                      </a:cubicBezTo>
                      <a:cubicBezTo>
                        <a:pt x="260" y="149"/>
                        <a:pt x="260" y="149"/>
                        <a:pt x="260" y="149"/>
                      </a:cubicBezTo>
                      <a:cubicBezTo>
                        <a:pt x="274" y="149"/>
                        <a:pt x="274" y="149"/>
                        <a:pt x="274" y="149"/>
                      </a:cubicBezTo>
                      <a:cubicBezTo>
                        <a:pt x="250" y="121"/>
                        <a:pt x="250" y="121"/>
                        <a:pt x="250" y="121"/>
                      </a:cubicBezTo>
                      <a:lnTo>
                        <a:pt x="226" y="149"/>
                      </a:lnTo>
                      <a:close/>
                    </a:path>
                  </a:pathLst>
                </a:custGeom>
                <a:solidFill>
                  <a:srgbClr val="FFFFFF"/>
                </a:solidFill>
                <a:ln>
                  <a:noFill/>
                </a:ln>
              </p:spPr>
              <p:txBody>
                <a:bodyPr vert="horz" wrap="square" lIns="83907" tIns="41954" rIns="83907" bIns="41954" numCol="1" anchor="t" anchorCtr="0" compatLnSpc="1">
                  <a:prstTxWarp prst="textNoShape">
                    <a:avLst/>
                  </a:prstTxWarp>
                </a:bodyPr>
                <a:lstStyle/>
                <a:p>
                  <a:pPr defTabSz="950756"/>
                  <a:endParaRPr lang="en-US" sz="300" dirty="0">
                    <a:solidFill>
                      <a:srgbClr val="FFFFFF"/>
                    </a:solidFill>
                  </a:endParaRPr>
                </a:p>
              </p:txBody>
            </p:sp>
          </p:grpSp>
          <p:grpSp>
            <p:nvGrpSpPr>
              <p:cNvPr id="310" name="Group 309"/>
              <p:cNvGrpSpPr/>
              <p:nvPr/>
            </p:nvGrpSpPr>
            <p:grpSpPr>
              <a:xfrm>
                <a:off x="5072897" y="5691079"/>
                <a:ext cx="1071487" cy="916959"/>
                <a:chOff x="4933348" y="5385922"/>
                <a:chExt cx="1071487" cy="916959"/>
              </a:xfrm>
            </p:grpSpPr>
            <p:sp>
              <p:nvSpPr>
                <p:cNvPr id="327" name="Rectangle 326"/>
                <p:cNvSpPr/>
                <p:nvPr/>
              </p:nvSpPr>
              <p:spPr bwMode="auto">
                <a:xfrm>
                  <a:off x="5011888" y="5385922"/>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300" kern="0" dirty="0">
                    <a:gradFill>
                      <a:gsLst>
                        <a:gs pos="0">
                          <a:srgbClr val="FFFFFF"/>
                        </a:gs>
                        <a:gs pos="100000">
                          <a:srgbClr val="FFFFFF"/>
                        </a:gs>
                      </a:gsLst>
                      <a:lin ang="5400000" scaled="0"/>
                    </a:gradFill>
                  </a:endParaRPr>
                </a:p>
              </p:txBody>
            </p:sp>
            <p:sp>
              <p:nvSpPr>
                <p:cNvPr id="328" name="Rectangle 327"/>
                <p:cNvSpPr/>
                <p:nvPr/>
              </p:nvSpPr>
              <p:spPr>
                <a:xfrm>
                  <a:off x="4933348" y="5966266"/>
                  <a:ext cx="1071487" cy="336615"/>
                </a:xfrm>
                <a:prstGeom prst="rect">
                  <a:avLst/>
                </a:prstGeom>
              </p:spPr>
              <p:txBody>
                <a:bodyPr wrap="none">
                  <a:spAutoFit/>
                </a:bodyPr>
                <a:lstStyle/>
                <a:p>
                  <a:pPr algn="ctr" defTabSz="950481" fontAlgn="base">
                    <a:lnSpc>
                      <a:spcPct val="90000"/>
                    </a:lnSpc>
                    <a:spcBef>
                      <a:spcPct val="0"/>
                    </a:spcBef>
                    <a:spcAft>
                      <a:spcPct val="0"/>
                    </a:spcAft>
                  </a:pPr>
                  <a:r>
                    <a:rPr lang="en-US" sz="300" b="1" dirty="0">
                      <a:gradFill>
                        <a:gsLst>
                          <a:gs pos="0">
                            <a:srgbClr val="FFFFFF"/>
                          </a:gs>
                          <a:gs pos="100000">
                            <a:srgbClr val="FFFFFF"/>
                          </a:gs>
                        </a:gsLst>
                        <a:lin ang="5400000" scaled="0"/>
                      </a:gradFill>
                      <a:latin typeface="Segoe Pro" panose="020B0502040504020203" pitchFamily="34" charset="0"/>
                      <a:ea typeface="Segoe UI" pitchFamily="34" charset="0"/>
                      <a:cs typeface="Segoe UI" pitchFamily="34" charset="0"/>
                    </a:rPr>
                    <a:t>Archive</a:t>
                  </a:r>
                </a:p>
              </p:txBody>
            </p:sp>
            <p:pic>
              <p:nvPicPr>
                <p:cNvPr id="329" name="Picture 328"/>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305111" y="5475476"/>
                  <a:ext cx="327953" cy="4012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1" name="Group 310"/>
              <p:cNvGrpSpPr/>
              <p:nvPr/>
            </p:nvGrpSpPr>
            <p:grpSpPr>
              <a:xfrm>
                <a:off x="5973784" y="5691079"/>
                <a:ext cx="1137021" cy="916959"/>
                <a:chOff x="4900581" y="5385922"/>
                <a:chExt cx="1137021" cy="916959"/>
              </a:xfrm>
            </p:grpSpPr>
            <p:sp>
              <p:nvSpPr>
                <p:cNvPr id="324" name="Rectangle 323"/>
                <p:cNvSpPr/>
                <p:nvPr/>
              </p:nvSpPr>
              <p:spPr bwMode="auto">
                <a:xfrm>
                  <a:off x="5011888" y="5385922"/>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300" kern="0" dirty="0">
                    <a:gradFill>
                      <a:gsLst>
                        <a:gs pos="0">
                          <a:srgbClr val="FFFFFF"/>
                        </a:gs>
                        <a:gs pos="100000">
                          <a:srgbClr val="FFFFFF"/>
                        </a:gs>
                      </a:gsLst>
                      <a:lin ang="5400000" scaled="0"/>
                    </a:gradFill>
                  </a:endParaRPr>
                </a:p>
              </p:txBody>
            </p:sp>
            <p:sp>
              <p:nvSpPr>
                <p:cNvPr id="325" name="Rectangle 324"/>
                <p:cNvSpPr/>
                <p:nvPr/>
              </p:nvSpPr>
              <p:spPr>
                <a:xfrm>
                  <a:off x="4900581" y="5966266"/>
                  <a:ext cx="1137021" cy="336615"/>
                </a:xfrm>
                <a:prstGeom prst="rect">
                  <a:avLst/>
                </a:prstGeom>
              </p:spPr>
              <p:txBody>
                <a:bodyPr wrap="none">
                  <a:spAutoFit/>
                </a:bodyPr>
                <a:lstStyle/>
                <a:p>
                  <a:pPr algn="ctr" defTabSz="950481" fontAlgn="base">
                    <a:lnSpc>
                      <a:spcPct val="90000"/>
                    </a:lnSpc>
                    <a:spcBef>
                      <a:spcPct val="0"/>
                    </a:spcBef>
                    <a:spcAft>
                      <a:spcPct val="0"/>
                    </a:spcAft>
                  </a:pPr>
                  <a:r>
                    <a:rPr lang="en-US" sz="300" b="1" dirty="0">
                      <a:gradFill>
                        <a:gsLst>
                          <a:gs pos="0">
                            <a:srgbClr val="FFFFFF"/>
                          </a:gs>
                          <a:gs pos="100000">
                            <a:srgbClr val="FFFFFF"/>
                          </a:gs>
                        </a:gsLst>
                        <a:lin ang="5400000" scaled="0"/>
                      </a:gradFill>
                      <a:latin typeface="Segoe Pro" panose="020B0502040504020203" pitchFamily="34" charset="0"/>
                      <a:ea typeface="Segoe UI" pitchFamily="34" charset="0"/>
                      <a:cs typeface="Segoe UI" pitchFamily="34" charset="0"/>
                    </a:rPr>
                    <a:t>Discover</a:t>
                  </a:r>
                </a:p>
              </p:txBody>
            </p:sp>
            <p:sp>
              <p:nvSpPr>
                <p:cNvPr id="326" name="Freeform 8"/>
                <p:cNvSpPr>
                  <a:spLocks noChangeAspect="1" noEditPoints="1"/>
                </p:cNvSpPr>
                <p:nvPr/>
              </p:nvSpPr>
              <p:spPr bwMode="black">
                <a:xfrm>
                  <a:off x="5264650" y="5486920"/>
                  <a:ext cx="408875" cy="430899"/>
                </a:xfrm>
                <a:custGeom>
                  <a:avLst/>
                  <a:gdLst>
                    <a:gd name="T0" fmla="*/ 226 w 300"/>
                    <a:gd name="T1" fmla="*/ 193 h 300"/>
                    <a:gd name="T2" fmla="*/ 233 w 300"/>
                    <a:gd name="T3" fmla="*/ 157 h 300"/>
                    <a:gd name="T4" fmla="*/ 233 w 300"/>
                    <a:gd name="T5" fmla="*/ 128 h 300"/>
                    <a:gd name="T6" fmla="*/ 142 w 300"/>
                    <a:gd name="T7" fmla="*/ 51 h 300"/>
                    <a:gd name="T8" fmla="*/ 52 w 300"/>
                    <a:gd name="T9" fmla="*/ 128 h 300"/>
                    <a:gd name="T10" fmla="*/ 52 w 300"/>
                    <a:gd name="T11" fmla="*/ 157 h 300"/>
                    <a:gd name="T12" fmla="*/ 142 w 300"/>
                    <a:gd name="T13" fmla="*/ 234 h 300"/>
                    <a:gd name="T14" fmla="*/ 183 w 300"/>
                    <a:gd name="T15" fmla="*/ 224 h 300"/>
                    <a:gd name="T16" fmla="*/ 193 w 300"/>
                    <a:gd name="T17" fmla="*/ 226 h 300"/>
                    <a:gd name="T18" fmla="*/ 270 w 300"/>
                    <a:gd name="T19" fmla="*/ 300 h 300"/>
                    <a:gd name="T20" fmla="*/ 298 w 300"/>
                    <a:gd name="T21" fmla="*/ 275 h 300"/>
                    <a:gd name="T22" fmla="*/ 206 w 300"/>
                    <a:gd name="T23" fmla="*/ 157 h 300"/>
                    <a:gd name="T24" fmla="*/ 142 w 300"/>
                    <a:gd name="T25" fmla="*/ 208 h 300"/>
                    <a:gd name="T26" fmla="*/ 78 w 300"/>
                    <a:gd name="T27" fmla="*/ 157 h 300"/>
                    <a:gd name="T28" fmla="*/ 78 w 300"/>
                    <a:gd name="T29" fmla="*/ 128 h 300"/>
                    <a:gd name="T30" fmla="*/ 142 w 300"/>
                    <a:gd name="T31" fmla="*/ 77 h 300"/>
                    <a:gd name="T32" fmla="*/ 206 w 300"/>
                    <a:gd name="T33" fmla="*/ 128 h 300"/>
                    <a:gd name="T34" fmla="*/ 206 w 300"/>
                    <a:gd name="T35" fmla="*/ 157 h 300"/>
                    <a:gd name="T36" fmla="*/ 197 w 300"/>
                    <a:gd name="T37" fmla="*/ 142 h 300"/>
                    <a:gd name="T38" fmla="*/ 156 w 300"/>
                    <a:gd name="T39" fmla="*/ 157 h 300"/>
                    <a:gd name="T40" fmla="*/ 142 w 300"/>
                    <a:gd name="T41" fmla="*/ 197 h 300"/>
                    <a:gd name="T42" fmla="*/ 128 w 300"/>
                    <a:gd name="T43" fmla="*/ 157 h 300"/>
                    <a:gd name="T44" fmla="*/ 87 w 300"/>
                    <a:gd name="T45" fmla="*/ 142 h 300"/>
                    <a:gd name="T46" fmla="*/ 128 w 300"/>
                    <a:gd name="T47" fmla="*/ 128 h 300"/>
                    <a:gd name="T48" fmla="*/ 142 w 300"/>
                    <a:gd name="T49" fmla="*/ 88 h 300"/>
                    <a:gd name="T50" fmla="*/ 156 w 300"/>
                    <a:gd name="T51" fmla="*/ 128 h 300"/>
                    <a:gd name="T52" fmla="*/ 142 w 300"/>
                    <a:gd name="T53" fmla="*/ 40 h 300"/>
                    <a:gd name="T54" fmla="*/ 128 w 300"/>
                    <a:gd name="T55" fmla="*/ 0 h 300"/>
                    <a:gd name="T56" fmla="*/ 156 w 300"/>
                    <a:gd name="T57" fmla="*/ 41 h 300"/>
                    <a:gd name="T58" fmla="*/ 40 w 300"/>
                    <a:gd name="T59" fmla="*/ 142 h 300"/>
                    <a:gd name="T60" fmla="*/ 0 w 300"/>
                    <a:gd name="T61" fmla="*/ 157 h 300"/>
                    <a:gd name="T62" fmla="*/ 41 w 300"/>
                    <a:gd name="T63" fmla="*/ 128 h 300"/>
                    <a:gd name="T64" fmla="*/ 142 w 300"/>
                    <a:gd name="T65" fmla="*/ 245 h 300"/>
                    <a:gd name="T66" fmla="*/ 156 w 300"/>
                    <a:gd name="T67" fmla="*/ 285 h 300"/>
                    <a:gd name="T68" fmla="*/ 128 w 300"/>
                    <a:gd name="T69" fmla="*/ 244 h 300"/>
                    <a:gd name="T70" fmla="*/ 245 w 300"/>
                    <a:gd name="T71" fmla="*/ 142 h 300"/>
                    <a:gd name="T72" fmla="*/ 285 w 300"/>
                    <a:gd name="T73" fmla="*/ 128 h 300"/>
                    <a:gd name="T74" fmla="*/ 243 w 300"/>
                    <a:gd name="T75" fmla="*/ 15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00">
                      <a:moveTo>
                        <a:pt x="298" y="266"/>
                      </a:moveTo>
                      <a:cubicBezTo>
                        <a:pt x="226" y="193"/>
                        <a:pt x="226" y="193"/>
                        <a:pt x="226" y="193"/>
                      </a:cubicBezTo>
                      <a:cubicBezTo>
                        <a:pt x="223" y="191"/>
                        <a:pt x="222" y="186"/>
                        <a:pt x="224" y="183"/>
                      </a:cubicBezTo>
                      <a:cubicBezTo>
                        <a:pt x="228" y="175"/>
                        <a:pt x="231" y="166"/>
                        <a:pt x="233" y="157"/>
                      </a:cubicBezTo>
                      <a:cubicBezTo>
                        <a:pt x="233" y="152"/>
                        <a:pt x="234" y="147"/>
                        <a:pt x="234" y="142"/>
                      </a:cubicBezTo>
                      <a:cubicBezTo>
                        <a:pt x="234" y="138"/>
                        <a:pt x="233" y="133"/>
                        <a:pt x="233" y="128"/>
                      </a:cubicBezTo>
                      <a:cubicBezTo>
                        <a:pt x="227" y="89"/>
                        <a:pt x="196" y="58"/>
                        <a:pt x="156" y="52"/>
                      </a:cubicBezTo>
                      <a:cubicBezTo>
                        <a:pt x="152" y="51"/>
                        <a:pt x="147" y="51"/>
                        <a:pt x="142" y="51"/>
                      </a:cubicBezTo>
                      <a:cubicBezTo>
                        <a:pt x="137" y="51"/>
                        <a:pt x="133" y="51"/>
                        <a:pt x="128" y="52"/>
                      </a:cubicBezTo>
                      <a:cubicBezTo>
                        <a:pt x="89" y="58"/>
                        <a:pt x="58" y="89"/>
                        <a:pt x="52" y="128"/>
                      </a:cubicBezTo>
                      <a:cubicBezTo>
                        <a:pt x="51" y="133"/>
                        <a:pt x="51" y="138"/>
                        <a:pt x="51" y="142"/>
                      </a:cubicBezTo>
                      <a:cubicBezTo>
                        <a:pt x="51" y="147"/>
                        <a:pt x="51" y="152"/>
                        <a:pt x="52" y="157"/>
                      </a:cubicBezTo>
                      <a:cubicBezTo>
                        <a:pt x="58" y="196"/>
                        <a:pt x="89" y="227"/>
                        <a:pt x="128" y="233"/>
                      </a:cubicBezTo>
                      <a:cubicBezTo>
                        <a:pt x="133" y="234"/>
                        <a:pt x="137" y="234"/>
                        <a:pt x="142" y="234"/>
                      </a:cubicBezTo>
                      <a:cubicBezTo>
                        <a:pt x="147" y="234"/>
                        <a:pt x="152" y="234"/>
                        <a:pt x="156" y="233"/>
                      </a:cubicBezTo>
                      <a:cubicBezTo>
                        <a:pt x="166" y="231"/>
                        <a:pt x="175" y="228"/>
                        <a:pt x="183" y="224"/>
                      </a:cubicBezTo>
                      <a:cubicBezTo>
                        <a:pt x="184" y="224"/>
                        <a:pt x="185" y="223"/>
                        <a:pt x="187" y="223"/>
                      </a:cubicBezTo>
                      <a:cubicBezTo>
                        <a:pt x="189" y="223"/>
                        <a:pt x="192" y="224"/>
                        <a:pt x="193" y="226"/>
                      </a:cubicBezTo>
                      <a:cubicBezTo>
                        <a:pt x="265" y="298"/>
                        <a:pt x="265" y="298"/>
                        <a:pt x="265" y="298"/>
                      </a:cubicBezTo>
                      <a:cubicBezTo>
                        <a:pt x="267" y="299"/>
                        <a:pt x="268" y="300"/>
                        <a:pt x="270" y="300"/>
                      </a:cubicBezTo>
                      <a:cubicBezTo>
                        <a:pt x="272" y="300"/>
                        <a:pt x="273" y="299"/>
                        <a:pt x="275" y="298"/>
                      </a:cubicBezTo>
                      <a:cubicBezTo>
                        <a:pt x="298" y="275"/>
                        <a:pt x="298" y="275"/>
                        <a:pt x="298" y="275"/>
                      </a:cubicBezTo>
                      <a:cubicBezTo>
                        <a:pt x="300" y="272"/>
                        <a:pt x="300" y="268"/>
                        <a:pt x="298" y="266"/>
                      </a:cubicBezTo>
                      <a:close/>
                      <a:moveTo>
                        <a:pt x="206" y="157"/>
                      </a:moveTo>
                      <a:cubicBezTo>
                        <a:pt x="201" y="181"/>
                        <a:pt x="181" y="201"/>
                        <a:pt x="156" y="206"/>
                      </a:cubicBezTo>
                      <a:cubicBezTo>
                        <a:pt x="152" y="207"/>
                        <a:pt x="147" y="208"/>
                        <a:pt x="142" y="208"/>
                      </a:cubicBezTo>
                      <a:cubicBezTo>
                        <a:pt x="137" y="208"/>
                        <a:pt x="133" y="207"/>
                        <a:pt x="128" y="206"/>
                      </a:cubicBezTo>
                      <a:cubicBezTo>
                        <a:pt x="103" y="201"/>
                        <a:pt x="84" y="181"/>
                        <a:pt x="78" y="157"/>
                      </a:cubicBezTo>
                      <a:cubicBezTo>
                        <a:pt x="77" y="152"/>
                        <a:pt x="77" y="147"/>
                        <a:pt x="77" y="142"/>
                      </a:cubicBezTo>
                      <a:cubicBezTo>
                        <a:pt x="77" y="138"/>
                        <a:pt x="77" y="133"/>
                        <a:pt x="78" y="128"/>
                      </a:cubicBezTo>
                      <a:cubicBezTo>
                        <a:pt x="84" y="103"/>
                        <a:pt x="103" y="84"/>
                        <a:pt x="128" y="79"/>
                      </a:cubicBezTo>
                      <a:cubicBezTo>
                        <a:pt x="133" y="78"/>
                        <a:pt x="137" y="77"/>
                        <a:pt x="142" y="77"/>
                      </a:cubicBezTo>
                      <a:cubicBezTo>
                        <a:pt x="147" y="77"/>
                        <a:pt x="152" y="78"/>
                        <a:pt x="156" y="79"/>
                      </a:cubicBezTo>
                      <a:cubicBezTo>
                        <a:pt x="181" y="84"/>
                        <a:pt x="201" y="103"/>
                        <a:pt x="206" y="128"/>
                      </a:cubicBezTo>
                      <a:cubicBezTo>
                        <a:pt x="207" y="133"/>
                        <a:pt x="208" y="138"/>
                        <a:pt x="208" y="142"/>
                      </a:cubicBezTo>
                      <a:cubicBezTo>
                        <a:pt x="208" y="147"/>
                        <a:pt x="207" y="152"/>
                        <a:pt x="206" y="157"/>
                      </a:cubicBezTo>
                      <a:close/>
                      <a:moveTo>
                        <a:pt x="195" y="128"/>
                      </a:moveTo>
                      <a:cubicBezTo>
                        <a:pt x="196" y="133"/>
                        <a:pt x="197" y="138"/>
                        <a:pt x="197" y="142"/>
                      </a:cubicBezTo>
                      <a:cubicBezTo>
                        <a:pt x="197" y="147"/>
                        <a:pt x="196" y="152"/>
                        <a:pt x="195" y="157"/>
                      </a:cubicBezTo>
                      <a:cubicBezTo>
                        <a:pt x="156" y="157"/>
                        <a:pt x="156" y="157"/>
                        <a:pt x="156" y="157"/>
                      </a:cubicBezTo>
                      <a:cubicBezTo>
                        <a:pt x="156" y="195"/>
                        <a:pt x="156" y="195"/>
                        <a:pt x="156" y="195"/>
                      </a:cubicBezTo>
                      <a:cubicBezTo>
                        <a:pt x="152" y="197"/>
                        <a:pt x="147" y="197"/>
                        <a:pt x="142" y="197"/>
                      </a:cubicBezTo>
                      <a:cubicBezTo>
                        <a:pt x="137" y="197"/>
                        <a:pt x="133" y="197"/>
                        <a:pt x="128" y="195"/>
                      </a:cubicBezTo>
                      <a:cubicBezTo>
                        <a:pt x="128" y="157"/>
                        <a:pt x="128" y="157"/>
                        <a:pt x="128" y="157"/>
                      </a:cubicBezTo>
                      <a:cubicBezTo>
                        <a:pt x="89" y="157"/>
                        <a:pt x="89" y="157"/>
                        <a:pt x="89" y="157"/>
                      </a:cubicBezTo>
                      <a:cubicBezTo>
                        <a:pt x="88" y="152"/>
                        <a:pt x="87" y="147"/>
                        <a:pt x="87" y="142"/>
                      </a:cubicBezTo>
                      <a:cubicBezTo>
                        <a:pt x="87" y="138"/>
                        <a:pt x="88" y="133"/>
                        <a:pt x="89" y="128"/>
                      </a:cubicBezTo>
                      <a:cubicBezTo>
                        <a:pt x="128" y="128"/>
                        <a:pt x="128" y="128"/>
                        <a:pt x="128" y="128"/>
                      </a:cubicBezTo>
                      <a:cubicBezTo>
                        <a:pt x="128" y="90"/>
                        <a:pt x="128" y="90"/>
                        <a:pt x="128" y="90"/>
                      </a:cubicBezTo>
                      <a:cubicBezTo>
                        <a:pt x="133" y="88"/>
                        <a:pt x="137" y="88"/>
                        <a:pt x="142" y="88"/>
                      </a:cubicBezTo>
                      <a:cubicBezTo>
                        <a:pt x="147" y="88"/>
                        <a:pt x="152" y="88"/>
                        <a:pt x="156" y="90"/>
                      </a:cubicBezTo>
                      <a:cubicBezTo>
                        <a:pt x="156" y="128"/>
                        <a:pt x="156" y="128"/>
                        <a:pt x="156" y="128"/>
                      </a:cubicBezTo>
                      <a:lnTo>
                        <a:pt x="195" y="128"/>
                      </a:lnTo>
                      <a:close/>
                      <a:moveTo>
                        <a:pt x="142" y="40"/>
                      </a:moveTo>
                      <a:cubicBezTo>
                        <a:pt x="137" y="40"/>
                        <a:pt x="133" y="41"/>
                        <a:pt x="128" y="41"/>
                      </a:cubicBezTo>
                      <a:cubicBezTo>
                        <a:pt x="128" y="0"/>
                        <a:pt x="128" y="0"/>
                        <a:pt x="128" y="0"/>
                      </a:cubicBezTo>
                      <a:cubicBezTo>
                        <a:pt x="156" y="0"/>
                        <a:pt x="156" y="0"/>
                        <a:pt x="156" y="0"/>
                      </a:cubicBezTo>
                      <a:cubicBezTo>
                        <a:pt x="156" y="41"/>
                        <a:pt x="156" y="41"/>
                        <a:pt x="156" y="41"/>
                      </a:cubicBezTo>
                      <a:cubicBezTo>
                        <a:pt x="152" y="41"/>
                        <a:pt x="147" y="40"/>
                        <a:pt x="142" y="40"/>
                      </a:cubicBezTo>
                      <a:close/>
                      <a:moveTo>
                        <a:pt x="40" y="142"/>
                      </a:moveTo>
                      <a:cubicBezTo>
                        <a:pt x="40" y="147"/>
                        <a:pt x="40" y="152"/>
                        <a:pt x="41" y="157"/>
                      </a:cubicBezTo>
                      <a:cubicBezTo>
                        <a:pt x="0" y="157"/>
                        <a:pt x="0" y="157"/>
                        <a:pt x="0" y="157"/>
                      </a:cubicBezTo>
                      <a:cubicBezTo>
                        <a:pt x="0" y="128"/>
                        <a:pt x="0" y="128"/>
                        <a:pt x="0" y="128"/>
                      </a:cubicBezTo>
                      <a:cubicBezTo>
                        <a:pt x="41" y="128"/>
                        <a:pt x="41" y="128"/>
                        <a:pt x="41" y="128"/>
                      </a:cubicBezTo>
                      <a:cubicBezTo>
                        <a:pt x="40" y="133"/>
                        <a:pt x="40" y="138"/>
                        <a:pt x="40" y="142"/>
                      </a:cubicBezTo>
                      <a:close/>
                      <a:moveTo>
                        <a:pt x="142" y="245"/>
                      </a:moveTo>
                      <a:cubicBezTo>
                        <a:pt x="147" y="245"/>
                        <a:pt x="152" y="244"/>
                        <a:pt x="156" y="244"/>
                      </a:cubicBezTo>
                      <a:cubicBezTo>
                        <a:pt x="156" y="285"/>
                        <a:pt x="156" y="285"/>
                        <a:pt x="156" y="285"/>
                      </a:cubicBezTo>
                      <a:cubicBezTo>
                        <a:pt x="128" y="285"/>
                        <a:pt x="128" y="285"/>
                        <a:pt x="128" y="285"/>
                      </a:cubicBezTo>
                      <a:cubicBezTo>
                        <a:pt x="128" y="244"/>
                        <a:pt x="128" y="244"/>
                        <a:pt x="128" y="244"/>
                      </a:cubicBezTo>
                      <a:cubicBezTo>
                        <a:pt x="133" y="244"/>
                        <a:pt x="137" y="245"/>
                        <a:pt x="142" y="245"/>
                      </a:cubicBezTo>
                      <a:close/>
                      <a:moveTo>
                        <a:pt x="245" y="142"/>
                      </a:moveTo>
                      <a:cubicBezTo>
                        <a:pt x="245" y="138"/>
                        <a:pt x="244" y="133"/>
                        <a:pt x="243" y="128"/>
                      </a:cubicBezTo>
                      <a:cubicBezTo>
                        <a:pt x="285" y="128"/>
                        <a:pt x="285" y="128"/>
                        <a:pt x="285" y="128"/>
                      </a:cubicBezTo>
                      <a:cubicBezTo>
                        <a:pt x="285" y="157"/>
                        <a:pt x="285" y="157"/>
                        <a:pt x="285" y="157"/>
                      </a:cubicBezTo>
                      <a:cubicBezTo>
                        <a:pt x="243" y="157"/>
                        <a:pt x="243" y="157"/>
                        <a:pt x="243" y="157"/>
                      </a:cubicBezTo>
                      <a:cubicBezTo>
                        <a:pt x="244" y="152"/>
                        <a:pt x="245" y="147"/>
                        <a:pt x="245" y="142"/>
                      </a:cubicBezTo>
                      <a:close/>
                    </a:path>
                  </a:pathLst>
                </a:custGeom>
                <a:solidFill>
                  <a:srgbClr val="FFFFFF"/>
                </a:solidFill>
                <a:ln>
                  <a:noFill/>
                </a:ln>
              </p:spPr>
              <p:txBody>
                <a:bodyPr vert="horz" wrap="square" lIns="85556" tIns="42775" rIns="85556" bIns="42775" numCol="1" anchor="t" anchorCtr="0" compatLnSpc="1">
                  <a:prstTxWarp prst="textNoShape">
                    <a:avLst/>
                  </a:prstTxWarp>
                </a:bodyPr>
                <a:lstStyle/>
                <a:p>
                  <a:pPr defTabSz="932563"/>
                  <a:endParaRPr lang="en-US" sz="300" dirty="0">
                    <a:solidFill>
                      <a:srgbClr val="FFFFFF"/>
                    </a:solidFill>
                  </a:endParaRPr>
                </a:p>
              </p:txBody>
            </p:sp>
          </p:grpSp>
          <p:grpSp>
            <p:nvGrpSpPr>
              <p:cNvPr id="312" name="Group 311"/>
              <p:cNvGrpSpPr/>
              <p:nvPr/>
            </p:nvGrpSpPr>
            <p:grpSpPr>
              <a:xfrm>
                <a:off x="7955262" y="5690546"/>
                <a:ext cx="914400" cy="914865"/>
                <a:chOff x="4237037" y="5249862"/>
                <a:chExt cx="914400" cy="914865"/>
              </a:xfrm>
            </p:grpSpPr>
            <p:sp>
              <p:nvSpPr>
                <p:cNvPr id="321" name="Rectangle 320"/>
                <p:cNvSpPr/>
                <p:nvPr/>
              </p:nvSpPr>
              <p:spPr bwMode="auto">
                <a:xfrm>
                  <a:off x="4237037" y="5249862"/>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300" kern="0" dirty="0">
                    <a:gradFill>
                      <a:gsLst>
                        <a:gs pos="0">
                          <a:srgbClr val="FFFFFF"/>
                        </a:gs>
                        <a:gs pos="100000">
                          <a:srgbClr val="FFFFFF"/>
                        </a:gs>
                      </a:gsLst>
                      <a:lin ang="5400000" scaled="0"/>
                    </a:gradFill>
                  </a:endParaRPr>
                </a:p>
              </p:txBody>
            </p:sp>
            <p:sp>
              <p:nvSpPr>
                <p:cNvPr id="322" name="Rectangle 321"/>
                <p:cNvSpPr/>
                <p:nvPr/>
              </p:nvSpPr>
              <p:spPr>
                <a:xfrm>
                  <a:off x="4262254" y="5830206"/>
                  <a:ext cx="863962" cy="334521"/>
                </a:xfrm>
                <a:prstGeom prst="rect">
                  <a:avLst/>
                </a:prstGeom>
              </p:spPr>
              <p:txBody>
                <a:bodyPr wrap="none">
                  <a:spAutoFit/>
                </a:bodyPr>
                <a:lstStyle/>
                <a:p>
                  <a:pPr algn="ctr" defTabSz="950481" fontAlgn="base">
                    <a:lnSpc>
                      <a:spcPct val="90000"/>
                    </a:lnSpc>
                    <a:spcBef>
                      <a:spcPct val="0"/>
                    </a:spcBef>
                    <a:spcAft>
                      <a:spcPct val="0"/>
                    </a:spcAft>
                  </a:pPr>
                  <a:r>
                    <a:rPr lang="en-US" sz="300" b="1" dirty="0">
                      <a:gradFill>
                        <a:gsLst>
                          <a:gs pos="0">
                            <a:srgbClr val="FFFFFF"/>
                          </a:gs>
                          <a:gs pos="100000">
                            <a:srgbClr val="FFFFFF"/>
                          </a:gs>
                        </a:gsLst>
                        <a:lin ang="5400000" scaled="0"/>
                      </a:gradFill>
                      <a:latin typeface="Segoe Pro" panose="020B0502040504020203" pitchFamily="34" charset="0"/>
                      <a:ea typeface="Segoe UI" pitchFamily="34" charset="0"/>
                      <a:cs typeface="Segoe UI" pitchFamily="34" charset="0"/>
                    </a:rPr>
                    <a:t>DLP</a:t>
                  </a:r>
                </a:p>
              </p:txBody>
            </p:sp>
            <p:pic>
              <p:nvPicPr>
                <p:cNvPr id="323" name="Picture 15" descr="paper-lock"/>
                <p:cNvPicPr>
                  <a:picLocks noChangeAspect="1" noChangeArrowheads="1"/>
                </p:cNvPicPr>
                <p:nvPr/>
              </p:nvPicPr>
              <p:blipFill>
                <a:blip r:embed="rId10"/>
                <a:srcRect/>
                <a:stretch>
                  <a:fillRect/>
                </a:stretch>
              </p:blipFill>
              <p:spPr bwMode="auto">
                <a:xfrm>
                  <a:off x="4579393" y="5444038"/>
                  <a:ext cx="229685" cy="310648"/>
                </a:xfrm>
                <a:prstGeom prst="rect">
                  <a:avLst/>
                </a:prstGeom>
                <a:noFill/>
                <a:ln w="9525">
                  <a:noFill/>
                  <a:miter lim="800000"/>
                  <a:headEnd/>
                  <a:tailEnd/>
                </a:ln>
              </p:spPr>
            </p:pic>
          </p:grpSp>
          <p:grpSp>
            <p:nvGrpSpPr>
              <p:cNvPr id="313" name="Group 312"/>
              <p:cNvGrpSpPr/>
              <p:nvPr/>
            </p:nvGrpSpPr>
            <p:grpSpPr>
              <a:xfrm>
                <a:off x="8787323" y="5690546"/>
                <a:ext cx="1126099" cy="914865"/>
                <a:chOff x="4131188" y="5249862"/>
                <a:chExt cx="1126099" cy="914865"/>
              </a:xfrm>
            </p:grpSpPr>
            <p:sp>
              <p:nvSpPr>
                <p:cNvPr id="318" name="Rectangle 317"/>
                <p:cNvSpPr/>
                <p:nvPr/>
              </p:nvSpPr>
              <p:spPr bwMode="auto">
                <a:xfrm>
                  <a:off x="4237037" y="5249862"/>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300" kern="0" dirty="0">
                    <a:gradFill>
                      <a:gsLst>
                        <a:gs pos="0">
                          <a:srgbClr val="FFFFFF"/>
                        </a:gs>
                        <a:gs pos="100000">
                          <a:srgbClr val="FFFFFF"/>
                        </a:gs>
                      </a:gsLst>
                      <a:lin ang="5400000" scaled="0"/>
                    </a:gradFill>
                  </a:endParaRPr>
                </a:p>
              </p:txBody>
            </p:sp>
            <p:sp>
              <p:nvSpPr>
                <p:cNvPr id="319" name="Rectangle 318"/>
                <p:cNvSpPr/>
                <p:nvPr/>
              </p:nvSpPr>
              <p:spPr>
                <a:xfrm>
                  <a:off x="4131188" y="5830206"/>
                  <a:ext cx="1126099" cy="334521"/>
                </a:xfrm>
                <a:prstGeom prst="rect">
                  <a:avLst/>
                </a:prstGeom>
              </p:spPr>
              <p:txBody>
                <a:bodyPr wrap="none">
                  <a:spAutoFit/>
                </a:bodyPr>
                <a:lstStyle/>
                <a:p>
                  <a:pPr algn="ctr" defTabSz="950481" fontAlgn="base">
                    <a:lnSpc>
                      <a:spcPct val="90000"/>
                    </a:lnSpc>
                    <a:spcBef>
                      <a:spcPct val="0"/>
                    </a:spcBef>
                    <a:spcAft>
                      <a:spcPct val="0"/>
                    </a:spcAft>
                  </a:pPr>
                  <a:r>
                    <a:rPr lang="en-US" sz="300" b="1" dirty="0">
                      <a:gradFill>
                        <a:gsLst>
                          <a:gs pos="0">
                            <a:srgbClr val="FFFFFF"/>
                          </a:gs>
                          <a:gs pos="100000">
                            <a:srgbClr val="FFFFFF"/>
                          </a:gs>
                        </a:gsLst>
                        <a:lin ang="5400000" scaled="0"/>
                      </a:gradFill>
                      <a:latin typeface="Segoe Pro" panose="020B0502040504020203" pitchFamily="34" charset="0"/>
                      <a:ea typeface="Segoe UI" pitchFamily="34" charset="0"/>
                      <a:cs typeface="Segoe UI" pitchFamily="34" charset="0"/>
                    </a:rPr>
                    <a:t>Preserve</a:t>
                  </a:r>
                </a:p>
              </p:txBody>
            </p:sp>
            <p:sp>
              <p:nvSpPr>
                <p:cNvPr id="320" name="Freeform 92"/>
                <p:cNvSpPr>
                  <a:spLocks noEditPoints="1"/>
                </p:cNvSpPr>
                <p:nvPr/>
              </p:nvSpPr>
              <p:spPr bwMode="black">
                <a:xfrm>
                  <a:off x="4579937" y="5443990"/>
                  <a:ext cx="228600" cy="320259"/>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rgbClr val="FFFFFF"/>
                </a:solidFill>
                <a:ln>
                  <a:noFill/>
                </a:ln>
                <a:extLst/>
              </p:spPr>
              <p:txBody>
                <a:bodyPr vert="horz" wrap="square" lIns="93221" tIns="46610" rIns="93221" bIns="46610" numCol="1" anchor="t" anchorCtr="0" compatLnSpc="1">
                  <a:prstTxWarp prst="textNoShape">
                    <a:avLst/>
                  </a:prstTxWarp>
                </a:bodyPr>
                <a:lstStyle/>
                <a:p>
                  <a:pPr defTabSz="950756"/>
                  <a:endParaRPr lang="en-US" sz="300" dirty="0">
                    <a:solidFill>
                      <a:srgbClr val="FFFFFF"/>
                    </a:solidFill>
                  </a:endParaRPr>
                </a:p>
              </p:txBody>
            </p:sp>
          </p:grpSp>
          <p:grpSp>
            <p:nvGrpSpPr>
              <p:cNvPr id="314" name="Group 313"/>
              <p:cNvGrpSpPr/>
              <p:nvPr/>
            </p:nvGrpSpPr>
            <p:grpSpPr>
              <a:xfrm>
                <a:off x="9780643" y="5690546"/>
                <a:ext cx="1005954" cy="914865"/>
                <a:chOff x="4038863" y="5097462"/>
                <a:chExt cx="1005954" cy="914865"/>
              </a:xfrm>
            </p:grpSpPr>
            <p:sp>
              <p:nvSpPr>
                <p:cNvPr id="315" name="Rectangle 314"/>
                <p:cNvSpPr/>
                <p:nvPr/>
              </p:nvSpPr>
              <p:spPr bwMode="auto">
                <a:xfrm>
                  <a:off x="4084637" y="5097462"/>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300" kern="0" dirty="0">
                    <a:gradFill>
                      <a:gsLst>
                        <a:gs pos="0">
                          <a:srgbClr val="FFFFFF"/>
                        </a:gs>
                        <a:gs pos="100000">
                          <a:srgbClr val="FFFFFF"/>
                        </a:gs>
                      </a:gsLst>
                      <a:lin ang="5400000" scaled="0"/>
                    </a:gradFill>
                  </a:endParaRPr>
                </a:p>
              </p:txBody>
            </p:sp>
            <p:sp>
              <p:nvSpPr>
                <p:cNvPr id="316" name="Rectangle 315"/>
                <p:cNvSpPr/>
                <p:nvPr/>
              </p:nvSpPr>
              <p:spPr>
                <a:xfrm>
                  <a:off x="4038863" y="5677806"/>
                  <a:ext cx="1005954" cy="334521"/>
                </a:xfrm>
                <a:prstGeom prst="rect">
                  <a:avLst/>
                </a:prstGeom>
              </p:spPr>
              <p:txBody>
                <a:bodyPr wrap="none">
                  <a:spAutoFit/>
                </a:bodyPr>
                <a:lstStyle/>
                <a:p>
                  <a:pPr algn="ctr" defTabSz="950481" fontAlgn="base">
                    <a:lnSpc>
                      <a:spcPct val="90000"/>
                    </a:lnSpc>
                    <a:spcBef>
                      <a:spcPct val="0"/>
                    </a:spcBef>
                    <a:spcAft>
                      <a:spcPct val="0"/>
                    </a:spcAft>
                  </a:pPr>
                  <a:r>
                    <a:rPr lang="en-US" sz="300" b="1" dirty="0">
                      <a:gradFill>
                        <a:gsLst>
                          <a:gs pos="0">
                            <a:srgbClr val="FFFFFF"/>
                          </a:gs>
                          <a:gs pos="100000">
                            <a:srgbClr val="FFFFFF"/>
                          </a:gs>
                        </a:gsLst>
                        <a:lin ang="5400000" scaled="0"/>
                      </a:gradFill>
                      <a:latin typeface="Segoe Pro" panose="020B0502040504020203" pitchFamily="34" charset="0"/>
                      <a:ea typeface="Segoe UI" pitchFamily="34" charset="0"/>
                      <a:cs typeface="Segoe UI" pitchFamily="34" charset="0"/>
                    </a:rPr>
                    <a:t>Delete</a:t>
                  </a:r>
                </a:p>
              </p:txBody>
            </p:sp>
            <p:sp>
              <p:nvSpPr>
                <p:cNvPr id="317" name="Freeform 94"/>
                <p:cNvSpPr>
                  <a:spLocks noEditPoints="1"/>
                </p:cNvSpPr>
                <p:nvPr/>
              </p:nvSpPr>
              <p:spPr bwMode="black">
                <a:xfrm>
                  <a:off x="4440354" y="5246328"/>
                  <a:ext cx="202963" cy="351714"/>
                </a:xfrm>
                <a:custGeom>
                  <a:avLst/>
                  <a:gdLst>
                    <a:gd name="T0" fmla="*/ 50 w 53"/>
                    <a:gd name="T1" fmla="*/ 15 h 71"/>
                    <a:gd name="T2" fmla="*/ 50 w 53"/>
                    <a:gd name="T3" fmla="*/ 15 h 71"/>
                    <a:gd name="T4" fmla="*/ 3 w 53"/>
                    <a:gd name="T5" fmla="*/ 15 h 71"/>
                    <a:gd name="T6" fmla="*/ 0 w 53"/>
                    <a:gd name="T7" fmla="*/ 11 h 71"/>
                    <a:gd name="T8" fmla="*/ 3 w 53"/>
                    <a:gd name="T9" fmla="*/ 8 h 71"/>
                    <a:gd name="T10" fmla="*/ 3 w 53"/>
                    <a:gd name="T11" fmla="*/ 8 h 71"/>
                    <a:gd name="T12" fmla="*/ 50 w 53"/>
                    <a:gd name="T13" fmla="*/ 8 h 71"/>
                    <a:gd name="T14" fmla="*/ 53 w 53"/>
                    <a:gd name="T15" fmla="*/ 11 h 71"/>
                    <a:gd name="T16" fmla="*/ 50 w 53"/>
                    <a:gd name="T17" fmla="*/ 15 h 71"/>
                    <a:gd name="T18" fmla="*/ 34 w 53"/>
                    <a:gd name="T19" fmla="*/ 3 h 71"/>
                    <a:gd name="T20" fmla="*/ 32 w 53"/>
                    <a:gd name="T21" fmla="*/ 0 h 71"/>
                    <a:gd name="T22" fmla="*/ 21 w 53"/>
                    <a:gd name="T23" fmla="*/ 0 h 71"/>
                    <a:gd name="T24" fmla="*/ 21 w 53"/>
                    <a:gd name="T25" fmla="*/ 0 h 71"/>
                    <a:gd name="T26" fmla="*/ 19 w 53"/>
                    <a:gd name="T27" fmla="*/ 3 h 71"/>
                    <a:gd name="T28" fmla="*/ 21 w 53"/>
                    <a:gd name="T29" fmla="*/ 5 h 71"/>
                    <a:gd name="T30" fmla="*/ 32 w 53"/>
                    <a:gd name="T31" fmla="*/ 5 h 71"/>
                    <a:gd name="T32" fmla="*/ 32 w 53"/>
                    <a:gd name="T33" fmla="*/ 5 h 71"/>
                    <a:gd name="T34" fmla="*/ 34 w 53"/>
                    <a:gd name="T35" fmla="*/ 3 h 71"/>
                    <a:gd name="T36" fmla="*/ 49 w 53"/>
                    <a:gd name="T37" fmla="*/ 24 h 71"/>
                    <a:gd name="T38" fmla="*/ 47 w 53"/>
                    <a:gd name="T39" fmla="*/ 65 h 71"/>
                    <a:gd name="T40" fmla="*/ 42 w 53"/>
                    <a:gd name="T41" fmla="*/ 71 h 71"/>
                    <a:gd name="T42" fmla="*/ 12 w 53"/>
                    <a:gd name="T43" fmla="*/ 71 h 71"/>
                    <a:gd name="T44" fmla="*/ 6 w 53"/>
                    <a:gd name="T45" fmla="*/ 65 h 71"/>
                    <a:gd name="T46" fmla="*/ 4 w 53"/>
                    <a:gd name="T47" fmla="*/ 24 h 71"/>
                    <a:gd name="T48" fmla="*/ 9 w 53"/>
                    <a:gd name="T49" fmla="*/ 19 h 71"/>
                    <a:gd name="T50" fmla="*/ 44 w 53"/>
                    <a:gd name="T51" fmla="*/ 19 h 71"/>
                    <a:gd name="T52" fmla="*/ 49 w 53"/>
                    <a:gd name="T53" fmla="*/ 24 h 71"/>
                    <a:gd name="T54" fmla="*/ 17 w 53"/>
                    <a:gd name="T55" fmla="*/ 62 h 71"/>
                    <a:gd name="T56" fmla="*/ 16 w 53"/>
                    <a:gd name="T57" fmla="*/ 27 h 71"/>
                    <a:gd name="T58" fmla="*/ 13 w 53"/>
                    <a:gd name="T59" fmla="*/ 25 h 71"/>
                    <a:gd name="T60" fmla="*/ 11 w 53"/>
                    <a:gd name="T61" fmla="*/ 27 h 71"/>
                    <a:gd name="T62" fmla="*/ 12 w 53"/>
                    <a:gd name="T63" fmla="*/ 63 h 71"/>
                    <a:gd name="T64" fmla="*/ 14 w 53"/>
                    <a:gd name="T65" fmla="*/ 65 h 71"/>
                    <a:gd name="T66" fmla="*/ 14 w 53"/>
                    <a:gd name="T67" fmla="*/ 65 h 71"/>
                    <a:gd name="T68" fmla="*/ 17 w 53"/>
                    <a:gd name="T69" fmla="*/ 62 h 71"/>
                    <a:gd name="T70" fmla="*/ 29 w 53"/>
                    <a:gd name="T71" fmla="*/ 27 h 71"/>
                    <a:gd name="T72" fmla="*/ 27 w 53"/>
                    <a:gd name="T73" fmla="*/ 25 h 71"/>
                    <a:gd name="T74" fmla="*/ 27 w 53"/>
                    <a:gd name="T75" fmla="*/ 25 h 71"/>
                    <a:gd name="T76" fmla="*/ 24 w 53"/>
                    <a:gd name="T77" fmla="*/ 27 h 71"/>
                    <a:gd name="T78" fmla="*/ 24 w 53"/>
                    <a:gd name="T79" fmla="*/ 62 h 71"/>
                    <a:gd name="T80" fmla="*/ 26 w 53"/>
                    <a:gd name="T81" fmla="*/ 65 h 71"/>
                    <a:gd name="T82" fmla="*/ 26 w 53"/>
                    <a:gd name="T83" fmla="*/ 65 h 71"/>
                    <a:gd name="T84" fmla="*/ 29 w 53"/>
                    <a:gd name="T85" fmla="*/ 62 h 71"/>
                    <a:gd name="T86" fmla="*/ 29 w 53"/>
                    <a:gd name="T87" fmla="*/ 27 h 71"/>
                    <a:gd name="T88" fmla="*/ 43 w 53"/>
                    <a:gd name="T89" fmla="*/ 27 h 71"/>
                    <a:gd name="T90" fmla="*/ 40 w 53"/>
                    <a:gd name="T91" fmla="*/ 25 h 71"/>
                    <a:gd name="T92" fmla="*/ 38 w 53"/>
                    <a:gd name="T93" fmla="*/ 27 h 71"/>
                    <a:gd name="T94" fmla="*/ 36 w 53"/>
                    <a:gd name="T95" fmla="*/ 62 h 71"/>
                    <a:gd name="T96" fmla="*/ 39 w 53"/>
                    <a:gd name="T97" fmla="*/ 65 h 71"/>
                    <a:gd name="T98" fmla="*/ 39 w 53"/>
                    <a:gd name="T99" fmla="*/ 65 h 71"/>
                    <a:gd name="T100" fmla="*/ 41 w 53"/>
                    <a:gd name="T101" fmla="*/ 63 h 71"/>
                    <a:gd name="T102" fmla="*/ 43 w 53"/>
                    <a:gd name="T103" fmla="*/ 2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 h="71">
                      <a:moveTo>
                        <a:pt x="50" y="15"/>
                      </a:moveTo>
                      <a:cubicBezTo>
                        <a:pt x="50" y="15"/>
                        <a:pt x="50" y="15"/>
                        <a:pt x="50" y="15"/>
                      </a:cubicBezTo>
                      <a:cubicBezTo>
                        <a:pt x="3" y="15"/>
                        <a:pt x="3" y="15"/>
                        <a:pt x="3" y="15"/>
                      </a:cubicBezTo>
                      <a:cubicBezTo>
                        <a:pt x="1" y="15"/>
                        <a:pt x="0" y="13"/>
                        <a:pt x="0" y="11"/>
                      </a:cubicBezTo>
                      <a:cubicBezTo>
                        <a:pt x="0" y="9"/>
                        <a:pt x="1" y="8"/>
                        <a:pt x="3" y="8"/>
                      </a:cubicBezTo>
                      <a:cubicBezTo>
                        <a:pt x="3" y="8"/>
                        <a:pt x="3" y="8"/>
                        <a:pt x="3" y="8"/>
                      </a:cubicBezTo>
                      <a:cubicBezTo>
                        <a:pt x="50" y="8"/>
                        <a:pt x="50" y="8"/>
                        <a:pt x="50" y="8"/>
                      </a:cubicBezTo>
                      <a:cubicBezTo>
                        <a:pt x="52" y="8"/>
                        <a:pt x="53" y="9"/>
                        <a:pt x="53" y="11"/>
                      </a:cubicBezTo>
                      <a:cubicBezTo>
                        <a:pt x="53" y="14"/>
                        <a:pt x="52" y="15"/>
                        <a:pt x="50" y="15"/>
                      </a:cubicBezTo>
                      <a:close/>
                      <a:moveTo>
                        <a:pt x="34" y="3"/>
                      </a:moveTo>
                      <a:cubicBezTo>
                        <a:pt x="34" y="1"/>
                        <a:pt x="33" y="0"/>
                        <a:pt x="32" y="0"/>
                      </a:cubicBezTo>
                      <a:cubicBezTo>
                        <a:pt x="21" y="0"/>
                        <a:pt x="21" y="0"/>
                        <a:pt x="21" y="0"/>
                      </a:cubicBezTo>
                      <a:cubicBezTo>
                        <a:pt x="21" y="0"/>
                        <a:pt x="21" y="0"/>
                        <a:pt x="21" y="0"/>
                      </a:cubicBezTo>
                      <a:cubicBezTo>
                        <a:pt x="20" y="0"/>
                        <a:pt x="19" y="1"/>
                        <a:pt x="19" y="3"/>
                      </a:cubicBezTo>
                      <a:cubicBezTo>
                        <a:pt x="19" y="4"/>
                        <a:pt x="20" y="5"/>
                        <a:pt x="21" y="5"/>
                      </a:cubicBezTo>
                      <a:cubicBezTo>
                        <a:pt x="32" y="5"/>
                        <a:pt x="32" y="5"/>
                        <a:pt x="32" y="5"/>
                      </a:cubicBezTo>
                      <a:cubicBezTo>
                        <a:pt x="32" y="5"/>
                        <a:pt x="32" y="5"/>
                        <a:pt x="32" y="5"/>
                      </a:cubicBezTo>
                      <a:cubicBezTo>
                        <a:pt x="33" y="5"/>
                        <a:pt x="34" y="4"/>
                        <a:pt x="34" y="3"/>
                      </a:cubicBezTo>
                      <a:close/>
                      <a:moveTo>
                        <a:pt x="49" y="24"/>
                      </a:moveTo>
                      <a:cubicBezTo>
                        <a:pt x="47" y="65"/>
                        <a:pt x="47" y="65"/>
                        <a:pt x="47" y="65"/>
                      </a:cubicBezTo>
                      <a:cubicBezTo>
                        <a:pt x="47" y="68"/>
                        <a:pt x="45" y="71"/>
                        <a:pt x="42" y="71"/>
                      </a:cubicBezTo>
                      <a:cubicBezTo>
                        <a:pt x="12" y="71"/>
                        <a:pt x="12" y="71"/>
                        <a:pt x="12" y="71"/>
                      </a:cubicBezTo>
                      <a:cubicBezTo>
                        <a:pt x="9" y="71"/>
                        <a:pt x="6" y="68"/>
                        <a:pt x="6" y="65"/>
                      </a:cubicBezTo>
                      <a:cubicBezTo>
                        <a:pt x="4" y="24"/>
                        <a:pt x="4" y="24"/>
                        <a:pt x="4" y="24"/>
                      </a:cubicBezTo>
                      <a:cubicBezTo>
                        <a:pt x="4" y="21"/>
                        <a:pt x="6" y="19"/>
                        <a:pt x="9" y="19"/>
                      </a:cubicBezTo>
                      <a:cubicBezTo>
                        <a:pt x="44" y="19"/>
                        <a:pt x="44" y="19"/>
                        <a:pt x="44" y="19"/>
                      </a:cubicBezTo>
                      <a:cubicBezTo>
                        <a:pt x="47" y="19"/>
                        <a:pt x="50" y="21"/>
                        <a:pt x="49" y="24"/>
                      </a:cubicBezTo>
                      <a:close/>
                      <a:moveTo>
                        <a:pt x="17" y="62"/>
                      </a:moveTo>
                      <a:cubicBezTo>
                        <a:pt x="16" y="27"/>
                        <a:pt x="16" y="27"/>
                        <a:pt x="16" y="27"/>
                      </a:cubicBezTo>
                      <a:cubicBezTo>
                        <a:pt x="16" y="26"/>
                        <a:pt x="14" y="25"/>
                        <a:pt x="13" y="25"/>
                      </a:cubicBezTo>
                      <a:cubicBezTo>
                        <a:pt x="12" y="25"/>
                        <a:pt x="10" y="26"/>
                        <a:pt x="11" y="27"/>
                      </a:cubicBezTo>
                      <a:cubicBezTo>
                        <a:pt x="12" y="63"/>
                        <a:pt x="12" y="63"/>
                        <a:pt x="12" y="63"/>
                      </a:cubicBezTo>
                      <a:cubicBezTo>
                        <a:pt x="12" y="64"/>
                        <a:pt x="13" y="65"/>
                        <a:pt x="14" y="65"/>
                      </a:cubicBezTo>
                      <a:cubicBezTo>
                        <a:pt x="14" y="65"/>
                        <a:pt x="14" y="65"/>
                        <a:pt x="14" y="65"/>
                      </a:cubicBezTo>
                      <a:cubicBezTo>
                        <a:pt x="16" y="65"/>
                        <a:pt x="17" y="64"/>
                        <a:pt x="17" y="62"/>
                      </a:cubicBezTo>
                      <a:close/>
                      <a:moveTo>
                        <a:pt x="29" y="27"/>
                      </a:moveTo>
                      <a:cubicBezTo>
                        <a:pt x="29" y="26"/>
                        <a:pt x="28" y="25"/>
                        <a:pt x="27" y="25"/>
                      </a:cubicBezTo>
                      <a:cubicBezTo>
                        <a:pt x="27" y="25"/>
                        <a:pt x="27" y="25"/>
                        <a:pt x="27" y="25"/>
                      </a:cubicBezTo>
                      <a:cubicBezTo>
                        <a:pt x="25" y="25"/>
                        <a:pt x="24" y="26"/>
                        <a:pt x="24" y="27"/>
                      </a:cubicBezTo>
                      <a:cubicBezTo>
                        <a:pt x="24" y="62"/>
                        <a:pt x="24" y="62"/>
                        <a:pt x="24" y="62"/>
                      </a:cubicBezTo>
                      <a:cubicBezTo>
                        <a:pt x="24" y="64"/>
                        <a:pt x="25" y="65"/>
                        <a:pt x="26" y="65"/>
                      </a:cubicBezTo>
                      <a:cubicBezTo>
                        <a:pt x="26" y="65"/>
                        <a:pt x="26" y="65"/>
                        <a:pt x="26" y="65"/>
                      </a:cubicBezTo>
                      <a:cubicBezTo>
                        <a:pt x="28" y="65"/>
                        <a:pt x="29" y="64"/>
                        <a:pt x="29" y="62"/>
                      </a:cubicBezTo>
                      <a:lnTo>
                        <a:pt x="29" y="27"/>
                      </a:lnTo>
                      <a:close/>
                      <a:moveTo>
                        <a:pt x="43" y="27"/>
                      </a:moveTo>
                      <a:cubicBezTo>
                        <a:pt x="43" y="26"/>
                        <a:pt x="42" y="25"/>
                        <a:pt x="40" y="25"/>
                      </a:cubicBezTo>
                      <a:cubicBezTo>
                        <a:pt x="39" y="25"/>
                        <a:pt x="38" y="26"/>
                        <a:pt x="38" y="27"/>
                      </a:cubicBezTo>
                      <a:cubicBezTo>
                        <a:pt x="36" y="62"/>
                        <a:pt x="36" y="62"/>
                        <a:pt x="36" y="62"/>
                      </a:cubicBezTo>
                      <a:cubicBezTo>
                        <a:pt x="36" y="64"/>
                        <a:pt x="37" y="65"/>
                        <a:pt x="39" y="65"/>
                      </a:cubicBezTo>
                      <a:cubicBezTo>
                        <a:pt x="39" y="65"/>
                        <a:pt x="39" y="65"/>
                        <a:pt x="39" y="65"/>
                      </a:cubicBezTo>
                      <a:cubicBezTo>
                        <a:pt x="40" y="65"/>
                        <a:pt x="41" y="64"/>
                        <a:pt x="41" y="63"/>
                      </a:cubicBezTo>
                      <a:lnTo>
                        <a:pt x="43" y="27"/>
                      </a:lnTo>
                      <a:close/>
                    </a:path>
                  </a:pathLst>
                </a:custGeom>
                <a:solidFill>
                  <a:srgbClr val="FFFFFF"/>
                </a:solidFill>
                <a:ln>
                  <a:noFill/>
                </a:ln>
                <a:extLst/>
              </p:spPr>
              <p:txBody>
                <a:bodyPr vert="horz" wrap="square" lIns="93221" tIns="46610" rIns="93221" bIns="46610" numCol="1" anchor="t" anchorCtr="0" compatLnSpc="1">
                  <a:prstTxWarp prst="textNoShape">
                    <a:avLst/>
                  </a:prstTxWarp>
                </a:bodyPr>
                <a:lstStyle/>
                <a:p>
                  <a:pPr defTabSz="950756"/>
                  <a:endParaRPr lang="en-US" sz="300" dirty="0">
                    <a:solidFill>
                      <a:srgbClr val="FFFFFF"/>
                    </a:solidFill>
                  </a:endParaRPr>
                </a:p>
              </p:txBody>
            </p:sp>
          </p:grpSp>
        </p:grpSp>
      </p:grpSp>
    </p:spTree>
    <p:extLst>
      <p:ext uri="{BB962C8B-B14F-4D97-AF65-F5344CB8AC3E}">
        <p14:creationId xmlns:p14="http://schemas.microsoft.com/office/powerpoint/2010/main" val="3695163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531279" y="6526955"/>
            <a:ext cx="572078" cy="223825"/>
          </a:xfrm>
          <a:prstGeom prst="rect">
            <a:avLst/>
          </a:prstGeom>
        </p:spPr>
        <p:txBody>
          <a:bodyPr/>
          <a:lstStyle/>
          <a:p>
            <a:pPr defTabSz="932559"/>
            <a:fld id="{727B4C2D-45E2-4621-8491-2995EB46A674}" type="slidenum">
              <a:rPr lang="en-US" smtClean="0">
                <a:gradFill>
                  <a:gsLst>
                    <a:gs pos="100000">
                      <a:srgbClr val="797A7D"/>
                    </a:gs>
                    <a:gs pos="0">
                      <a:srgbClr val="797A7D"/>
                    </a:gs>
                  </a:gsLst>
                  <a:lin ang="5400000" scaled="0"/>
                </a:gradFill>
              </a:rPr>
              <a:pPr defTabSz="932559"/>
              <a:t>4</a:t>
            </a:fld>
            <a:endParaRPr lang="en-US" dirty="0">
              <a:gradFill>
                <a:gsLst>
                  <a:gs pos="100000">
                    <a:srgbClr val="797A7D"/>
                  </a:gs>
                  <a:gs pos="0">
                    <a:srgbClr val="797A7D"/>
                  </a:gs>
                </a:gsLst>
                <a:lin ang="5400000" scaled="0"/>
              </a:gra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7925" y="1116012"/>
            <a:ext cx="5000625" cy="4762500"/>
          </a:xfrm>
          <a:prstGeom prst="rect">
            <a:avLst/>
          </a:prstGeom>
        </p:spPr>
      </p:pic>
    </p:spTree>
    <p:extLst>
      <p:ext uri="{BB962C8B-B14F-4D97-AF65-F5344CB8AC3E}">
        <p14:creationId xmlns:p14="http://schemas.microsoft.com/office/powerpoint/2010/main" val="86468727"/>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 name="Rectangle 40"/>
          <p:cNvSpPr/>
          <p:nvPr/>
        </p:nvSpPr>
        <p:spPr bwMode="auto">
          <a:xfrm>
            <a:off x="446787" y="1172740"/>
            <a:ext cx="3658614" cy="1814265"/>
          </a:xfrm>
          <a:prstGeom prst="rect">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grpSp>
        <p:nvGrpSpPr>
          <p:cNvPr id="84" name="Group 83"/>
          <p:cNvGrpSpPr/>
          <p:nvPr/>
        </p:nvGrpSpPr>
        <p:grpSpPr>
          <a:xfrm>
            <a:off x="4723244" y="756073"/>
            <a:ext cx="6051795" cy="4276738"/>
            <a:chOff x="1951037" y="1897062"/>
            <a:chExt cx="2743200" cy="1676400"/>
          </a:xfrm>
          <a:solidFill>
            <a:srgbClr val="EDF3F2"/>
          </a:solidFill>
        </p:grpSpPr>
        <p:sp>
          <p:nvSpPr>
            <p:cNvPr id="95" name="Oval 94"/>
            <p:cNvSpPr/>
            <p:nvPr/>
          </p:nvSpPr>
          <p:spPr bwMode="auto">
            <a:xfrm>
              <a:off x="1951037" y="2506662"/>
              <a:ext cx="1066800" cy="1066800"/>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6" name="Oval 95"/>
            <p:cNvSpPr/>
            <p:nvPr/>
          </p:nvSpPr>
          <p:spPr bwMode="auto">
            <a:xfrm>
              <a:off x="2713037" y="1897062"/>
              <a:ext cx="1447800" cy="1447800"/>
            </a:xfrm>
            <a:prstGeom prst="ellipse">
              <a:avLst/>
            </a:prstGeom>
            <a:grpFill/>
            <a:ln>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7" name="Oval 96"/>
            <p:cNvSpPr/>
            <p:nvPr/>
          </p:nvSpPr>
          <p:spPr bwMode="auto">
            <a:xfrm>
              <a:off x="3627437" y="2506662"/>
              <a:ext cx="1066800" cy="1066800"/>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8" name="Rectangle 97"/>
            <p:cNvSpPr/>
            <p:nvPr/>
          </p:nvSpPr>
          <p:spPr bwMode="auto">
            <a:xfrm>
              <a:off x="2332037" y="2951096"/>
              <a:ext cx="1828800" cy="609600"/>
            </a:xfrm>
            <a:prstGeom prst="rect">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grpSp>
      <p:grpSp>
        <p:nvGrpSpPr>
          <p:cNvPr id="85" name="Group 84"/>
          <p:cNvGrpSpPr/>
          <p:nvPr/>
        </p:nvGrpSpPr>
        <p:grpSpPr>
          <a:xfrm>
            <a:off x="4877678" y="950470"/>
            <a:ext cx="5751407" cy="3992180"/>
            <a:chOff x="1868000" y="1852901"/>
            <a:chExt cx="2876093" cy="1726357"/>
          </a:xfrm>
          <a:solidFill>
            <a:srgbClr val="EDF3F2"/>
          </a:solidFill>
        </p:grpSpPr>
        <p:sp>
          <p:nvSpPr>
            <p:cNvPr id="91" name="Oval 90"/>
            <p:cNvSpPr/>
            <p:nvPr/>
          </p:nvSpPr>
          <p:spPr bwMode="auto">
            <a:xfrm>
              <a:off x="1868000" y="2512458"/>
              <a:ext cx="1066800" cy="1066800"/>
            </a:xfrm>
            <a:prstGeom prst="ellipse">
              <a:avLst/>
            </a:prstGeom>
            <a:solidFill>
              <a:schemeClr val="bg1"/>
            </a:solidFill>
            <a:ln>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2" name="Oval 91"/>
            <p:cNvSpPr/>
            <p:nvPr/>
          </p:nvSpPr>
          <p:spPr bwMode="auto">
            <a:xfrm>
              <a:off x="2697154" y="1852901"/>
              <a:ext cx="1447800" cy="1447800"/>
            </a:xfrm>
            <a:prstGeom prst="ellipse">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3" name="Oval 92"/>
            <p:cNvSpPr/>
            <p:nvPr/>
          </p:nvSpPr>
          <p:spPr bwMode="auto">
            <a:xfrm>
              <a:off x="3677293" y="2506662"/>
              <a:ext cx="1066800" cy="1066800"/>
            </a:xfrm>
            <a:prstGeom prst="ellipse">
              <a:avLst/>
            </a:prstGeom>
            <a:grp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4" name="Rectangle 93"/>
            <p:cNvSpPr/>
            <p:nvPr/>
          </p:nvSpPr>
          <p:spPr bwMode="auto">
            <a:xfrm>
              <a:off x="2295157" y="2963862"/>
              <a:ext cx="1849795" cy="609600"/>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grpSp>
      <p:grpSp>
        <p:nvGrpSpPr>
          <p:cNvPr id="86" name="Group 85"/>
          <p:cNvGrpSpPr/>
          <p:nvPr/>
        </p:nvGrpSpPr>
        <p:grpSpPr>
          <a:xfrm>
            <a:off x="6068087" y="1557397"/>
            <a:ext cx="6219901" cy="4276738"/>
            <a:chOff x="1874837" y="1897062"/>
            <a:chExt cx="2819400" cy="1676400"/>
          </a:xfrm>
          <a:solidFill>
            <a:srgbClr val="EDF3F2"/>
          </a:solidFill>
        </p:grpSpPr>
        <p:sp>
          <p:nvSpPr>
            <p:cNvPr id="87" name="Oval 86"/>
            <p:cNvSpPr/>
            <p:nvPr/>
          </p:nvSpPr>
          <p:spPr bwMode="auto">
            <a:xfrm>
              <a:off x="1874837" y="2506662"/>
              <a:ext cx="1066800" cy="1066800"/>
            </a:xfrm>
            <a:prstGeom prst="ellipse">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8" name="Oval 87"/>
            <p:cNvSpPr/>
            <p:nvPr/>
          </p:nvSpPr>
          <p:spPr bwMode="auto">
            <a:xfrm>
              <a:off x="2713037" y="1897062"/>
              <a:ext cx="1447800" cy="1447800"/>
            </a:xfrm>
            <a:prstGeom prst="ellipse">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89" name="Oval 88"/>
            <p:cNvSpPr/>
            <p:nvPr/>
          </p:nvSpPr>
          <p:spPr bwMode="auto">
            <a:xfrm>
              <a:off x="3627437" y="2506662"/>
              <a:ext cx="1066800" cy="1066800"/>
            </a:xfrm>
            <a:prstGeom prst="ellipse">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0" name="Rectangle 89"/>
            <p:cNvSpPr/>
            <p:nvPr/>
          </p:nvSpPr>
          <p:spPr bwMode="auto">
            <a:xfrm>
              <a:off x="2332037" y="2963862"/>
              <a:ext cx="1828800" cy="60960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algn="ctr" defTabSz="932293" fontAlgn="base">
                <a:spcBef>
                  <a:spcPct val="0"/>
                </a:spcBef>
                <a:spcAft>
                  <a:spcPct val="0"/>
                </a:spcAft>
              </a:pPr>
              <a:endParaRPr lang="en-US" sz="2000" dirty="0">
                <a:gradFill>
                  <a:gsLst>
                    <a:gs pos="0">
                      <a:srgbClr val="FFFFFF"/>
                    </a:gs>
                    <a:gs pos="100000">
                      <a:srgbClr val="FFFFFF"/>
                    </a:gs>
                  </a:gsLst>
                  <a:lin ang="5400000" scaled="0"/>
                </a:gradFill>
              </a:endParaRPr>
            </a:p>
          </p:txBody>
        </p:sp>
      </p:grpSp>
      <p:sp>
        <p:nvSpPr>
          <p:cNvPr id="2" name="Title 1"/>
          <p:cNvSpPr>
            <a:spLocks noGrp="1"/>
          </p:cNvSpPr>
          <p:nvPr>
            <p:ph type="title"/>
          </p:nvPr>
        </p:nvSpPr>
        <p:spPr/>
        <p:txBody>
          <a:bodyPr>
            <a:normAutofit fontScale="90000"/>
          </a:bodyPr>
          <a:lstStyle/>
          <a:p>
            <a:r>
              <a:rPr lang="en-US" dirty="0" smtClean="0">
                <a:solidFill>
                  <a:schemeClr val="bg1"/>
                </a:solidFill>
              </a:rPr>
              <a:t>How we plan to get there</a:t>
            </a:r>
            <a:endParaRPr lang="en-US" dirty="0">
              <a:solidFill>
                <a:schemeClr val="bg1"/>
              </a:solidFill>
            </a:endParaRPr>
          </a:p>
        </p:txBody>
      </p:sp>
      <p:sp>
        <p:nvSpPr>
          <p:cNvPr id="3" name="Content Placeholder 2"/>
          <p:cNvSpPr>
            <a:spLocks noGrp="1"/>
          </p:cNvSpPr>
          <p:nvPr>
            <p:ph type="body" sz="quarter" idx="4294967295"/>
          </p:nvPr>
        </p:nvSpPr>
        <p:spPr>
          <a:xfrm>
            <a:off x="446787" y="3338534"/>
            <a:ext cx="4275550" cy="3083043"/>
          </a:xfrm>
          <a:prstGeom prst="rect">
            <a:avLst/>
          </a:prstGeom>
        </p:spPr>
        <p:txBody>
          <a:bodyPr>
            <a:normAutofit/>
          </a:bodyPr>
          <a:lstStyle/>
          <a:p>
            <a:pPr marL="0" indent="0">
              <a:buSzPct val="75000"/>
              <a:buNone/>
            </a:pPr>
            <a:r>
              <a:rPr lang="en-US" sz="2100" dirty="0">
                <a:solidFill>
                  <a:schemeClr val="tx2"/>
                </a:solidFill>
              </a:rPr>
              <a:t>Build compliance into </a:t>
            </a:r>
          </a:p>
          <a:p>
            <a:pPr marL="0" indent="0">
              <a:buSzPct val="75000"/>
              <a:buNone/>
            </a:pPr>
            <a:r>
              <a:rPr lang="en-US" sz="2100" dirty="0" smtClean="0">
                <a:solidFill>
                  <a:schemeClr val="tx2"/>
                </a:solidFill>
              </a:rPr>
              <a:t>Exchange, SharePoint and OneDrive</a:t>
            </a:r>
            <a:endParaRPr lang="en-US" sz="1399" dirty="0">
              <a:solidFill>
                <a:schemeClr val="tx2"/>
              </a:solidFill>
            </a:endParaRPr>
          </a:p>
          <a:p>
            <a:pPr marL="0" indent="0">
              <a:buSzPct val="75000"/>
              <a:buNone/>
            </a:pPr>
            <a:endParaRPr lang="en-US" sz="1399" dirty="0">
              <a:solidFill>
                <a:schemeClr val="tx2"/>
              </a:solidFill>
            </a:endParaRPr>
          </a:p>
          <a:p>
            <a:pPr marL="0" indent="0">
              <a:buSzPct val="75000"/>
              <a:buNone/>
            </a:pPr>
            <a:r>
              <a:rPr lang="en-US" sz="2100" dirty="0">
                <a:solidFill>
                  <a:schemeClr val="tx2"/>
                </a:solidFill>
              </a:rPr>
              <a:t>Index or </a:t>
            </a:r>
            <a:r>
              <a:rPr lang="en-US" sz="2100" dirty="0" smtClean="0">
                <a:solidFill>
                  <a:schemeClr val="tx2"/>
                </a:solidFill>
              </a:rPr>
              <a:t>Import </a:t>
            </a:r>
            <a:r>
              <a:rPr lang="en-US" sz="2100" dirty="0">
                <a:solidFill>
                  <a:schemeClr val="tx2"/>
                </a:solidFill>
              </a:rPr>
              <a:t>to extend beyond these workloads</a:t>
            </a:r>
          </a:p>
          <a:p>
            <a:pPr marL="0" indent="0">
              <a:buSzPct val="75000"/>
              <a:buNone/>
            </a:pPr>
            <a:endParaRPr lang="en-US" sz="2100" dirty="0">
              <a:solidFill>
                <a:schemeClr val="tx2"/>
              </a:solidFill>
            </a:endParaRPr>
          </a:p>
          <a:p>
            <a:pPr marL="0" indent="0">
              <a:spcBef>
                <a:spcPts val="0"/>
              </a:spcBef>
              <a:buSzPct val="75000"/>
              <a:buNone/>
            </a:pPr>
            <a:r>
              <a:rPr lang="en-US" sz="2100" dirty="0">
                <a:solidFill>
                  <a:schemeClr val="tx2"/>
                </a:solidFill>
              </a:rPr>
              <a:t>Unify compliance experience and configuration </a:t>
            </a:r>
            <a:r>
              <a:rPr lang="en-US" sz="2100" dirty="0" smtClean="0">
                <a:solidFill>
                  <a:schemeClr val="tx2"/>
                </a:solidFill>
              </a:rPr>
              <a:t>across the </a:t>
            </a:r>
            <a:r>
              <a:rPr lang="en-US" sz="2100" dirty="0">
                <a:solidFill>
                  <a:schemeClr val="tx2"/>
                </a:solidFill>
              </a:rPr>
              <a:t>suite</a:t>
            </a:r>
          </a:p>
        </p:txBody>
      </p:sp>
      <p:sp>
        <p:nvSpPr>
          <p:cNvPr id="47" name="Striped Right Arrow 46"/>
          <p:cNvSpPr/>
          <p:nvPr/>
        </p:nvSpPr>
        <p:spPr bwMode="auto">
          <a:xfrm>
            <a:off x="4628763" y="1751855"/>
            <a:ext cx="1996634" cy="598885"/>
          </a:xfrm>
          <a:prstGeom prst="stripedRightArrow">
            <a:avLst>
              <a:gd name="adj1" fmla="val 30891"/>
              <a:gd name="adj2" fmla="val 53412"/>
            </a:avLst>
          </a:prstGeom>
          <a:solidFill>
            <a:schemeClr val="tx2"/>
          </a:solidFill>
          <a:ln>
            <a:solidFill>
              <a:schemeClr val="bg1"/>
            </a:solidFill>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square" lIns="95098" tIns="47549" rIns="95098" bIns="47549" numCol="1" rtlCol="0" anchor="ctr" anchorCtr="0" compatLnSpc="1">
            <a:prstTxWarp prst="textNoShape">
              <a:avLst/>
            </a:prstTxWarp>
          </a:bodyPr>
          <a:lstStyle/>
          <a:p>
            <a:pPr algn="ctr" defTabSz="950660" fontAlgn="base">
              <a:spcBef>
                <a:spcPct val="0"/>
              </a:spcBef>
              <a:spcAft>
                <a:spcPct val="0"/>
              </a:spcAft>
            </a:pPr>
            <a:endParaRPr lang="en-US" sz="2289" dirty="0">
              <a:gradFill>
                <a:gsLst>
                  <a:gs pos="0">
                    <a:srgbClr val="FFFFFF"/>
                  </a:gs>
                  <a:gs pos="100000">
                    <a:srgbClr val="FFFFFF"/>
                  </a:gs>
                </a:gsLst>
                <a:lin ang="5400000" scaled="0"/>
              </a:gradFill>
            </a:endParaRPr>
          </a:p>
        </p:txBody>
      </p:sp>
      <p:grpSp>
        <p:nvGrpSpPr>
          <p:cNvPr id="57" name="Group 56"/>
          <p:cNvGrpSpPr/>
          <p:nvPr/>
        </p:nvGrpSpPr>
        <p:grpSpPr>
          <a:xfrm>
            <a:off x="707912" y="1347978"/>
            <a:ext cx="3239276" cy="1474488"/>
            <a:chOff x="607931" y="2248157"/>
            <a:chExt cx="4611110" cy="2178362"/>
          </a:xfrm>
        </p:grpSpPr>
        <p:sp>
          <p:nvSpPr>
            <p:cNvPr id="48" name="Can 47"/>
            <p:cNvSpPr/>
            <p:nvPr/>
          </p:nvSpPr>
          <p:spPr>
            <a:xfrm>
              <a:off x="607933" y="2381149"/>
              <a:ext cx="1491915" cy="643438"/>
            </a:xfrm>
            <a:prstGeom prst="can">
              <a:avLst/>
            </a:prstGeom>
            <a:solidFill>
              <a:srgbClr val="82ADA5"/>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r>
                <a:rPr lang="en-US" sz="1199" dirty="0">
                  <a:solidFill>
                    <a:prstClr val="white"/>
                  </a:solidFill>
                  <a:latin typeface="Segoe Pro SemiLight" panose="020B0402040204020203" pitchFamily="34" charset="0"/>
                </a:rPr>
                <a:t>Exchange</a:t>
              </a:r>
            </a:p>
          </p:txBody>
        </p:sp>
        <p:sp>
          <p:nvSpPr>
            <p:cNvPr id="49" name="Can 48"/>
            <p:cNvSpPr/>
            <p:nvPr/>
          </p:nvSpPr>
          <p:spPr>
            <a:xfrm>
              <a:off x="607932" y="3082115"/>
              <a:ext cx="1491915" cy="643438"/>
            </a:xfrm>
            <a:prstGeom prst="can">
              <a:avLst/>
            </a:prstGeom>
            <a:solidFill>
              <a:srgbClr val="82ADA5"/>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r>
                <a:rPr lang="en-US" sz="1199" dirty="0">
                  <a:solidFill>
                    <a:prstClr val="white"/>
                  </a:solidFill>
                  <a:latin typeface="Segoe Pro SemiLight" panose="020B0402040204020203" pitchFamily="34" charset="0"/>
                </a:rPr>
                <a:t>SharePoint</a:t>
              </a:r>
            </a:p>
          </p:txBody>
        </p:sp>
        <p:sp>
          <p:nvSpPr>
            <p:cNvPr id="50" name="Can 49"/>
            <p:cNvSpPr/>
            <p:nvPr/>
          </p:nvSpPr>
          <p:spPr>
            <a:xfrm>
              <a:off x="607931" y="3783081"/>
              <a:ext cx="1491915" cy="643438"/>
            </a:xfrm>
            <a:prstGeom prst="can">
              <a:avLst/>
            </a:prstGeom>
            <a:solidFill>
              <a:srgbClr val="82ADA5"/>
            </a:solidFill>
            <a:ln>
              <a:solidFill>
                <a:schemeClr val="accent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r>
                <a:rPr lang="en-US" sz="1199" dirty="0">
                  <a:solidFill>
                    <a:prstClr val="white"/>
                  </a:solidFill>
                  <a:latin typeface="Segoe Pro SemiLight" panose="020B0402040204020203" pitchFamily="34" charset="0"/>
                </a:rPr>
                <a:t>Others</a:t>
              </a:r>
            </a:p>
          </p:txBody>
        </p:sp>
        <p:sp>
          <p:nvSpPr>
            <p:cNvPr id="51" name="Can 50"/>
            <p:cNvSpPr/>
            <p:nvPr/>
          </p:nvSpPr>
          <p:spPr>
            <a:xfrm>
              <a:off x="3038311" y="3443874"/>
              <a:ext cx="2050223" cy="964343"/>
            </a:xfrm>
            <a:prstGeom prst="can">
              <a:avLst/>
            </a:prstGeom>
            <a:solidFill>
              <a:schemeClr val="accent4"/>
            </a:solidFill>
          </p:spPr>
          <p:style>
            <a:lnRef idx="1">
              <a:schemeClr val="accent4"/>
            </a:lnRef>
            <a:fillRef idx="3">
              <a:schemeClr val="accent4"/>
            </a:fillRef>
            <a:effectRef idx="2">
              <a:schemeClr val="accent4"/>
            </a:effectRef>
            <a:fontRef idx="minor">
              <a:schemeClr val="lt1"/>
            </a:fontRef>
          </p:style>
          <p:txBody>
            <a:bodyPr rtlCol="0" anchor="ctr"/>
            <a:lstStyle/>
            <a:p>
              <a:pPr algn="ctr" defTabSz="932563"/>
              <a:r>
                <a:rPr lang="en-US" sz="1224" dirty="0">
                  <a:solidFill>
                    <a:prstClr val="white"/>
                  </a:solidFill>
                  <a:latin typeface="Segoe Pro SemiLight" panose="020B0402040204020203" pitchFamily="34" charset="0"/>
                </a:rPr>
                <a:t>Traditional Archive</a:t>
              </a:r>
            </a:p>
          </p:txBody>
        </p:sp>
        <p:cxnSp>
          <p:nvCxnSpPr>
            <p:cNvPr id="52" name="Straight Arrow Connector 51"/>
            <p:cNvCxnSpPr/>
            <p:nvPr/>
          </p:nvCxnSpPr>
          <p:spPr>
            <a:xfrm>
              <a:off x="2202117" y="2699075"/>
              <a:ext cx="788066" cy="971080"/>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2202117" y="4047272"/>
              <a:ext cx="788066" cy="6017"/>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2202117" y="3455718"/>
              <a:ext cx="788066" cy="428874"/>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617830" y="2956033"/>
              <a:ext cx="0" cy="4161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2915041" y="2248157"/>
              <a:ext cx="2304000" cy="652867"/>
            </a:xfrm>
            <a:prstGeom prst="rect">
              <a:avLst/>
            </a:prstGeom>
            <a:solidFill>
              <a:schemeClr val="accent4"/>
            </a:solidFill>
            <a:ln/>
          </p:spPr>
          <p:style>
            <a:lnRef idx="1">
              <a:schemeClr val="accent4"/>
            </a:lnRef>
            <a:fillRef idx="3">
              <a:schemeClr val="accent4"/>
            </a:fillRef>
            <a:effectRef idx="2">
              <a:schemeClr val="accent4"/>
            </a:effectRef>
            <a:fontRef idx="minor">
              <a:schemeClr val="lt1"/>
            </a:fontRef>
          </p:style>
          <p:txBody>
            <a:bodyPr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199" dirty="0">
                  <a:solidFill>
                    <a:srgbClr val="FFFFFF">
                      <a:lumMod val="95000"/>
                    </a:srgbClr>
                  </a:solidFill>
                  <a:latin typeface="Segoe Pro SemiLight" panose="020B0402040204020203" pitchFamily="34" charset="0"/>
                </a:rPr>
                <a:t>eDiscovery and Compliance</a:t>
              </a:r>
            </a:p>
          </p:txBody>
        </p:sp>
      </p:grpSp>
      <p:grpSp>
        <p:nvGrpSpPr>
          <p:cNvPr id="4" name="Group 3"/>
          <p:cNvGrpSpPr/>
          <p:nvPr/>
        </p:nvGrpSpPr>
        <p:grpSpPr>
          <a:xfrm>
            <a:off x="7204914" y="1459508"/>
            <a:ext cx="4665837" cy="1123483"/>
            <a:chOff x="4999037" y="3586939"/>
            <a:chExt cx="6857999" cy="1651331"/>
          </a:xfrm>
        </p:grpSpPr>
        <p:sp>
          <p:nvSpPr>
            <p:cNvPr id="58" name="Rectangle 57"/>
            <p:cNvSpPr/>
            <p:nvPr/>
          </p:nvSpPr>
          <p:spPr bwMode="auto">
            <a:xfrm>
              <a:off x="4999037" y="3586939"/>
              <a:ext cx="6857999" cy="1651331"/>
            </a:xfrm>
            <a:prstGeom prst="rect">
              <a:avLst/>
            </a:prstGeom>
            <a:solidFill>
              <a:srgbClr val="36656B"/>
            </a:solidFill>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158475" tIns="130508" rIns="158475" bIns="130508" numCol="1" spcCol="0" rtlCol="0" fromWordArt="0" anchor="t" anchorCtr="0" forceAA="0" compatLnSpc="1">
              <a:prstTxWarp prst="textNoShape">
                <a:avLst/>
              </a:prstTxWarp>
              <a:noAutofit/>
            </a:bodyPr>
            <a:lstStyle/>
            <a:p>
              <a:pPr algn="ctr" defTabSz="950481" fontAlgn="base">
                <a:lnSpc>
                  <a:spcPct val="90000"/>
                </a:lnSpc>
                <a:spcBef>
                  <a:spcPct val="0"/>
                </a:spcBef>
                <a:spcAft>
                  <a:spcPts val="306"/>
                </a:spcAft>
              </a:pPr>
              <a:r>
                <a:rPr lang="en-US" sz="1399" spc="-72" dirty="0">
                  <a:gradFill>
                    <a:gsLst>
                      <a:gs pos="0">
                        <a:srgbClr val="FFFFFF"/>
                      </a:gs>
                      <a:gs pos="100000">
                        <a:srgbClr val="FFFFFF"/>
                      </a:gs>
                    </a:gsLst>
                    <a:lin ang="5400000" scaled="0"/>
                  </a:gradFill>
                  <a:latin typeface="Segoe Pro SemiLight" panose="020B0402040204020203" pitchFamily="34" charset="0"/>
                  <a:ea typeface="Segoe UI" pitchFamily="34" charset="0"/>
                  <a:cs typeface="Segoe UI" pitchFamily="34" charset="0"/>
                </a:rPr>
                <a:t>eDiscovery and Compliance</a:t>
              </a:r>
            </a:p>
          </p:txBody>
        </p:sp>
        <p:sp>
          <p:nvSpPr>
            <p:cNvPr id="59" name="Rectangle 58"/>
            <p:cNvSpPr/>
            <p:nvPr/>
          </p:nvSpPr>
          <p:spPr bwMode="auto">
            <a:xfrm>
              <a:off x="7966834" y="4145246"/>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1224" kern="0" dirty="0">
                <a:gradFill>
                  <a:gsLst>
                    <a:gs pos="0">
                      <a:srgbClr val="FFFFFF"/>
                    </a:gs>
                    <a:gs pos="100000">
                      <a:srgbClr val="FFFFFF"/>
                    </a:gs>
                  </a:gsLst>
                  <a:lin ang="5400000" scaled="0"/>
                </a:gradFill>
              </a:endParaRPr>
            </a:p>
          </p:txBody>
        </p:sp>
        <p:sp>
          <p:nvSpPr>
            <p:cNvPr id="60" name="Rectangle 59"/>
            <p:cNvSpPr/>
            <p:nvPr/>
          </p:nvSpPr>
          <p:spPr>
            <a:xfrm>
              <a:off x="7896324" y="4725592"/>
              <a:ext cx="1055422" cy="387371"/>
            </a:xfrm>
            <a:prstGeom prst="rect">
              <a:avLst/>
            </a:prstGeom>
          </p:spPr>
          <p:txBody>
            <a:bodyPr wrap="none">
              <a:spAutoFit/>
            </a:bodyPr>
            <a:lstStyle/>
            <a:p>
              <a:pPr algn="ctr" defTabSz="950481" fontAlgn="base">
                <a:lnSpc>
                  <a:spcPct val="90000"/>
                </a:lnSpc>
                <a:spcBef>
                  <a:spcPct val="0"/>
                </a:spcBef>
                <a:spcAft>
                  <a:spcPct val="0"/>
                </a:spcAft>
              </a:pPr>
              <a:r>
                <a:rPr lang="en-US" sz="1199" b="1" dirty="0">
                  <a:gradFill>
                    <a:gsLst>
                      <a:gs pos="0">
                        <a:srgbClr val="FFFFFF"/>
                      </a:gs>
                      <a:gs pos="100000">
                        <a:srgbClr val="FFFFFF"/>
                      </a:gs>
                    </a:gsLst>
                    <a:lin ang="5400000" scaled="0"/>
                  </a:gradFill>
                  <a:latin typeface="Segoe Pro" panose="020B0502040504020203" pitchFamily="34" charset="0"/>
                  <a:ea typeface="Segoe UI" pitchFamily="34" charset="0"/>
                  <a:cs typeface="Segoe UI" pitchFamily="34" charset="0"/>
                </a:rPr>
                <a:t>Encrypt</a:t>
              </a:r>
            </a:p>
          </p:txBody>
        </p:sp>
        <p:pic>
          <p:nvPicPr>
            <p:cNvPr id="61" name="Picture 3" descr="C:\Users\hannahr\Dropbox\MOD Servers Metro Icon Library\victor melniciuc\PNGs\Tech_Words\TechWords_06-13-12-Securit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54163" y="4175118"/>
              <a:ext cx="539743" cy="567514"/>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p:cNvSpPr/>
            <p:nvPr/>
          </p:nvSpPr>
          <p:spPr bwMode="auto">
            <a:xfrm>
              <a:off x="5167504" y="4145246"/>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1224" kern="0" dirty="0">
                <a:gradFill>
                  <a:gsLst>
                    <a:gs pos="0">
                      <a:srgbClr val="FFFFFF"/>
                    </a:gs>
                    <a:gs pos="100000">
                      <a:srgbClr val="FFFFFF"/>
                    </a:gs>
                  </a:gsLst>
                  <a:lin ang="5400000" scaled="0"/>
                </a:gradFill>
              </a:endParaRPr>
            </a:p>
          </p:txBody>
        </p:sp>
        <p:sp>
          <p:nvSpPr>
            <p:cNvPr id="63" name="Rectangle 62"/>
            <p:cNvSpPr/>
            <p:nvPr/>
          </p:nvSpPr>
          <p:spPr>
            <a:xfrm>
              <a:off x="5208738" y="4725592"/>
              <a:ext cx="831937" cy="387371"/>
            </a:xfrm>
            <a:prstGeom prst="rect">
              <a:avLst/>
            </a:prstGeom>
          </p:spPr>
          <p:txBody>
            <a:bodyPr wrap="none">
              <a:spAutoFit/>
            </a:bodyPr>
            <a:lstStyle/>
            <a:p>
              <a:pPr algn="ctr" defTabSz="950481" fontAlgn="base">
                <a:lnSpc>
                  <a:spcPct val="90000"/>
                </a:lnSpc>
                <a:spcBef>
                  <a:spcPct val="0"/>
                </a:spcBef>
                <a:spcAft>
                  <a:spcPct val="0"/>
                </a:spcAft>
              </a:pPr>
              <a:r>
                <a:rPr lang="en-US" sz="1199" b="1" dirty="0">
                  <a:gradFill>
                    <a:gsLst>
                      <a:gs pos="0">
                        <a:srgbClr val="FFFFFF"/>
                      </a:gs>
                      <a:gs pos="100000">
                        <a:srgbClr val="FFFFFF"/>
                      </a:gs>
                    </a:gsLst>
                    <a:lin ang="5400000" scaled="0"/>
                  </a:gradFill>
                  <a:latin typeface="Segoe Pro" panose="020B0502040504020203" pitchFamily="34" charset="0"/>
                  <a:ea typeface="Segoe UI" pitchFamily="34" charset="0"/>
                  <a:cs typeface="Segoe UI" pitchFamily="34" charset="0"/>
                </a:rPr>
                <a:t>Audit</a:t>
              </a:r>
            </a:p>
          </p:txBody>
        </p:sp>
        <p:sp>
          <p:nvSpPr>
            <p:cNvPr id="64" name="Freeform 7"/>
            <p:cNvSpPr>
              <a:spLocks noEditPoints="1"/>
            </p:cNvSpPr>
            <p:nvPr/>
          </p:nvSpPr>
          <p:spPr bwMode="black">
            <a:xfrm>
              <a:off x="5440828" y="4267460"/>
              <a:ext cx="367754" cy="427525"/>
            </a:xfrm>
            <a:custGeom>
              <a:avLst/>
              <a:gdLst>
                <a:gd name="T0" fmla="*/ 52 w 300"/>
                <a:gd name="T1" fmla="*/ 268 h 300"/>
                <a:gd name="T2" fmla="*/ 62 w 300"/>
                <a:gd name="T3" fmla="*/ 255 h 300"/>
                <a:gd name="T4" fmla="*/ 77 w 300"/>
                <a:gd name="T5" fmla="*/ 230 h 300"/>
                <a:gd name="T6" fmla="*/ 46 w 300"/>
                <a:gd name="T7" fmla="*/ 204 h 300"/>
                <a:gd name="T8" fmla="*/ 15 w 300"/>
                <a:gd name="T9" fmla="*/ 233 h 300"/>
                <a:gd name="T10" fmla="*/ 33 w 300"/>
                <a:gd name="T11" fmla="*/ 219 h 300"/>
                <a:gd name="T12" fmla="*/ 60 w 300"/>
                <a:gd name="T13" fmla="*/ 219 h 300"/>
                <a:gd name="T14" fmla="*/ 63 w 300"/>
                <a:gd name="T15" fmla="*/ 238 h 300"/>
                <a:gd name="T16" fmla="*/ 46 w 300"/>
                <a:gd name="T17" fmla="*/ 255 h 300"/>
                <a:gd name="T18" fmla="*/ 39 w 300"/>
                <a:gd name="T19" fmla="*/ 275 h 300"/>
                <a:gd name="T20" fmla="*/ 51 w 300"/>
                <a:gd name="T21" fmla="*/ 279 h 300"/>
                <a:gd name="T22" fmla="*/ 51 w 300"/>
                <a:gd name="T23" fmla="*/ 288 h 300"/>
                <a:gd name="T24" fmla="*/ 39 w 300"/>
                <a:gd name="T25" fmla="*/ 300 h 300"/>
                <a:gd name="T26" fmla="*/ 300 w 300"/>
                <a:gd name="T27" fmla="*/ 216 h 300"/>
                <a:gd name="T28" fmla="*/ 218 w 300"/>
                <a:gd name="T29" fmla="*/ 300 h 300"/>
                <a:gd name="T30" fmla="*/ 220 w 300"/>
                <a:gd name="T31" fmla="*/ 263 h 300"/>
                <a:gd name="T32" fmla="*/ 277 w 300"/>
                <a:gd name="T33" fmla="*/ 216 h 300"/>
                <a:gd name="T34" fmla="*/ 149 w 300"/>
                <a:gd name="T35" fmla="*/ 228 h 300"/>
                <a:gd name="T36" fmla="*/ 119 w 300"/>
                <a:gd name="T37" fmla="*/ 242 h 300"/>
                <a:gd name="T38" fmla="*/ 149 w 300"/>
                <a:gd name="T39" fmla="*/ 262 h 300"/>
                <a:gd name="T40" fmla="*/ 177 w 300"/>
                <a:gd name="T41" fmla="*/ 252 h 300"/>
                <a:gd name="T42" fmla="*/ 255 w 300"/>
                <a:gd name="T43" fmla="*/ 75 h 300"/>
                <a:gd name="T44" fmla="*/ 259 w 300"/>
                <a:gd name="T45" fmla="*/ 59 h 300"/>
                <a:gd name="T46" fmla="*/ 278 w 300"/>
                <a:gd name="T47" fmla="*/ 38 h 300"/>
                <a:gd name="T48" fmla="*/ 272 w 300"/>
                <a:gd name="T49" fmla="*/ 8 h 300"/>
                <a:gd name="T50" fmla="*/ 228 w 300"/>
                <a:gd name="T51" fmla="*/ 7 h 300"/>
                <a:gd name="T52" fmla="*/ 231 w 300"/>
                <a:gd name="T53" fmla="*/ 29 h 300"/>
                <a:gd name="T54" fmla="*/ 250 w 300"/>
                <a:gd name="T55" fmla="*/ 10 h 300"/>
                <a:gd name="T56" fmla="*/ 269 w 300"/>
                <a:gd name="T57" fmla="*/ 26 h 300"/>
                <a:gd name="T58" fmla="*/ 259 w 300"/>
                <a:gd name="T59" fmla="*/ 43 h 300"/>
                <a:gd name="T60" fmla="*/ 245 w 300"/>
                <a:gd name="T61" fmla="*/ 59 h 300"/>
                <a:gd name="T62" fmla="*/ 243 w 300"/>
                <a:gd name="T63" fmla="*/ 75 h 300"/>
                <a:gd name="T64" fmla="*/ 255 w 300"/>
                <a:gd name="T65" fmla="*/ 96 h 300"/>
                <a:gd name="T66" fmla="*/ 243 w 300"/>
                <a:gd name="T67" fmla="*/ 84 h 300"/>
                <a:gd name="T68" fmla="*/ 255 w 300"/>
                <a:gd name="T69" fmla="*/ 96 h 300"/>
                <a:gd name="T70" fmla="*/ 49 w 300"/>
                <a:gd name="T71" fmla="*/ 84 h 300"/>
                <a:gd name="T72" fmla="*/ 0 w 300"/>
                <a:gd name="T73" fmla="*/ 47 h 300"/>
                <a:gd name="T74" fmla="*/ 35 w 300"/>
                <a:gd name="T75" fmla="*/ 68 h 300"/>
                <a:gd name="T76" fmla="*/ 102 w 300"/>
                <a:gd name="T77" fmla="*/ 0 h 300"/>
                <a:gd name="T78" fmla="*/ 147 w 300"/>
                <a:gd name="T79" fmla="*/ 58 h 300"/>
                <a:gd name="T80" fmla="*/ 177 w 300"/>
                <a:gd name="T81" fmla="*/ 38 h 300"/>
                <a:gd name="T82" fmla="*/ 147 w 300"/>
                <a:gd name="T83" fmla="*/ 24 h 300"/>
                <a:gd name="T84" fmla="*/ 147 w 300"/>
                <a:gd name="T85" fmla="*/ 72 h 300"/>
                <a:gd name="T86" fmla="*/ 56 w 300"/>
                <a:gd name="T87" fmla="*/ 151 h 300"/>
                <a:gd name="T88" fmla="*/ 36 w 300"/>
                <a:gd name="T89" fmla="*/ 121 h 300"/>
                <a:gd name="T90" fmla="*/ 22 w 300"/>
                <a:gd name="T91" fmla="*/ 151 h 300"/>
                <a:gd name="T92" fmla="*/ 70 w 300"/>
                <a:gd name="T93" fmla="*/ 151 h 300"/>
                <a:gd name="T94" fmla="*/ 240 w 300"/>
                <a:gd name="T95" fmla="*/ 149 h 300"/>
                <a:gd name="T96" fmla="*/ 260 w 300"/>
                <a:gd name="T97" fmla="*/ 179 h 300"/>
                <a:gd name="T98" fmla="*/ 274 w 300"/>
                <a:gd name="T99" fmla="*/ 149 h 300"/>
                <a:gd name="T100" fmla="*/ 226 w 300"/>
                <a:gd name="T101" fmla="*/ 14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00" h="300">
                  <a:moveTo>
                    <a:pt x="51" y="279"/>
                  </a:moveTo>
                  <a:cubicBezTo>
                    <a:pt x="51" y="274"/>
                    <a:pt x="51" y="270"/>
                    <a:pt x="52" y="268"/>
                  </a:cubicBezTo>
                  <a:cubicBezTo>
                    <a:pt x="52" y="266"/>
                    <a:pt x="53" y="264"/>
                    <a:pt x="55" y="263"/>
                  </a:cubicBezTo>
                  <a:cubicBezTo>
                    <a:pt x="56" y="261"/>
                    <a:pt x="58" y="259"/>
                    <a:pt x="62" y="255"/>
                  </a:cubicBezTo>
                  <a:cubicBezTo>
                    <a:pt x="68" y="250"/>
                    <a:pt x="72" y="246"/>
                    <a:pt x="74" y="242"/>
                  </a:cubicBezTo>
                  <a:cubicBezTo>
                    <a:pt x="76" y="239"/>
                    <a:pt x="77" y="235"/>
                    <a:pt x="77" y="230"/>
                  </a:cubicBezTo>
                  <a:cubicBezTo>
                    <a:pt x="77" y="223"/>
                    <a:pt x="74" y="217"/>
                    <a:pt x="68" y="212"/>
                  </a:cubicBezTo>
                  <a:cubicBezTo>
                    <a:pt x="63" y="207"/>
                    <a:pt x="55" y="204"/>
                    <a:pt x="46" y="204"/>
                  </a:cubicBezTo>
                  <a:cubicBezTo>
                    <a:pt x="37" y="204"/>
                    <a:pt x="30" y="206"/>
                    <a:pt x="24" y="211"/>
                  </a:cubicBezTo>
                  <a:cubicBezTo>
                    <a:pt x="18" y="217"/>
                    <a:pt x="15" y="225"/>
                    <a:pt x="15" y="233"/>
                  </a:cubicBezTo>
                  <a:cubicBezTo>
                    <a:pt x="27" y="233"/>
                    <a:pt x="27" y="233"/>
                    <a:pt x="27" y="233"/>
                  </a:cubicBezTo>
                  <a:cubicBezTo>
                    <a:pt x="28" y="227"/>
                    <a:pt x="28" y="223"/>
                    <a:pt x="33" y="219"/>
                  </a:cubicBezTo>
                  <a:cubicBezTo>
                    <a:pt x="37" y="216"/>
                    <a:pt x="41" y="214"/>
                    <a:pt x="46" y="214"/>
                  </a:cubicBezTo>
                  <a:cubicBezTo>
                    <a:pt x="51" y="214"/>
                    <a:pt x="57" y="216"/>
                    <a:pt x="60" y="219"/>
                  </a:cubicBezTo>
                  <a:cubicBezTo>
                    <a:pt x="64" y="223"/>
                    <a:pt x="65" y="226"/>
                    <a:pt x="65" y="230"/>
                  </a:cubicBezTo>
                  <a:cubicBezTo>
                    <a:pt x="65" y="233"/>
                    <a:pt x="64" y="236"/>
                    <a:pt x="63" y="238"/>
                  </a:cubicBezTo>
                  <a:cubicBezTo>
                    <a:pt x="61" y="240"/>
                    <a:pt x="59" y="243"/>
                    <a:pt x="55" y="247"/>
                  </a:cubicBezTo>
                  <a:cubicBezTo>
                    <a:pt x="51" y="251"/>
                    <a:pt x="48" y="253"/>
                    <a:pt x="46" y="255"/>
                  </a:cubicBezTo>
                  <a:cubicBezTo>
                    <a:pt x="44" y="258"/>
                    <a:pt x="42" y="260"/>
                    <a:pt x="41" y="263"/>
                  </a:cubicBezTo>
                  <a:cubicBezTo>
                    <a:pt x="40" y="266"/>
                    <a:pt x="39" y="270"/>
                    <a:pt x="39" y="275"/>
                  </a:cubicBezTo>
                  <a:cubicBezTo>
                    <a:pt x="39" y="276"/>
                    <a:pt x="39" y="277"/>
                    <a:pt x="39" y="279"/>
                  </a:cubicBezTo>
                  <a:lnTo>
                    <a:pt x="51" y="279"/>
                  </a:lnTo>
                  <a:close/>
                  <a:moveTo>
                    <a:pt x="51" y="300"/>
                  </a:moveTo>
                  <a:cubicBezTo>
                    <a:pt x="51" y="288"/>
                    <a:pt x="51" y="288"/>
                    <a:pt x="51" y="288"/>
                  </a:cubicBezTo>
                  <a:cubicBezTo>
                    <a:pt x="39" y="288"/>
                    <a:pt x="39" y="288"/>
                    <a:pt x="39" y="288"/>
                  </a:cubicBezTo>
                  <a:cubicBezTo>
                    <a:pt x="39" y="300"/>
                    <a:pt x="39" y="300"/>
                    <a:pt x="39" y="300"/>
                  </a:cubicBezTo>
                  <a:lnTo>
                    <a:pt x="51" y="300"/>
                  </a:lnTo>
                  <a:close/>
                  <a:moveTo>
                    <a:pt x="300" y="216"/>
                  </a:moveTo>
                  <a:cubicBezTo>
                    <a:pt x="247" y="300"/>
                    <a:pt x="247" y="300"/>
                    <a:pt x="247" y="300"/>
                  </a:cubicBezTo>
                  <a:cubicBezTo>
                    <a:pt x="218" y="300"/>
                    <a:pt x="218" y="300"/>
                    <a:pt x="218" y="300"/>
                  </a:cubicBezTo>
                  <a:cubicBezTo>
                    <a:pt x="198" y="263"/>
                    <a:pt x="198" y="263"/>
                    <a:pt x="198" y="263"/>
                  </a:cubicBezTo>
                  <a:cubicBezTo>
                    <a:pt x="220" y="263"/>
                    <a:pt x="220" y="263"/>
                    <a:pt x="220" y="263"/>
                  </a:cubicBezTo>
                  <a:cubicBezTo>
                    <a:pt x="233" y="285"/>
                    <a:pt x="233" y="285"/>
                    <a:pt x="233" y="285"/>
                  </a:cubicBezTo>
                  <a:cubicBezTo>
                    <a:pt x="277" y="216"/>
                    <a:pt x="277" y="216"/>
                    <a:pt x="277" y="216"/>
                  </a:cubicBezTo>
                  <a:lnTo>
                    <a:pt x="300" y="216"/>
                  </a:lnTo>
                  <a:close/>
                  <a:moveTo>
                    <a:pt x="149" y="228"/>
                  </a:moveTo>
                  <a:cubicBezTo>
                    <a:pt x="149" y="242"/>
                    <a:pt x="149" y="242"/>
                    <a:pt x="149" y="242"/>
                  </a:cubicBezTo>
                  <a:cubicBezTo>
                    <a:pt x="119" y="242"/>
                    <a:pt x="119" y="242"/>
                    <a:pt x="119" y="242"/>
                  </a:cubicBezTo>
                  <a:cubicBezTo>
                    <a:pt x="119" y="262"/>
                    <a:pt x="119" y="262"/>
                    <a:pt x="119" y="262"/>
                  </a:cubicBezTo>
                  <a:cubicBezTo>
                    <a:pt x="149" y="262"/>
                    <a:pt x="149" y="262"/>
                    <a:pt x="149" y="262"/>
                  </a:cubicBezTo>
                  <a:cubicBezTo>
                    <a:pt x="149" y="276"/>
                    <a:pt x="149" y="276"/>
                    <a:pt x="149" y="276"/>
                  </a:cubicBezTo>
                  <a:cubicBezTo>
                    <a:pt x="177" y="252"/>
                    <a:pt x="177" y="252"/>
                    <a:pt x="177" y="252"/>
                  </a:cubicBezTo>
                  <a:lnTo>
                    <a:pt x="149" y="228"/>
                  </a:lnTo>
                  <a:close/>
                  <a:moveTo>
                    <a:pt x="255" y="75"/>
                  </a:moveTo>
                  <a:cubicBezTo>
                    <a:pt x="255" y="70"/>
                    <a:pt x="255" y="66"/>
                    <a:pt x="256" y="64"/>
                  </a:cubicBezTo>
                  <a:cubicBezTo>
                    <a:pt x="256" y="62"/>
                    <a:pt x="257" y="60"/>
                    <a:pt x="259" y="59"/>
                  </a:cubicBezTo>
                  <a:cubicBezTo>
                    <a:pt x="260" y="57"/>
                    <a:pt x="262" y="55"/>
                    <a:pt x="266" y="51"/>
                  </a:cubicBezTo>
                  <a:cubicBezTo>
                    <a:pt x="272" y="46"/>
                    <a:pt x="276" y="42"/>
                    <a:pt x="278" y="38"/>
                  </a:cubicBezTo>
                  <a:cubicBezTo>
                    <a:pt x="280" y="35"/>
                    <a:pt x="281" y="31"/>
                    <a:pt x="281" y="26"/>
                  </a:cubicBezTo>
                  <a:cubicBezTo>
                    <a:pt x="281" y="19"/>
                    <a:pt x="278" y="13"/>
                    <a:pt x="272" y="8"/>
                  </a:cubicBezTo>
                  <a:cubicBezTo>
                    <a:pt x="267" y="3"/>
                    <a:pt x="259" y="0"/>
                    <a:pt x="250" y="0"/>
                  </a:cubicBezTo>
                  <a:cubicBezTo>
                    <a:pt x="241" y="0"/>
                    <a:pt x="234" y="2"/>
                    <a:pt x="228" y="7"/>
                  </a:cubicBezTo>
                  <a:cubicBezTo>
                    <a:pt x="222" y="13"/>
                    <a:pt x="219" y="21"/>
                    <a:pt x="219" y="29"/>
                  </a:cubicBezTo>
                  <a:cubicBezTo>
                    <a:pt x="231" y="29"/>
                    <a:pt x="231" y="29"/>
                    <a:pt x="231" y="29"/>
                  </a:cubicBezTo>
                  <a:cubicBezTo>
                    <a:pt x="232" y="23"/>
                    <a:pt x="232" y="19"/>
                    <a:pt x="237" y="15"/>
                  </a:cubicBezTo>
                  <a:cubicBezTo>
                    <a:pt x="241" y="12"/>
                    <a:pt x="245" y="10"/>
                    <a:pt x="250" y="10"/>
                  </a:cubicBezTo>
                  <a:cubicBezTo>
                    <a:pt x="255" y="10"/>
                    <a:pt x="261" y="12"/>
                    <a:pt x="264" y="15"/>
                  </a:cubicBezTo>
                  <a:cubicBezTo>
                    <a:pt x="268" y="19"/>
                    <a:pt x="269" y="22"/>
                    <a:pt x="269" y="26"/>
                  </a:cubicBezTo>
                  <a:cubicBezTo>
                    <a:pt x="269" y="29"/>
                    <a:pt x="268" y="32"/>
                    <a:pt x="267" y="34"/>
                  </a:cubicBezTo>
                  <a:cubicBezTo>
                    <a:pt x="265" y="36"/>
                    <a:pt x="263" y="39"/>
                    <a:pt x="259" y="43"/>
                  </a:cubicBezTo>
                  <a:cubicBezTo>
                    <a:pt x="255" y="47"/>
                    <a:pt x="252" y="49"/>
                    <a:pt x="250" y="51"/>
                  </a:cubicBezTo>
                  <a:cubicBezTo>
                    <a:pt x="248" y="54"/>
                    <a:pt x="246" y="56"/>
                    <a:pt x="245" y="59"/>
                  </a:cubicBezTo>
                  <a:cubicBezTo>
                    <a:pt x="244" y="62"/>
                    <a:pt x="243" y="66"/>
                    <a:pt x="243" y="71"/>
                  </a:cubicBezTo>
                  <a:cubicBezTo>
                    <a:pt x="243" y="72"/>
                    <a:pt x="243" y="73"/>
                    <a:pt x="243" y="75"/>
                  </a:cubicBezTo>
                  <a:lnTo>
                    <a:pt x="255" y="75"/>
                  </a:lnTo>
                  <a:close/>
                  <a:moveTo>
                    <a:pt x="255" y="96"/>
                  </a:moveTo>
                  <a:cubicBezTo>
                    <a:pt x="255" y="84"/>
                    <a:pt x="255" y="84"/>
                    <a:pt x="255" y="84"/>
                  </a:cubicBezTo>
                  <a:cubicBezTo>
                    <a:pt x="243" y="84"/>
                    <a:pt x="243" y="84"/>
                    <a:pt x="243" y="84"/>
                  </a:cubicBezTo>
                  <a:cubicBezTo>
                    <a:pt x="243" y="96"/>
                    <a:pt x="243" y="96"/>
                    <a:pt x="243" y="96"/>
                  </a:cubicBezTo>
                  <a:lnTo>
                    <a:pt x="255" y="96"/>
                  </a:lnTo>
                  <a:close/>
                  <a:moveTo>
                    <a:pt x="102" y="0"/>
                  </a:moveTo>
                  <a:cubicBezTo>
                    <a:pt x="49" y="84"/>
                    <a:pt x="49" y="84"/>
                    <a:pt x="49" y="84"/>
                  </a:cubicBezTo>
                  <a:cubicBezTo>
                    <a:pt x="20" y="84"/>
                    <a:pt x="20" y="84"/>
                    <a:pt x="20" y="84"/>
                  </a:cubicBezTo>
                  <a:cubicBezTo>
                    <a:pt x="0" y="47"/>
                    <a:pt x="0" y="47"/>
                    <a:pt x="0" y="47"/>
                  </a:cubicBezTo>
                  <a:cubicBezTo>
                    <a:pt x="22" y="47"/>
                    <a:pt x="22" y="47"/>
                    <a:pt x="22" y="47"/>
                  </a:cubicBezTo>
                  <a:cubicBezTo>
                    <a:pt x="35" y="68"/>
                    <a:pt x="35" y="68"/>
                    <a:pt x="35" y="68"/>
                  </a:cubicBezTo>
                  <a:cubicBezTo>
                    <a:pt x="79" y="0"/>
                    <a:pt x="79" y="0"/>
                    <a:pt x="79" y="0"/>
                  </a:cubicBezTo>
                  <a:lnTo>
                    <a:pt x="102" y="0"/>
                  </a:lnTo>
                  <a:close/>
                  <a:moveTo>
                    <a:pt x="147" y="72"/>
                  </a:moveTo>
                  <a:cubicBezTo>
                    <a:pt x="147" y="58"/>
                    <a:pt x="147" y="58"/>
                    <a:pt x="147" y="58"/>
                  </a:cubicBezTo>
                  <a:cubicBezTo>
                    <a:pt x="177" y="58"/>
                    <a:pt x="177" y="58"/>
                    <a:pt x="177" y="58"/>
                  </a:cubicBezTo>
                  <a:cubicBezTo>
                    <a:pt x="177" y="38"/>
                    <a:pt x="177" y="38"/>
                    <a:pt x="177" y="38"/>
                  </a:cubicBezTo>
                  <a:cubicBezTo>
                    <a:pt x="147" y="38"/>
                    <a:pt x="147" y="38"/>
                    <a:pt x="147" y="38"/>
                  </a:cubicBezTo>
                  <a:cubicBezTo>
                    <a:pt x="147" y="24"/>
                    <a:pt x="147" y="24"/>
                    <a:pt x="147" y="24"/>
                  </a:cubicBezTo>
                  <a:cubicBezTo>
                    <a:pt x="119" y="48"/>
                    <a:pt x="119" y="48"/>
                    <a:pt x="119" y="48"/>
                  </a:cubicBezTo>
                  <a:lnTo>
                    <a:pt x="147" y="72"/>
                  </a:lnTo>
                  <a:close/>
                  <a:moveTo>
                    <a:pt x="70" y="151"/>
                  </a:moveTo>
                  <a:cubicBezTo>
                    <a:pt x="56" y="151"/>
                    <a:pt x="56" y="151"/>
                    <a:pt x="56" y="151"/>
                  </a:cubicBezTo>
                  <a:cubicBezTo>
                    <a:pt x="56" y="121"/>
                    <a:pt x="56" y="121"/>
                    <a:pt x="56" y="121"/>
                  </a:cubicBezTo>
                  <a:cubicBezTo>
                    <a:pt x="36" y="121"/>
                    <a:pt x="36" y="121"/>
                    <a:pt x="36" y="121"/>
                  </a:cubicBezTo>
                  <a:cubicBezTo>
                    <a:pt x="36" y="151"/>
                    <a:pt x="36" y="151"/>
                    <a:pt x="36" y="151"/>
                  </a:cubicBezTo>
                  <a:cubicBezTo>
                    <a:pt x="22" y="151"/>
                    <a:pt x="22" y="151"/>
                    <a:pt x="22" y="151"/>
                  </a:cubicBezTo>
                  <a:cubicBezTo>
                    <a:pt x="46" y="179"/>
                    <a:pt x="46" y="179"/>
                    <a:pt x="46" y="179"/>
                  </a:cubicBezTo>
                  <a:lnTo>
                    <a:pt x="70" y="151"/>
                  </a:lnTo>
                  <a:close/>
                  <a:moveTo>
                    <a:pt x="226" y="149"/>
                  </a:moveTo>
                  <a:cubicBezTo>
                    <a:pt x="240" y="149"/>
                    <a:pt x="240" y="149"/>
                    <a:pt x="240" y="149"/>
                  </a:cubicBezTo>
                  <a:cubicBezTo>
                    <a:pt x="240" y="179"/>
                    <a:pt x="240" y="179"/>
                    <a:pt x="240" y="179"/>
                  </a:cubicBezTo>
                  <a:cubicBezTo>
                    <a:pt x="260" y="179"/>
                    <a:pt x="260" y="179"/>
                    <a:pt x="260" y="179"/>
                  </a:cubicBezTo>
                  <a:cubicBezTo>
                    <a:pt x="260" y="149"/>
                    <a:pt x="260" y="149"/>
                    <a:pt x="260" y="149"/>
                  </a:cubicBezTo>
                  <a:cubicBezTo>
                    <a:pt x="274" y="149"/>
                    <a:pt x="274" y="149"/>
                    <a:pt x="274" y="149"/>
                  </a:cubicBezTo>
                  <a:cubicBezTo>
                    <a:pt x="250" y="121"/>
                    <a:pt x="250" y="121"/>
                    <a:pt x="250" y="121"/>
                  </a:cubicBezTo>
                  <a:lnTo>
                    <a:pt x="226" y="149"/>
                  </a:lnTo>
                  <a:close/>
                </a:path>
              </a:pathLst>
            </a:custGeom>
            <a:solidFill>
              <a:srgbClr val="FFFFFF"/>
            </a:solidFill>
            <a:ln>
              <a:noFill/>
            </a:ln>
          </p:spPr>
          <p:txBody>
            <a:bodyPr vert="horz" wrap="square" lIns="83907" tIns="41954" rIns="83907" bIns="41954" numCol="1" anchor="t" anchorCtr="0" compatLnSpc="1">
              <a:prstTxWarp prst="textNoShape">
                <a:avLst/>
              </a:prstTxWarp>
            </a:bodyPr>
            <a:lstStyle/>
            <a:p>
              <a:pPr defTabSz="950756"/>
              <a:endParaRPr lang="en-US" sz="1224" dirty="0">
                <a:solidFill>
                  <a:srgbClr val="FFFFFF"/>
                </a:solidFill>
              </a:endParaRPr>
            </a:p>
          </p:txBody>
        </p:sp>
        <p:sp>
          <p:nvSpPr>
            <p:cNvPr id="65" name="Rectangle 64"/>
            <p:cNvSpPr/>
            <p:nvPr/>
          </p:nvSpPr>
          <p:spPr bwMode="auto">
            <a:xfrm>
              <a:off x="6100918" y="4145246"/>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1224" kern="0" dirty="0">
                <a:gradFill>
                  <a:gsLst>
                    <a:gs pos="0">
                      <a:srgbClr val="FFFFFF"/>
                    </a:gs>
                    <a:gs pos="100000">
                      <a:srgbClr val="FFFFFF"/>
                    </a:gs>
                  </a:gsLst>
                  <a:lin ang="5400000" scaled="0"/>
                </a:gradFill>
              </a:endParaRPr>
            </a:p>
          </p:txBody>
        </p:sp>
        <p:sp>
          <p:nvSpPr>
            <p:cNvPr id="66" name="Rectangle 65"/>
            <p:cNvSpPr/>
            <p:nvPr/>
          </p:nvSpPr>
          <p:spPr>
            <a:xfrm>
              <a:off x="6034015" y="4725592"/>
              <a:ext cx="1048211" cy="387371"/>
            </a:xfrm>
            <a:prstGeom prst="rect">
              <a:avLst/>
            </a:prstGeom>
          </p:spPr>
          <p:txBody>
            <a:bodyPr wrap="none">
              <a:spAutoFit/>
            </a:bodyPr>
            <a:lstStyle/>
            <a:p>
              <a:pPr algn="ctr" defTabSz="950481" fontAlgn="base">
                <a:lnSpc>
                  <a:spcPct val="90000"/>
                </a:lnSpc>
                <a:spcBef>
                  <a:spcPct val="0"/>
                </a:spcBef>
                <a:spcAft>
                  <a:spcPct val="0"/>
                </a:spcAft>
              </a:pPr>
              <a:r>
                <a:rPr lang="en-US" sz="1199" b="1" dirty="0">
                  <a:gradFill>
                    <a:gsLst>
                      <a:gs pos="0">
                        <a:srgbClr val="FFFFFF"/>
                      </a:gs>
                      <a:gs pos="100000">
                        <a:srgbClr val="FFFFFF"/>
                      </a:gs>
                    </a:gsLst>
                    <a:lin ang="5400000" scaled="0"/>
                  </a:gradFill>
                  <a:latin typeface="Segoe Pro" panose="020B0502040504020203" pitchFamily="34" charset="0"/>
                  <a:ea typeface="Segoe UI" pitchFamily="34" charset="0"/>
                  <a:cs typeface="Segoe UI" pitchFamily="34" charset="0"/>
                </a:rPr>
                <a:t>Archive</a:t>
              </a:r>
            </a:p>
          </p:txBody>
        </p:sp>
        <p:pic>
          <p:nvPicPr>
            <p:cNvPr id="67" name="Picture 66"/>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394142" y="4234801"/>
              <a:ext cx="327952" cy="40124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67"/>
            <p:cNvSpPr/>
            <p:nvPr/>
          </p:nvSpPr>
          <p:spPr bwMode="auto">
            <a:xfrm>
              <a:off x="7034574" y="4145246"/>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1224" kern="0" dirty="0">
                <a:gradFill>
                  <a:gsLst>
                    <a:gs pos="0">
                      <a:srgbClr val="FFFFFF"/>
                    </a:gs>
                    <a:gs pos="100000">
                      <a:srgbClr val="FFFFFF"/>
                    </a:gs>
                  </a:gsLst>
                  <a:lin ang="5400000" scaled="0"/>
                </a:gradFill>
              </a:endParaRPr>
            </a:p>
          </p:txBody>
        </p:sp>
        <p:sp>
          <p:nvSpPr>
            <p:cNvPr id="69" name="Rectangle 68"/>
            <p:cNvSpPr/>
            <p:nvPr/>
          </p:nvSpPr>
          <p:spPr>
            <a:xfrm>
              <a:off x="6911198" y="4725592"/>
              <a:ext cx="1161156" cy="387371"/>
            </a:xfrm>
            <a:prstGeom prst="rect">
              <a:avLst/>
            </a:prstGeom>
          </p:spPr>
          <p:txBody>
            <a:bodyPr wrap="none">
              <a:spAutoFit/>
            </a:bodyPr>
            <a:lstStyle/>
            <a:p>
              <a:pPr algn="ctr" defTabSz="950481" fontAlgn="base">
                <a:lnSpc>
                  <a:spcPct val="90000"/>
                </a:lnSpc>
                <a:spcBef>
                  <a:spcPct val="0"/>
                </a:spcBef>
                <a:spcAft>
                  <a:spcPct val="0"/>
                </a:spcAft>
              </a:pPr>
              <a:r>
                <a:rPr lang="en-US" sz="1199" b="1" dirty="0">
                  <a:gradFill>
                    <a:gsLst>
                      <a:gs pos="0">
                        <a:srgbClr val="FFFFFF"/>
                      </a:gs>
                      <a:gs pos="100000">
                        <a:srgbClr val="FFFFFF"/>
                      </a:gs>
                    </a:gsLst>
                    <a:lin ang="5400000" scaled="0"/>
                  </a:gradFill>
                  <a:latin typeface="Segoe Pro" panose="020B0502040504020203" pitchFamily="34" charset="0"/>
                  <a:ea typeface="Segoe UI" pitchFamily="34" charset="0"/>
                  <a:cs typeface="Segoe UI" pitchFamily="34" charset="0"/>
                </a:rPr>
                <a:t>Discover</a:t>
              </a:r>
            </a:p>
          </p:txBody>
        </p:sp>
        <p:sp>
          <p:nvSpPr>
            <p:cNvPr id="70" name="Freeform 8"/>
            <p:cNvSpPr>
              <a:spLocks noChangeAspect="1" noEditPoints="1"/>
            </p:cNvSpPr>
            <p:nvPr/>
          </p:nvSpPr>
          <p:spPr bwMode="black">
            <a:xfrm>
              <a:off x="7287336" y="4246245"/>
              <a:ext cx="408874" cy="430900"/>
            </a:xfrm>
            <a:custGeom>
              <a:avLst/>
              <a:gdLst>
                <a:gd name="T0" fmla="*/ 226 w 300"/>
                <a:gd name="T1" fmla="*/ 193 h 300"/>
                <a:gd name="T2" fmla="*/ 233 w 300"/>
                <a:gd name="T3" fmla="*/ 157 h 300"/>
                <a:gd name="T4" fmla="*/ 233 w 300"/>
                <a:gd name="T5" fmla="*/ 128 h 300"/>
                <a:gd name="T6" fmla="*/ 142 w 300"/>
                <a:gd name="T7" fmla="*/ 51 h 300"/>
                <a:gd name="T8" fmla="*/ 52 w 300"/>
                <a:gd name="T9" fmla="*/ 128 h 300"/>
                <a:gd name="T10" fmla="*/ 52 w 300"/>
                <a:gd name="T11" fmla="*/ 157 h 300"/>
                <a:gd name="T12" fmla="*/ 142 w 300"/>
                <a:gd name="T13" fmla="*/ 234 h 300"/>
                <a:gd name="T14" fmla="*/ 183 w 300"/>
                <a:gd name="T15" fmla="*/ 224 h 300"/>
                <a:gd name="T16" fmla="*/ 193 w 300"/>
                <a:gd name="T17" fmla="*/ 226 h 300"/>
                <a:gd name="T18" fmla="*/ 270 w 300"/>
                <a:gd name="T19" fmla="*/ 300 h 300"/>
                <a:gd name="T20" fmla="*/ 298 w 300"/>
                <a:gd name="T21" fmla="*/ 275 h 300"/>
                <a:gd name="T22" fmla="*/ 206 w 300"/>
                <a:gd name="T23" fmla="*/ 157 h 300"/>
                <a:gd name="T24" fmla="*/ 142 w 300"/>
                <a:gd name="T25" fmla="*/ 208 h 300"/>
                <a:gd name="T26" fmla="*/ 78 w 300"/>
                <a:gd name="T27" fmla="*/ 157 h 300"/>
                <a:gd name="T28" fmla="*/ 78 w 300"/>
                <a:gd name="T29" fmla="*/ 128 h 300"/>
                <a:gd name="T30" fmla="*/ 142 w 300"/>
                <a:gd name="T31" fmla="*/ 77 h 300"/>
                <a:gd name="T32" fmla="*/ 206 w 300"/>
                <a:gd name="T33" fmla="*/ 128 h 300"/>
                <a:gd name="T34" fmla="*/ 206 w 300"/>
                <a:gd name="T35" fmla="*/ 157 h 300"/>
                <a:gd name="T36" fmla="*/ 197 w 300"/>
                <a:gd name="T37" fmla="*/ 142 h 300"/>
                <a:gd name="T38" fmla="*/ 156 w 300"/>
                <a:gd name="T39" fmla="*/ 157 h 300"/>
                <a:gd name="T40" fmla="*/ 142 w 300"/>
                <a:gd name="T41" fmla="*/ 197 h 300"/>
                <a:gd name="T42" fmla="*/ 128 w 300"/>
                <a:gd name="T43" fmla="*/ 157 h 300"/>
                <a:gd name="T44" fmla="*/ 87 w 300"/>
                <a:gd name="T45" fmla="*/ 142 h 300"/>
                <a:gd name="T46" fmla="*/ 128 w 300"/>
                <a:gd name="T47" fmla="*/ 128 h 300"/>
                <a:gd name="T48" fmla="*/ 142 w 300"/>
                <a:gd name="T49" fmla="*/ 88 h 300"/>
                <a:gd name="T50" fmla="*/ 156 w 300"/>
                <a:gd name="T51" fmla="*/ 128 h 300"/>
                <a:gd name="T52" fmla="*/ 142 w 300"/>
                <a:gd name="T53" fmla="*/ 40 h 300"/>
                <a:gd name="T54" fmla="*/ 128 w 300"/>
                <a:gd name="T55" fmla="*/ 0 h 300"/>
                <a:gd name="T56" fmla="*/ 156 w 300"/>
                <a:gd name="T57" fmla="*/ 41 h 300"/>
                <a:gd name="T58" fmla="*/ 40 w 300"/>
                <a:gd name="T59" fmla="*/ 142 h 300"/>
                <a:gd name="T60" fmla="*/ 0 w 300"/>
                <a:gd name="T61" fmla="*/ 157 h 300"/>
                <a:gd name="T62" fmla="*/ 41 w 300"/>
                <a:gd name="T63" fmla="*/ 128 h 300"/>
                <a:gd name="T64" fmla="*/ 142 w 300"/>
                <a:gd name="T65" fmla="*/ 245 h 300"/>
                <a:gd name="T66" fmla="*/ 156 w 300"/>
                <a:gd name="T67" fmla="*/ 285 h 300"/>
                <a:gd name="T68" fmla="*/ 128 w 300"/>
                <a:gd name="T69" fmla="*/ 244 h 300"/>
                <a:gd name="T70" fmla="*/ 245 w 300"/>
                <a:gd name="T71" fmla="*/ 142 h 300"/>
                <a:gd name="T72" fmla="*/ 285 w 300"/>
                <a:gd name="T73" fmla="*/ 128 h 300"/>
                <a:gd name="T74" fmla="*/ 243 w 300"/>
                <a:gd name="T75" fmla="*/ 15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0" h="300">
                  <a:moveTo>
                    <a:pt x="298" y="266"/>
                  </a:moveTo>
                  <a:cubicBezTo>
                    <a:pt x="226" y="193"/>
                    <a:pt x="226" y="193"/>
                    <a:pt x="226" y="193"/>
                  </a:cubicBezTo>
                  <a:cubicBezTo>
                    <a:pt x="223" y="191"/>
                    <a:pt x="222" y="186"/>
                    <a:pt x="224" y="183"/>
                  </a:cubicBezTo>
                  <a:cubicBezTo>
                    <a:pt x="228" y="175"/>
                    <a:pt x="231" y="166"/>
                    <a:pt x="233" y="157"/>
                  </a:cubicBezTo>
                  <a:cubicBezTo>
                    <a:pt x="233" y="152"/>
                    <a:pt x="234" y="147"/>
                    <a:pt x="234" y="142"/>
                  </a:cubicBezTo>
                  <a:cubicBezTo>
                    <a:pt x="234" y="138"/>
                    <a:pt x="233" y="133"/>
                    <a:pt x="233" y="128"/>
                  </a:cubicBezTo>
                  <a:cubicBezTo>
                    <a:pt x="227" y="89"/>
                    <a:pt x="196" y="58"/>
                    <a:pt x="156" y="52"/>
                  </a:cubicBezTo>
                  <a:cubicBezTo>
                    <a:pt x="152" y="51"/>
                    <a:pt x="147" y="51"/>
                    <a:pt x="142" y="51"/>
                  </a:cubicBezTo>
                  <a:cubicBezTo>
                    <a:pt x="137" y="51"/>
                    <a:pt x="133" y="51"/>
                    <a:pt x="128" y="52"/>
                  </a:cubicBezTo>
                  <a:cubicBezTo>
                    <a:pt x="89" y="58"/>
                    <a:pt x="58" y="89"/>
                    <a:pt x="52" y="128"/>
                  </a:cubicBezTo>
                  <a:cubicBezTo>
                    <a:pt x="51" y="133"/>
                    <a:pt x="51" y="138"/>
                    <a:pt x="51" y="142"/>
                  </a:cubicBezTo>
                  <a:cubicBezTo>
                    <a:pt x="51" y="147"/>
                    <a:pt x="51" y="152"/>
                    <a:pt x="52" y="157"/>
                  </a:cubicBezTo>
                  <a:cubicBezTo>
                    <a:pt x="58" y="196"/>
                    <a:pt x="89" y="227"/>
                    <a:pt x="128" y="233"/>
                  </a:cubicBezTo>
                  <a:cubicBezTo>
                    <a:pt x="133" y="234"/>
                    <a:pt x="137" y="234"/>
                    <a:pt x="142" y="234"/>
                  </a:cubicBezTo>
                  <a:cubicBezTo>
                    <a:pt x="147" y="234"/>
                    <a:pt x="152" y="234"/>
                    <a:pt x="156" y="233"/>
                  </a:cubicBezTo>
                  <a:cubicBezTo>
                    <a:pt x="166" y="231"/>
                    <a:pt x="175" y="228"/>
                    <a:pt x="183" y="224"/>
                  </a:cubicBezTo>
                  <a:cubicBezTo>
                    <a:pt x="184" y="224"/>
                    <a:pt x="185" y="223"/>
                    <a:pt x="187" y="223"/>
                  </a:cubicBezTo>
                  <a:cubicBezTo>
                    <a:pt x="189" y="223"/>
                    <a:pt x="192" y="224"/>
                    <a:pt x="193" y="226"/>
                  </a:cubicBezTo>
                  <a:cubicBezTo>
                    <a:pt x="265" y="298"/>
                    <a:pt x="265" y="298"/>
                    <a:pt x="265" y="298"/>
                  </a:cubicBezTo>
                  <a:cubicBezTo>
                    <a:pt x="267" y="299"/>
                    <a:pt x="268" y="300"/>
                    <a:pt x="270" y="300"/>
                  </a:cubicBezTo>
                  <a:cubicBezTo>
                    <a:pt x="272" y="300"/>
                    <a:pt x="273" y="299"/>
                    <a:pt x="275" y="298"/>
                  </a:cubicBezTo>
                  <a:cubicBezTo>
                    <a:pt x="298" y="275"/>
                    <a:pt x="298" y="275"/>
                    <a:pt x="298" y="275"/>
                  </a:cubicBezTo>
                  <a:cubicBezTo>
                    <a:pt x="300" y="272"/>
                    <a:pt x="300" y="268"/>
                    <a:pt x="298" y="266"/>
                  </a:cubicBezTo>
                  <a:close/>
                  <a:moveTo>
                    <a:pt x="206" y="157"/>
                  </a:moveTo>
                  <a:cubicBezTo>
                    <a:pt x="201" y="181"/>
                    <a:pt x="181" y="201"/>
                    <a:pt x="156" y="206"/>
                  </a:cubicBezTo>
                  <a:cubicBezTo>
                    <a:pt x="152" y="207"/>
                    <a:pt x="147" y="208"/>
                    <a:pt x="142" y="208"/>
                  </a:cubicBezTo>
                  <a:cubicBezTo>
                    <a:pt x="137" y="208"/>
                    <a:pt x="133" y="207"/>
                    <a:pt x="128" y="206"/>
                  </a:cubicBezTo>
                  <a:cubicBezTo>
                    <a:pt x="103" y="201"/>
                    <a:pt x="84" y="181"/>
                    <a:pt x="78" y="157"/>
                  </a:cubicBezTo>
                  <a:cubicBezTo>
                    <a:pt x="77" y="152"/>
                    <a:pt x="77" y="147"/>
                    <a:pt x="77" y="142"/>
                  </a:cubicBezTo>
                  <a:cubicBezTo>
                    <a:pt x="77" y="138"/>
                    <a:pt x="77" y="133"/>
                    <a:pt x="78" y="128"/>
                  </a:cubicBezTo>
                  <a:cubicBezTo>
                    <a:pt x="84" y="103"/>
                    <a:pt x="103" y="84"/>
                    <a:pt x="128" y="79"/>
                  </a:cubicBezTo>
                  <a:cubicBezTo>
                    <a:pt x="133" y="78"/>
                    <a:pt x="137" y="77"/>
                    <a:pt x="142" y="77"/>
                  </a:cubicBezTo>
                  <a:cubicBezTo>
                    <a:pt x="147" y="77"/>
                    <a:pt x="152" y="78"/>
                    <a:pt x="156" y="79"/>
                  </a:cubicBezTo>
                  <a:cubicBezTo>
                    <a:pt x="181" y="84"/>
                    <a:pt x="201" y="103"/>
                    <a:pt x="206" y="128"/>
                  </a:cubicBezTo>
                  <a:cubicBezTo>
                    <a:pt x="207" y="133"/>
                    <a:pt x="208" y="138"/>
                    <a:pt x="208" y="142"/>
                  </a:cubicBezTo>
                  <a:cubicBezTo>
                    <a:pt x="208" y="147"/>
                    <a:pt x="207" y="152"/>
                    <a:pt x="206" y="157"/>
                  </a:cubicBezTo>
                  <a:close/>
                  <a:moveTo>
                    <a:pt x="195" y="128"/>
                  </a:moveTo>
                  <a:cubicBezTo>
                    <a:pt x="196" y="133"/>
                    <a:pt x="197" y="138"/>
                    <a:pt x="197" y="142"/>
                  </a:cubicBezTo>
                  <a:cubicBezTo>
                    <a:pt x="197" y="147"/>
                    <a:pt x="196" y="152"/>
                    <a:pt x="195" y="157"/>
                  </a:cubicBezTo>
                  <a:cubicBezTo>
                    <a:pt x="156" y="157"/>
                    <a:pt x="156" y="157"/>
                    <a:pt x="156" y="157"/>
                  </a:cubicBezTo>
                  <a:cubicBezTo>
                    <a:pt x="156" y="195"/>
                    <a:pt x="156" y="195"/>
                    <a:pt x="156" y="195"/>
                  </a:cubicBezTo>
                  <a:cubicBezTo>
                    <a:pt x="152" y="197"/>
                    <a:pt x="147" y="197"/>
                    <a:pt x="142" y="197"/>
                  </a:cubicBezTo>
                  <a:cubicBezTo>
                    <a:pt x="137" y="197"/>
                    <a:pt x="133" y="197"/>
                    <a:pt x="128" y="195"/>
                  </a:cubicBezTo>
                  <a:cubicBezTo>
                    <a:pt x="128" y="157"/>
                    <a:pt x="128" y="157"/>
                    <a:pt x="128" y="157"/>
                  </a:cubicBezTo>
                  <a:cubicBezTo>
                    <a:pt x="89" y="157"/>
                    <a:pt x="89" y="157"/>
                    <a:pt x="89" y="157"/>
                  </a:cubicBezTo>
                  <a:cubicBezTo>
                    <a:pt x="88" y="152"/>
                    <a:pt x="87" y="147"/>
                    <a:pt x="87" y="142"/>
                  </a:cubicBezTo>
                  <a:cubicBezTo>
                    <a:pt x="87" y="138"/>
                    <a:pt x="88" y="133"/>
                    <a:pt x="89" y="128"/>
                  </a:cubicBezTo>
                  <a:cubicBezTo>
                    <a:pt x="128" y="128"/>
                    <a:pt x="128" y="128"/>
                    <a:pt x="128" y="128"/>
                  </a:cubicBezTo>
                  <a:cubicBezTo>
                    <a:pt x="128" y="90"/>
                    <a:pt x="128" y="90"/>
                    <a:pt x="128" y="90"/>
                  </a:cubicBezTo>
                  <a:cubicBezTo>
                    <a:pt x="133" y="88"/>
                    <a:pt x="137" y="88"/>
                    <a:pt x="142" y="88"/>
                  </a:cubicBezTo>
                  <a:cubicBezTo>
                    <a:pt x="147" y="88"/>
                    <a:pt x="152" y="88"/>
                    <a:pt x="156" y="90"/>
                  </a:cubicBezTo>
                  <a:cubicBezTo>
                    <a:pt x="156" y="128"/>
                    <a:pt x="156" y="128"/>
                    <a:pt x="156" y="128"/>
                  </a:cubicBezTo>
                  <a:lnTo>
                    <a:pt x="195" y="128"/>
                  </a:lnTo>
                  <a:close/>
                  <a:moveTo>
                    <a:pt x="142" y="40"/>
                  </a:moveTo>
                  <a:cubicBezTo>
                    <a:pt x="137" y="40"/>
                    <a:pt x="133" y="41"/>
                    <a:pt x="128" y="41"/>
                  </a:cubicBezTo>
                  <a:cubicBezTo>
                    <a:pt x="128" y="0"/>
                    <a:pt x="128" y="0"/>
                    <a:pt x="128" y="0"/>
                  </a:cubicBezTo>
                  <a:cubicBezTo>
                    <a:pt x="156" y="0"/>
                    <a:pt x="156" y="0"/>
                    <a:pt x="156" y="0"/>
                  </a:cubicBezTo>
                  <a:cubicBezTo>
                    <a:pt x="156" y="41"/>
                    <a:pt x="156" y="41"/>
                    <a:pt x="156" y="41"/>
                  </a:cubicBezTo>
                  <a:cubicBezTo>
                    <a:pt x="152" y="41"/>
                    <a:pt x="147" y="40"/>
                    <a:pt x="142" y="40"/>
                  </a:cubicBezTo>
                  <a:close/>
                  <a:moveTo>
                    <a:pt x="40" y="142"/>
                  </a:moveTo>
                  <a:cubicBezTo>
                    <a:pt x="40" y="147"/>
                    <a:pt x="40" y="152"/>
                    <a:pt x="41" y="157"/>
                  </a:cubicBezTo>
                  <a:cubicBezTo>
                    <a:pt x="0" y="157"/>
                    <a:pt x="0" y="157"/>
                    <a:pt x="0" y="157"/>
                  </a:cubicBezTo>
                  <a:cubicBezTo>
                    <a:pt x="0" y="128"/>
                    <a:pt x="0" y="128"/>
                    <a:pt x="0" y="128"/>
                  </a:cubicBezTo>
                  <a:cubicBezTo>
                    <a:pt x="41" y="128"/>
                    <a:pt x="41" y="128"/>
                    <a:pt x="41" y="128"/>
                  </a:cubicBezTo>
                  <a:cubicBezTo>
                    <a:pt x="40" y="133"/>
                    <a:pt x="40" y="138"/>
                    <a:pt x="40" y="142"/>
                  </a:cubicBezTo>
                  <a:close/>
                  <a:moveTo>
                    <a:pt x="142" y="245"/>
                  </a:moveTo>
                  <a:cubicBezTo>
                    <a:pt x="147" y="245"/>
                    <a:pt x="152" y="244"/>
                    <a:pt x="156" y="244"/>
                  </a:cubicBezTo>
                  <a:cubicBezTo>
                    <a:pt x="156" y="285"/>
                    <a:pt x="156" y="285"/>
                    <a:pt x="156" y="285"/>
                  </a:cubicBezTo>
                  <a:cubicBezTo>
                    <a:pt x="128" y="285"/>
                    <a:pt x="128" y="285"/>
                    <a:pt x="128" y="285"/>
                  </a:cubicBezTo>
                  <a:cubicBezTo>
                    <a:pt x="128" y="244"/>
                    <a:pt x="128" y="244"/>
                    <a:pt x="128" y="244"/>
                  </a:cubicBezTo>
                  <a:cubicBezTo>
                    <a:pt x="133" y="244"/>
                    <a:pt x="137" y="245"/>
                    <a:pt x="142" y="245"/>
                  </a:cubicBezTo>
                  <a:close/>
                  <a:moveTo>
                    <a:pt x="245" y="142"/>
                  </a:moveTo>
                  <a:cubicBezTo>
                    <a:pt x="245" y="138"/>
                    <a:pt x="244" y="133"/>
                    <a:pt x="243" y="128"/>
                  </a:cubicBezTo>
                  <a:cubicBezTo>
                    <a:pt x="285" y="128"/>
                    <a:pt x="285" y="128"/>
                    <a:pt x="285" y="128"/>
                  </a:cubicBezTo>
                  <a:cubicBezTo>
                    <a:pt x="285" y="157"/>
                    <a:pt x="285" y="157"/>
                    <a:pt x="285" y="157"/>
                  </a:cubicBezTo>
                  <a:cubicBezTo>
                    <a:pt x="243" y="157"/>
                    <a:pt x="243" y="157"/>
                    <a:pt x="243" y="157"/>
                  </a:cubicBezTo>
                  <a:cubicBezTo>
                    <a:pt x="244" y="152"/>
                    <a:pt x="245" y="147"/>
                    <a:pt x="245" y="142"/>
                  </a:cubicBezTo>
                  <a:close/>
                </a:path>
              </a:pathLst>
            </a:custGeom>
            <a:solidFill>
              <a:srgbClr val="FFFFFF"/>
            </a:solidFill>
            <a:ln>
              <a:noFill/>
            </a:ln>
          </p:spPr>
          <p:txBody>
            <a:bodyPr vert="horz" wrap="square" lIns="85556" tIns="42775" rIns="85556" bIns="42775" numCol="1" anchor="t" anchorCtr="0" compatLnSpc="1">
              <a:prstTxWarp prst="textNoShape">
                <a:avLst/>
              </a:prstTxWarp>
            </a:bodyPr>
            <a:lstStyle/>
            <a:p>
              <a:pPr defTabSz="932563"/>
              <a:endParaRPr lang="en-US" sz="1224" dirty="0">
                <a:solidFill>
                  <a:srgbClr val="FFFFFF"/>
                </a:solidFill>
              </a:endParaRPr>
            </a:p>
          </p:txBody>
        </p:sp>
        <p:sp>
          <p:nvSpPr>
            <p:cNvPr id="71" name="Rectangle 70"/>
            <p:cNvSpPr/>
            <p:nvPr/>
          </p:nvSpPr>
          <p:spPr bwMode="auto">
            <a:xfrm>
              <a:off x="8904744" y="4144714"/>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1224" kern="0" dirty="0">
                <a:gradFill>
                  <a:gsLst>
                    <a:gs pos="0">
                      <a:srgbClr val="FFFFFF"/>
                    </a:gs>
                    <a:gs pos="100000">
                      <a:srgbClr val="FFFFFF"/>
                    </a:gs>
                  </a:gsLst>
                  <a:lin ang="5400000" scaled="0"/>
                </a:gradFill>
              </a:endParaRPr>
            </a:p>
          </p:txBody>
        </p:sp>
        <p:sp>
          <p:nvSpPr>
            <p:cNvPr id="72" name="Rectangle 71"/>
            <p:cNvSpPr/>
            <p:nvPr/>
          </p:nvSpPr>
          <p:spPr>
            <a:xfrm>
              <a:off x="9015664" y="4725060"/>
              <a:ext cx="692560" cy="387371"/>
            </a:xfrm>
            <a:prstGeom prst="rect">
              <a:avLst/>
            </a:prstGeom>
          </p:spPr>
          <p:txBody>
            <a:bodyPr wrap="none">
              <a:spAutoFit/>
            </a:bodyPr>
            <a:lstStyle/>
            <a:p>
              <a:pPr algn="ctr" defTabSz="950481" fontAlgn="base">
                <a:lnSpc>
                  <a:spcPct val="90000"/>
                </a:lnSpc>
                <a:spcBef>
                  <a:spcPct val="0"/>
                </a:spcBef>
                <a:spcAft>
                  <a:spcPct val="0"/>
                </a:spcAft>
              </a:pPr>
              <a:r>
                <a:rPr lang="en-US" sz="1199" b="1" dirty="0">
                  <a:gradFill>
                    <a:gsLst>
                      <a:gs pos="0">
                        <a:srgbClr val="FFFFFF"/>
                      </a:gs>
                      <a:gs pos="100000">
                        <a:srgbClr val="FFFFFF"/>
                      </a:gs>
                    </a:gsLst>
                    <a:lin ang="5400000" scaled="0"/>
                  </a:gradFill>
                  <a:latin typeface="Segoe Pro" panose="020B0502040504020203" pitchFamily="34" charset="0"/>
                  <a:ea typeface="Segoe UI" pitchFamily="34" charset="0"/>
                  <a:cs typeface="Segoe UI" pitchFamily="34" charset="0"/>
                </a:rPr>
                <a:t>DLP</a:t>
              </a:r>
            </a:p>
          </p:txBody>
        </p:sp>
        <p:pic>
          <p:nvPicPr>
            <p:cNvPr id="73" name="Picture 15" descr="paper-lock"/>
            <p:cNvPicPr>
              <a:picLocks noChangeAspect="1" noChangeArrowheads="1"/>
            </p:cNvPicPr>
            <p:nvPr/>
          </p:nvPicPr>
          <p:blipFill>
            <a:blip r:embed="rId5"/>
            <a:srcRect/>
            <a:stretch>
              <a:fillRect/>
            </a:stretch>
          </p:blipFill>
          <p:spPr bwMode="auto">
            <a:xfrm>
              <a:off x="9247100" y="4338890"/>
              <a:ext cx="229685" cy="310648"/>
            </a:xfrm>
            <a:prstGeom prst="rect">
              <a:avLst/>
            </a:prstGeom>
            <a:noFill/>
            <a:ln w="9525">
              <a:noFill/>
              <a:miter lim="800000"/>
              <a:headEnd/>
              <a:tailEnd/>
            </a:ln>
          </p:spPr>
        </p:pic>
        <p:sp>
          <p:nvSpPr>
            <p:cNvPr id="74" name="Rectangle 73"/>
            <p:cNvSpPr/>
            <p:nvPr/>
          </p:nvSpPr>
          <p:spPr bwMode="auto">
            <a:xfrm>
              <a:off x="9842655" y="4144714"/>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1224" kern="0" dirty="0">
                <a:gradFill>
                  <a:gsLst>
                    <a:gs pos="0">
                      <a:srgbClr val="FFFFFF"/>
                    </a:gs>
                    <a:gs pos="100000">
                      <a:srgbClr val="FFFFFF"/>
                    </a:gs>
                  </a:gsLst>
                  <a:lin ang="5400000" scaled="0"/>
                </a:gradFill>
              </a:endParaRPr>
            </a:p>
          </p:txBody>
        </p:sp>
        <p:sp>
          <p:nvSpPr>
            <p:cNvPr id="75" name="Rectangle 74"/>
            <p:cNvSpPr/>
            <p:nvPr/>
          </p:nvSpPr>
          <p:spPr>
            <a:xfrm>
              <a:off x="9720477" y="4725060"/>
              <a:ext cx="1158753" cy="387371"/>
            </a:xfrm>
            <a:prstGeom prst="rect">
              <a:avLst/>
            </a:prstGeom>
          </p:spPr>
          <p:txBody>
            <a:bodyPr wrap="none">
              <a:spAutoFit/>
            </a:bodyPr>
            <a:lstStyle/>
            <a:p>
              <a:pPr algn="ctr" defTabSz="950481" fontAlgn="base">
                <a:lnSpc>
                  <a:spcPct val="90000"/>
                </a:lnSpc>
                <a:spcBef>
                  <a:spcPct val="0"/>
                </a:spcBef>
                <a:spcAft>
                  <a:spcPct val="0"/>
                </a:spcAft>
              </a:pPr>
              <a:r>
                <a:rPr lang="en-US" sz="1199" b="1" dirty="0">
                  <a:gradFill>
                    <a:gsLst>
                      <a:gs pos="0">
                        <a:srgbClr val="FFFFFF"/>
                      </a:gs>
                      <a:gs pos="100000">
                        <a:srgbClr val="FFFFFF"/>
                      </a:gs>
                    </a:gsLst>
                    <a:lin ang="5400000" scaled="0"/>
                  </a:gradFill>
                  <a:latin typeface="Segoe Pro" panose="020B0502040504020203" pitchFamily="34" charset="0"/>
                  <a:ea typeface="Segoe UI" pitchFamily="34" charset="0"/>
                  <a:cs typeface="Segoe UI" pitchFamily="34" charset="0"/>
                </a:rPr>
                <a:t>Preserve</a:t>
              </a:r>
            </a:p>
          </p:txBody>
        </p:sp>
        <p:sp>
          <p:nvSpPr>
            <p:cNvPr id="76" name="Freeform 92"/>
            <p:cNvSpPr>
              <a:spLocks noEditPoints="1"/>
            </p:cNvSpPr>
            <p:nvPr/>
          </p:nvSpPr>
          <p:spPr bwMode="black">
            <a:xfrm>
              <a:off x="10185555" y="4338841"/>
              <a:ext cx="228600" cy="320259"/>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rgbClr val="FFFFFF"/>
            </a:solidFill>
            <a:ln>
              <a:noFill/>
            </a:ln>
            <a:extLst/>
          </p:spPr>
          <p:txBody>
            <a:bodyPr vert="horz" wrap="square" lIns="93221" tIns="46610" rIns="93221" bIns="46610" numCol="1" anchor="t" anchorCtr="0" compatLnSpc="1">
              <a:prstTxWarp prst="textNoShape">
                <a:avLst/>
              </a:prstTxWarp>
            </a:bodyPr>
            <a:lstStyle/>
            <a:p>
              <a:pPr defTabSz="950756"/>
              <a:endParaRPr lang="en-US" sz="1224" dirty="0">
                <a:solidFill>
                  <a:srgbClr val="FFFFFF"/>
                </a:solidFill>
              </a:endParaRPr>
            </a:p>
          </p:txBody>
        </p:sp>
        <p:sp>
          <p:nvSpPr>
            <p:cNvPr id="77" name="Rectangle 76"/>
            <p:cNvSpPr/>
            <p:nvPr/>
          </p:nvSpPr>
          <p:spPr bwMode="auto">
            <a:xfrm>
              <a:off x="10775898" y="4144714"/>
              <a:ext cx="914400" cy="914400"/>
            </a:xfrm>
            <a:prstGeom prst="rect">
              <a:avLst/>
            </a:prstGeom>
            <a:solidFill>
              <a:srgbClr val="82ADA5"/>
            </a:solidFill>
            <a:ln w="10795" cap="flat" cmpd="sng" algn="ctr">
              <a:noFill/>
              <a:prstDash val="solid"/>
              <a:headEnd type="none" w="med" len="med"/>
              <a:tailEnd type="none" w="med" len="med"/>
            </a:ln>
            <a:effectLst/>
          </p:spPr>
          <p:txBody>
            <a:bodyPr vert="horz" wrap="square" lIns="149138" tIns="93211" rIns="149138" bIns="93211" numCol="1" rtlCol="0" anchor="ctr" anchorCtr="0" compatLnSpc="1">
              <a:prstTxWarp prst="textNoShape">
                <a:avLst/>
              </a:prstTxWarp>
            </a:bodyPr>
            <a:lstStyle/>
            <a:p>
              <a:pPr algn="ctr" defTabSz="712935" fontAlgn="base">
                <a:spcBef>
                  <a:spcPct val="0"/>
                </a:spcBef>
                <a:spcAft>
                  <a:spcPct val="0"/>
                </a:spcAft>
              </a:pPr>
              <a:endParaRPr lang="en-US" sz="1224" kern="0" dirty="0">
                <a:gradFill>
                  <a:gsLst>
                    <a:gs pos="0">
                      <a:srgbClr val="FFFFFF"/>
                    </a:gs>
                    <a:gs pos="100000">
                      <a:srgbClr val="FFFFFF"/>
                    </a:gs>
                  </a:gsLst>
                  <a:lin ang="5400000" scaled="0"/>
                </a:gradFill>
              </a:endParaRPr>
            </a:p>
          </p:txBody>
        </p:sp>
        <p:sp>
          <p:nvSpPr>
            <p:cNvPr id="78" name="Rectangle 77"/>
            <p:cNvSpPr/>
            <p:nvPr/>
          </p:nvSpPr>
          <p:spPr>
            <a:xfrm>
              <a:off x="10760661" y="4725060"/>
              <a:ext cx="944881" cy="387371"/>
            </a:xfrm>
            <a:prstGeom prst="rect">
              <a:avLst/>
            </a:prstGeom>
          </p:spPr>
          <p:txBody>
            <a:bodyPr wrap="none">
              <a:spAutoFit/>
            </a:bodyPr>
            <a:lstStyle/>
            <a:p>
              <a:pPr algn="ctr" defTabSz="950481" fontAlgn="base">
                <a:lnSpc>
                  <a:spcPct val="90000"/>
                </a:lnSpc>
                <a:spcBef>
                  <a:spcPct val="0"/>
                </a:spcBef>
                <a:spcAft>
                  <a:spcPct val="0"/>
                </a:spcAft>
              </a:pPr>
              <a:r>
                <a:rPr lang="en-US" sz="1199" b="1" dirty="0">
                  <a:gradFill>
                    <a:gsLst>
                      <a:gs pos="0">
                        <a:srgbClr val="FFFFFF"/>
                      </a:gs>
                      <a:gs pos="100000">
                        <a:srgbClr val="FFFFFF"/>
                      </a:gs>
                    </a:gsLst>
                    <a:lin ang="5400000" scaled="0"/>
                  </a:gradFill>
                  <a:latin typeface="Segoe Pro" panose="020B0502040504020203" pitchFamily="34" charset="0"/>
                  <a:ea typeface="Segoe UI" pitchFamily="34" charset="0"/>
                  <a:cs typeface="Segoe UI" pitchFamily="34" charset="0"/>
                </a:rPr>
                <a:t>Delete</a:t>
              </a:r>
            </a:p>
          </p:txBody>
        </p:sp>
        <p:sp>
          <p:nvSpPr>
            <p:cNvPr id="79" name="Freeform 94"/>
            <p:cNvSpPr>
              <a:spLocks noEditPoints="1"/>
            </p:cNvSpPr>
            <p:nvPr/>
          </p:nvSpPr>
          <p:spPr bwMode="black">
            <a:xfrm>
              <a:off x="11131616" y="4293580"/>
              <a:ext cx="202962" cy="351713"/>
            </a:xfrm>
            <a:custGeom>
              <a:avLst/>
              <a:gdLst>
                <a:gd name="T0" fmla="*/ 50 w 53"/>
                <a:gd name="T1" fmla="*/ 15 h 71"/>
                <a:gd name="T2" fmla="*/ 50 w 53"/>
                <a:gd name="T3" fmla="*/ 15 h 71"/>
                <a:gd name="T4" fmla="*/ 3 w 53"/>
                <a:gd name="T5" fmla="*/ 15 h 71"/>
                <a:gd name="T6" fmla="*/ 0 w 53"/>
                <a:gd name="T7" fmla="*/ 11 h 71"/>
                <a:gd name="T8" fmla="*/ 3 w 53"/>
                <a:gd name="T9" fmla="*/ 8 h 71"/>
                <a:gd name="T10" fmla="*/ 3 w 53"/>
                <a:gd name="T11" fmla="*/ 8 h 71"/>
                <a:gd name="T12" fmla="*/ 50 w 53"/>
                <a:gd name="T13" fmla="*/ 8 h 71"/>
                <a:gd name="T14" fmla="*/ 53 w 53"/>
                <a:gd name="T15" fmla="*/ 11 h 71"/>
                <a:gd name="T16" fmla="*/ 50 w 53"/>
                <a:gd name="T17" fmla="*/ 15 h 71"/>
                <a:gd name="T18" fmla="*/ 34 w 53"/>
                <a:gd name="T19" fmla="*/ 3 h 71"/>
                <a:gd name="T20" fmla="*/ 32 w 53"/>
                <a:gd name="T21" fmla="*/ 0 h 71"/>
                <a:gd name="T22" fmla="*/ 21 w 53"/>
                <a:gd name="T23" fmla="*/ 0 h 71"/>
                <a:gd name="T24" fmla="*/ 21 w 53"/>
                <a:gd name="T25" fmla="*/ 0 h 71"/>
                <a:gd name="T26" fmla="*/ 19 w 53"/>
                <a:gd name="T27" fmla="*/ 3 h 71"/>
                <a:gd name="T28" fmla="*/ 21 w 53"/>
                <a:gd name="T29" fmla="*/ 5 h 71"/>
                <a:gd name="T30" fmla="*/ 32 w 53"/>
                <a:gd name="T31" fmla="*/ 5 h 71"/>
                <a:gd name="T32" fmla="*/ 32 w 53"/>
                <a:gd name="T33" fmla="*/ 5 h 71"/>
                <a:gd name="T34" fmla="*/ 34 w 53"/>
                <a:gd name="T35" fmla="*/ 3 h 71"/>
                <a:gd name="T36" fmla="*/ 49 w 53"/>
                <a:gd name="T37" fmla="*/ 24 h 71"/>
                <a:gd name="T38" fmla="*/ 47 w 53"/>
                <a:gd name="T39" fmla="*/ 65 h 71"/>
                <a:gd name="T40" fmla="*/ 42 w 53"/>
                <a:gd name="T41" fmla="*/ 71 h 71"/>
                <a:gd name="T42" fmla="*/ 12 w 53"/>
                <a:gd name="T43" fmla="*/ 71 h 71"/>
                <a:gd name="T44" fmla="*/ 6 w 53"/>
                <a:gd name="T45" fmla="*/ 65 h 71"/>
                <a:gd name="T46" fmla="*/ 4 w 53"/>
                <a:gd name="T47" fmla="*/ 24 h 71"/>
                <a:gd name="T48" fmla="*/ 9 w 53"/>
                <a:gd name="T49" fmla="*/ 19 h 71"/>
                <a:gd name="T50" fmla="*/ 44 w 53"/>
                <a:gd name="T51" fmla="*/ 19 h 71"/>
                <a:gd name="T52" fmla="*/ 49 w 53"/>
                <a:gd name="T53" fmla="*/ 24 h 71"/>
                <a:gd name="T54" fmla="*/ 17 w 53"/>
                <a:gd name="T55" fmla="*/ 62 h 71"/>
                <a:gd name="T56" fmla="*/ 16 w 53"/>
                <a:gd name="T57" fmla="*/ 27 h 71"/>
                <a:gd name="T58" fmla="*/ 13 w 53"/>
                <a:gd name="T59" fmla="*/ 25 h 71"/>
                <a:gd name="T60" fmla="*/ 11 w 53"/>
                <a:gd name="T61" fmla="*/ 27 h 71"/>
                <a:gd name="T62" fmla="*/ 12 w 53"/>
                <a:gd name="T63" fmla="*/ 63 h 71"/>
                <a:gd name="T64" fmla="*/ 14 w 53"/>
                <a:gd name="T65" fmla="*/ 65 h 71"/>
                <a:gd name="T66" fmla="*/ 14 w 53"/>
                <a:gd name="T67" fmla="*/ 65 h 71"/>
                <a:gd name="T68" fmla="*/ 17 w 53"/>
                <a:gd name="T69" fmla="*/ 62 h 71"/>
                <a:gd name="T70" fmla="*/ 29 w 53"/>
                <a:gd name="T71" fmla="*/ 27 h 71"/>
                <a:gd name="T72" fmla="*/ 27 w 53"/>
                <a:gd name="T73" fmla="*/ 25 h 71"/>
                <a:gd name="T74" fmla="*/ 27 w 53"/>
                <a:gd name="T75" fmla="*/ 25 h 71"/>
                <a:gd name="T76" fmla="*/ 24 w 53"/>
                <a:gd name="T77" fmla="*/ 27 h 71"/>
                <a:gd name="T78" fmla="*/ 24 w 53"/>
                <a:gd name="T79" fmla="*/ 62 h 71"/>
                <a:gd name="T80" fmla="*/ 26 w 53"/>
                <a:gd name="T81" fmla="*/ 65 h 71"/>
                <a:gd name="T82" fmla="*/ 26 w 53"/>
                <a:gd name="T83" fmla="*/ 65 h 71"/>
                <a:gd name="T84" fmla="*/ 29 w 53"/>
                <a:gd name="T85" fmla="*/ 62 h 71"/>
                <a:gd name="T86" fmla="*/ 29 w 53"/>
                <a:gd name="T87" fmla="*/ 27 h 71"/>
                <a:gd name="T88" fmla="*/ 43 w 53"/>
                <a:gd name="T89" fmla="*/ 27 h 71"/>
                <a:gd name="T90" fmla="*/ 40 w 53"/>
                <a:gd name="T91" fmla="*/ 25 h 71"/>
                <a:gd name="T92" fmla="*/ 38 w 53"/>
                <a:gd name="T93" fmla="*/ 27 h 71"/>
                <a:gd name="T94" fmla="*/ 36 w 53"/>
                <a:gd name="T95" fmla="*/ 62 h 71"/>
                <a:gd name="T96" fmla="*/ 39 w 53"/>
                <a:gd name="T97" fmla="*/ 65 h 71"/>
                <a:gd name="T98" fmla="*/ 39 w 53"/>
                <a:gd name="T99" fmla="*/ 65 h 71"/>
                <a:gd name="T100" fmla="*/ 41 w 53"/>
                <a:gd name="T101" fmla="*/ 63 h 71"/>
                <a:gd name="T102" fmla="*/ 43 w 53"/>
                <a:gd name="T103" fmla="*/ 2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 h="71">
                  <a:moveTo>
                    <a:pt x="50" y="15"/>
                  </a:moveTo>
                  <a:cubicBezTo>
                    <a:pt x="50" y="15"/>
                    <a:pt x="50" y="15"/>
                    <a:pt x="50" y="15"/>
                  </a:cubicBezTo>
                  <a:cubicBezTo>
                    <a:pt x="3" y="15"/>
                    <a:pt x="3" y="15"/>
                    <a:pt x="3" y="15"/>
                  </a:cubicBezTo>
                  <a:cubicBezTo>
                    <a:pt x="1" y="15"/>
                    <a:pt x="0" y="13"/>
                    <a:pt x="0" y="11"/>
                  </a:cubicBezTo>
                  <a:cubicBezTo>
                    <a:pt x="0" y="9"/>
                    <a:pt x="1" y="8"/>
                    <a:pt x="3" y="8"/>
                  </a:cubicBezTo>
                  <a:cubicBezTo>
                    <a:pt x="3" y="8"/>
                    <a:pt x="3" y="8"/>
                    <a:pt x="3" y="8"/>
                  </a:cubicBezTo>
                  <a:cubicBezTo>
                    <a:pt x="50" y="8"/>
                    <a:pt x="50" y="8"/>
                    <a:pt x="50" y="8"/>
                  </a:cubicBezTo>
                  <a:cubicBezTo>
                    <a:pt x="52" y="8"/>
                    <a:pt x="53" y="9"/>
                    <a:pt x="53" y="11"/>
                  </a:cubicBezTo>
                  <a:cubicBezTo>
                    <a:pt x="53" y="14"/>
                    <a:pt x="52" y="15"/>
                    <a:pt x="50" y="15"/>
                  </a:cubicBezTo>
                  <a:close/>
                  <a:moveTo>
                    <a:pt x="34" y="3"/>
                  </a:moveTo>
                  <a:cubicBezTo>
                    <a:pt x="34" y="1"/>
                    <a:pt x="33" y="0"/>
                    <a:pt x="32" y="0"/>
                  </a:cubicBezTo>
                  <a:cubicBezTo>
                    <a:pt x="21" y="0"/>
                    <a:pt x="21" y="0"/>
                    <a:pt x="21" y="0"/>
                  </a:cubicBezTo>
                  <a:cubicBezTo>
                    <a:pt x="21" y="0"/>
                    <a:pt x="21" y="0"/>
                    <a:pt x="21" y="0"/>
                  </a:cubicBezTo>
                  <a:cubicBezTo>
                    <a:pt x="20" y="0"/>
                    <a:pt x="19" y="1"/>
                    <a:pt x="19" y="3"/>
                  </a:cubicBezTo>
                  <a:cubicBezTo>
                    <a:pt x="19" y="4"/>
                    <a:pt x="20" y="5"/>
                    <a:pt x="21" y="5"/>
                  </a:cubicBezTo>
                  <a:cubicBezTo>
                    <a:pt x="32" y="5"/>
                    <a:pt x="32" y="5"/>
                    <a:pt x="32" y="5"/>
                  </a:cubicBezTo>
                  <a:cubicBezTo>
                    <a:pt x="32" y="5"/>
                    <a:pt x="32" y="5"/>
                    <a:pt x="32" y="5"/>
                  </a:cubicBezTo>
                  <a:cubicBezTo>
                    <a:pt x="33" y="5"/>
                    <a:pt x="34" y="4"/>
                    <a:pt x="34" y="3"/>
                  </a:cubicBezTo>
                  <a:close/>
                  <a:moveTo>
                    <a:pt x="49" y="24"/>
                  </a:moveTo>
                  <a:cubicBezTo>
                    <a:pt x="47" y="65"/>
                    <a:pt x="47" y="65"/>
                    <a:pt x="47" y="65"/>
                  </a:cubicBezTo>
                  <a:cubicBezTo>
                    <a:pt x="47" y="68"/>
                    <a:pt x="45" y="71"/>
                    <a:pt x="42" y="71"/>
                  </a:cubicBezTo>
                  <a:cubicBezTo>
                    <a:pt x="12" y="71"/>
                    <a:pt x="12" y="71"/>
                    <a:pt x="12" y="71"/>
                  </a:cubicBezTo>
                  <a:cubicBezTo>
                    <a:pt x="9" y="71"/>
                    <a:pt x="6" y="68"/>
                    <a:pt x="6" y="65"/>
                  </a:cubicBezTo>
                  <a:cubicBezTo>
                    <a:pt x="4" y="24"/>
                    <a:pt x="4" y="24"/>
                    <a:pt x="4" y="24"/>
                  </a:cubicBezTo>
                  <a:cubicBezTo>
                    <a:pt x="4" y="21"/>
                    <a:pt x="6" y="19"/>
                    <a:pt x="9" y="19"/>
                  </a:cubicBezTo>
                  <a:cubicBezTo>
                    <a:pt x="44" y="19"/>
                    <a:pt x="44" y="19"/>
                    <a:pt x="44" y="19"/>
                  </a:cubicBezTo>
                  <a:cubicBezTo>
                    <a:pt x="47" y="19"/>
                    <a:pt x="50" y="21"/>
                    <a:pt x="49" y="24"/>
                  </a:cubicBezTo>
                  <a:close/>
                  <a:moveTo>
                    <a:pt x="17" y="62"/>
                  </a:moveTo>
                  <a:cubicBezTo>
                    <a:pt x="16" y="27"/>
                    <a:pt x="16" y="27"/>
                    <a:pt x="16" y="27"/>
                  </a:cubicBezTo>
                  <a:cubicBezTo>
                    <a:pt x="16" y="26"/>
                    <a:pt x="14" y="25"/>
                    <a:pt x="13" y="25"/>
                  </a:cubicBezTo>
                  <a:cubicBezTo>
                    <a:pt x="12" y="25"/>
                    <a:pt x="10" y="26"/>
                    <a:pt x="11" y="27"/>
                  </a:cubicBezTo>
                  <a:cubicBezTo>
                    <a:pt x="12" y="63"/>
                    <a:pt x="12" y="63"/>
                    <a:pt x="12" y="63"/>
                  </a:cubicBezTo>
                  <a:cubicBezTo>
                    <a:pt x="12" y="64"/>
                    <a:pt x="13" y="65"/>
                    <a:pt x="14" y="65"/>
                  </a:cubicBezTo>
                  <a:cubicBezTo>
                    <a:pt x="14" y="65"/>
                    <a:pt x="14" y="65"/>
                    <a:pt x="14" y="65"/>
                  </a:cubicBezTo>
                  <a:cubicBezTo>
                    <a:pt x="16" y="65"/>
                    <a:pt x="17" y="64"/>
                    <a:pt x="17" y="62"/>
                  </a:cubicBezTo>
                  <a:close/>
                  <a:moveTo>
                    <a:pt x="29" y="27"/>
                  </a:moveTo>
                  <a:cubicBezTo>
                    <a:pt x="29" y="26"/>
                    <a:pt x="28" y="25"/>
                    <a:pt x="27" y="25"/>
                  </a:cubicBezTo>
                  <a:cubicBezTo>
                    <a:pt x="27" y="25"/>
                    <a:pt x="27" y="25"/>
                    <a:pt x="27" y="25"/>
                  </a:cubicBezTo>
                  <a:cubicBezTo>
                    <a:pt x="25" y="25"/>
                    <a:pt x="24" y="26"/>
                    <a:pt x="24" y="27"/>
                  </a:cubicBezTo>
                  <a:cubicBezTo>
                    <a:pt x="24" y="62"/>
                    <a:pt x="24" y="62"/>
                    <a:pt x="24" y="62"/>
                  </a:cubicBezTo>
                  <a:cubicBezTo>
                    <a:pt x="24" y="64"/>
                    <a:pt x="25" y="65"/>
                    <a:pt x="26" y="65"/>
                  </a:cubicBezTo>
                  <a:cubicBezTo>
                    <a:pt x="26" y="65"/>
                    <a:pt x="26" y="65"/>
                    <a:pt x="26" y="65"/>
                  </a:cubicBezTo>
                  <a:cubicBezTo>
                    <a:pt x="28" y="65"/>
                    <a:pt x="29" y="64"/>
                    <a:pt x="29" y="62"/>
                  </a:cubicBezTo>
                  <a:lnTo>
                    <a:pt x="29" y="27"/>
                  </a:lnTo>
                  <a:close/>
                  <a:moveTo>
                    <a:pt x="43" y="27"/>
                  </a:moveTo>
                  <a:cubicBezTo>
                    <a:pt x="43" y="26"/>
                    <a:pt x="42" y="25"/>
                    <a:pt x="40" y="25"/>
                  </a:cubicBezTo>
                  <a:cubicBezTo>
                    <a:pt x="39" y="25"/>
                    <a:pt x="38" y="26"/>
                    <a:pt x="38" y="27"/>
                  </a:cubicBezTo>
                  <a:cubicBezTo>
                    <a:pt x="36" y="62"/>
                    <a:pt x="36" y="62"/>
                    <a:pt x="36" y="62"/>
                  </a:cubicBezTo>
                  <a:cubicBezTo>
                    <a:pt x="36" y="64"/>
                    <a:pt x="37" y="65"/>
                    <a:pt x="39" y="65"/>
                  </a:cubicBezTo>
                  <a:cubicBezTo>
                    <a:pt x="39" y="65"/>
                    <a:pt x="39" y="65"/>
                    <a:pt x="39" y="65"/>
                  </a:cubicBezTo>
                  <a:cubicBezTo>
                    <a:pt x="40" y="65"/>
                    <a:pt x="41" y="64"/>
                    <a:pt x="41" y="63"/>
                  </a:cubicBezTo>
                  <a:lnTo>
                    <a:pt x="43" y="27"/>
                  </a:lnTo>
                  <a:close/>
                </a:path>
              </a:pathLst>
            </a:custGeom>
            <a:solidFill>
              <a:srgbClr val="FFFFFF"/>
            </a:solidFill>
            <a:ln>
              <a:noFill/>
            </a:ln>
            <a:extLst/>
          </p:spPr>
          <p:txBody>
            <a:bodyPr vert="horz" wrap="square" lIns="93221" tIns="46610" rIns="93221" bIns="46610" numCol="1" anchor="t" anchorCtr="0" compatLnSpc="1">
              <a:prstTxWarp prst="textNoShape">
                <a:avLst/>
              </a:prstTxWarp>
            </a:bodyPr>
            <a:lstStyle/>
            <a:p>
              <a:pPr defTabSz="950756"/>
              <a:endParaRPr lang="en-US" sz="1224" dirty="0">
                <a:solidFill>
                  <a:srgbClr val="FFFFFF"/>
                </a:solidFill>
              </a:endParaRPr>
            </a:p>
          </p:txBody>
        </p:sp>
      </p:grpSp>
      <p:grpSp>
        <p:nvGrpSpPr>
          <p:cNvPr id="43" name="Group 42"/>
          <p:cNvGrpSpPr/>
          <p:nvPr/>
        </p:nvGrpSpPr>
        <p:grpSpPr>
          <a:xfrm>
            <a:off x="7609335" y="3034247"/>
            <a:ext cx="3937428" cy="1948838"/>
            <a:chOff x="7064657" y="2978564"/>
            <a:chExt cx="3861121" cy="1911070"/>
          </a:xfrm>
          <a:solidFill>
            <a:schemeClr val="tx2"/>
          </a:solidFill>
        </p:grpSpPr>
        <p:sp>
          <p:nvSpPr>
            <p:cNvPr id="6" name="Can 5"/>
            <p:cNvSpPr/>
            <p:nvPr/>
          </p:nvSpPr>
          <p:spPr>
            <a:xfrm>
              <a:off x="9638517" y="3745932"/>
              <a:ext cx="1270363" cy="460557"/>
            </a:xfrm>
            <a:prstGeom prst="can">
              <a:avLst/>
            </a:prstGeom>
            <a:grp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r>
                <a:rPr lang="en-US" sz="1428" dirty="0" smtClean="0">
                  <a:solidFill>
                    <a:prstClr val="white"/>
                  </a:solidFill>
                </a:rPr>
                <a:t>IM</a:t>
              </a:r>
              <a:endParaRPr lang="en-US" sz="1428" dirty="0">
                <a:solidFill>
                  <a:prstClr val="white"/>
                </a:solidFill>
              </a:endParaRPr>
            </a:p>
          </p:txBody>
        </p:sp>
        <p:sp>
          <p:nvSpPr>
            <p:cNvPr id="9" name="Can 8"/>
            <p:cNvSpPr/>
            <p:nvPr/>
          </p:nvSpPr>
          <p:spPr>
            <a:xfrm>
              <a:off x="7064657" y="3440729"/>
              <a:ext cx="1622608" cy="740973"/>
            </a:xfrm>
            <a:prstGeom prst="can">
              <a:avLst/>
            </a:prstGeom>
            <a:solidFill>
              <a:schemeClr val="accent5"/>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endParaRPr lang="en-US" sz="1428" dirty="0">
                <a:solidFill>
                  <a:prstClr val="white"/>
                </a:solidFill>
              </a:endParaRPr>
            </a:p>
            <a:p>
              <a:pPr algn="ctr" defTabSz="932563"/>
              <a:r>
                <a:rPr lang="en-US" sz="1428" dirty="0">
                  <a:solidFill>
                    <a:prstClr val="white"/>
                  </a:solidFill>
                </a:rPr>
                <a:t>Immutable</a:t>
              </a:r>
            </a:p>
          </p:txBody>
        </p:sp>
        <p:sp>
          <p:nvSpPr>
            <p:cNvPr id="10" name="Can 9"/>
            <p:cNvSpPr/>
            <p:nvPr/>
          </p:nvSpPr>
          <p:spPr>
            <a:xfrm>
              <a:off x="7064657" y="2978564"/>
              <a:ext cx="1622608" cy="803454"/>
            </a:xfrm>
            <a:prstGeom prst="can">
              <a:avLst/>
            </a:prstGeom>
            <a:solidFill>
              <a:schemeClr val="accent1"/>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r>
                <a:rPr lang="en-US" dirty="0">
                  <a:solidFill>
                    <a:prstClr val="white"/>
                  </a:solidFill>
                </a:rPr>
                <a:t>Exchange</a:t>
              </a:r>
            </a:p>
          </p:txBody>
        </p:sp>
        <p:sp>
          <p:nvSpPr>
            <p:cNvPr id="12" name="Can 11"/>
            <p:cNvSpPr/>
            <p:nvPr/>
          </p:nvSpPr>
          <p:spPr>
            <a:xfrm>
              <a:off x="9636422" y="3207216"/>
              <a:ext cx="1272458" cy="458542"/>
            </a:xfrm>
            <a:prstGeom prst="can">
              <a:avLst/>
            </a:prstGeom>
            <a:grp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r>
                <a:rPr lang="en-US" sz="1428" dirty="0">
                  <a:solidFill>
                    <a:prstClr val="white"/>
                  </a:solidFill>
                </a:rPr>
                <a:t>Lync</a:t>
              </a:r>
            </a:p>
          </p:txBody>
        </p:sp>
        <p:sp>
          <p:nvSpPr>
            <p:cNvPr id="13" name="Can 12"/>
            <p:cNvSpPr/>
            <p:nvPr/>
          </p:nvSpPr>
          <p:spPr>
            <a:xfrm>
              <a:off x="9668073" y="4327438"/>
              <a:ext cx="1257705" cy="562196"/>
            </a:xfrm>
            <a:prstGeom prst="can">
              <a:avLst/>
            </a:prstGeom>
            <a:solidFill>
              <a:schemeClr val="tx2"/>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lnSpc>
                  <a:spcPct val="80000"/>
                </a:lnSpc>
                <a:spcBef>
                  <a:spcPts val="600"/>
                </a:spcBef>
              </a:pPr>
              <a:endParaRPr lang="en-US" sz="200" dirty="0">
                <a:solidFill>
                  <a:prstClr val="white"/>
                </a:solidFill>
              </a:endParaRPr>
            </a:p>
            <a:p>
              <a:pPr algn="ctr" defTabSz="932563">
                <a:lnSpc>
                  <a:spcPct val="80000"/>
                </a:lnSpc>
                <a:spcBef>
                  <a:spcPts val="600"/>
                </a:spcBef>
              </a:pPr>
              <a:r>
                <a:rPr lang="en-US" sz="1428" dirty="0">
                  <a:solidFill>
                    <a:prstClr val="white"/>
                  </a:solidFill>
                </a:rPr>
                <a:t>3rd Party Archives</a:t>
              </a:r>
            </a:p>
          </p:txBody>
        </p:sp>
      </p:grpSp>
      <p:sp>
        <p:nvSpPr>
          <p:cNvPr id="45" name="Can 44"/>
          <p:cNvSpPr/>
          <p:nvPr/>
        </p:nvSpPr>
        <p:spPr>
          <a:xfrm>
            <a:off x="10270595" y="5028994"/>
            <a:ext cx="1282561" cy="415050"/>
          </a:xfrm>
          <a:prstGeom prst="can">
            <a:avLst/>
          </a:prstGeom>
          <a:solidFill>
            <a:schemeClr val="tx2"/>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r>
              <a:rPr lang="en-US" sz="1400" dirty="0" smtClean="0">
                <a:solidFill>
                  <a:prstClr val="white"/>
                </a:solidFill>
              </a:rPr>
              <a:t>File shares</a:t>
            </a:r>
            <a:endParaRPr lang="en-US" sz="1400" dirty="0">
              <a:solidFill>
                <a:prstClr val="white"/>
              </a:solidFill>
            </a:endParaRPr>
          </a:p>
        </p:txBody>
      </p:sp>
      <p:sp>
        <p:nvSpPr>
          <p:cNvPr id="99" name="Can 98"/>
          <p:cNvSpPr/>
          <p:nvPr/>
        </p:nvSpPr>
        <p:spPr>
          <a:xfrm>
            <a:off x="7608321" y="4798754"/>
            <a:ext cx="1654676" cy="755617"/>
          </a:xfrm>
          <a:prstGeom prst="can">
            <a:avLst/>
          </a:prstGeom>
          <a:solidFill>
            <a:schemeClr val="accent5"/>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endParaRPr lang="en-US" sz="1428" dirty="0">
              <a:solidFill>
                <a:prstClr val="white"/>
              </a:solidFill>
            </a:endParaRPr>
          </a:p>
          <a:p>
            <a:pPr algn="ctr" defTabSz="932563"/>
            <a:r>
              <a:rPr lang="en-US" sz="1428" dirty="0">
                <a:solidFill>
                  <a:prstClr val="white"/>
                </a:solidFill>
              </a:rPr>
              <a:t>Immutable</a:t>
            </a:r>
          </a:p>
        </p:txBody>
      </p:sp>
      <p:sp>
        <p:nvSpPr>
          <p:cNvPr id="100" name="Can 99"/>
          <p:cNvSpPr/>
          <p:nvPr/>
        </p:nvSpPr>
        <p:spPr>
          <a:xfrm>
            <a:off x="7608321" y="4327456"/>
            <a:ext cx="1654676" cy="819333"/>
          </a:xfrm>
          <a:prstGeom prst="can">
            <a:avLst/>
          </a:prstGeom>
          <a:solidFill>
            <a:schemeClr val="accent1"/>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32563"/>
            <a:r>
              <a:rPr lang="en-US" dirty="0">
                <a:solidFill>
                  <a:prstClr val="white"/>
                </a:solidFill>
              </a:rPr>
              <a:t>SharePoint</a:t>
            </a:r>
          </a:p>
        </p:txBody>
      </p:sp>
      <p:sp>
        <p:nvSpPr>
          <p:cNvPr id="101" name="Right Arrow 100"/>
          <p:cNvSpPr/>
          <p:nvPr/>
        </p:nvSpPr>
        <p:spPr>
          <a:xfrm rot="10800000">
            <a:off x="9465689" y="4148396"/>
            <a:ext cx="566695" cy="415665"/>
          </a:xfrm>
          <a:prstGeom prst="rightArrow">
            <a:avLst>
              <a:gd name="adj1" fmla="val 28995"/>
              <a:gd name="adj2" fmla="val 65365"/>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63"/>
            <a:endParaRPr lang="en-US" sz="1836" dirty="0">
              <a:solidFill>
                <a:srgbClr val="FFFFFF"/>
              </a:solidFill>
            </a:endParaRPr>
          </a:p>
        </p:txBody>
      </p:sp>
    </p:spTree>
    <p:extLst>
      <p:ext uri="{BB962C8B-B14F-4D97-AF65-F5344CB8AC3E}">
        <p14:creationId xmlns:p14="http://schemas.microsoft.com/office/powerpoint/2010/main" val="1069250228"/>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2383118080"/>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cxnSp>
        <p:nvCxnSpPr>
          <p:cNvPr id="48" name="Straight Connector 47"/>
          <p:cNvCxnSpPr/>
          <p:nvPr/>
        </p:nvCxnSpPr>
        <p:spPr>
          <a:xfrm flipH="1" flipV="1">
            <a:off x="2498808" y="2931211"/>
            <a:ext cx="6290452" cy="1259217"/>
          </a:xfrm>
          <a:prstGeom prst="line">
            <a:avLst/>
          </a:prstGeom>
          <a:ln w="38100">
            <a:solidFill>
              <a:schemeClr val="accent2">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052736" y="1376517"/>
            <a:ext cx="404503" cy="2613310"/>
          </a:xfrm>
          <a:prstGeom prst="line">
            <a:avLst/>
          </a:prstGeom>
          <a:ln w="38100">
            <a:solidFill>
              <a:schemeClr val="accent2">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498808" y="1151799"/>
            <a:ext cx="5427602" cy="1462522"/>
          </a:xfrm>
          <a:prstGeom prst="line">
            <a:avLst/>
          </a:prstGeom>
          <a:ln w="38100">
            <a:solidFill>
              <a:schemeClr val="accent2">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Freeform 13"/>
          <p:cNvSpPr>
            <a:spLocks/>
          </p:cNvSpPr>
          <p:nvPr/>
        </p:nvSpPr>
        <p:spPr bwMode="auto">
          <a:xfrm>
            <a:off x="8980045" y="4114912"/>
            <a:ext cx="852030" cy="455438"/>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2">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sp>
        <p:nvSpPr>
          <p:cNvPr id="43" name="Freeform 13"/>
          <p:cNvSpPr>
            <a:spLocks/>
          </p:cNvSpPr>
          <p:nvPr/>
        </p:nvSpPr>
        <p:spPr bwMode="auto">
          <a:xfrm flipH="1">
            <a:off x="8072274" y="641941"/>
            <a:ext cx="1202830" cy="642952"/>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2">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sp>
        <p:nvSpPr>
          <p:cNvPr id="39" name="Freeform 13"/>
          <p:cNvSpPr>
            <a:spLocks/>
          </p:cNvSpPr>
          <p:nvPr/>
        </p:nvSpPr>
        <p:spPr bwMode="auto">
          <a:xfrm>
            <a:off x="675862" y="2226819"/>
            <a:ext cx="1726371" cy="922801"/>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2">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pic>
        <p:nvPicPr>
          <p:cNvPr id="15" name="Picture 14"/>
          <p:cNvPicPr>
            <a:picLocks noChangeAspect="1"/>
          </p:cNvPicPr>
          <p:nvPr/>
        </p:nvPicPr>
        <p:blipFill>
          <a:blip r:embed="rId2"/>
          <a:stretch>
            <a:fillRect/>
          </a:stretch>
        </p:blipFill>
        <p:spPr>
          <a:xfrm>
            <a:off x="9595347" y="659843"/>
            <a:ext cx="1365835" cy="1476578"/>
          </a:xfrm>
          <a:prstGeom prst="rect">
            <a:avLst/>
          </a:prstGeom>
        </p:spPr>
      </p:pic>
      <p:pic>
        <p:nvPicPr>
          <p:cNvPr id="16" name="Picture 15"/>
          <p:cNvPicPr>
            <a:picLocks noChangeAspect="1"/>
          </p:cNvPicPr>
          <p:nvPr/>
        </p:nvPicPr>
        <p:blipFill>
          <a:blip r:embed="rId3"/>
          <a:stretch>
            <a:fillRect/>
          </a:stretch>
        </p:blipFill>
        <p:spPr>
          <a:xfrm>
            <a:off x="467809" y="1151798"/>
            <a:ext cx="876569" cy="900260"/>
          </a:xfrm>
          <a:prstGeom prst="rect">
            <a:avLst/>
          </a:prstGeom>
        </p:spPr>
      </p:pic>
      <p:pic>
        <p:nvPicPr>
          <p:cNvPr id="17" name="Picture 16"/>
          <p:cNvPicPr>
            <a:picLocks noChangeAspect="1"/>
          </p:cNvPicPr>
          <p:nvPr/>
        </p:nvPicPr>
        <p:blipFill>
          <a:blip r:embed="rId4"/>
          <a:stretch>
            <a:fillRect/>
          </a:stretch>
        </p:blipFill>
        <p:spPr>
          <a:xfrm>
            <a:off x="478131" y="3313846"/>
            <a:ext cx="1565514" cy="1628981"/>
          </a:xfrm>
          <a:prstGeom prst="rect">
            <a:avLst/>
          </a:prstGeom>
        </p:spPr>
      </p:pic>
      <p:pic>
        <p:nvPicPr>
          <p:cNvPr id="18" name="Picture 17"/>
          <p:cNvPicPr>
            <a:picLocks noChangeAspect="1"/>
          </p:cNvPicPr>
          <p:nvPr/>
        </p:nvPicPr>
        <p:blipFill>
          <a:blip r:embed="rId5"/>
          <a:stretch>
            <a:fillRect/>
          </a:stretch>
        </p:blipFill>
        <p:spPr>
          <a:xfrm>
            <a:off x="2353326" y="482564"/>
            <a:ext cx="1394517" cy="1492722"/>
          </a:xfrm>
          <a:prstGeom prst="rect">
            <a:avLst/>
          </a:prstGeom>
        </p:spPr>
      </p:pic>
      <p:pic>
        <p:nvPicPr>
          <p:cNvPr id="19" name="Picture 18"/>
          <p:cNvPicPr>
            <a:picLocks noChangeAspect="1"/>
          </p:cNvPicPr>
          <p:nvPr/>
        </p:nvPicPr>
        <p:blipFill>
          <a:blip r:embed="rId6"/>
          <a:stretch>
            <a:fillRect/>
          </a:stretch>
        </p:blipFill>
        <p:spPr>
          <a:xfrm>
            <a:off x="10474803" y="3248892"/>
            <a:ext cx="1552355" cy="1661676"/>
          </a:xfrm>
          <a:prstGeom prst="rect">
            <a:avLst/>
          </a:prstGeom>
        </p:spPr>
      </p:pic>
      <p:sp>
        <p:nvSpPr>
          <p:cNvPr id="32" name="Freeform 13"/>
          <p:cNvSpPr>
            <a:spLocks/>
          </p:cNvSpPr>
          <p:nvPr/>
        </p:nvSpPr>
        <p:spPr bwMode="auto">
          <a:xfrm>
            <a:off x="3299479" y="1030394"/>
            <a:ext cx="5837519" cy="3120341"/>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sp>
        <p:nvSpPr>
          <p:cNvPr id="35" name="TextBox 34"/>
          <p:cNvSpPr txBox="1"/>
          <p:nvPr/>
        </p:nvSpPr>
        <p:spPr>
          <a:xfrm>
            <a:off x="3161371" y="4248526"/>
            <a:ext cx="6113733" cy="612897"/>
          </a:xfrm>
          <a:prstGeom prst="rect">
            <a:avLst/>
          </a:prstGeom>
          <a:noFill/>
        </p:spPr>
        <p:txBody>
          <a:bodyPr wrap="square" rtlCol="0">
            <a:spAutoFit/>
          </a:bodyPr>
          <a:lstStyle/>
          <a:p>
            <a:pPr algn="ctr" defTabSz="932597">
              <a:lnSpc>
                <a:spcPct val="90000"/>
              </a:lnSpc>
            </a:pPr>
            <a:r>
              <a:rPr lang="en-US" sz="3672" dirty="0">
                <a:gradFill>
                  <a:gsLst>
                    <a:gs pos="4724">
                      <a:srgbClr val="0070C0">
                        <a:lumMod val="20000"/>
                        <a:lumOff val="80000"/>
                      </a:srgbClr>
                    </a:gs>
                    <a:gs pos="36000">
                      <a:srgbClr val="0070C0">
                        <a:lumMod val="20000"/>
                        <a:lumOff val="80000"/>
                      </a:srgbClr>
                    </a:gs>
                  </a:gsLst>
                  <a:lin ang="5400000" scaled="0"/>
                </a:gradFill>
              </a:rPr>
              <a:t>Join the conversation!</a:t>
            </a:r>
          </a:p>
        </p:txBody>
      </p:sp>
      <p:sp>
        <p:nvSpPr>
          <p:cNvPr id="36" name="TextBox 35"/>
          <p:cNvSpPr txBox="1"/>
          <p:nvPr/>
        </p:nvSpPr>
        <p:spPr>
          <a:xfrm>
            <a:off x="2047428" y="4856078"/>
            <a:ext cx="8341619" cy="1246851"/>
          </a:xfrm>
          <a:prstGeom prst="rect">
            <a:avLst/>
          </a:prstGeom>
          <a:noFill/>
        </p:spPr>
        <p:txBody>
          <a:bodyPr wrap="square" rtlCol="0">
            <a:spAutoFit/>
          </a:bodyPr>
          <a:lstStyle>
            <a:defPPr>
              <a:defRPr lang="en-US"/>
            </a:defPPr>
            <a:lvl1pPr algn="ctr">
              <a:defRPr sz="3600">
                <a:gradFill>
                  <a:gsLst>
                    <a:gs pos="4724">
                      <a:schemeClr val="accent1">
                        <a:lumMod val="20000"/>
                        <a:lumOff val="80000"/>
                      </a:schemeClr>
                    </a:gs>
                    <a:gs pos="36000">
                      <a:schemeClr val="accent1">
                        <a:lumMod val="20000"/>
                        <a:lumOff val="80000"/>
                      </a:schemeClr>
                    </a:gs>
                  </a:gsLst>
                  <a:lin ang="5400000" scaled="0"/>
                </a:gradFill>
              </a:defRPr>
            </a:lvl1pPr>
          </a:lstStyle>
          <a:p>
            <a:pPr defTabSz="932597">
              <a:lnSpc>
                <a:spcPct val="90000"/>
              </a:lnSpc>
            </a:pPr>
            <a:r>
              <a:rPr lang="en-US" sz="4080" dirty="0">
                <a:gradFill>
                  <a:gsLst>
                    <a:gs pos="4724">
                      <a:srgbClr val="FFFFFF"/>
                    </a:gs>
                    <a:gs pos="36000">
                      <a:srgbClr val="FFFFFF"/>
                    </a:gs>
                  </a:gsLst>
                  <a:lin ang="5400000" scaled="0"/>
                </a:gradFill>
                <a:latin typeface="Segoe Pro Light" panose="020B0302040504020203" pitchFamily="34" charset="0"/>
              </a:rPr>
              <a:t>Share</a:t>
            </a:r>
            <a:r>
              <a:rPr lang="en-US" sz="4080" b="1" dirty="0">
                <a:gradFill>
                  <a:gsLst>
                    <a:gs pos="4724">
                      <a:srgbClr val="FFFFFF"/>
                    </a:gs>
                    <a:gs pos="36000">
                      <a:srgbClr val="FFFFFF"/>
                    </a:gs>
                  </a:gsLst>
                  <a:lin ang="5400000" scaled="0"/>
                </a:gradFill>
                <a:latin typeface="Segoe Pro SemiLight" panose="020B0402040204020203" pitchFamily="34" charset="0"/>
              </a:rPr>
              <a:t> tips and best practices </a:t>
            </a:r>
            <a:br>
              <a:rPr lang="en-US" sz="4080" b="1" dirty="0">
                <a:gradFill>
                  <a:gsLst>
                    <a:gs pos="4724">
                      <a:srgbClr val="FFFFFF"/>
                    </a:gs>
                    <a:gs pos="36000">
                      <a:srgbClr val="FFFFFF"/>
                    </a:gs>
                  </a:gsLst>
                  <a:lin ang="5400000" scaled="0"/>
                </a:gradFill>
                <a:latin typeface="Segoe Pro SemiLight" panose="020B0402040204020203" pitchFamily="34" charset="0"/>
              </a:rPr>
            </a:br>
            <a:r>
              <a:rPr lang="en-US" sz="4080" dirty="0">
                <a:gradFill>
                  <a:gsLst>
                    <a:gs pos="4724">
                      <a:srgbClr val="FFFFFF"/>
                    </a:gs>
                    <a:gs pos="36000">
                      <a:srgbClr val="FFFFFF"/>
                    </a:gs>
                  </a:gsLst>
                  <a:lin ang="5400000" scaled="0"/>
                </a:gradFill>
                <a:latin typeface="Segoe Pro Light" panose="020B0302040504020203" pitchFamily="34" charset="0"/>
              </a:rPr>
              <a:t>with other </a:t>
            </a:r>
            <a:r>
              <a:rPr lang="en-US" sz="4080" b="1" dirty="0">
                <a:gradFill>
                  <a:gsLst>
                    <a:gs pos="4724">
                      <a:srgbClr val="FFFFFF"/>
                    </a:gs>
                    <a:gs pos="36000">
                      <a:srgbClr val="FFFFFF"/>
                    </a:gs>
                  </a:gsLst>
                  <a:lin ang="5400000" scaled="0"/>
                </a:gradFill>
                <a:latin typeface="Segoe Pro SemiLight" panose="020B0402040204020203" pitchFamily="34" charset="0"/>
              </a:rPr>
              <a:t>Office 365 </a:t>
            </a:r>
            <a:r>
              <a:rPr lang="en-US" sz="4080" dirty="0">
                <a:gradFill>
                  <a:gsLst>
                    <a:gs pos="4724">
                      <a:srgbClr val="FFFFFF"/>
                    </a:gs>
                    <a:gs pos="36000">
                      <a:srgbClr val="FFFFFF"/>
                    </a:gs>
                  </a:gsLst>
                  <a:lin ang="5400000" scaled="0"/>
                </a:gradFill>
                <a:latin typeface="Segoe Pro Light" panose="020B0302040504020203" pitchFamily="34" charset="0"/>
              </a:rPr>
              <a:t>experts</a:t>
            </a:r>
          </a:p>
        </p:txBody>
      </p:sp>
      <p:cxnSp>
        <p:nvCxnSpPr>
          <p:cNvPr id="3" name="Straight Connector 2"/>
          <p:cNvCxnSpPr/>
          <p:nvPr/>
        </p:nvCxnSpPr>
        <p:spPr>
          <a:xfrm>
            <a:off x="3778930" y="1440354"/>
            <a:ext cx="776167" cy="534932"/>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460716" y="1440354"/>
            <a:ext cx="790848" cy="16157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692538" y="2093069"/>
            <a:ext cx="213554" cy="1220777"/>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194323" y="3522977"/>
            <a:ext cx="1038461" cy="660133"/>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8978037" y="1889371"/>
            <a:ext cx="776270" cy="32537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8946276" y="3746380"/>
            <a:ext cx="1370162" cy="333146"/>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10851067" y="1901807"/>
            <a:ext cx="399913" cy="1193042"/>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506224" y="6338982"/>
            <a:ext cx="3678335" cy="374846"/>
          </a:xfrm>
          <a:prstGeom prst="rect">
            <a:avLst/>
          </a:prstGeom>
          <a:noFill/>
        </p:spPr>
        <p:txBody>
          <a:bodyPr wrap="square" rtlCol="0">
            <a:spAutoFit/>
          </a:bodyPr>
          <a:lstStyle>
            <a:defPPr>
              <a:defRPr lang="en-US"/>
            </a:defPPr>
            <a:lvl1pPr algn="ctr">
              <a:defRPr sz="3600">
                <a:gradFill>
                  <a:gsLst>
                    <a:gs pos="4724">
                      <a:schemeClr val="accent1">
                        <a:lumMod val="20000"/>
                        <a:lumOff val="80000"/>
                      </a:schemeClr>
                    </a:gs>
                    <a:gs pos="36000">
                      <a:schemeClr val="accent1">
                        <a:lumMod val="20000"/>
                        <a:lumOff val="80000"/>
                      </a:schemeClr>
                    </a:gs>
                  </a:gsLst>
                  <a:lin ang="5400000" scaled="0"/>
                </a:gradFill>
              </a:defRPr>
            </a:lvl1pPr>
          </a:lstStyle>
          <a:p>
            <a:pPr algn="l" defTabSz="932597">
              <a:lnSpc>
                <a:spcPct val="90000"/>
              </a:lnSpc>
            </a:pPr>
            <a:r>
              <a:rPr lang="en-US" sz="2040" dirty="0">
                <a:gradFill>
                  <a:gsLst>
                    <a:gs pos="4724">
                      <a:srgbClr val="0070C0">
                        <a:lumMod val="20000"/>
                        <a:lumOff val="80000"/>
                      </a:srgbClr>
                    </a:gs>
                    <a:gs pos="36000">
                      <a:srgbClr val="0070C0">
                        <a:lumMod val="20000"/>
                        <a:lumOff val="80000"/>
                      </a:srgbClr>
                    </a:gs>
                  </a:gsLst>
                  <a:lin ang="5400000" scaled="0"/>
                </a:gradFill>
                <a:latin typeface="Segoe Pro SemiLight" panose="020B0402040204020203" pitchFamily="34" charset="0"/>
              </a:rPr>
              <a:t>http://aka.ms/office365network</a:t>
            </a:r>
          </a:p>
        </p:txBody>
      </p:sp>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5512" y="3005772"/>
            <a:ext cx="4763653" cy="616147"/>
          </a:xfrm>
          <a:prstGeom prst="rect">
            <a:avLst/>
          </a:prstGeom>
        </p:spPr>
      </p:pic>
    </p:spTree>
    <p:extLst>
      <p:ext uri="{BB962C8B-B14F-4D97-AF65-F5344CB8AC3E}">
        <p14:creationId xmlns:p14="http://schemas.microsoft.com/office/powerpoint/2010/main" val="168555950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81" t="4495" r="4428" b="4311"/>
          <a:stretch/>
        </p:blipFill>
        <p:spPr bwMode="auto">
          <a:xfrm>
            <a:off x="6864125" y="1555974"/>
            <a:ext cx="3813811" cy="3813811"/>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5"/>
          <p:cNvSpPr txBox="1">
            <a:spLocks/>
          </p:cNvSpPr>
          <p:nvPr/>
        </p:nvSpPr>
        <p:spPr>
          <a:xfrm>
            <a:off x="5380179" y="5515801"/>
            <a:ext cx="7238858" cy="1306512"/>
          </a:xfrm>
          <a:prstGeom prst="rect">
            <a:avLst/>
          </a:prstGeom>
        </p:spPr>
        <p:txBody>
          <a:bodyPr vert="horz" wrap="square" lIns="146304" tIns="91440" rIns="146304" bIns="91440" rtlCol="0">
            <a:spAutoFit/>
          </a:bodyPr>
          <a:lstStyle>
            <a:lvl1pPr marL="0"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4000" kern="1200" spc="0" baseline="0">
                <a:gradFill>
                  <a:gsLst>
                    <a:gs pos="20354">
                      <a:schemeClr val="tx2"/>
                    </a:gs>
                    <a:gs pos="40000">
                      <a:schemeClr val="tx2"/>
                    </a:gs>
                  </a:gsLst>
                  <a:lin ang="5400000" scaled="0"/>
                </a:gradFill>
                <a:latin typeface="+mj-lt"/>
                <a:ea typeface="+mn-ea"/>
                <a:cs typeface="+mn-cs"/>
              </a:defRPr>
            </a:lvl1pPr>
            <a:lvl2pPr marL="0" marR="0" indent="0" algn="l" defTabSz="932667" rtl="0" eaLnBrk="1" fontAlgn="auto" latinLnBrk="0" hangingPunct="1">
              <a:lnSpc>
                <a:spcPct val="90000"/>
              </a:lnSpc>
              <a:spcBef>
                <a:spcPct val="20000"/>
              </a:spcBef>
              <a:spcAft>
                <a:spcPts val="0"/>
              </a:spcAft>
              <a:buClr>
                <a:schemeClr val="tx1"/>
              </a:buClr>
              <a:buSzPct val="90000"/>
              <a:buFontTx/>
              <a:buNone/>
              <a:tabLst/>
              <a:defRPr sz="2000" kern="1200" spc="0" baseline="0">
                <a:gradFill>
                  <a:gsLst>
                    <a:gs pos="1250">
                      <a:schemeClr val="tx1"/>
                    </a:gs>
                    <a:gs pos="100000">
                      <a:schemeClr val="tx1"/>
                    </a:gs>
                  </a:gsLst>
                  <a:lin ang="5400000" scaled="0"/>
                </a:gradFill>
                <a:latin typeface="+mn-lt"/>
                <a:ea typeface="+mn-ea"/>
                <a:cs typeface="+mn-cs"/>
              </a:defRPr>
            </a:lvl2pPr>
            <a:lvl3pPr marL="228582"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2000" kern="1200" spc="0" baseline="0">
                <a:gradFill>
                  <a:gsLst>
                    <a:gs pos="1250">
                      <a:schemeClr val="tx1"/>
                    </a:gs>
                    <a:gs pos="100000">
                      <a:schemeClr val="tx1"/>
                    </a:gs>
                  </a:gsLst>
                  <a:lin ang="5400000" scaled="0"/>
                </a:gradFill>
                <a:latin typeface="+mn-lt"/>
                <a:ea typeface="+mn-ea"/>
                <a:cs typeface="+mn-cs"/>
              </a:defRPr>
            </a:lvl3pPr>
            <a:lvl4pPr marL="457163"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4pPr>
            <a:lvl5pPr marL="685745" marR="0" indent="0" algn="l" defTabSz="932667" rtl="0" eaLnBrk="1" fontAlgn="auto" latinLnBrk="0" hangingPunct="1">
              <a:lnSpc>
                <a:spcPct val="90000"/>
              </a:lnSpc>
              <a:spcBef>
                <a:spcPct val="20000"/>
              </a:spcBef>
              <a:spcAft>
                <a:spcPts val="0"/>
              </a:spcAft>
              <a:buClr>
                <a:schemeClr val="tx1"/>
              </a:buClr>
              <a:buSzPct val="90000"/>
              <a:buFont typeface="Wingdings" panose="05000000000000000000" pitchFamily="2" charset="2"/>
              <a:buNone/>
              <a:tabLst/>
              <a:defRPr sz="1800" kern="1200" spc="0" baseline="0">
                <a:gradFill>
                  <a:gsLst>
                    <a:gs pos="1250">
                      <a:schemeClr val="tx1"/>
                    </a:gs>
                    <a:gs pos="100000">
                      <a:schemeClr val="tx1"/>
                    </a:gs>
                  </a:gsLst>
                  <a:lin ang="5400000" scaled="0"/>
                </a:gra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70"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8"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742">
              <a:spcBef>
                <a:spcPct val="0"/>
              </a:spcBef>
              <a:buClr>
                <a:srgbClr val="000000"/>
              </a:buClr>
            </a:pPr>
            <a:r>
              <a:rPr lang="en-US" sz="2700" dirty="0" smtClean="0">
                <a:gradFill>
                  <a:gsLst>
                    <a:gs pos="0">
                      <a:srgbClr val="FFFFFF"/>
                    </a:gs>
                    <a:gs pos="100000">
                      <a:srgbClr val="FFFFFF"/>
                    </a:gs>
                  </a:gsLst>
                  <a:lin ang="5400000" scaled="1"/>
                </a:gradFill>
              </a:rPr>
              <a:t>Visit</a:t>
            </a:r>
            <a:r>
              <a:rPr lang="en-US" sz="2700" dirty="0" smtClean="0">
                <a:gradFill>
                  <a:gsLst>
                    <a:gs pos="0">
                      <a:srgbClr val="47D8FF"/>
                    </a:gs>
                    <a:gs pos="100000">
                      <a:srgbClr val="47D8FF"/>
                    </a:gs>
                  </a:gsLst>
                  <a:lin ang="5400000" scaled="1"/>
                </a:gradFill>
              </a:rPr>
              <a:t> </a:t>
            </a:r>
            <a:r>
              <a:rPr lang="en-US" sz="2700" dirty="0" err="1" smtClean="0">
                <a:gradFill>
                  <a:gsLst>
                    <a:gs pos="0">
                      <a:srgbClr val="47D8FF"/>
                    </a:gs>
                    <a:gs pos="100000">
                      <a:srgbClr val="47D8FF"/>
                    </a:gs>
                  </a:gsLst>
                  <a:lin ang="5400000" scaled="1"/>
                </a:gradFill>
              </a:rPr>
              <a:t>Myignite</a:t>
            </a:r>
            <a:r>
              <a:rPr lang="en-US" sz="2700" dirty="0" smtClean="0">
                <a:gradFill>
                  <a:gsLst>
                    <a:gs pos="0">
                      <a:srgbClr val="47D8FF"/>
                    </a:gs>
                    <a:gs pos="100000">
                      <a:srgbClr val="47D8FF"/>
                    </a:gs>
                  </a:gsLst>
                  <a:lin ang="5400000" scaled="1"/>
                </a:gradFill>
              </a:rPr>
              <a:t> </a:t>
            </a:r>
            <a:r>
              <a:rPr lang="en-US" sz="2700" dirty="0" smtClean="0">
                <a:gradFill>
                  <a:gsLst>
                    <a:gs pos="0">
                      <a:srgbClr val="FFFFFF"/>
                    </a:gs>
                    <a:gs pos="100000">
                      <a:srgbClr val="FFFFFF"/>
                    </a:gs>
                  </a:gsLst>
                  <a:lin ang="5400000" scaled="1"/>
                </a:gradFill>
              </a:rPr>
              <a:t>at</a:t>
            </a:r>
            <a:r>
              <a:rPr lang="en-US" sz="2700" dirty="0" smtClean="0">
                <a:gradFill>
                  <a:gsLst>
                    <a:gs pos="0">
                      <a:srgbClr val="47D8FF"/>
                    </a:gs>
                    <a:gs pos="100000">
                      <a:srgbClr val="47D8FF"/>
                    </a:gs>
                  </a:gsLst>
                  <a:lin ang="5400000" scaled="1"/>
                </a:gradFill>
              </a:rPr>
              <a:t> </a:t>
            </a:r>
            <a:r>
              <a:rPr lang="en-US" sz="2700" dirty="0" smtClean="0">
                <a:gradFill>
                  <a:gsLst>
                    <a:gs pos="20354">
                      <a:srgbClr val="505050"/>
                    </a:gs>
                    <a:gs pos="40000">
                      <a:srgbClr val="505050"/>
                    </a:gs>
                  </a:gsLst>
                  <a:lin ang="5400000" scaled="0"/>
                </a:gradFill>
                <a:hlinkClick r:id="rId4"/>
              </a:rPr>
              <a:t>http://myignite.microsoft.com</a:t>
            </a:r>
            <a:r>
              <a:rPr lang="en-US" sz="2700" dirty="0" smtClean="0">
                <a:gradFill>
                  <a:gsLst>
                    <a:gs pos="20354">
                      <a:srgbClr val="505050"/>
                    </a:gs>
                    <a:gs pos="40000">
                      <a:srgbClr val="505050"/>
                    </a:gs>
                  </a:gsLst>
                  <a:lin ang="5400000" scaled="0"/>
                </a:gradFill>
              </a:rPr>
              <a:t> </a:t>
            </a:r>
            <a:r>
              <a:rPr lang="en-US" sz="2700" dirty="0" smtClean="0">
                <a:gradFill>
                  <a:gsLst>
                    <a:gs pos="0">
                      <a:srgbClr val="47D8FF"/>
                    </a:gs>
                    <a:gs pos="100000">
                      <a:srgbClr val="47D8FF"/>
                    </a:gs>
                  </a:gsLst>
                  <a:lin ang="5400000" scaled="1"/>
                </a:gradFill>
              </a:rPr>
              <a:t> </a:t>
            </a:r>
            <a:br>
              <a:rPr lang="en-US" sz="2700" dirty="0" smtClean="0">
                <a:gradFill>
                  <a:gsLst>
                    <a:gs pos="0">
                      <a:srgbClr val="47D8FF"/>
                    </a:gs>
                    <a:gs pos="100000">
                      <a:srgbClr val="47D8FF"/>
                    </a:gs>
                  </a:gsLst>
                  <a:lin ang="5400000" scaled="1"/>
                </a:gradFill>
              </a:rPr>
            </a:br>
            <a:r>
              <a:rPr lang="en-US" sz="2700" dirty="0">
                <a:gradFill>
                  <a:gsLst>
                    <a:gs pos="0">
                      <a:srgbClr val="FFFFFF"/>
                    </a:gs>
                    <a:gs pos="100000">
                      <a:srgbClr val="FFFFFF"/>
                    </a:gs>
                  </a:gsLst>
                  <a:lin ang="5400000" scaled="1"/>
                </a:gradFill>
              </a:rPr>
              <a:t>or download and use the </a:t>
            </a:r>
            <a:r>
              <a:rPr lang="en-US" sz="2700" dirty="0">
                <a:gradFill>
                  <a:gsLst>
                    <a:gs pos="0">
                      <a:srgbClr val="47D8FF"/>
                    </a:gs>
                    <a:gs pos="100000">
                      <a:srgbClr val="47D8FF"/>
                    </a:gs>
                  </a:gsLst>
                  <a:lin ang="5400000" scaled="1"/>
                </a:gradFill>
              </a:rPr>
              <a:t>Ignite </a:t>
            </a:r>
            <a:r>
              <a:rPr lang="en-US" sz="2700" dirty="0" smtClean="0">
                <a:gradFill>
                  <a:gsLst>
                    <a:gs pos="0">
                      <a:srgbClr val="47D8FF"/>
                    </a:gs>
                    <a:gs pos="100000">
                      <a:srgbClr val="47D8FF"/>
                    </a:gs>
                  </a:gsLst>
                  <a:lin ang="5400000" scaled="1"/>
                </a:gradFill>
              </a:rPr>
              <a:t>Mobile </a:t>
            </a:r>
            <a:r>
              <a:rPr lang="en-US" sz="2700" dirty="0">
                <a:gradFill>
                  <a:gsLst>
                    <a:gs pos="0">
                      <a:srgbClr val="47D8FF"/>
                    </a:gs>
                    <a:gs pos="100000">
                      <a:srgbClr val="47D8FF"/>
                    </a:gs>
                  </a:gsLst>
                  <a:lin ang="5400000" scaled="1"/>
                </a:gradFill>
              </a:rPr>
              <a:t>App</a:t>
            </a:r>
            <a:r>
              <a:rPr lang="en-US" sz="2700" dirty="0">
                <a:gradFill>
                  <a:gsLst>
                    <a:gs pos="0">
                      <a:srgbClr val="FFFFFF"/>
                    </a:gs>
                    <a:gs pos="100000">
                      <a:srgbClr val="FFFFFF"/>
                    </a:gs>
                  </a:gsLst>
                  <a:lin ang="5400000" scaled="1"/>
                </a:gradFill>
              </a:rPr>
              <a:t> </a:t>
            </a:r>
            <a:r>
              <a:rPr lang="en-US" sz="2700" dirty="0" smtClean="0">
                <a:gradFill>
                  <a:gsLst>
                    <a:gs pos="0">
                      <a:srgbClr val="FFFFFF"/>
                    </a:gs>
                    <a:gs pos="100000">
                      <a:srgbClr val="FFFFFF"/>
                    </a:gs>
                  </a:gsLst>
                  <a:lin ang="5400000" scaled="1"/>
                </a:gradFill>
              </a:rPr>
              <a:t/>
            </a:r>
            <a:br>
              <a:rPr lang="en-US" sz="2700" dirty="0" smtClean="0">
                <a:gradFill>
                  <a:gsLst>
                    <a:gs pos="0">
                      <a:srgbClr val="FFFFFF"/>
                    </a:gs>
                    <a:gs pos="100000">
                      <a:srgbClr val="FFFFFF"/>
                    </a:gs>
                  </a:gsLst>
                  <a:lin ang="5400000" scaled="1"/>
                </a:gradFill>
              </a:rPr>
            </a:br>
            <a:r>
              <a:rPr lang="en-US" sz="2700" dirty="0" smtClean="0">
                <a:gradFill>
                  <a:gsLst>
                    <a:gs pos="0">
                      <a:srgbClr val="FFFFFF"/>
                    </a:gs>
                    <a:gs pos="100000">
                      <a:srgbClr val="FFFFFF"/>
                    </a:gs>
                  </a:gsLst>
                  <a:lin ang="5400000" scaled="1"/>
                </a:gradFill>
              </a:rPr>
              <a:t>with </a:t>
            </a:r>
            <a:r>
              <a:rPr lang="en-US" sz="2700" dirty="0">
                <a:gradFill>
                  <a:gsLst>
                    <a:gs pos="0">
                      <a:srgbClr val="FFFFFF"/>
                    </a:gs>
                    <a:gs pos="100000">
                      <a:srgbClr val="FFFFFF"/>
                    </a:gs>
                  </a:gsLst>
                  <a:lin ang="5400000" scaled="1"/>
                </a:gradFill>
              </a:rPr>
              <a:t>the QR code above.</a:t>
            </a:r>
          </a:p>
        </p:txBody>
      </p:sp>
      <p:sp>
        <p:nvSpPr>
          <p:cNvPr id="11" name="Title 1"/>
          <p:cNvSpPr txBox="1">
            <a:spLocks/>
          </p:cNvSpPr>
          <p:nvPr/>
        </p:nvSpPr>
        <p:spPr>
          <a:xfrm>
            <a:off x="5380037" y="295274"/>
            <a:ext cx="6784166" cy="915989"/>
          </a:xfrm>
          <a:prstGeom prst="rect">
            <a:avLst/>
          </a:prstGeom>
        </p:spPr>
        <p:txBody>
          <a:bodyPr lIns="182880" tIns="146304" rIns="182880" bIns="146304"/>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80000"/>
              </a:lnSpc>
            </a:pPr>
            <a:r>
              <a:rPr sz="4000">
                <a:gradFill>
                  <a:gsLst>
                    <a:gs pos="1250">
                      <a:srgbClr val="FFFFFF"/>
                    </a:gs>
                    <a:gs pos="100000">
                      <a:srgbClr val="FFFFFF"/>
                    </a:gs>
                  </a:gsLst>
                  <a:lin ang="5400000" scaled="0"/>
                </a:gradFill>
              </a:rPr>
              <a:t>Please evaluate this session</a:t>
            </a:r>
          </a:p>
          <a:p>
            <a:pPr>
              <a:lnSpc>
                <a:spcPct val="80000"/>
              </a:lnSpc>
            </a:pPr>
            <a:r>
              <a:rPr sz="3200">
                <a:gradFill>
                  <a:gsLst>
                    <a:gs pos="1250">
                      <a:srgbClr val="FF8C00"/>
                    </a:gs>
                    <a:gs pos="100000">
                      <a:srgbClr val="FF8C00"/>
                    </a:gs>
                  </a:gsLst>
                  <a:lin ang="5400000" scaled="0"/>
                </a:gradFill>
              </a:rPr>
              <a:t>Your feedback is important to us!</a:t>
            </a:r>
            <a:endParaRPr sz="3600">
              <a:gradFill>
                <a:gsLst>
                  <a:gs pos="1250">
                    <a:srgbClr val="FF8C00"/>
                  </a:gs>
                  <a:gs pos="100000">
                    <a:srgbClr val="FF8C00"/>
                  </a:gs>
                </a:gsLst>
                <a:lin ang="5400000" scaled="0"/>
              </a:gradFill>
            </a:endParaRPr>
          </a:p>
        </p:txBody>
      </p:sp>
      <p:pic>
        <p:nvPicPr>
          <p:cNvPr id="14" name="Picture 13"/>
          <p:cNvPicPr>
            <a:picLocks noChangeAspect="1"/>
          </p:cNvPicPr>
          <p:nvPr/>
        </p:nvPicPr>
        <p:blipFill rotWithShape="1">
          <a:blip r:embed="rId5">
            <a:extLst>
              <a:ext uri="{28A0092B-C50C-407E-A947-70E740481C1C}">
                <a14:useLocalDpi xmlns:a14="http://schemas.microsoft.com/office/drawing/2010/main"/>
              </a:ext>
            </a:extLst>
          </a:blip>
          <a:srcRect l="14729" r="3549"/>
          <a:stretch/>
        </p:blipFill>
        <p:spPr>
          <a:xfrm>
            <a:off x="0" y="-1"/>
            <a:ext cx="5227637" cy="6994525"/>
          </a:xfrm>
          <a:prstGeom prst="rect">
            <a:avLst/>
          </a:prstGeom>
        </p:spPr>
      </p:pic>
    </p:spTree>
    <p:extLst>
      <p:ext uri="{BB962C8B-B14F-4D97-AF65-F5344CB8AC3E}">
        <p14:creationId xmlns:p14="http://schemas.microsoft.com/office/powerpoint/2010/main" val="306198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07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637" y="1630"/>
            <a:ext cx="10484224" cy="6992895"/>
          </a:xfrm>
          <a:prstGeom prst="rect">
            <a:avLst/>
          </a:prstGeom>
        </p:spPr>
      </p:pic>
    </p:spTree>
    <p:extLst>
      <p:ext uri="{BB962C8B-B14F-4D97-AF65-F5344CB8AC3E}">
        <p14:creationId xmlns:p14="http://schemas.microsoft.com/office/powerpoint/2010/main" val="2094683238"/>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0468" y="0"/>
            <a:ext cx="4675539" cy="6994525"/>
          </a:xfrm>
          <a:prstGeom prst="rect">
            <a:avLst/>
          </a:prstGeom>
        </p:spPr>
      </p:pic>
    </p:spTree>
    <p:extLst>
      <p:ext uri="{BB962C8B-B14F-4D97-AF65-F5344CB8AC3E}">
        <p14:creationId xmlns:p14="http://schemas.microsoft.com/office/powerpoint/2010/main" val="3761398589"/>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9" y="830262"/>
            <a:ext cx="11889564" cy="917575"/>
          </a:xfrm>
        </p:spPr>
        <p:txBody>
          <a:bodyPr/>
          <a:lstStyle/>
          <a:p>
            <a:r>
              <a:rPr lang="en-US" dirty="0" smtClean="0"/>
              <a:t>Program Manager</a:t>
            </a:r>
            <a:br>
              <a:rPr lang="en-US" dirty="0" smtClean="0"/>
            </a:br>
            <a:r>
              <a:rPr lang="en-US" dirty="0"/>
              <a:t/>
            </a:r>
            <a:br>
              <a:rPr lang="en-US" dirty="0"/>
            </a:br>
            <a:r>
              <a:rPr lang="en-US" dirty="0"/>
              <a:t>Office 365 </a:t>
            </a:r>
            <a:r>
              <a:rPr lang="en-US" dirty="0" smtClean="0"/>
              <a:t>Information Protection</a:t>
            </a:r>
            <a:br>
              <a:rPr lang="en-US" dirty="0" smtClean="0"/>
            </a:br>
            <a:r>
              <a:rPr lang="en-US" dirty="0"/>
              <a:t/>
            </a:r>
            <a:br>
              <a:rPr lang="en-US" dirty="0"/>
            </a:br>
            <a:r>
              <a:rPr lang="en-US" dirty="0" smtClean="0"/>
              <a:t>Exchange, SharePoint, OneDrive, Lync, Yammer</a:t>
            </a:r>
            <a:br>
              <a:rPr lang="en-US" dirty="0" smtClean="0"/>
            </a:br>
            <a:r>
              <a:rPr lang="en-US" dirty="0"/>
              <a:t/>
            </a:r>
            <a:br>
              <a:rPr lang="en-US" dirty="0"/>
            </a:br>
            <a:endParaRPr lang="en-US" dirty="0"/>
          </a:p>
        </p:txBody>
      </p:sp>
      <p:sp>
        <p:nvSpPr>
          <p:cNvPr id="3" name="Title 1"/>
          <p:cNvSpPr txBox="1">
            <a:spLocks/>
          </p:cNvSpPr>
          <p:nvPr/>
        </p:nvSpPr>
        <p:spPr>
          <a:xfrm>
            <a:off x="274639" y="4640262"/>
            <a:ext cx="11889564" cy="917575"/>
          </a:xfrm>
          <a:prstGeom prst="rect">
            <a:avLst/>
          </a:prstGeom>
        </p:spPr>
        <p:txBody>
          <a:bodyPr vert="horz" wrap="square" lIns="146304" tIns="91440" rIns="146304" bIns="91440" rtlCol="0" anchor="t">
            <a:noAutofit/>
          </a:bodyPr>
          <a:lstStyle>
            <a:lvl1pPr algn="l" defTabSz="932667"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dirty="0" smtClean="0"/>
              <a:t>And more…</a:t>
            </a:r>
            <a:endParaRPr lang="en-US" dirty="0"/>
          </a:p>
        </p:txBody>
      </p:sp>
    </p:spTree>
    <p:extLst>
      <p:ext uri="{BB962C8B-B14F-4D97-AF65-F5344CB8AC3E}">
        <p14:creationId xmlns:p14="http://schemas.microsoft.com/office/powerpoint/2010/main" val="3143174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932559"/>
            <a:fld id="{727B4C2D-45E2-4621-8491-2995EB46A674}" type="slidenum">
              <a:rPr lang="en-US" smtClean="0">
                <a:gradFill>
                  <a:gsLst>
                    <a:gs pos="100000">
                      <a:srgbClr val="797A7D"/>
                    </a:gs>
                    <a:gs pos="0">
                      <a:srgbClr val="797A7D"/>
                    </a:gs>
                  </a:gsLst>
                  <a:lin ang="5400000" scaled="0"/>
                </a:gradFill>
              </a:rPr>
              <a:pPr defTabSz="932559"/>
              <a:t>8</a:t>
            </a:fld>
            <a:endParaRPr lang="en-US" dirty="0">
              <a:gradFill>
                <a:gsLst>
                  <a:gs pos="100000">
                    <a:srgbClr val="797A7D"/>
                  </a:gs>
                  <a:gs pos="0">
                    <a:srgbClr val="797A7D"/>
                  </a:gs>
                </a:gsLst>
                <a:lin ang="5400000" scaled="0"/>
              </a:gradFill>
            </a:endParaRPr>
          </a:p>
        </p:txBody>
      </p:sp>
      <p:sp>
        <p:nvSpPr>
          <p:cNvPr id="9" name="TextBox 8"/>
          <p:cNvSpPr txBox="1"/>
          <p:nvPr/>
        </p:nvSpPr>
        <p:spPr>
          <a:xfrm>
            <a:off x="4225370" y="400693"/>
            <a:ext cx="4234172" cy="830997"/>
          </a:xfrm>
          <a:prstGeom prst="rect">
            <a:avLst/>
          </a:prstGeom>
          <a:noFill/>
        </p:spPr>
        <p:txBody>
          <a:bodyPr wrap="none" lIns="0" tIns="0" rIns="0" bIns="0" rtlCol="0">
            <a:spAutoFit/>
          </a:bodyPr>
          <a:lstStyle/>
          <a:p>
            <a:r>
              <a:rPr lang="en-US" sz="5400" b="1" spc="-70" dirty="0" smtClean="0">
                <a:gradFill>
                  <a:gsLst>
                    <a:gs pos="2917">
                      <a:srgbClr val="797A7D"/>
                    </a:gs>
                    <a:gs pos="95000">
                      <a:srgbClr val="797A7D"/>
                    </a:gs>
                  </a:gsLst>
                  <a:lin ang="5400000" scaled="0"/>
                </a:gradFill>
              </a:rPr>
              <a:t>REDUCE RISK</a:t>
            </a:r>
          </a:p>
        </p:txBody>
      </p:sp>
      <p:pic>
        <p:nvPicPr>
          <p:cNvPr id="1029" name="Picture 5" descr="http://farm6.staticflickr.com/5030/5614412984_e83ce3f768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700" y="1407248"/>
            <a:ext cx="8011386" cy="5343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842243"/>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932559"/>
            <a:fld id="{727B4C2D-45E2-4621-8491-2995EB46A674}" type="slidenum">
              <a:rPr lang="en-US" smtClean="0">
                <a:gradFill>
                  <a:gsLst>
                    <a:gs pos="100000">
                      <a:srgbClr val="797A7D"/>
                    </a:gs>
                    <a:gs pos="0">
                      <a:srgbClr val="797A7D"/>
                    </a:gs>
                  </a:gsLst>
                  <a:lin ang="5400000" scaled="0"/>
                </a:gradFill>
              </a:rPr>
              <a:pPr defTabSz="932559"/>
              <a:t>9</a:t>
            </a:fld>
            <a:endParaRPr lang="en-US" dirty="0">
              <a:gradFill>
                <a:gsLst>
                  <a:gs pos="100000">
                    <a:srgbClr val="797A7D"/>
                  </a:gs>
                  <a:gs pos="0">
                    <a:srgbClr val="797A7D"/>
                  </a:gs>
                </a:gsLst>
                <a:lin ang="5400000" scaled="0"/>
              </a:gradFill>
            </a:endParaRPr>
          </a:p>
        </p:txBody>
      </p:sp>
      <p:sp>
        <p:nvSpPr>
          <p:cNvPr id="6" name="TextBox 5"/>
          <p:cNvSpPr txBox="1"/>
          <p:nvPr/>
        </p:nvSpPr>
        <p:spPr>
          <a:xfrm>
            <a:off x="4124219" y="204994"/>
            <a:ext cx="2977097" cy="830997"/>
          </a:xfrm>
          <a:prstGeom prst="rect">
            <a:avLst/>
          </a:prstGeom>
          <a:noFill/>
        </p:spPr>
        <p:txBody>
          <a:bodyPr wrap="none" lIns="0" tIns="0" rIns="0" bIns="0" rtlCol="0">
            <a:spAutoFit/>
          </a:bodyPr>
          <a:lstStyle/>
          <a:p>
            <a:r>
              <a:rPr lang="en-US" sz="5400" b="1" spc="-70" dirty="0" smtClean="0">
                <a:gradFill>
                  <a:gsLst>
                    <a:gs pos="2917">
                      <a:srgbClr val="797A7D"/>
                    </a:gs>
                    <a:gs pos="95000">
                      <a:srgbClr val="797A7D"/>
                    </a:gs>
                  </a:gsLst>
                  <a:lin ang="5400000" scaled="0"/>
                </a:gradFill>
              </a:rPr>
              <a:t>SIMPLIFY</a:t>
            </a:r>
          </a:p>
        </p:txBody>
      </p:sp>
      <p:pic>
        <p:nvPicPr>
          <p:cNvPr id="2052" name="Picture 4" descr="http://farm1.staticflickr.com/216/493581445_37d9a80cf6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318" y="1575481"/>
            <a:ext cx="5461578" cy="363877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farm6.staticflickr.com/5339/8784050733_55d5c2e2ef_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9771" y="1808918"/>
            <a:ext cx="4836432" cy="3405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481370"/>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5-30610_Microsoft_Ignite_Keynote_Template">
  <a:themeElements>
    <a:clrScheme name="Ignite - Breakout - Gray Back">
      <a:dk1>
        <a:srgbClr val="000000"/>
      </a:dk1>
      <a:lt1>
        <a:srgbClr val="FFFFFF"/>
      </a:lt1>
      <a:dk2>
        <a:srgbClr val="505050"/>
      </a:dk2>
      <a:lt2>
        <a:srgbClr val="47D8FF"/>
      </a:lt2>
      <a:accent1>
        <a:srgbClr val="0078D7"/>
      </a:accent1>
      <a:accent2>
        <a:srgbClr val="5C2D91"/>
      </a:accent2>
      <a:accent3>
        <a:srgbClr val="B4009E"/>
      </a:accent3>
      <a:accent4>
        <a:srgbClr val="00BCF2"/>
      </a:accent4>
      <a:accent5>
        <a:srgbClr val="BAD80A"/>
      </a:accent5>
      <a:accent6>
        <a:srgbClr val="FF8C00"/>
      </a:accent6>
      <a:hlink>
        <a:srgbClr val="47D8FF"/>
      </a:hlink>
      <a:folHlink>
        <a:srgbClr val="47D8FF"/>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398" fontAlgn="base">
          <a:spcBef>
            <a:spcPct val="0"/>
          </a:spcBef>
          <a:spcAft>
            <a:spcPct val="0"/>
          </a:spcAft>
          <a:defRPr sz="2000" dirty="0">
            <a:gradFill>
              <a:gsLst>
                <a:gs pos="16814">
                  <a:srgbClr val="FFFFFF"/>
                </a:gs>
                <a:gs pos="46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5_Breakout_Template.potx" id="{1A2CE55D-C0EF-4064-A39F-620642E032AA}" vid="{A3A9C9DA-6617-4D3E-A382-CDB23C8F3BF1}"/>
    </a:ext>
  </a:extLst>
</a:theme>
</file>

<file path=ppt/theme/theme2.xml><?xml version="1.0" encoding="utf-8"?>
<a:theme xmlns:a="http://schemas.openxmlformats.org/drawingml/2006/main" name="1_5-30055_Office Template 2012 - 16x9 - White Background">
  <a:themeElements>
    <a:clrScheme name="Office_Template_2012_Light">
      <a:dk1>
        <a:srgbClr val="000000"/>
      </a:dk1>
      <a:lt1>
        <a:srgbClr val="FFFFFF"/>
      </a:lt1>
      <a:dk2>
        <a:srgbClr val="EB3C00"/>
      </a:dk2>
      <a:lt2>
        <a:srgbClr val="797A7D"/>
      </a:lt2>
      <a:accent1>
        <a:srgbClr val="EB3C00"/>
      </a:accent1>
      <a:accent2>
        <a:srgbClr val="FF8C00"/>
      </a:accent2>
      <a:accent3>
        <a:srgbClr val="FFB900"/>
      </a:accent3>
      <a:accent4>
        <a:srgbClr val="007233"/>
      </a:accent4>
      <a:accent5>
        <a:srgbClr val="00188F"/>
      </a:accent5>
      <a:accent6>
        <a:srgbClr val="68217A"/>
      </a:accent6>
      <a:hlink>
        <a:srgbClr val="FF8C00"/>
      </a:hlink>
      <a:folHlink>
        <a:srgbClr val="EB3C00"/>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3.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4.xml><?xml version="1.0" encoding="utf-8"?>
<a:theme xmlns:a="http://schemas.openxmlformats.org/drawingml/2006/main" name="4_5-30055_Exchange Template 2012 - 16x9 - White Background">
  <a:themeElements>
    <a:clrScheme name="Exchange-Lync-SharePoint_Template_2012_Light">
      <a:dk1>
        <a:srgbClr val="000000"/>
      </a:dk1>
      <a:lt1>
        <a:srgbClr val="FFFFFF"/>
      </a:lt1>
      <a:dk2>
        <a:srgbClr val="0072C6"/>
      </a:dk2>
      <a:lt2>
        <a:srgbClr val="797A7D"/>
      </a:lt2>
      <a:accent1>
        <a:srgbClr val="0072C6"/>
      </a:accent1>
      <a:accent2>
        <a:srgbClr val="EB3C00"/>
      </a:accent2>
      <a:accent3>
        <a:srgbClr val="FFB900"/>
      </a:accent3>
      <a:accent4>
        <a:srgbClr val="505050"/>
      </a:accent4>
      <a:accent5>
        <a:srgbClr val="969696"/>
      </a:accent5>
      <a:accent6>
        <a:srgbClr val="D2D2D2"/>
      </a:accent6>
      <a:hlink>
        <a:srgbClr val="43AFFF"/>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400" spc="-70" dirty="0" smtClean="0">
            <a:gradFill>
              <a:gsLst>
                <a:gs pos="2917">
                  <a:schemeClr val="bg2"/>
                </a:gs>
                <a:gs pos="95000">
                  <a:schemeClr val="bg2"/>
                </a:gs>
              </a:gsLst>
              <a:lin ang="5400000" scaled="0"/>
            </a:gradFill>
          </a:defRPr>
        </a:defPPr>
      </a:lstStyle>
    </a:txDef>
  </a:objectDefaults>
  <a:extraClrSchemeLst/>
</a:theme>
</file>

<file path=ppt/theme/theme5.xml><?xml version="1.0" encoding="utf-8"?>
<a:theme xmlns:a="http://schemas.openxmlformats.org/drawingml/2006/main" name="TR18_BO_CT_Template_16x9">
  <a:themeElements>
    <a:clrScheme name="TR17-Blue">
      <a:dk1>
        <a:srgbClr val="505050"/>
      </a:dk1>
      <a:lt1>
        <a:srgbClr val="FFFFFF"/>
      </a:lt1>
      <a:dk2>
        <a:srgbClr val="0072C6"/>
      </a:dk2>
      <a:lt2>
        <a:srgbClr val="6DC2E9"/>
      </a:lt2>
      <a:accent1>
        <a:srgbClr val="002050"/>
      </a:accent1>
      <a:accent2>
        <a:srgbClr val="007233"/>
      </a:accent2>
      <a:accent3>
        <a:srgbClr val="DC3C00"/>
      </a:accent3>
      <a:accent4>
        <a:srgbClr val="442359"/>
      </a:accent4>
      <a:accent5>
        <a:srgbClr val="B4009E"/>
      </a:accent5>
      <a:accent6>
        <a:srgbClr val="FF8C00"/>
      </a:accent6>
      <a:hlink>
        <a:srgbClr val="E2E584"/>
      </a:hlink>
      <a:folHlink>
        <a:srgbClr val="E2E584"/>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R18_BO_CT_Template_16x9" id="{72FF5726-0C02-49D9-AC1A-772C33DADA29}" vid="{49FE85E7-FAD7-4C3F-AE53-D9BCA16F5F2C}"/>
    </a:ext>
  </a:extLst>
</a:theme>
</file>

<file path=ppt/theme/theme6.xml><?xml version="1.0" encoding="utf-8"?>
<a:theme xmlns:a="http://schemas.openxmlformats.org/drawingml/2006/main" name="1_5-30494_MEC_Template_16x9">
  <a:themeElements>
    <a:clrScheme name="MEC 2014">
      <a:dk1>
        <a:srgbClr val="000000"/>
      </a:dk1>
      <a:lt1>
        <a:srgbClr val="FFFFFF"/>
      </a:lt1>
      <a:dk2>
        <a:srgbClr val="494949"/>
      </a:dk2>
      <a:lt2>
        <a:srgbClr val="C5D9D5"/>
      </a:lt2>
      <a:accent1>
        <a:srgbClr val="36656B"/>
      </a:accent1>
      <a:accent2>
        <a:srgbClr val="E45A2B"/>
      </a:accent2>
      <a:accent3>
        <a:srgbClr val="28536C"/>
      </a:accent3>
      <a:accent4>
        <a:srgbClr val="759D63"/>
      </a:accent4>
      <a:accent5>
        <a:srgbClr val="502F18"/>
      </a:accent5>
      <a:accent6>
        <a:srgbClr val="DC873F"/>
      </a:accent6>
      <a:hlink>
        <a:srgbClr val="E5C9A6"/>
      </a:hlink>
      <a:folHlink>
        <a:srgbClr val="E5C9A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EC_Template_16x9" id="{944BE72D-1D7F-4A06-90D4-F622E4BFE551}" vid="{962F345C-D9BC-48BF-B6BA-0F7D23CD5F5B}"/>
    </a:ext>
  </a:extLst>
</a:theme>
</file>

<file path=ppt/theme/theme7.xml><?xml version="1.0" encoding="utf-8"?>
<a:theme xmlns:a="http://schemas.openxmlformats.org/drawingml/2006/main" name="Office Theme">
  <a:themeElements>
    <a:clrScheme name="Ignite Colros">
      <a:dk1>
        <a:srgbClr val="EB3C00"/>
      </a:dk1>
      <a:lt1>
        <a:srgbClr val="FFFFFF"/>
      </a:lt1>
      <a:dk2>
        <a:srgbClr val="F18B14"/>
      </a:dk2>
      <a:lt2>
        <a:srgbClr val="5D5D5D"/>
      </a:lt2>
      <a:accent1>
        <a:srgbClr val="0070C0"/>
      </a:accent1>
      <a:accent2>
        <a:srgbClr val="7030A0"/>
      </a:accent2>
      <a:accent3>
        <a:srgbClr val="00B050"/>
      </a:accent3>
      <a:accent4>
        <a:srgbClr val="FFC000"/>
      </a:accent4>
      <a:accent5>
        <a:srgbClr val="7F7F7F"/>
      </a:accent5>
      <a:accent6>
        <a:srgbClr val="FFFFFF"/>
      </a:accent6>
      <a:hlink>
        <a:srgbClr val="0563C1"/>
      </a:hlink>
      <a:folHlink>
        <a:srgbClr val="954F72"/>
      </a:folHlink>
    </a:clrScheme>
    <a:fontScheme name="Custom 5">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365-Summit-Template" id="{9902B3E6-2A0F-4B13-AA32-F6B98562624F}" vid="{E71FDA62-7214-40AF-AB30-4E36C858CB35}"/>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h9a868b2ee15488883f623ae5237ecae xmlns="12a172fe-0250-434a-85cf-03b10810c5e5">
      <Terms xmlns="http://schemas.microsoft.com/office/infopath/2007/PartnerControls">
        <TermInfo xmlns="http://schemas.microsoft.com/office/infopath/2007/PartnerControls">
          <TermName xmlns="http://schemas.microsoft.com/office/infopath/2007/PartnerControls">McCormick Place</TermName>
          <TermId xmlns="http://schemas.microsoft.com/office/infopath/2007/PartnerControls">f42e8eaa-659e-42d3-85a5-a4ea6b6d2ed7</TermId>
        </TermInfo>
      </Terms>
    </h9a868b2ee15488883f623ae5237ecae>
    <k62f7d35b80b40fb8c27985e50b34fcd xmlns="12a172fe-0250-434a-85cf-03b10810c5e5">
      <Terms xmlns="http://schemas.microsoft.com/office/infopath/2007/PartnerControls">
        <TermInfo xmlns="http://schemas.microsoft.com/office/infopath/2007/PartnerControls">
          <TermName xmlns="http://schemas.microsoft.com/office/infopath/2007/PartnerControls">Microsoft Ignite</TermName>
          <TermId xmlns="http://schemas.microsoft.com/office/infopath/2007/PartnerControls">9323c522-fe4b-4922-816b-10a1920d7afb</TermId>
        </TermInfo>
      </Terms>
    </k62f7d35b80b40fb8c27985e50b34fcd>
    <LikesCount xmlns="http://schemas.microsoft.com/sharepoint/v3" xsi:nil="true"/>
    <pfbfa50075a04958bd8757dc155d3e08 xmlns="12a172fe-0250-434a-85cf-03b10810c5e5">
      <Terms xmlns="http://schemas.microsoft.com/office/infopath/2007/PartnerControls">
        <TermInfo xmlns="http://schemas.microsoft.com/office/infopath/2007/PartnerControls">
          <TermName xmlns="http://schemas.microsoft.com/office/infopath/2007/PartnerControls">Chicago</TermName>
          <TermId xmlns="http://schemas.microsoft.com/office/infopath/2007/PartnerControls">b2ea4b94-6e68-4e03-872e-ca2dcc35a47e</TermId>
        </TermInfo>
      </Terms>
    </pfbfa50075a04958bd8757dc155d3e08>
    <Presentation_x0020_Date xmlns="12a172fe-0250-434a-85cf-03b10810c5e5">2015-05-06T00:00:00-07:00</Presentation_x0020_Date>
    <o72fbe6ee5ae4131af0832c08ec51202 xmlns="12a172fe-0250-434a-85cf-03b10810c5e5">
      <Terms xmlns="http://schemas.microsoft.com/office/infopath/2007/PartnerControls"/>
    </o72fbe6ee5ae4131af0832c08ec51202>
    <Event_x0020_Start_x0020_Date xmlns="12a172fe-0250-434a-85cf-03b10810c5e5">2015-05-04T07:00:00+00:00</Event_x0020_Start_x0020_Date>
    <MS_x0020_Content_x0020_Owner xmlns="12a172fe-0250-434a-85cf-03b10810c5e5">
      <UserInfo>
        <DisplayName/>
        <AccountId xsi:nil="true"/>
        <AccountType/>
      </UserInfo>
    </MS_x0020_Content_x0020_Owner>
    <MS_x0020_Speaker xmlns="12a172fe-0250-434a-85cf-03b10810c5e5">
      <UserInfo>
        <DisplayName/>
        <AccountId xsi:nil="true"/>
        <AccountType/>
      </UserInfo>
    </MS_x0020_Speaker>
    <External_x0020_Speaker xmlns="12a172fe-0250-434a-85cf-03b10810c5e5">Dheepak Ramaswamy; Sanjay Ramaswamy</External_x0020_Speaker>
    <Session_x0020_Code xmlns="12a172fe-0250-434a-85cf-03b10810c5e5">BRK2144</Session_x0020_Code>
    <le8386062bd54e24a95c83b32ccbdb34 xmlns="12a172fe-0250-434a-85cf-03b10810c5e5">
      <Terms xmlns="http://schemas.microsoft.com/office/infopath/2007/PartnerControls"/>
    </le8386062bd54e24a95c83b32ccbdb34>
    <j4d4d959795b4220a289a041ed046605 xmlns="12a172fe-0250-434a-85cf-03b10810c5e5">
      <Terms xmlns="http://schemas.microsoft.com/office/infopath/2007/PartnerControls"/>
    </j4d4d959795b4220a289a041ed046605>
    <Event_x0020_End_x0020_Date xmlns="12a172fe-0250-434a-85cf-03b10810c5e5">2015-05-08T07:00:00+00:00</Event_x0020_End_x0020_Date>
    <TaxKeywordTaxHTField xmlns="230e9df3-be65-4c73-a93b-d1236ebd677e">
      <Terms xmlns="http://schemas.microsoft.com/office/infopath/2007/PartnerControls">
        <TermInfo xmlns="http://schemas.microsoft.com/office/infopath/2007/PartnerControls">
          <TermName xmlns="http://schemas.microsoft.com/office/infopath/2007/PartnerControls">Microsoft Ignite 2015</TermName>
          <TermId xmlns="http://schemas.microsoft.com/office/infopath/2007/PartnerControls">9eb2896f-7457-4443-a47b-f60d2d30355c</TermId>
        </TermInfo>
      </Terms>
    </TaxKeywordTaxHTField>
    <TaxCatchAll xmlns="230e9df3-be65-4c73-a93b-d1236ebd677e">
      <Value>41</Value>
      <Value>44</Value>
      <Value>43</Value>
      <Value>42</Value>
    </TaxCatchAll>
    <eb9cf3a3af7b473faa5c9c98148a90a4 xmlns="12a172fe-0250-434a-85cf-03b10810c5e5">
      <Terms xmlns="http://schemas.microsoft.com/office/infopath/2007/PartnerControls"/>
    </eb9cf3a3af7b473faa5c9c98148a90a4>
  </documentManagement>
</p:properties>
</file>

<file path=customXml/item2.xml><?xml version="1.0" encoding="utf-8"?>
<ct:contentTypeSchema xmlns:ct="http://schemas.microsoft.com/office/2006/metadata/contentType" xmlns:ma="http://schemas.microsoft.com/office/2006/metadata/properties/metaAttributes" ct:_="" ma:_="" ma:contentTypeName="PresentationsDoc" ma:contentTypeID="0x01010046EBBE4F454C2C47A5E89CD935B1FC7800E83BCD34BAE21044A0567CF64FDFDE54" ma:contentTypeVersion="3" ma:contentTypeDescription="Create a new document." ma:contentTypeScope="" ma:versionID="ad0318b59f0baaa5619a87a276b8590a">
  <xsd:schema xmlns:xsd="http://www.w3.org/2001/XMLSchema" xmlns:xs="http://www.w3.org/2001/XMLSchema" xmlns:p="http://schemas.microsoft.com/office/2006/metadata/properties" xmlns:ns1="http://schemas.microsoft.com/sharepoint/v3" xmlns:ns2="12a172fe-0250-434a-85cf-03b10810c5e5" xmlns:ns3="230e9df3-be65-4c73-a93b-d1236ebd677e" targetNamespace="http://schemas.microsoft.com/office/2006/metadata/properties" ma:root="true" ma:fieldsID="26205b5b46d9ab9d881e0fa75366d1c2" ns1:_="" ns2:_="" ns3:_="">
    <xsd:import namespace="http://schemas.microsoft.com/sharepoint/v3"/>
    <xsd:import namespace="12a172fe-0250-434a-85cf-03b10810c5e5"/>
    <xsd:import namespace="230e9df3-be65-4c73-a93b-d1236ebd677e"/>
    <xsd:element name="properties">
      <xsd:complexType>
        <xsd:sequence>
          <xsd:element name="documentManagement">
            <xsd:complexType>
              <xsd:all>
                <xsd:element ref="ns2:k62f7d35b80b40fb8c27985e50b34fcd" minOccurs="0"/>
                <xsd:element ref="ns3:TaxCatchAll" minOccurs="0"/>
                <xsd:element ref="ns3:TaxCatchAllLabel" minOccurs="0"/>
                <xsd:element ref="ns2:pfbfa50075a04958bd8757dc155d3e08" minOccurs="0"/>
                <xsd:element ref="ns2:h9a868b2ee15488883f623ae5237ecae"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72fbe6ee5ae4131af0832c08ec51202" minOccurs="0"/>
                <xsd:element ref="ns2:eb9cf3a3af7b473faa5c9c98148a90a4" minOccurs="0"/>
                <xsd:element ref="ns2:Session_x0020_Code" minOccurs="0"/>
                <xsd:element ref="ns2:MS_x0020_Content_x0020_Owner" minOccurs="0"/>
                <xsd:element ref="ns2:le8386062bd54e24a95c83b32ccbdb34" minOccurs="0"/>
                <xsd:element ref="ns2:j4d4d959795b4220a289a041ed046605" minOccurs="0"/>
                <xsd:element ref="ns3:TaxKeywordTaxHTField" minOccurs="0"/>
                <xsd:element ref="ns1:AverageRating" minOccurs="0"/>
                <xsd:element ref="ns1:RatingCount" minOccurs="0"/>
                <xsd:element ref="ns1:Likes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3" nillable="true" ma:displayName="Rating (0-5)" ma:decimals="2" ma:description="Average value of all the ratings that have been submitted" ma:internalName="AverageRating" ma:readOnly="true">
      <xsd:simpleType>
        <xsd:restriction base="dms:Number"/>
      </xsd:simpleType>
    </xsd:element>
    <xsd:element name="RatingCount" ma:index="34" nillable="true" ma:displayName="Number of Ratings" ma:decimals="0" ma:description="Number of ratings submitted" ma:internalName="RatingCount" ma:readOnly="true">
      <xsd:simpleType>
        <xsd:restriction base="dms:Number"/>
      </xsd:simpleType>
    </xsd:element>
    <xsd:element name="LikesCount" ma:index="35" nillable="true" ma:displayName="Number of Likes" ma:internalName="LikesCount">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a172fe-0250-434a-85cf-03b10810c5e5" elementFormDefault="qualified">
    <xsd:import namespace="http://schemas.microsoft.com/office/2006/documentManagement/types"/>
    <xsd:import namespace="http://schemas.microsoft.com/office/infopath/2007/PartnerControls"/>
    <xsd:element name="k62f7d35b80b40fb8c27985e50b34fcd" ma:index="8" nillable="true" ma:taxonomy="true" ma:internalName="k62f7d35b80b40fb8c27985e50b34fcd" ma:taxonomyFieldName="Event_x0020_Name" ma:displayName="Event Name" ma:default="" ma:fieldId="{462f7d35-b80b-40fb-8c27-985e50b34fcd}"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pfbfa50075a04958bd8757dc155d3e08" ma:index="12" nillable="true" ma:taxonomy="true" ma:internalName="pfbfa50075a04958bd8757dc155d3e08" ma:taxonomyFieldName="Event_x0020_Location" ma:displayName="Event Location" ma:default="" ma:fieldId="{9fbfa500-75a0-4958-bd87-57dc155d3e08}"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h9a868b2ee15488883f623ae5237ecae" ma:index="14" nillable="true" ma:taxonomy="true" ma:internalName="h9a868b2ee15488883f623ae5237ecae" ma:taxonomyFieldName="Event_x0020_Venue" ma:displayName="Event Venue" ma:default="" ma:fieldId="{19a868b2-ee15-4888-83f6-23ae5237ecae}"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72fbe6ee5ae4131af0832c08ec51202" ma:index="21" nillable="true" ma:taxonomy="true" ma:internalName="o72fbe6ee5ae4131af0832c08ec51202" ma:taxonomyFieldName="Product" ma:displayName="Product" ma:default="" ma:fieldId="{872fbe6e-e5ae-4131-af08-32c08ec51202}" ma:taxonomyMulti="true" ma:sspId="e385fb40-52d4-4fae-9c5b-3e8ff8a5878e" ma:termSetId="e8298524-23d5-441d-8e61-21bed1c2c470" ma:anchorId="00000000-0000-0000-0000-000000000000" ma:open="false" ma:isKeyword="false">
      <xsd:complexType>
        <xsd:sequence>
          <xsd:element ref="pc:Terms" minOccurs="0" maxOccurs="1"/>
        </xsd:sequence>
      </xsd:complexType>
    </xsd:element>
    <xsd:element name="eb9cf3a3af7b473faa5c9c98148a90a4" ma:index="23" nillable="true" ma:taxonomy="true" ma:internalName="eb9cf3a3af7b473faa5c9c98148a90a4" ma:taxonomyFieldName="Campaign" ma:displayName="Campaign" ma:default="" ma:fieldId="{eb9cf3a3-af7b-473f-aa5c-9c98148a90a4}" ma:sspId="e385fb40-52d4-4fae-9c5b-3e8ff8a5878e" ma:termSetId="eb6054b1-3a98-4c79-97b4-d20150dd266e" ma:anchorId="a7bf803d-fc4f-4bb4-903c-88e76437cc17" ma:open="false" ma:isKeyword="false">
      <xsd:complexType>
        <xsd:sequence>
          <xsd:element ref="pc:Terms" minOccurs="0" maxOccurs="1"/>
        </xsd:sequence>
      </xsd:complexType>
    </xsd:element>
    <xsd:element name="Session_x0020_Code" ma:index="25" nillable="true" ma:displayName="Session Code" ma:internalName="Session_x0020_Code">
      <xsd:simpleType>
        <xsd:restriction base="dms:Text">
          <xsd:maxLength value="255"/>
        </xsd:restriction>
      </xsd:simpleType>
    </xsd:element>
    <xsd:element name="MS_x0020_Content_x0020_Owner" ma:index="26"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e8386062bd54e24a95c83b32ccbdb34" ma:index="27" nillable="true" ma:taxonomy="true" ma:internalName="le8386062bd54e24a95c83b32ccbdb34" ma:taxonomyFieldName="Track" ma:displayName="Track" ma:default="" ma:fieldId="{5e838606-2bd5-4e24-a95c-83b32ccbdb34}" ma:sspId="e385fb40-52d4-4fae-9c5b-3e8ff8a5878e" ma:termSetId="043e2b11-12ce-49cc-a347-2f73f2b7fe4b" ma:anchorId="00000000-0000-0000-0000-000000000000" ma:open="false" ma:isKeyword="false">
      <xsd:complexType>
        <xsd:sequence>
          <xsd:element ref="pc:Terms" minOccurs="0" maxOccurs="1"/>
        </xsd:sequence>
      </xsd:complexType>
    </xsd:element>
    <xsd:element name="j4d4d959795b4220a289a041ed046605" ma:index="29" nillable="true" ma:taxonomy="true" ma:internalName="j4d4d959795b4220a289a041ed046605" ma:taxonomyFieldName="Audience1" ma:displayName="Audience" ma:default="" ma:fieldId="{34d4d959-795b-4220-a289-a041ed046605}" ma:sspId="e385fb40-52d4-4fae-9c5b-3e8ff8a5878e" ma:termSetId="02c0b350-7782-44ed-b079-a5ef0c1b9fe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5b797c71-5459-41dc-9095-63a63c56aa91}" ma:internalName="TaxCatchAll" ma:showField="CatchAllData"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b797c71-5459-41dc-9095-63a63c56aa91}" ma:internalName="TaxCatchAllLabel" ma:readOnly="true" ma:showField="CatchAllDataLabel" ma:web="12a172fe-0250-434a-85cf-03b10810c5e5">
      <xsd:complexType>
        <xsd:complexContent>
          <xsd:extension base="dms:MultiChoiceLookup">
            <xsd:sequence>
              <xsd:element name="Value" type="dms:Lookup" maxOccurs="unbounded" minOccurs="0" nillable="true"/>
            </xsd:sequence>
          </xsd:extension>
        </xsd:complexContent>
      </xsd:complexType>
    </xsd:element>
    <xsd:element name="TaxKeywordTaxHTField" ma:index="31"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36"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purl.org/dc/dcmitype/"/>
    <ds:schemaRef ds:uri="http://schemas.openxmlformats.org/package/2006/metadata/core-properties"/>
    <ds:schemaRef ds:uri="http://schemas.microsoft.com/office/2006/metadata/properties"/>
    <ds:schemaRef ds:uri="http://www.w3.org/XML/1998/namespace"/>
    <ds:schemaRef ds:uri="12a172fe-0250-434a-85cf-03b10810c5e5"/>
    <ds:schemaRef ds:uri="http://schemas.microsoft.com/office/2006/documentManagement/types"/>
    <ds:schemaRef ds:uri="http://schemas.microsoft.com/office/infopath/2007/PartnerControls"/>
    <ds:schemaRef ds:uri="230e9df3-be65-4c73-a93b-d1236ebd677e"/>
    <ds:schemaRef ds:uri="http://schemas.microsoft.com/sharepoint/v3"/>
    <ds:schemaRef ds:uri="http://purl.org/dc/terms/"/>
    <ds:schemaRef ds:uri="http://purl.org/dc/elements/1.1/"/>
  </ds:schemaRefs>
</ds:datastoreItem>
</file>

<file path=customXml/itemProps2.xml><?xml version="1.0" encoding="utf-8"?>
<ds:datastoreItem xmlns:ds="http://schemas.openxmlformats.org/officeDocument/2006/customXml" ds:itemID="{5D0DEFCE-63D4-4F88-8228-705C0AA705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2a172fe-0250-434a-85cf-03b10810c5e5"/>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Microsoft_Ignite_2015_Breakout_Template</Template>
  <TotalTime>308</TotalTime>
  <Words>1702</Words>
  <Application>Microsoft Office PowerPoint</Application>
  <PresentationFormat>Custom</PresentationFormat>
  <Paragraphs>322</Paragraphs>
  <Slides>44</Slides>
  <Notes>25</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44</vt:i4>
      </vt:variant>
    </vt:vector>
  </HeadingPairs>
  <TitlesOfParts>
    <vt:vector size="61" baseType="lpstr">
      <vt:lpstr>Arial</vt:lpstr>
      <vt:lpstr>Consolas</vt:lpstr>
      <vt:lpstr>Segoe</vt:lpstr>
      <vt:lpstr>Segoe Pro</vt:lpstr>
      <vt:lpstr>Segoe Pro Light</vt:lpstr>
      <vt:lpstr>Segoe Pro SemiLight</vt:lpstr>
      <vt:lpstr>Segoe Semibold</vt:lpstr>
      <vt:lpstr>Segoe UI</vt:lpstr>
      <vt:lpstr>Segoe UI Light</vt:lpstr>
      <vt:lpstr>Wingdings</vt:lpstr>
      <vt:lpstr>5-30610_Microsoft_Ignite_Keynote_Template</vt:lpstr>
      <vt:lpstr>1_5-30055_Office Template 2012 - 16x9 - White Background</vt:lpstr>
      <vt:lpstr>TEE14 Speaker PPT Template</vt:lpstr>
      <vt:lpstr>4_5-30055_Exchange Template 2012 - 16x9 - White Background</vt:lpstr>
      <vt:lpstr>TR18_BO_CT_Template_16x9</vt:lpstr>
      <vt:lpstr>1_5-30494_MEC_Template_16x9</vt:lpstr>
      <vt:lpstr>Office Theme</vt:lpstr>
      <vt:lpstr>PowerPoint Presentation</vt:lpstr>
      <vt:lpstr>Keeping Your Data in Place with Office 365 Archiving and Retention</vt:lpstr>
      <vt:lpstr>About me</vt:lpstr>
      <vt:lpstr>PowerPoint Presentation</vt:lpstr>
      <vt:lpstr>PowerPoint Presentation</vt:lpstr>
      <vt:lpstr>PowerPoint Presentation</vt:lpstr>
      <vt:lpstr>Program Manager  Office 365 Information Protection  Exchange, SharePoint, OneDrive, Lync, Yammer  </vt:lpstr>
      <vt:lpstr>PowerPoint Presentation</vt:lpstr>
      <vt:lpstr>PowerPoint Presentation</vt:lpstr>
      <vt:lpstr>PowerPoint Presentation</vt:lpstr>
      <vt:lpstr>PowerPoint Presentation</vt:lpstr>
      <vt:lpstr>Import</vt:lpstr>
      <vt:lpstr>Data ecosystem</vt:lpstr>
      <vt:lpstr>O365 Import Service – Drive shipping</vt:lpstr>
      <vt:lpstr>Demo – PST Import</vt:lpstr>
      <vt:lpstr>Demo – SharePoint/OneDrive Import </vt:lpstr>
      <vt:lpstr>O365 Import – more features</vt:lpstr>
      <vt:lpstr>Demo – 3rd party data import</vt:lpstr>
      <vt:lpstr>Import partners</vt:lpstr>
      <vt:lpstr>Storage</vt:lpstr>
      <vt:lpstr>Storage</vt:lpstr>
      <vt:lpstr>Personal Archive - Email</vt:lpstr>
      <vt:lpstr>The personal archive is simply an overflow container. </vt:lpstr>
      <vt:lpstr>Benefits of large mailbox with archiving</vt:lpstr>
      <vt:lpstr>Today: Data storage</vt:lpstr>
      <vt:lpstr>Demo – Create an archive and Outlook experience</vt:lpstr>
      <vt:lpstr>Inactive users</vt:lpstr>
      <vt:lpstr>PowerPoint Presentation</vt:lpstr>
      <vt:lpstr>Retention</vt:lpstr>
      <vt:lpstr>Why do you need Retention?</vt:lpstr>
      <vt:lpstr>Retention in O365</vt:lpstr>
      <vt:lpstr>Demo – Retention in the  Compliance Center</vt:lpstr>
      <vt:lpstr>Demo – Public Folder Retention</vt:lpstr>
      <vt:lpstr>Data Governance (MRM)</vt:lpstr>
      <vt:lpstr>Deletion policy</vt:lpstr>
      <vt:lpstr>Demo – Site deletion policy</vt:lpstr>
      <vt:lpstr>Roadmap</vt:lpstr>
      <vt:lpstr>Roadmap</vt:lpstr>
      <vt:lpstr>Archiving Roadmap</vt:lpstr>
      <vt:lpstr>How we plan to get there</vt:lpstr>
      <vt:lpstr>Questions?</vt:lpstr>
      <vt:lpstr>PowerPoint Presentation</vt:lpstr>
      <vt:lpstr>PowerPoint Presentation</vt:lpstr>
      <vt:lpstr>PowerPoint Presentation</vt:lpstr>
    </vt:vector>
  </TitlesOfParts>
  <Manager/>
  <Company>Microsoft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Keeping Your Data in Place with Office 365 Archiving and Retention</dc:title>
  <dc:subject>Microsoft Ignite 2015</dc:subject>
  <dc:creator>Dheepak Ramaswamy</dc:creator>
  <cp:keywords>Microsoft Ignite 2015</cp:keywords>
  <dc:description>Template: Mitchell Derrey, Silver Fox Productions
Formatting: 
Audience Type: Internal/External</dc:description>
  <cp:lastModifiedBy>Brittany Hart</cp:lastModifiedBy>
  <cp:revision>62</cp:revision>
  <dcterms:created xsi:type="dcterms:W3CDTF">2015-04-28T15:11:41Z</dcterms:created>
  <dcterms:modified xsi:type="dcterms:W3CDTF">2015-05-06T17:04:21Z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0x01010046EBBE4F454C2C47A5E89CD935B1FC7800E83BCD34BAE21044A0567CF64FDFDE54</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44;#McCormick Place|f42e8eaa-659e-42d3-85a5-a4ea6b6d2ed7</vt:lpwstr>
  </property>
  <property fmtid="{D5CDD505-2E9C-101B-9397-08002B2CF9AE}" pid="7" name="Track">
    <vt:lpwstr/>
  </property>
  <property fmtid="{D5CDD505-2E9C-101B-9397-08002B2CF9AE}" pid="8" name="Event Location">
    <vt:lpwstr>43;#Chicago|b2ea4b94-6e68-4e03-872e-ca2dcc35a47e</vt:lpwstr>
  </property>
  <property fmtid="{D5CDD505-2E9C-101B-9397-08002B2CF9AE}" pid="9" name="Campaign">
    <vt:lpwstr/>
  </property>
  <property fmtid="{D5CDD505-2E9C-101B-9397-08002B2CF9AE}" pid="10" name="IsMyDocuments">
    <vt:bool>true</vt:bool>
  </property>
  <property fmtid="{D5CDD505-2E9C-101B-9397-08002B2CF9AE}" pid="11" name="TaxKeyword">
    <vt:lpwstr>41;#Microsoft Ignite 2015|9eb2896f-7457-4443-a47b-f60d2d30355c</vt:lpwstr>
  </property>
  <property fmtid="{D5CDD505-2E9C-101B-9397-08002B2CF9AE}" pid="12" name="Audience1">
    <vt:lpwstr/>
  </property>
  <property fmtid="{D5CDD505-2E9C-101B-9397-08002B2CF9AE}" pid="13" name="Event Name">
    <vt:lpwstr>42;#Microsoft Ignite|9323c522-fe4b-4922-816b-10a1920d7afb</vt:lpwstr>
  </property>
</Properties>
</file>