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77" r:id="rId5"/>
    <p:sldMasterId id="2147484309" r:id="rId6"/>
    <p:sldMasterId id="2147484332" r:id="rId7"/>
    <p:sldMasterId id="2147484360" r:id="rId8"/>
  </p:sldMasterIdLst>
  <p:notesMasterIdLst>
    <p:notesMasterId r:id="rId57"/>
  </p:notesMasterIdLst>
  <p:handoutMasterIdLst>
    <p:handoutMasterId r:id="rId58"/>
  </p:handoutMasterIdLst>
  <p:sldIdLst>
    <p:sldId id="1460" r:id="rId9"/>
    <p:sldId id="1461" r:id="rId10"/>
    <p:sldId id="1508" r:id="rId11"/>
    <p:sldId id="1509" r:id="rId12"/>
    <p:sldId id="1510" r:id="rId13"/>
    <p:sldId id="1511" r:id="rId14"/>
    <p:sldId id="1512" r:id="rId15"/>
    <p:sldId id="1513" r:id="rId16"/>
    <p:sldId id="1514" r:id="rId17"/>
    <p:sldId id="1515" r:id="rId18"/>
    <p:sldId id="1516" r:id="rId19"/>
    <p:sldId id="1517" r:id="rId20"/>
    <p:sldId id="1518" r:id="rId21"/>
    <p:sldId id="1519" r:id="rId22"/>
    <p:sldId id="1520" r:id="rId23"/>
    <p:sldId id="1521" r:id="rId24"/>
    <p:sldId id="1522" r:id="rId25"/>
    <p:sldId id="1523" r:id="rId26"/>
    <p:sldId id="1524" r:id="rId27"/>
    <p:sldId id="1525" r:id="rId28"/>
    <p:sldId id="1526" r:id="rId29"/>
    <p:sldId id="1527" r:id="rId30"/>
    <p:sldId id="1528" r:id="rId31"/>
    <p:sldId id="1529" r:id="rId32"/>
    <p:sldId id="1530" r:id="rId33"/>
    <p:sldId id="1532" r:id="rId34"/>
    <p:sldId id="1531" r:id="rId35"/>
    <p:sldId id="1533" r:id="rId36"/>
    <p:sldId id="1534" r:id="rId37"/>
    <p:sldId id="1535" r:id="rId38"/>
    <p:sldId id="1536" r:id="rId39"/>
    <p:sldId id="1537" r:id="rId40"/>
    <p:sldId id="1538" r:id="rId41"/>
    <p:sldId id="1539" r:id="rId42"/>
    <p:sldId id="1540" r:id="rId43"/>
    <p:sldId id="1541" r:id="rId44"/>
    <p:sldId id="1542" r:id="rId45"/>
    <p:sldId id="1543" r:id="rId46"/>
    <p:sldId id="1544" r:id="rId47"/>
    <p:sldId id="1545" r:id="rId48"/>
    <p:sldId id="1546" r:id="rId49"/>
    <p:sldId id="1547" r:id="rId50"/>
    <p:sldId id="1548" r:id="rId51"/>
    <p:sldId id="1549" r:id="rId52"/>
    <p:sldId id="1550" r:id="rId53"/>
    <p:sldId id="1506" r:id="rId54"/>
    <p:sldId id="1507" r:id="rId55"/>
    <p:sldId id="1505" r:id="rId56"/>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Ignite Breakout Template" id="{A073DAE3-B461-442F-A3D3-6642BD875E45}">
          <p14:sldIdLst>
            <p14:sldId id="1460"/>
            <p14:sldId id="1461"/>
            <p14:sldId id="1508"/>
            <p14:sldId id="1509"/>
            <p14:sldId id="1510"/>
            <p14:sldId id="1511"/>
            <p14:sldId id="1512"/>
            <p14:sldId id="1513"/>
            <p14:sldId id="1514"/>
            <p14:sldId id="1515"/>
            <p14:sldId id="1516"/>
            <p14:sldId id="1517"/>
            <p14:sldId id="1518"/>
            <p14:sldId id="1519"/>
            <p14:sldId id="1520"/>
            <p14:sldId id="1521"/>
            <p14:sldId id="1522"/>
            <p14:sldId id="1523"/>
            <p14:sldId id="1524"/>
            <p14:sldId id="1525"/>
            <p14:sldId id="1526"/>
            <p14:sldId id="1527"/>
            <p14:sldId id="1528"/>
            <p14:sldId id="1529"/>
            <p14:sldId id="1530"/>
            <p14:sldId id="1532"/>
            <p14:sldId id="1531"/>
            <p14:sldId id="1533"/>
            <p14:sldId id="1534"/>
            <p14:sldId id="1535"/>
            <p14:sldId id="1536"/>
            <p14:sldId id="1537"/>
            <p14:sldId id="1538"/>
            <p14:sldId id="1539"/>
            <p14:sldId id="1540"/>
            <p14:sldId id="1541"/>
            <p14:sldId id="1542"/>
            <p14:sldId id="1543"/>
            <p14:sldId id="1544"/>
            <p14:sldId id="1545"/>
            <p14:sldId id="1546"/>
            <p14:sldId id="1547"/>
            <p14:sldId id="1548"/>
            <p14:sldId id="1549"/>
            <p14:sldId id="1550"/>
            <p14:sldId id="1506"/>
            <p14:sldId id="1507"/>
            <p14:sldId id="1505"/>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7D8FF"/>
    <a:srgbClr val="11CCFF"/>
    <a:srgbClr val="85E5FF"/>
    <a:srgbClr val="43D7FF"/>
    <a:srgbClr val="B4A0FF"/>
    <a:srgbClr val="505050"/>
    <a:srgbClr val="000000"/>
    <a:srgbClr val="00BCF2"/>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1" autoAdjust="0"/>
    <p:restoredTop sz="94187" autoAdjust="0"/>
  </p:normalViewPr>
  <p:slideViewPr>
    <p:cSldViewPr>
      <p:cViewPr varScale="1">
        <p:scale>
          <a:sx n="119" d="100"/>
          <a:sy n="119" d="100"/>
        </p:scale>
        <p:origin x="84" y="144"/>
      </p:cViewPr>
      <p:guideLst/>
    </p:cSldViewPr>
  </p:slideViewPr>
  <p:outlineViewPr>
    <p:cViewPr>
      <p:scale>
        <a:sx n="33" d="100"/>
        <a:sy n="33" d="100"/>
      </p:scale>
      <p:origin x="0" y="-342"/>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commentAuthors" Target="commen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5/7/2015 9:45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5/7/2015 9:45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9:45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834716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3A5C127-CB05-47B6-8D1E-7BC74A68F508}" type="datetime8">
              <a:rPr lang="en-US" smtClean="0">
                <a:solidFill>
                  <a:prstClr val="black"/>
                </a:solidFill>
              </a:rPr>
              <a:pPr/>
              <a:t>5/7/2015 9:45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771730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3A5C127-CB05-47B6-8D1E-7BC74A68F508}" type="datetime8">
              <a:rPr lang="en-US" smtClean="0">
                <a:solidFill>
                  <a:prstClr val="black"/>
                </a:solidFill>
              </a:rPr>
              <a:pPr/>
              <a:t>5/7/2015 9:45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725373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3A5C127-CB05-47B6-8D1E-7BC74A68F508}" type="datetime8">
              <a:rPr lang="en-US" smtClean="0">
                <a:solidFill>
                  <a:prstClr val="black"/>
                </a:solidFill>
              </a:rPr>
              <a:pPr/>
              <a:t>5/7/2015 9:45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048787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3A5C127-CB05-47B6-8D1E-7BC74A68F508}" type="datetime8">
              <a:rPr lang="en-US" smtClean="0">
                <a:solidFill>
                  <a:prstClr val="black"/>
                </a:solidFill>
              </a:rPr>
              <a:pPr/>
              <a:t>5/7/2015 9:45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781081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3A5C127-CB05-47B6-8D1E-7BC74A68F508}" type="datetime8">
              <a:rPr lang="en-US" smtClean="0">
                <a:solidFill>
                  <a:prstClr val="black"/>
                </a:solidFill>
              </a:rPr>
              <a:pPr/>
              <a:t>5/7/2015 9:45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226281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3A5C127-CB05-47B6-8D1E-7BC74A68F508}" type="datetime8">
              <a:rPr lang="en-US" smtClean="0">
                <a:solidFill>
                  <a:prstClr val="black"/>
                </a:solidFill>
              </a:rPr>
              <a:pPr/>
              <a:t>5/7/2015 9:45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79105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5/7/2015 9:45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192829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466151-3688-4C61-A333-B160A966FB4D}"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505292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5/7/2015 9:45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669493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5/7/2015 9:45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943918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5/7/2015 9:45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886823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5/7/2015 9:45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022558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E8E3AA8-EF93-4AC6-9C9C-A46F432577A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929940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8E3AA8-EF93-4AC6-9C9C-A46F432577A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19145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8E3AA8-EF93-4AC6-9C9C-A46F432577A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946212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8E3AA8-EF93-4AC6-9C9C-A46F432577A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369508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8E3AA8-EF93-4AC6-9C9C-A46F432577AA}"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418489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Tech Ready 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141F5E1-0F7F-4ABB-A5CC-E4A04EB74652}" type="datetime1">
              <a:rPr lang="en-US" smtClean="0">
                <a:solidFill>
                  <a:prstClr val="black"/>
                </a:solidFill>
              </a:rPr>
              <a:pPr/>
              <a:t>5/7/2015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657314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466151-3688-4C61-A333-B160A966FB4D}"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320114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8E3AA8-EF93-4AC6-9C9C-A46F432577AA}"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501840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466151-3688-4C61-A333-B160A966FB4D}"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37983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solidFill>
                  <a:prstClr val="black"/>
                </a:solidFill>
              </a:rPr>
              <a:pPr/>
              <a:t>5/7/2015 9:45 AM</a:t>
            </a:fld>
            <a:endParaRPr lang="en-US" dirty="0">
              <a:solidFill>
                <a:prstClr val="black"/>
              </a:solidFill>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solidFill>
                  <a:prstClr val="black"/>
                </a:solidFill>
              </a:rPr>
              <a:pPr/>
              <a:t>5</a:t>
            </a:fld>
            <a:endParaRPr lang="en-US" dirty="0">
              <a:solidFill>
                <a:prstClr val="black"/>
              </a:solidFill>
            </a:endParaRPr>
          </a:p>
        </p:txBody>
      </p:sp>
      <p:sp>
        <p:nvSpPr>
          <p:cNvPr id="6" name="Footer Placeholder 5"/>
          <p:cNvSpPr>
            <a:spLocks noGrp="1"/>
          </p:cNvSpPr>
          <p:nvPr>
            <p:ph type="ftr" sz="quarter" idx="13"/>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solidFill>
                <a:prstClr val="black"/>
              </a:solidFill>
            </a:endParaRPr>
          </a:p>
        </p:txBody>
      </p:sp>
    </p:spTree>
    <p:extLst>
      <p:ext uri="{BB962C8B-B14F-4D97-AF65-F5344CB8AC3E}">
        <p14:creationId xmlns:p14="http://schemas.microsoft.com/office/powerpoint/2010/main" val="2918973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8E3AA8-EF93-4AC6-9C9C-A46F432577AA}"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804650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8E3AA8-EF93-4AC6-9C9C-A46F432577AA}"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878443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5/7/2015 9:45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2662388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pPr/>
              <a:t>5/7/2015 9:45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48</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221035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5/7/2015 9:45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549167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5/7/2015 9:45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062623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5/7/2015 9:45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184612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5/7/2015 9:45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683546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3A5C127-CB05-47B6-8D1E-7BC74A68F508}" type="datetime8">
              <a:rPr lang="en-US" smtClean="0">
                <a:solidFill>
                  <a:prstClr val="black"/>
                </a:solidFill>
              </a:rPr>
              <a:pPr/>
              <a:t>5/7/2015 9:45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068883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3A5C127-CB05-47B6-8D1E-7BC74A68F508}" type="datetime8">
              <a:rPr lang="en-US" smtClean="0">
                <a:solidFill>
                  <a:prstClr val="black"/>
                </a:solidFill>
              </a:rPr>
              <a:pPr/>
              <a:t>5/7/2015 9:45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68452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rtl="0" eaLnBrk="1" latinLnBrk="0" hangingPunct="1">
              <a:lnSpc>
                <a:spcPct val="90000"/>
              </a:lnSpc>
              <a:spcBef>
                <a:spcPct val="0"/>
              </a:spcBef>
              <a:buNone/>
            </a:pPr>
            <a:r>
              <a:rPr lang="en-US" sz="5000" b="0" kern="1200" cap="none" spc="-125" baseline="0" noProof="0" dirty="0" smtClean="0">
                <a:ln w="3175">
                  <a:noFill/>
                </a:ln>
                <a:gradFill>
                  <a:gsLst>
                    <a:gs pos="84066">
                      <a:srgbClr val="000000"/>
                    </a:gs>
                    <a:gs pos="57576">
                      <a:srgbClr val="000000"/>
                    </a:gs>
                  </a:gsLst>
                  <a:lin ang="5400000" scaled="0"/>
                </a:gradFill>
                <a:effectLst/>
                <a:latin typeface="+mj-lt"/>
                <a:ea typeface="+mn-ea"/>
                <a:cs typeface="Segoe UI" pitchFamily="34" charset="0"/>
              </a:rPr>
              <a:t>Spark the future.</a:t>
            </a:r>
            <a:endParaRPr lang="en-US" sz="5000" b="0" kern="1200" cap="none" spc="-125" baseline="0" dirty="0">
              <a:ln w="3175">
                <a:noFill/>
              </a:ln>
              <a:gradFill>
                <a:gsLst>
                  <a:gs pos="84066">
                    <a:srgbClr val="000000"/>
                  </a:gs>
                  <a:gs pos="57576">
                    <a:srgbClr val="000000"/>
                  </a:gs>
                </a:gsLst>
                <a:lin ang="5400000" scaled="0"/>
              </a:gradFill>
              <a:effectLst/>
              <a:latin typeface="+mj-l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rtl="0" eaLnBrk="1" latinLnBrk="0" hangingPunct="1">
              <a:lnSpc>
                <a:spcPct val="90000"/>
              </a:lnSpc>
              <a:spcBef>
                <a:spcPct val="0"/>
              </a:spcBef>
              <a:buNone/>
            </a:pP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May 4 – 8, 2015</a:t>
            </a:r>
            <a:b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b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Chicago, IL</a:t>
            </a:r>
            <a:endParaRPr lang="en-US" sz="2250" b="0" kern="1200" cap="none" spc="0" baseline="0" dirty="0">
              <a:ln w="3175">
                <a:noFill/>
              </a:ln>
              <a:gradFill>
                <a:gsLst>
                  <a:gs pos="84066">
                    <a:srgbClr val="000000"/>
                  </a:gs>
                  <a:gs pos="57576">
                    <a:srgbClr val="000000"/>
                  </a:gs>
                </a:gsLst>
                <a:lin ang="5400000" scaled="0"/>
              </a:gradFill>
              <a:effectLst/>
              <a:latin typeface="+mn-lt"/>
              <a:ea typeface="+mn-ea"/>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963722"/>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184529"/>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801910"/>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29940512"/>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378155507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815839348"/>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13412627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21" y="1588"/>
            <a:ext cx="12430199" cy="6991986"/>
          </a:xfrm>
          <a:prstGeom prst="rect">
            <a:avLst/>
          </a:prstGeom>
          <a:noFill/>
          <a:ln>
            <a:noFill/>
          </a:ln>
        </p:spPr>
      </p:pic>
      <p:sp>
        <p:nvSpPr>
          <p:cNvPr id="3" name="Rectangle 2"/>
          <p:cNvSpPr/>
          <p:nvPr/>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508" y="6678219"/>
            <a:ext cx="822951" cy="175415"/>
          </a:xfrm>
          <a:prstGeom prst="rect">
            <a:avLst/>
          </a:prstGeom>
        </p:spPr>
      </p:pic>
      <p:sp>
        <p:nvSpPr>
          <p:cNvPr id="9" name="Rectangle 8"/>
          <p:cNvSpPr/>
          <p:nvPr/>
        </p:nvSpPr>
        <p:spPr>
          <a:xfrm>
            <a:off x="206862" y="3032252"/>
            <a:ext cx="4420128" cy="800454"/>
          </a:xfrm>
          <a:prstGeom prst="rect">
            <a:avLst/>
          </a:prstGeom>
        </p:spPr>
        <p:txBody>
          <a:bodyPr wrap="none" anchor="ctr">
            <a:spAutoFit/>
          </a:bodyPr>
          <a:lstStyle/>
          <a:p>
            <a:pPr algn="r" defTabSz="1165610">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p:nvSpPr>
        <p:spPr>
          <a:xfrm>
            <a:off x="2397958" y="4610726"/>
            <a:ext cx="2229032" cy="729826"/>
          </a:xfrm>
          <a:prstGeom prst="rect">
            <a:avLst/>
          </a:prstGeom>
        </p:spPr>
        <p:txBody>
          <a:bodyPr wrap="none" anchor="ctr">
            <a:spAutoFit/>
          </a:bodyPr>
          <a:lstStyle/>
          <a:p>
            <a:pPr algn="r" defTabSz="1165610">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2510" y="4088041"/>
            <a:ext cx="2494315" cy="384949"/>
          </a:xfrm>
          <a:prstGeom prst="rect">
            <a:avLst/>
          </a:prstGeom>
        </p:spPr>
      </p:pic>
    </p:spTree>
    <p:extLst>
      <p:ext uri="{BB962C8B-B14F-4D97-AF65-F5344CB8AC3E}">
        <p14:creationId xmlns:p14="http://schemas.microsoft.com/office/powerpoint/2010/main" val="38102754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8"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3" y="3955785"/>
            <a:ext cx="7315137" cy="1828007"/>
          </a:xfrm>
          <a:noFill/>
        </p:spPr>
        <p:txBody>
          <a:bodyPr lIns="146304" tIns="109728" rIns="146304" bIns="109728">
            <a:noAutofit/>
          </a:bodyPr>
          <a:lstStyle>
            <a:lvl1pPr marL="0" indent="0">
              <a:spcBef>
                <a:spcPts val="0"/>
              </a:spcBef>
              <a:buNone/>
              <a:defRPr sz="3199"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19624618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38" indent="0">
              <a:buNone/>
              <a:defRPr/>
            </a:lvl3pPr>
            <a:lvl4pPr marL="457075" indent="0">
              <a:buNone/>
              <a:defRPr/>
            </a:lvl4pPr>
            <a:lvl5pPr marL="68561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3018944"/>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38" indent="0">
              <a:buNone/>
              <a:defRPr/>
            </a:lvl3pPr>
            <a:lvl4pPr marL="457075" indent="0">
              <a:buNone/>
              <a:defRPr/>
            </a:lvl4pPr>
            <a:lvl5pPr marL="68561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63472759"/>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92881"/>
          </a:xfrm>
        </p:spPr>
        <p:txBody>
          <a:bodyPr>
            <a:spAutoFit/>
          </a:bodyPr>
          <a:lstStyle>
            <a:lvl1pPr>
              <a:buClr>
                <a:schemeClr val="tx2"/>
              </a:buClr>
              <a:defRPr sz="3999">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78020808"/>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92881"/>
          </a:xfrm>
        </p:spPr>
        <p:txBody>
          <a:bodyPr>
            <a:spAutoFit/>
          </a:bodyPr>
          <a:lstStyle>
            <a:lvl1pPr>
              <a:defRPr sz="3999"/>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6302734"/>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389">
                      <a:schemeClr val="tx2"/>
                    </a:gs>
                    <a:gs pos="31000">
                      <a:schemeClr val="tx2"/>
                    </a:gs>
                  </a:gsLst>
                  <a:lin ang="5400000" scaled="0"/>
                </a:gradFill>
              </a:defRPr>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389">
                      <a:schemeClr val="tx2"/>
                    </a:gs>
                    <a:gs pos="31000">
                      <a:schemeClr val="tx2"/>
                    </a:gs>
                  </a:gsLst>
                  <a:lin ang="5400000" scaled="0"/>
                </a:gradFill>
              </a:defRPr>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06762798"/>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98106226"/>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60" indent="-287260">
              <a:spcBef>
                <a:spcPts val="1224"/>
              </a:spcBef>
              <a:buClr>
                <a:schemeClr val="tx2"/>
              </a:buClr>
              <a:buFont typeface="Wingdings" panose="05000000000000000000" pitchFamily="2" charset="2"/>
              <a:buChar char="§"/>
              <a:defRPr sz="3199">
                <a:gradFill>
                  <a:gsLst>
                    <a:gs pos="19469">
                      <a:schemeClr val="tx2"/>
                    </a:gs>
                    <a:gs pos="32000">
                      <a:schemeClr val="tx2"/>
                    </a:gs>
                  </a:gsLst>
                  <a:lin ang="5400000" scaled="0"/>
                </a:gradFill>
              </a:defRPr>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260" indent="-287260">
              <a:spcBef>
                <a:spcPts val="1224"/>
              </a:spcBef>
              <a:buClr>
                <a:schemeClr val="tx2"/>
              </a:buClr>
              <a:buFont typeface="Wingdings" panose="05000000000000000000" pitchFamily="2" charset="2"/>
              <a:buChar char="§"/>
              <a:defRPr sz="3199">
                <a:gradFill>
                  <a:gsLst>
                    <a:gs pos="19469">
                      <a:schemeClr val="tx2"/>
                    </a:gs>
                    <a:gs pos="32000">
                      <a:schemeClr val="tx2"/>
                    </a:gs>
                  </a:gsLst>
                  <a:lin ang="5400000" scaled="0"/>
                </a:gradFill>
              </a:defRPr>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42524039"/>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60" indent="-287260">
              <a:spcBef>
                <a:spcPts val="1224"/>
              </a:spcBef>
              <a:buClr>
                <a:schemeClr val="tx1"/>
              </a:buClr>
              <a:buFont typeface="Wingdings" panose="05000000000000000000" pitchFamily="2" charset="2"/>
              <a:buChar char="§"/>
              <a:defRPr sz="3199"/>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260" indent="-287260">
              <a:spcBef>
                <a:spcPts val="1224"/>
              </a:spcBef>
              <a:buClr>
                <a:schemeClr val="tx1"/>
              </a:buClr>
              <a:buFont typeface="Wingdings" panose="05000000000000000000" pitchFamily="2" charset="2"/>
              <a:buChar char="§"/>
              <a:defRPr sz="3199"/>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95414913"/>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267196941"/>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36777"/>
            <a:ext cx="10056812" cy="1181862"/>
          </a:xfrm>
          <a:noFill/>
        </p:spPr>
        <p:txBody>
          <a:bodyPr tIns="91440" bIns="91440" anchor="t" anchorCtr="0">
            <a:spAutoFit/>
          </a:bodyPr>
          <a:lstStyle>
            <a:lvl1pPr>
              <a:defRPr sz="7197"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0" y="4881266"/>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5240425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25664"/>
            <a:ext cx="10056812" cy="1181862"/>
          </a:xfrm>
          <a:noFill/>
        </p:spPr>
        <p:txBody>
          <a:bodyPr tIns="91440" bIns="91440" anchor="t" anchorCtr="0">
            <a:spAutoFit/>
          </a:bodyPr>
          <a:lstStyle>
            <a:lvl1pPr>
              <a:defRPr lang="en-US" sz="7197"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6027245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30251666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43585588"/>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457295041"/>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46054891"/>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01897995"/>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1241426"/>
            <a:ext cx="5486399" cy="2012859"/>
          </a:xfrm>
        </p:spPr>
        <p:txBody>
          <a:bodyPr>
            <a:spAutoFit/>
          </a:bodyPr>
          <a:lstStyle>
            <a:lvl1pPr>
              <a:defRPr sz="6598"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3246436095"/>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94362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994962"/>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199852"/>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30400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19"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9"/>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5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4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34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1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2338626"/>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3" y="1"/>
            <a:ext cx="12435840" cy="6995160"/>
          </a:xfrm>
          <a:prstGeom prst="rect">
            <a:avLst/>
          </a:prstGeom>
        </p:spPr>
      </p:pic>
      <p:sp>
        <p:nvSpPr>
          <p:cNvPr id="6" name="Rectangle 5"/>
          <p:cNvSpPr/>
          <p:nvPr/>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19"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p:nvSpPr>
        <p:spPr bwMode="white">
          <a:xfrm>
            <a:off x="7589823" y="6294477"/>
            <a:ext cx="45719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algn="r" defTabSz="932036"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9231" y="5580860"/>
            <a:ext cx="3291840" cy="701671"/>
          </a:xfrm>
          <a:prstGeom prst="rect">
            <a:avLst/>
          </a:prstGeom>
        </p:spPr>
      </p:pic>
    </p:spTree>
    <p:extLst>
      <p:ext uri="{BB962C8B-B14F-4D97-AF65-F5344CB8AC3E}">
        <p14:creationId xmlns:p14="http://schemas.microsoft.com/office/powerpoint/2010/main" val="368896315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34" indent="-290434">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44" indent="-280912">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779" indent="-29043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317" indent="-228538">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854" indent="-22853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34118692"/>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86895979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smtClean="0"/>
              <a:t>Click to edit Master title style</a:t>
            </a:r>
            <a:endParaRPr lang="en-US"/>
          </a:p>
        </p:txBody>
      </p:sp>
      <p:sp>
        <p:nvSpPr>
          <p:cNvPr id="3" name="Subtitle 2"/>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smtClean="0"/>
              <a:t>Click to edit Master subtitle style</a:t>
            </a:r>
            <a:endParaRPr lang="en-US"/>
          </a:p>
        </p:txBody>
      </p:sp>
      <p:sp>
        <p:nvSpPr>
          <p:cNvPr id="4" name="Date Placeholder 3"/>
          <p:cNvSpPr>
            <a:spLocks noGrp="1"/>
          </p:cNvSpPr>
          <p:nvPr>
            <p:ph type="dt" sz="half" idx="10"/>
          </p:nvPr>
        </p:nvSpPr>
        <p:spPr>
          <a:xfrm>
            <a:off x="855008" y="6482889"/>
            <a:ext cx="2798207" cy="372394"/>
          </a:xfrm>
          <a:prstGeom prst="rect">
            <a:avLst/>
          </a:prstGeom>
        </p:spPr>
        <p:txBody>
          <a:bodyPr/>
          <a:lstStyle/>
          <a:p>
            <a:pPr defTabSz="932597"/>
            <a:fld id="{3B9C24E5-A083-4BCC-8B6A-A4E65F28E4A4}" type="datetimeFigureOut">
              <a:rPr lang="en-US" smtClean="0">
                <a:solidFill>
                  <a:srgbClr val="FFFFFF"/>
                </a:solidFill>
              </a:rPr>
              <a:pPr defTabSz="932597"/>
              <a:t>5/7/2015</a:t>
            </a:fld>
            <a:endParaRPr lang="en-US">
              <a:solidFill>
                <a:srgbClr val="FFFFFF"/>
              </a:solidFill>
            </a:endParaRPr>
          </a:p>
        </p:txBody>
      </p:sp>
      <p:sp>
        <p:nvSpPr>
          <p:cNvPr id="5" name="Footer Placeholder 4"/>
          <p:cNvSpPr>
            <a:spLocks noGrp="1"/>
          </p:cNvSpPr>
          <p:nvPr>
            <p:ph type="ftr" sz="quarter" idx="11"/>
          </p:nvPr>
        </p:nvSpPr>
        <p:spPr>
          <a:xfrm>
            <a:off x="4119583" y="6482889"/>
            <a:ext cx="4197310" cy="372394"/>
          </a:xfrm>
          <a:prstGeom prst="rect">
            <a:avLst/>
          </a:prstGeom>
        </p:spPr>
        <p:txBody>
          <a:bodyPr/>
          <a:lstStyle/>
          <a:p>
            <a:pPr defTabSz="932597"/>
            <a:endParaRPr lang="en-US">
              <a:solidFill>
                <a:srgbClr val="FFFFFF"/>
              </a:solidFill>
            </a:endParaRPr>
          </a:p>
        </p:txBody>
      </p:sp>
      <p:sp>
        <p:nvSpPr>
          <p:cNvPr id="6" name="Slide Number Placeholder 5"/>
          <p:cNvSpPr>
            <a:spLocks noGrp="1"/>
          </p:cNvSpPr>
          <p:nvPr>
            <p:ph type="sldNum" sz="quarter" idx="12"/>
          </p:nvPr>
        </p:nvSpPr>
        <p:spPr>
          <a:xfrm>
            <a:off x="8783260" y="6482889"/>
            <a:ext cx="2798207" cy="372394"/>
          </a:xfrm>
          <a:prstGeom prst="rect">
            <a:avLst/>
          </a:prstGeom>
        </p:spPr>
        <p:txBody>
          <a:bodyPr/>
          <a:lstStyle/>
          <a:p>
            <a:pPr defTabSz="932597"/>
            <a:fld id="{0C086E7F-C1E4-4810-A5C5-4B4B737F16A2}" type="slidenum">
              <a:rPr lang="en-US" smtClean="0">
                <a:solidFill>
                  <a:srgbClr val="FFFFFF"/>
                </a:solidFill>
              </a:rPr>
              <a:pPr defTabSz="932597"/>
              <a:t>‹#›</a:t>
            </a:fld>
            <a:endParaRPr lang="en-US">
              <a:solidFill>
                <a:srgbClr val="FFFFFF"/>
              </a:solidFill>
            </a:endParaRPr>
          </a:p>
        </p:txBody>
      </p:sp>
    </p:spTree>
    <p:extLst>
      <p:ext uri="{BB962C8B-B14F-4D97-AF65-F5344CB8AC3E}">
        <p14:creationId xmlns:p14="http://schemas.microsoft.com/office/powerpoint/2010/main" val="32708180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smtClean="0"/>
              <a:t>Click to edit Master title style</a:t>
            </a:r>
            <a:endParaRPr lang="en-US"/>
          </a:p>
        </p:txBody>
      </p:sp>
      <p:sp>
        <p:nvSpPr>
          <p:cNvPr id="3" name="Content Placeholder 2"/>
          <p:cNvSpPr>
            <a:spLocks noGrp="1"/>
          </p:cNvSpPr>
          <p:nvPr>
            <p:ph idx="1"/>
          </p:nvPr>
        </p:nvSpPr>
        <p:spPr>
          <a:xfrm>
            <a:off x="5287122" y="1007083"/>
            <a:ext cx="6295965" cy="2225225"/>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56628" y="2098357"/>
            <a:ext cx="4011087" cy="410690"/>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smtClean="0"/>
              <a:t>Click to edit Master text styles</a:t>
            </a:r>
          </a:p>
        </p:txBody>
      </p:sp>
      <p:sp>
        <p:nvSpPr>
          <p:cNvPr id="5" name="Date Placeholder 4"/>
          <p:cNvSpPr>
            <a:spLocks noGrp="1"/>
          </p:cNvSpPr>
          <p:nvPr>
            <p:ph type="dt" sz="half" idx="10"/>
          </p:nvPr>
        </p:nvSpPr>
        <p:spPr>
          <a:xfrm>
            <a:off x="855008" y="6482889"/>
            <a:ext cx="2798207" cy="372394"/>
          </a:xfrm>
          <a:prstGeom prst="rect">
            <a:avLst/>
          </a:prstGeom>
        </p:spPr>
        <p:txBody>
          <a:bodyPr/>
          <a:lstStyle/>
          <a:p>
            <a:pPr defTabSz="932597"/>
            <a:fld id="{3B9C24E5-A083-4BCC-8B6A-A4E65F28E4A4}" type="datetimeFigureOut">
              <a:rPr lang="en-US" smtClean="0">
                <a:solidFill>
                  <a:srgbClr val="FFFFFF"/>
                </a:solidFill>
              </a:rPr>
              <a:pPr defTabSz="932597"/>
              <a:t>5/7/2015</a:t>
            </a:fld>
            <a:endParaRPr lang="en-US">
              <a:solidFill>
                <a:srgbClr val="FFFFFF"/>
              </a:solidFill>
            </a:endParaRPr>
          </a:p>
        </p:txBody>
      </p:sp>
      <p:sp>
        <p:nvSpPr>
          <p:cNvPr id="6" name="Footer Placeholder 5"/>
          <p:cNvSpPr>
            <a:spLocks noGrp="1"/>
          </p:cNvSpPr>
          <p:nvPr>
            <p:ph type="ftr" sz="quarter" idx="11"/>
          </p:nvPr>
        </p:nvSpPr>
        <p:spPr>
          <a:xfrm>
            <a:off x="4119583" y="6482889"/>
            <a:ext cx="4197310" cy="372394"/>
          </a:xfrm>
          <a:prstGeom prst="rect">
            <a:avLst/>
          </a:prstGeom>
        </p:spPr>
        <p:txBody>
          <a:bodyPr/>
          <a:lstStyle/>
          <a:p>
            <a:pPr defTabSz="932597"/>
            <a:endParaRPr lang="en-US">
              <a:solidFill>
                <a:srgbClr val="FFFFFF"/>
              </a:solidFill>
            </a:endParaRPr>
          </a:p>
        </p:txBody>
      </p:sp>
      <p:sp>
        <p:nvSpPr>
          <p:cNvPr id="7" name="Slide Number Placeholder 6"/>
          <p:cNvSpPr>
            <a:spLocks noGrp="1"/>
          </p:cNvSpPr>
          <p:nvPr>
            <p:ph type="sldNum" sz="quarter" idx="12"/>
          </p:nvPr>
        </p:nvSpPr>
        <p:spPr>
          <a:xfrm>
            <a:off x="8783260" y="6482889"/>
            <a:ext cx="2798207" cy="372394"/>
          </a:xfrm>
          <a:prstGeom prst="rect">
            <a:avLst/>
          </a:prstGeom>
        </p:spPr>
        <p:txBody>
          <a:bodyPr/>
          <a:lstStyle/>
          <a:p>
            <a:pPr defTabSz="932597"/>
            <a:fld id="{0C086E7F-C1E4-4810-A5C5-4B4B737F16A2}" type="slidenum">
              <a:rPr lang="en-US" smtClean="0">
                <a:solidFill>
                  <a:srgbClr val="FFFFFF"/>
                </a:solidFill>
              </a:rPr>
              <a:pPr defTabSz="932597"/>
              <a:t>‹#›</a:t>
            </a:fld>
            <a:endParaRPr lang="en-US">
              <a:solidFill>
                <a:srgbClr val="FFFFFF"/>
              </a:solidFill>
            </a:endParaRPr>
          </a:p>
        </p:txBody>
      </p:sp>
    </p:spTree>
    <p:extLst>
      <p:ext uri="{BB962C8B-B14F-4D97-AF65-F5344CB8AC3E}">
        <p14:creationId xmlns:p14="http://schemas.microsoft.com/office/powerpoint/2010/main" val="15415990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1286984"/>
            <a:ext cx="5486399" cy="2012346"/>
          </a:xfrm>
        </p:spPr>
        <p:txBody>
          <a:bodyPr>
            <a:spAutoFit/>
          </a:bodyPr>
          <a:lstStyle>
            <a:lvl1pPr>
              <a:defRPr sz="6598"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dirty="0" smtClean="0"/>
              <a:t>Click icon to add picture</a:t>
            </a:r>
            <a:endParaRPr lang="en-US" dirty="0"/>
          </a:p>
        </p:txBody>
      </p:sp>
    </p:spTree>
    <p:extLst>
      <p:ext uri="{BB962C8B-B14F-4D97-AF65-F5344CB8AC3E}">
        <p14:creationId xmlns:p14="http://schemas.microsoft.com/office/powerpoint/2010/main" val="51552080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2588231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21" y="1588"/>
            <a:ext cx="12430199" cy="6991986"/>
          </a:xfrm>
          <a:prstGeom prst="rect">
            <a:avLst/>
          </a:prstGeom>
          <a:noFill/>
          <a:ln>
            <a:noFill/>
          </a:ln>
        </p:spPr>
      </p:pic>
      <p:sp>
        <p:nvSpPr>
          <p:cNvPr id="3" name="Rectangle 2"/>
          <p:cNvSpPr/>
          <p:nvPr/>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508" y="6678219"/>
            <a:ext cx="822951" cy="175415"/>
          </a:xfrm>
          <a:prstGeom prst="rect">
            <a:avLst/>
          </a:prstGeom>
        </p:spPr>
      </p:pic>
      <p:sp>
        <p:nvSpPr>
          <p:cNvPr id="9" name="Rectangle 8"/>
          <p:cNvSpPr/>
          <p:nvPr/>
        </p:nvSpPr>
        <p:spPr>
          <a:xfrm>
            <a:off x="206862" y="3032252"/>
            <a:ext cx="4420128" cy="800454"/>
          </a:xfrm>
          <a:prstGeom prst="rect">
            <a:avLst/>
          </a:prstGeom>
        </p:spPr>
        <p:txBody>
          <a:bodyPr wrap="none" anchor="ctr">
            <a:spAutoFit/>
          </a:bodyPr>
          <a:lstStyle/>
          <a:p>
            <a:pPr algn="r" defTabSz="1165610">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p:nvSpPr>
        <p:spPr>
          <a:xfrm>
            <a:off x="2397958" y="4610726"/>
            <a:ext cx="2229032" cy="729826"/>
          </a:xfrm>
          <a:prstGeom prst="rect">
            <a:avLst/>
          </a:prstGeom>
        </p:spPr>
        <p:txBody>
          <a:bodyPr wrap="none" anchor="ctr">
            <a:spAutoFit/>
          </a:bodyPr>
          <a:lstStyle/>
          <a:p>
            <a:pPr algn="r" defTabSz="1165610">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2510" y="4088041"/>
            <a:ext cx="2494315" cy="384949"/>
          </a:xfrm>
          <a:prstGeom prst="rect">
            <a:avLst/>
          </a:prstGeom>
        </p:spPr>
      </p:pic>
    </p:spTree>
    <p:extLst>
      <p:ext uri="{BB962C8B-B14F-4D97-AF65-F5344CB8AC3E}">
        <p14:creationId xmlns:p14="http://schemas.microsoft.com/office/powerpoint/2010/main" val="13846842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8"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3" y="3955785"/>
            <a:ext cx="7315137" cy="1828007"/>
          </a:xfrm>
          <a:noFill/>
        </p:spPr>
        <p:txBody>
          <a:bodyPr lIns="146304" tIns="109728" rIns="146304" bIns="109728">
            <a:noAutofit/>
          </a:bodyPr>
          <a:lstStyle>
            <a:lvl1pPr marL="0" indent="0">
              <a:spcBef>
                <a:spcPts val="0"/>
              </a:spcBef>
              <a:buNone/>
              <a:defRPr sz="3199"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37792413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38" indent="0">
              <a:buNone/>
              <a:defRPr/>
            </a:lvl3pPr>
            <a:lvl4pPr marL="457075" indent="0">
              <a:buNone/>
              <a:defRPr/>
            </a:lvl4pPr>
            <a:lvl5pPr marL="68561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67539691"/>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38" indent="0">
              <a:buNone/>
              <a:defRPr/>
            </a:lvl3pPr>
            <a:lvl4pPr marL="457075" indent="0">
              <a:buNone/>
              <a:defRPr/>
            </a:lvl4pPr>
            <a:lvl5pPr marL="68561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4428262"/>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92881"/>
          </a:xfrm>
        </p:spPr>
        <p:txBody>
          <a:bodyPr>
            <a:spAutoFit/>
          </a:bodyPr>
          <a:lstStyle>
            <a:lvl1pPr>
              <a:buClr>
                <a:schemeClr val="tx2"/>
              </a:buClr>
              <a:defRPr sz="3999">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61524356"/>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92881"/>
          </a:xfrm>
        </p:spPr>
        <p:txBody>
          <a:bodyPr>
            <a:spAutoFit/>
          </a:bodyPr>
          <a:lstStyle>
            <a:lvl1pPr>
              <a:defRPr sz="3999"/>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89864691"/>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389">
                      <a:schemeClr val="tx2"/>
                    </a:gs>
                    <a:gs pos="31000">
                      <a:schemeClr val="tx2"/>
                    </a:gs>
                  </a:gsLst>
                  <a:lin ang="5400000" scaled="0"/>
                </a:gradFill>
              </a:defRPr>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389">
                      <a:schemeClr val="tx2"/>
                    </a:gs>
                    <a:gs pos="31000">
                      <a:schemeClr val="tx2"/>
                    </a:gs>
                  </a:gsLst>
                  <a:lin ang="5400000" scaled="0"/>
                </a:gradFill>
              </a:defRPr>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185561"/>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61383121"/>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60" indent="-287260">
              <a:spcBef>
                <a:spcPts val="1224"/>
              </a:spcBef>
              <a:buClr>
                <a:schemeClr val="tx2"/>
              </a:buClr>
              <a:buFont typeface="Wingdings" panose="05000000000000000000" pitchFamily="2" charset="2"/>
              <a:buChar char="§"/>
              <a:defRPr sz="3199">
                <a:gradFill>
                  <a:gsLst>
                    <a:gs pos="19469">
                      <a:schemeClr val="tx2"/>
                    </a:gs>
                    <a:gs pos="32000">
                      <a:schemeClr val="tx2"/>
                    </a:gs>
                  </a:gsLst>
                  <a:lin ang="5400000" scaled="0"/>
                </a:gradFill>
              </a:defRPr>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260" indent="-287260">
              <a:spcBef>
                <a:spcPts val="1224"/>
              </a:spcBef>
              <a:buClr>
                <a:schemeClr val="tx2"/>
              </a:buClr>
              <a:buFont typeface="Wingdings" panose="05000000000000000000" pitchFamily="2" charset="2"/>
              <a:buChar char="§"/>
              <a:defRPr sz="3199">
                <a:gradFill>
                  <a:gsLst>
                    <a:gs pos="19469">
                      <a:schemeClr val="tx2"/>
                    </a:gs>
                    <a:gs pos="32000">
                      <a:schemeClr val="tx2"/>
                    </a:gs>
                  </a:gsLst>
                  <a:lin ang="5400000" scaled="0"/>
                </a:gradFill>
              </a:defRPr>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09759580"/>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60" indent="-287260">
              <a:spcBef>
                <a:spcPts val="1224"/>
              </a:spcBef>
              <a:buClr>
                <a:schemeClr val="tx1"/>
              </a:buClr>
              <a:buFont typeface="Wingdings" panose="05000000000000000000" pitchFamily="2" charset="2"/>
              <a:buChar char="§"/>
              <a:defRPr sz="3199"/>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260" indent="-287260">
              <a:spcBef>
                <a:spcPts val="1224"/>
              </a:spcBef>
              <a:buClr>
                <a:schemeClr val="tx1"/>
              </a:buClr>
              <a:buFont typeface="Wingdings" panose="05000000000000000000" pitchFamily="2" charset="2"/>
              <a:buChar char="§"/>
              <a:defRPr sz="3199"/>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53571175"/>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720476119"/>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36777"/>
            <a:ext cx="10056812" cy="1181862"/>
          </a:xfrm>
          <a:noFill/>
        </p:spPr>
        <p:txBody>
          <a:bodyPr tIns="91440" bIns="91440" anchor="t" anchorCtr="0">
            <a:spAutoFit/>
          </a:bodyPr>
          <a:lstStyle>
            <a:lvl1pPr>
              <a:defRPr sz="7197"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0" y="4881266"/>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29202340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25664"/>
            <a:ext cx="10056812" cy="1181862"/>
          </a:xfrm>
          <a:noFill/>
        </p:spPr>
        <p:txBody>
          <a:bodyPr tIns="91440" bIns="91440" anchor="t" anchorCtr="0">
            <a:spAutoFit/>
          </a:bodyPr>
          <a:lstStyle>
            <a:lvl1pPr>
              <a:defRPr lang="en-US" sz="7197"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27713176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33808174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205655464"/>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388920960"/>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4869146"/>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526894910"/>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1241426"/>
            <a:ext cx="5486399" cy="2012859"/>
          </a:xfrm>
        </p:spPr>
        <p:txBody>
          <a:bodyPr>
            <a:spAutoFit/>
          </a:bodyPr>
          <a:lstStyle>
            <a:lvl1pPr>
              <a:defRPr sz="6598"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969102982"/>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72109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068389"/>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611900"/>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679900"/>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19"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9"/>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5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4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34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1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06363668"/>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3" y="1"/>
            <a:ext cx="12435840" cy="6995160"/>
          </a:xfrm>
          <a:prstGeom prst="rect">
            <a:avLst/>
          </a:prstGeom>
        </p:spPr>
      </p:pic>
      <p:sp>
        <p:nvSpPr>
          <p:cNvPr id="6" name="Rectangle 5"/>
          <p:cNvSpPr/>
          <p:nvPr/>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19"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p:nvSpPr>
        <p:spPr bwMode="white">
          <a:xfrm>
            <a:off x="7589823" y="6294477"/>
            <a:ext cx="45719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algn="r" defTabSz="932036"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9231" y="5580860"/>
            <a:ext cx="3291840" cy="701671"/>
          </a:xfrm>
          <a:prstGeom prst="rect">
            <a:avLst/>
          </a:prstGeom>
        </p:spPr>
      </p:pic>
    </p:spTree>
    <p:extLst>
      <p:ext uri="{BB962C8B-B14F-4D97-AF65-F5344CB8AC3E}">
        <p14:creationId xmlns:p14="http://schemas.microsoft.com/office/powerpoint/2010/main" val="118939182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34" indent="-290434">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44" indent="-280912">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779" indent="-29043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317" indent="-228538">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854" indent="-22853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596820038"/>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86160777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smtClean="0"/>
              <a:t>Click to edit Master title style</a:t>
            </a:r>
            <a:endParaRPr lang="en-US"/>
          </a:p>
        </p:txBody>
      </p:sp>
      <p:sp>
        <p:nvSpPr>
          <p:cNvPr id="3" name="Content Placeholder 2"/>
          <p:cNvSpPr>
            <a:spLocks noGrp="1"/>
          </p:cNvSpPr>
          <p:nvPr>
            <p:ph idx="1"/>
          </p:nvPr>
        </p:nvSpPr>
        <p:spPr>
          <a:xfrm>
            <a:off x="5287122" y="1007083"/>
            <a:ext cx="6295965" cy="2225225"/>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56628" y="2098357"/>
            <a:ext cx="4011087" cy="410690"/>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smtClean="0"/>
              <a:t>Click to edit Master text styles</a:t>
            </a:r>
          </a:p>
        </p:txBody>
      </p:sp>
      <p:sp>
        <p:nvSpPr>
          <p:cNvPr id="5" name="Date Placeholder 4"/>
          <p:cNvSpPr>
            <a:spLocks noGrp="1"/>
          </p:cNvSpPr>
          <p:nvPr>
            <p:ph type="dt" sz="half" idx="10"/>
          </p:nvPr>
        </p:nvSpPr>
        <p:spPr>
          <a:xfrm>
            <a:off x="855008" y="6482889"/>
            <a:ext cx="2798207" cy="372394"/>
          </a:xfrm>
          <a:prstGeom prst="rect">
            <a:avLst/>
          </a:prstGeom>
        </p:spPr>
        <p:txBody>
          <a:bodyPr/>
          <a:lstStyle/>
          <a:p>
            <a:pPr defTabSz="932597"/>
            <a:fld id="{3B9C24E5-A083-4BCC-8B6A-A4E65F28E4A4}" type="datetimeFigureOut">
              <a:rPr lang="en-US" smtClean="0">
                <a:solidFill>
                  <a:srgbClr val="FFFFFF"/>
                </a:solidFill>
              </a:rPr>
              <a:pPr defTabSz="932597"/>
              <a:t>5/7/2015</a:t>
            </a:fld>
            <a:endParaRPr lang="en-US">
              <a:solidFill>
                <a:srgbClr val="FFFFFF"/>
              </a:solidFill>
            </a:endParaRPr>
          </a:p>
        </p:txBody>
      </p:sp>
      <p:sp>
        <p:nvSpPr>
          <p:cNvPr id="6" name="Footer Placeholder 5"/>
          <p:cNvSpPr>
            <a:spLocks noGrp="1"/>
          </p:cNvSpPr>
          <p:nvPr>
            <p:ph type="ftr" sz="quarter" idx="11"/>
          </p:nvPr>
        </p:nvSpPr>
        <p:spPr>
          <a:xfrm>
            <a:off x="4119583" y="6482889"/>
            <a:ext cx="4197310" cy="372394"/>
          </a:xfrm>
          <a:prstGeom prst="rect">
            <a:avLst/>
          </a:prstGeom>
        </p:spPr>
        <p:txBody>
          <a:bodyPr/>
          <a:lstStyle/>
          <a:p>
            <a:pPr defTabSz="932597"/>
            <a:endParaRPr lang="en-US">
              <a:solidFill>
                <a:srgbClr val="FFFFFF"/>
              </a:solidFill>
            </a:endParaRPr>
          </a:p>
        </p:txBody>
      </p:sp>
      <p:sp>
        <p:nvSpPr>
          <p:cNvPr id="7" name="Slide Number Placeholder 6"/>
          <p:cNvSpPr>
            <a:spLocks noGrp="1"/>
          </p:cNvSpPr>
          <p:nvPr>
            <p:ph type="sldNum" sz="quarter" idx="12"/>
          </p:nvPr>
        </p:nvSpPr>
        <p:spPr>
          <a:xfrm>
            <a:off x="8783260" y="6482889"/>
            <a:ext cx="2798207" cy="372394"/>
          </a:xfrm>
          <a:prstGeom prst="rect">
            <a:avLst/>
          </a:prstGeom>
        </p:spPr>
        <p:txBody>
          <a:bodyPr/>
          <a:lstStyle/>
          <a:p>
            <a:pPr defTabSz="932597"/>
            <a:fld id="{0C086E7F-C1E4-4810-A5C5-4B4B737F16A2}" type="slidenum">
              <a:rPr lang="en-US" smtClean="0">
                <a:solidFill>
                  <a:srgbClr val="FFFFFF"/>
                </a:solidFill>
              </a:rPr>
              <a:pPr defTabSz="932597"/>
              <a:t>‹#›</a:t>
            </a:fld>
            <a:endParaRPr lang="en-US">
              <a:solidFill>
                <a:srgbClr val="FFFFFF"/>
              </a:solidFill>
            </a:endParaRPr>
          </a:p>
        </p:txBody>
      </p:sp>
    </p:spTree>
    <p:extLst>
      <p:ext uri="{BB962C8B-B14F-4D97-AF65-F5344CB8AC3E}">
        <p14:creationId xmlns:p14="http://schemas.microsoft.com/office/powerpoint/2010/main" val="18905376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1286984"/>
            <a:ext cx="5486399" cy="2012346"/>
          </a:xfrm>
        </p:spPr>
        <p:txBody>
          <a:bodyPr>
            <a:spAutoFit/>
          </a:bodyPr>
          <a:lstStyle>
            <a:lvl1pPr>
              <a:defRPr sz="6598"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dirty="0" smtClean="0"/>
              <a:t>Click icon to add picture</a:t>
            </a:r>
            <a:endParaRPr lang="en-US" dirty="0"/>
          </a:p>
        </p:txBody>
      </p:sp>
    </p:spTree>
    <p:extLst>
      <p:ext uri="{BB962C8B-B14F-4D97-AF65-F5344CB8AC3E}">
        <p14:creationId xmlns:p14="http://schemas.microsoft.com/office/powerpoint/2010/main" val="3231354721"/>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8"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3" y="3955785"/>
            <a:ext cx="7315137" cy="1828007"/>
          </a:xfrm>
          <a:noFill/>
        </p:spPr>
        <p:txBody>
          <a:bodyPr lIns="146304" tIns="109728" rIns="146304" bIns="109728">
            <a:noAutofit/>
          </a:bodyPr>
          <a:lstStyle>
            <a:lvl1pPr marL="0" indent="0">
              <a:spcBef>
                <a:spcPts val="0"/>
              </a:spcBef>
              <a:buNone/>
              <a:defRPr sz="3199"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
        <p:nvSpPr>
          <p:cNvPr id="4" name="Text Placeholder 3"/>
          <p:cNvSpPr>
            <a:spLocks noGrp="1"/>
          </p:cNvSpPr>
          <p:nvPr>
            <p:ph type="body" sz="quarter" idx="13" hasCustomPrompt="1"/>
          </p:nvPr>
        </p:nvSpPr>
        <p:spPr>
          <a:xfrm>
            <a:off x="322262" y="360324"/>
            <a:ext cx="2667000" cy="406265"/>
          </a:xfrm>
        </p:spPr>
        <p:txBody>
          <a:bodyPr/>
          <a:lstStyle>
            <a:lvl1pPr marL="0" indent="0">
              <a:buFontTx/>
              <a:buNone/>
              <a:defRPr sz="1599" baseline="0">
                <a:latin typeface="+mn-lt"/>
              </a:defRPr>
            </a:lvl1pPr>
            <a:lvl2pPr marL="342807" indent="0">
              <a:buFontTx/>
              <a:buNone/>
              <a:defRPr sz="1599">
                <a:latin typeface="+mn-lt"/>
              </a:defRPr>
            </a:lvl2pPr>
            <a:lvl3pPr marL="571344" indent="0">
              <a:buFontTx/>
              <a:buNone/>
              <a:defRPr sz="1599">
                <a:latin typeface="+mn-lt"/>
              </a:defRPr>
            </a:lvl3pPr>
            <a:lvl4pPr marL="799882" indent="0">
              <a:buFontTx/>
              <a:buNone/>
              <a:defRPr sz="1599">
                <a:latin typeface="+mn-lt"/>
              </a:defRPr>
            </a:lvl4pPr>
            <a:lvl5pPr marL="1028419" indent="0">
              <a:buFontTx/>
              <a:buNone/>
              <a:defRPr sz="1599">
                <a:latin typeface="+mn-lt"/>
              </a:defRPr>
            </a:lvl5pPr>
          </a:lstStyle>
          <a:p>
            <a:pPr lvl="0"/>
            <a:r>
              <a:rPr lang="en-US" dirty="0" smtClean="0"/>
              <a:t>SESSION CODE</a:t>
            </a:r>
          </a:p>
        </p:txBody>
      </p:sp>
    </p:spTree>
    <p:extLst>
      <p:ext uri="{BB962C8B-B14F-4D97-AF65-F5344CB8AC3E}">
        <p14:creationId xmlns:p14="http://schemas.microsoft.com/office/powerpoint/2010/main" val="18421829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0"/>
            <a:ext cx="12436475" cy="618830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4309" y="6433574"/>
            <a:ext cx="1541255" cy="327207"/>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2666" y="2485523"/>
            <a:ext cx="9751144" cy="1217256"/>
          </a:xfrm>
          <a:prstGeom prst="rect">
            <a:avLst/>
          </a:prstGeom>
        </p:spPr>
      </p:pic>
    </p:spTree>
    <p:extLst>
      <p:ext uri="{BB962C8B-B14F-4D97-AF65-F5344CB8AC3E}">
        <p14:creationId xmlns:p14="http://schemas.microsoft.com/office/powerpoint/2010/main" val="931529915"/>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40856"/>
          <a:stretch/>
        </p:blipFill>
        <p:spPr>
          <a:xfrm>
            <a:off x="6224048" y="-7124"/>
            <a:ext cx="6212427" cy="7001649"/>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6767" y="6298833"/>
            <a:ext cx="1515891" cy="323686"/>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2861" y="3063289"/>
            <a:ext cx="5298982" cy="661483"/>
          </a:xfrm>
          <a:prstGeom prst="rect">
            <a:avLst/>
          </a:prstGeom>
        </p:spPr>
      </p:pic>
    </p:spTree>
    <p:extLst>
      <p:ext uri="{BB962C8B-B14F-4D97-AF65-F5344CB8AC3E}">
        <p14:creationId xmlns:p14="http://schemas.microsoft.com/office/powerpoint/2010/main" val="275008732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6440" t="15023" r="8188" b="12829"/>
          <a:stretch/>
        </p:blipFill>
        <p:spPr>
          <a:xfrm>
            <a:off x="0" y="-15543"/>
            <a:ext cx="12436475" cy="7010068"/>
          </a:xfrm>
          <a:prstGeom prst="rect">
            <a:avLst/>
          </a:prstGeom>
        </p:spPr>
      </p:pic>
      <p:sp>
        <p:nvSpPr>
          <p:cNvPr id="4" name="Rectangle 3"/>
          <p:cNvSpPr/>
          <p:nvPr userDrawn="1"/>
        </p:nvSpPr>
        <p:spPr>
          <a:xfrm>
            <a:off x="0" y="0"/>
            <a:ext cx="7003290" cy="7002297"/>
          </a:xfrm>
          <a:prstGeom prst="rect">
            <a:avLst/>
          </a:prstGeom>
          <a:solidFill>
            <a:srgbClr val="E4381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srgbClr val="FFFFFF"/>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6767" y="6298833"/>
            <a:ext cx="1515891" cy="323686"/>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0965" y="3090044"/>
            <a:ext cx="5601359" cy="699229"/>
          </a:xfrm>
          <a:prstGeom prst="rect">
            <a:avLst/>
          </a:prstGeom>
        </p:spPr>
      </p:pic>
    </p:spTree>
    <p:extLst>
      <p:ext uri="{BB962C8B-B14F-4D97-AF65-F5344CB8AC3E}">
        <p14:creationId xmlns:p14="http://schemas.microsoft.com/office/powerpoint/2010/main" val="183047958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55008" y="1742998"/>
            <a:ext cx="10726460" cy="2050837"/>
          </a:xfrm>
          <a:prstGeom prst="rect">
            <a:avLst/>
          </a:prstGeom>
        </p:spPr>
        <p:txBody>
          <a:bodyPr>
            <a:spAutoFit/>
          </a:bodyPr>
          <a:lstStyle>
            <a:lvl1pPr marL="0" indent="0">
              <a:spcBef>
                <a:spcPts val="2448"/>
              </a:spcBef>
              <a:buNone/>
              <a:defRPr sz="4080">
                <a:solidFill>
                  <a:schemeClr val="tx1"/>
                </a:soli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a:xfrm>
            <a:off x="855008" y="372394"/>
            <a:ext cx="10726460" cy="856957"/>
          </a:xfrm>
        </p:spPr>
        <p:txBody>
          <a:bodyPr anchor="t">
            <a:spAutoFit/>
          </a:bodyPr>
          <a:lstStyle>
            <a:lvl1pPr>
              <a:defRPr>
                <a:solidFill>
                  <a:schemeClr val="tx1"/>
                </a:solidFill>
              </a:defRPr>
            </a:lvl1pPr>
          </a:lstStyle>
          <a:p>
            <a:r>
              <a:rPr lang="en-US"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462440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55009" y="1737959"/>
            <a:ext cx="10726460" cy="2043957"/>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3353759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2"/>
            <a:ext cx="11375536" cy="856957"/>
          </a:xfrm>
        </p:spPr>
        <p:txBody>
          <a:bodyPr anchor="t" anchorCtr="0"/>
          <a:lstStyle>
            <a:lvl1pPr>
              <a:defRPr>
                <a:solidFill>
                  <a:schemeClr val="tx1"/>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1" y="1476621"/>
            <a:ext cx="11375536" cy="2163842"/>
          </a:xfrm>
          <a:prstGeom prst="rect">
            <a:avLst/>
          </a:prstGeom>
        </p:spPr>
        <p:txBody>
          <a:bodyPr anchor="t" anchorCtr="0">
            <a:spAutoFit/>
          </a:bodyPr>
          <a:lstStyle>
            <a:lvl1pPr marL="289818" indent="-289818">
              <a:buFont typeface="Wingdings" pitchFamily="2" charset="2"/>
              <a:buChar char=""/>
              <a:defRPr sz="4080"/>
            </a:lvl1pPr>
            <a:lvl2pPr marL="527824" indent="-238007">
              <a:buFont typeface="Wingdings" pitchFamily="2" charset="2"/>
              <a:buChar char=""/>
              <a:defRPr>
                <a:latin typeface="+mn-lt"/>
              </a:defRPr>
            </a:lvl2pPr>
            <a:lvl3pPr marL="756116" indent="-228292">
              <a:buFont typeface="Wingdings" pitchFamily="2" charset="2"/>
              <a:buChar char=""/>
              <a:tabLst/>
              <a:defRPr>
                <a:latin typeface="+mn-lt"/>
              </a:defRPr>
            </a:lvl3pPr>
            <a:lvl4pPr marL="932597" indent="-176481">
              <a:buFont typeface="Wingdings" pitchFamily="2" charset="2"/>
              <a:buChar char=""/>
              <a:defRPr>
                <a:latin typeface="+mn-lt"/>
              </a:defRPr>
            </a:lvl4pPr>
            <a:lvl5pPr marL="1109078" indent="-176481">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116375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855008" y="1476623"/>
            <a:ext cx="5180846" cy="2615864"/>
          </a:xfrm>
        </p:spPr>
        <p:txBody>
          <a:bodyPr/>
          <a:lstStyle>
            <a:lvl1pPr marL="0" indent="0">
              <a:spcBef>
                <a:spcPts val="1224"/>
              </a:spcBef>
              <a:buNone/>
              <a:defRPr sz="4080">
                <a:solidFill>
                  <a:schemeClr val="tx1"/>
                </a:solidFill>
                <a:latin typeface="+mj-lt"/>
              </a:defRPr>
            </a:lvl1pPr>
            <a:lvl2pPr marL="0" indent="0">
              <a:buNone/>
              <a:defRPr sz="2040"/>
            </a:lvl2pPr>
            <a:lvl3pPr marL="238007" indent="0">
              <a:buNone/>
              <a:defRPr sz="2040"/>
            </a:lvl3pPr>
            <a:lvl4pPr marL="466298" indent="0">
              <a:buNone/>
              <a:defRPr sz="2040"/>
            </a:lvl4pPr>
            <a:lvl5pPr marL="707543" indent="0">
              <a:buNone/>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2" y="1476624"/>
            <a:ext cx="5175986" cy="2655493"/>
          </a:xfrm>
        </p:spPr>
        <p:txBody>
          <a:bodyPr/>
          <a:lstStyle>
            <a:lvl1pPr marL="0" indent="0">
              <a:spcBef>
                <a:spcPts val="1224"/>
              </a:spcBef>
              <a:buNone/>
              <a:defRPr lang="en-US" sz="4080" kern="1200" spc="-71" baseline="0" dirty="0" smtClean="0">
                <a:solidFill>
                  <a:schemeClr val="tx1"/>
                </a:soli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250">
                      <a:schemeClr val="bg2"/>
                    </a:gs>
                    <a:gs pos="100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903613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855008" y="1476624"/>
            <a:ext cx="5180846" cy="2609048"/>
          </a:xfrm>
        </p:spPr>
        <p:txBody>
          <a:bodyPr/>
          <a:lstStyle>
            <a:lvl1pPr marL="0" indent="0">
              <a:spcBef>
                <a:spcPts val="1224"/>
              </a:spcBef>
              <a:buNone/>
              <a:defRPr sz="4080">
                <a:gradFill>
                  <a:gsLst>
                    <a:gs pos="1000">
                      <a:schemeClr val="bg2"/>
                    </a:gs>
                    <a:gs pos="98000">
                      <a:schemeClr val="bg2"/>
                    </a:gs>
                  </a:gsLst>
                  <a:lin ang="5400000" scaled="0"/>
                </a:gradFill>
                <a:latin typeface="+mj-lt"/>
              </a:defRPr>
            </a:lvl1pPr>
            <a:lvl2pPr marL="0" indent="0">
              <a:buNone/>
              <a:defRPr sz="2040">
                <a:gradFill>
                  <a:gsLst>
                    <a:gs pos="1000">
                      <a:schemeClr val="bg2"/>
                    </a:gs>
                    <a:gs pos="98000">
                      <a:schemeClr val="bg2"/>
                    </a:gs>
                  </a:gsLst>
                  <a:lin ang="5400000" scaled="0"/>
                </a:gradFill>
              </a:defRPr>
            </a:lvl2pPr>
            <a:lvl3pPr marL="238007" indent="0">
              <a:buNone/>
              <a:defRPr sz="2040">
                <a:gradFill>
                  <a:gsLst>
                    <a:gs pos="1000">
                      <a:schemeClr val="bg2"/>
                    </a:gs>
                    <a:gs pos="98000">
                      <a:schemeClr val="bg2"/>
                    </a:gs>
                  </a:gsLst>
                  <a:lin ang="5400000" scaled="0"/>
                </a:gradFill>
              </a:defRPr>
            </a:lvl3pPr>
            <a:lvl4pPr marL="466298" indent="0">
              <a:buNone/>
              <a:defRPr sz="2040">
                <a:gradFill>
                  <a:gsLst>
                    <a:gs pos="1000">
                      <a:schemeClr val="bg2"/>
                    </a:gs>
                    <a:gs pos="98000">
                      <a:schemeClr val="bg2"/>
                    </a:gs>
                  </a:gsLst>
                  <a:lin ang="5400000" scaled="0"/>
                </a:gradFill>
              </a:defRPr>
            </a:lvl4pPr>
            <a:lvl5pPr marL="707543" indent="0">
              <a:buNone/>
              <a:defRPr sz="2040">
                <a:gradFill>
                  <a:gsLst>
                    <a:gs pos="1000">
                      <a:schemeClr val="bg2"/>
                    </a:gs>
                    <a:gs pos="98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327217" y="1476624"/>
            <a:ext cx="5254251" cy="2655493"/>
          </a:xfrm>
        </p:spPr>
        <p:txBody>
          <a:bodyPr/>
          <a:lstStyle>
            <a:lvl1pPr marL="0" indent="0">
              <a:spcBef>
                <a:spcPts val="1224"/>
              </a:spcBef>
              <a:buNone/>
              <a:defRPr lang="en-US" sz="4080" kern="1200" spc="-71" baseline="0" dirty="0" smtClean="0">
                <a:gradFill>
                  <a:gsLst>
                    <a:gs pos="1000">
                      <a:schemeClr val="bg2"/>
                    </a:gs>
                    <a:gs pos="98000">
                      <a:schemeClr val="bg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000">
                      <a:schemeClr val="bg2"/>
                    </a:gs>
                    <a:gs pos="98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98113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bwMode="white">
          <a:xfrm>
            <a:off x="-23637" y="0"/>
            <a:ext cx="6106504" cy="699452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a:xfrm>
            <a:off x="421497" y="1146731"/>
            <a:ext cx="5192228" cy="786328"/>
          </a:xfrm>
        </p:spPr>
        <p:txBody>
          <a:bodyPr>
            <a:spAutoFit/>
          </a:bodyPr>
          <a:lstStyle>
            <a:lvl1pPr>
              <a:defRPr sz="4998" baseline="0">
                <a:solidFill>
                  <a:schemeClr val="bg1"/>
                </a:solidFill>
              </a:defRPr>
            </a:lvl1pPr>
          </a:lstStyle>
          <a:p>
            <a:r>
              <a:rPr lang="en-US" dirty="0" smtClean="0"/>
              <a:t>Title of Slide here…</a:t>
            </a:r>
            <a:endParaRPr lang="en-US" dirty="0"/>
          </a:p>
        </p:txBody>
      </p:sp>
      <p:sp>
        <p:nvSpPr>
          <p:cNvPr id="9" name="Text Placeholder 2"/>
          <p:cNvSpPr>
            <a:spLocks noGrp="1"/>
          </p:cNvSpPr>
          <p:nvPr>
            <p:ph type="body" idx="1" hasCustomPrompt="1"/>
          </p:nvPr>
        </p:nvSpPr>
        <p:spPr>
          <a:xfrm>
            <a:off x="421497" y="2098525"/>
            <a:ext cx="5192228" cy="546192"/>
          </a:xfrm>
        </p:spPr>
        <p:txBody>
          <a:bodyPr>
            <a:spAutoFit/>
          </a:bodyPr>
          <a:lstStyle>
            <a:lvl1pPr marL="0" indent="0">
              <a:buNone/>
              <a:defRPr sz="3264">
                <a:solidFill>
                  <a:schemeClr val="bg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Click to edit text…</a:t>
            </a:r>
          </a:p>
        </p:txBody>
      </p:sp>
      <p:sp>
        <p:nvSpPr>
          <p:cNvPr id="11" name="Text Placeholder 2"/>
          <p:cNvSpPr>
            <a:spLocks noGrp="1"/>
          </p:cNvSpPr>
          <p:nvPr>
            <p:ph type="body" idx="10" hasCustomPrompt="1"/>
          </p:nvPr>
        </p:nvSpPr>
        <p:spPr>
          <a:xfrm>
            <a:off x="6616503" y="1707337"/>
            <a:ext cx="5213617" cy="376684"/>
          </a:xfrm>
        </p:spPr>
        <p:txBody>
          <a:bodyPr>
            <a:spAutoFit/>
          </a:bodyPr>
          <a:lstStyle>
            <a:lvl1pPr marL="0" indent="0">
              <a:buNone/>
              <a:defRPr sz="2040"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Click to edit text…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3962752223"/>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6389239" y="2409225"/>
            <a:ext cx="5440958" cy="37848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8" name="Rectangle 7"/>
          <p:cNvSpPr/>
          <p:nvPr userDrawn="1"/>
        </p:nvSpPr>
        <p:spPr>
          <a:xfrm>
            <a:off x="590732" y="2409225"/>
            <a:ext cx="5440958" cy="37848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Rectangle 8"/>
          <p:cNvSpPr/>
          <p:nvPr userDrawn="1"/>
        </p:nvSpPr>
        <p:spPr>
          <a:xfrm>
            <a:off x="0" y="0"/>
            <a:ext cx="12436475" cy="1764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10" name="Title Placeholder 1"/>
          <p:cNvSpPr>
            <a:spLocks noGrp="1"/>
          </p:cNvSpPr>
          <p:nvPr>
            <p:ph type="title" hasCustomPrompt="1"/>
          </p:nvPr>
        </p:nvSpPr>
        <p:spPr>
          <a:xfrm>
            <a:off x="709310" y="443457"/>
            <a:ext cx="10726460" cy="941711"/>
          </a:xfrm>
          <a:prstGeom prst="rect">
            <a:avLst/>
          </a:prstGeom>
        </p:spPr>
        <p:txBody>
          <a:bodyPr vert="horz" lIns="91440" tIns="45720" rIns="91440" bIns="45720" rtlCol="0" anchor="t" anchorCtr="0">
            <a:spAutoFit/>
          </a:bodyPr>
          <a:lstStyle>
            <a:lvl1pPr>
              <a:defRPr sz="6119">
                <a:solidFill>
                  <a:schemeClr val="bg1"/>
                </a:solidFill>
              </a:defRPr>
            </a:lvl1pPr>
          </a:lstStyle>
          <a:p>
            <a:r>
              <a:rPr lang="en-US" dirty="0" smtClean="0"/>
              <a:t>Slide Title here…</a:t>
            </a:r>
            <a:endParaRPr lang="en-US" dirty="0"/>
          </a:p>
        </p:txBody>
      </p:sp>
      <p:sp>
        <p:nvSpPr>
          <p:cNvPr id="11" name="Text Placeholder 2"/>
          <p:cNvSpPr>
            <a:spLocks noGrp="1"/>
          </p:cNvSpPr>
          <p:nvPr>
            <p:ph type="body" idx="1" hasCustomPrompt="1"/>
          </p:nvPr>
        </p:nvSpPr>
        <p:spPr>
          <a:xfrm>
            <a:off x="823918" y="2622947"/>
            <a:ext cx="4819134" cy="433187"/>
          </a:xfrm>
        </p:spPr>
        <p:txBody>
          <a:bodyPr>
            <a:spAutoFit/>
          </a:bodyPr>
          <a:lstStyle>
            <a:lvl1pPr marL="0" indent="0">
              <a:buNone/>
              <a:defRPr sz="2448" baseline="0">
                <a:solidFill>
                  <a:schemeClr val="tx1"/>
                </a:solidFill>
                <a:latin typeface="Segoe UI Light" panose="020B0502040204020203" pitchFamily="34" charset="0"/>
                <a:cs typeface="Segoe UI Light" panose="020B0502040204020203" pitchFamily="34" charset="0"/>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Headline 1 here…</a:t>
            </a:r>
          </a:p>
        </p:txBody>
      </p:sp>
      <p:sp>
        <p:nvSpPr>
          <p:cNvPr id="12" name="Text Placeholder 2"/>
          <p:cNvSpPr>
            <a:spLocks noGrp="1"/>
          </p:cNvSpPr>
          <p:nvPr>
            <p:ph type="body" idx="10" hasCustomPrompt="1"/>
          </p:nvPr>
        </p:nvSpPr>
        <p:spPr>
          <a:xfrm>
            <a:off x="6599105" y="2622946"/>
            <a:ext cx="4819134" cy="433187"/>
          </a:xfrm>
        </p:spPr>
        <p:txBody>
          <a:bodyPr>
            <a:spAutoFit/>
          </a:bodyPr>
          <a:lstStyle>
            <a:lvl1pPr marL="0" indent="0">
              <a:buNone/>
              <a:defRPr sz="2448" baseline="0">
                <a:solidFill>
                  <a:schemeClr val="tx1"/>
                </a:solidFill>
                <a:latin typeface="Segoe UI Light" panose="020B0502040204020203" pitchFamily="34" charset="0"/>
                <a:cs typeface="Segoe UI Light" panose="020B0502040204020203" pitchFamily="34" charset="0"/>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Headline 2 here…</a:t>
            </a:r>
          </a:p>
        </p:txBody>
      </p:sp>
      <p:sp>
        <p:nvSpPr>
          <p:cNvPr id="13" name="Text Placeholder 2"/>
          <p:cNvSpPr>
            <a:spLocks noGrp="1"/>
          </p:cNvSpPr>
          <p:nvPr>
            <p:ph type="body" idx="11" hasCustomPrompt="1"/>
          </p:nvPr>
        </p:nvSpPr>
        <p:spPr>
          <a:xfrm>
            <a:off x="818074" y="3252601"/>
            <a:ext cx="4824978" cy="348433"/>
          </a:xfrm>
        </p:spPr>
        <p:txBody>
          <a:bodyPr>
            <a:spAutoFit/>
          </a:bodyPr>
          <a:lstStyle>
            <a:lvl1pPr marL="0" indent="0">
              <a:buNone/>
              <a:defRPr sz="1836"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Body copy here…</a:t>
            </a:r>
          </a:p>
        </p:txBody>
      </p:sp>
      <p:sp>
        <p:nvSpPr>
          <p:cNvPr id="14" name="Text Placeholder 2"/>
          <p:cNvSpPr>
            <a:spLocks noGrp="1"/>
          </p:cNvSpPr>
          <p:nvPr>
            <p:ph type="body" idx="12" hasCustomPrompt="1"/>
          </p:nvPr>
        </p:nvSpPr>
        <p:spPr>
          <a:xfrm>
            <a:off x="6606877" y="3252601"/>
            <a:ext cx="4824978" cy="348433"/>
          </a:xfrm>
        </p:spPr>
        <p:txBody>
          <a:bodyPr>
            <a:spAutoFit/>
          </a:bodyPr>
          <a:lstStyle>
            <a:lvl1pPr marL="0" indent="0">
              <a:buNone/>
              <a:defRPr sz="1836"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Body copy here…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76876384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6210465" y="0"/>
            <a:ext cx="6226010" cy="6994525"/>
          </a:xfrm>
          <a:prstGeom prst="rect">
            <a:avLst/>
          </a:prstGeom>
          <a:solidFill>
            <a:srgbClr val="5D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8" name="Rectangle 7"/>
          <p:cNvSpPr/>
          <p:nvPr userDrawn="1"/>
        </p:nvSpPr>
        <p:spPr>
          <a:xfrm>
            <a:off x="6653514" y="575842"/>
            <a:ext cx="738416" cy="737575"/>
          </a:xfrm>
          <a:prstGeom prst="rect">
            <a:avLst/>
          </a:prstGeom>
          <a:solidFill>
            <a:srgbClr val="F18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Title 1"/>
          <p:cNvSpPr>
            <a:spLocks noGrp="1"/>
          </p:cNvSpPr>
          <p:nvPr>
            <p:ph type="title" hasCustomPrompt="1"/>
          </p:nvPr>
        </p:nvSpPr>
        <p:spPr>
          <a:xfrm>
            <a:off x="566365" y="571156"/>
            <a:ext cx="5192228" cy="786328"/>
          </a:xfrm>
        </p:spPr>
        <p:txBody>
          <a:bodyPr>
            <a:spAutoFit/>
          </a:bodyPr>
          <a:lstStyle>
            <a:lvl1pPr>
              <a:defRPr sz="4998">
                <a:solidFill>
                  <a:schemeClr val="tx1"/>
                </a:solidFill>
              </a:defRPr>
            </a:lvl1pPr>
          </a:lstStyle>
          <a:p>
            <a:r>
              <a:rPr lang="en-US" dirty="0" smtClean="0"/>
              <a:t>Title of Slide here…</a:t>
            </a:r>
            <a:endParaRPr lang="en-US" dirty="0"/>
          </a:p>
        </p:txBody>
      </p:sp>
      <p:sp>
        <p:nvSpPr>
          <p:cNvPr id="10" name="Picture Placeholder 3"/>
          <p:cNvSpPr>
            <a:spLocks noGrp="1"/>
          </p:cNvSpPr>
          <p:nvPr>
            <p:ph type="pic" sz="quarter" idx="14" hasCustomPrompt="1"/>
          </p:nvPr>
        </p:nvSpPr>
        <p:spPr>
          <a:xfrm>
            <a:off x="0" y="4868757"/>
            <a:ext cx="6210465" cy="487890"/>
          </a:xfrm>
        </p:spPr>
        <p:txBody>
          <a:bodyPr lIns="182880" anchor="ctr"/>
          <a:lstStyle>
            <a:lvl1pPr marL="0" indent="0" algn="l">
              <a:buNone/>
              <a:defRPr/>
            </a:lvl1pPr>
          </a:lstStyle>
          <a:p>
            <a:r>
              <a:rPr lang="en-US" dirty="0" smtClean="0"/>
              <a:t>	Click to insert photo.</a:t>
            </a:r>
            <a:endParaRPr lang="en-US" dirty="0"/>
          </a:p>
        </p:txBody>
      </p:sp>
      <p:sp>
        <p:nvSpPr>
          <p:cNvPr id="11" name="Text Placeholder 2"/>
          <p:cNvSpPr>
            <a:spLocks noGrp="1"/>
          </p:cNvSpPr>
          <p:nvPr>
            <p:ph type="body" idx="1" hasCustomPrompt="1"/>
          </p:nvPr>
        </p:nvSpPr>
        <p:spPr>
          <a:xfrm>
            <a:off x="605179" y="1722234"/>
            <a:ext cx="5178636" cy="433187"/>
          </a:xfrm>
        </p:spPr>
        <p:txBody>
          <a:bodyPr>
            <a:spAutoFit/>
          </a:bodyPr>
          <a:lstStyle>
            <a:lvl1pPr marL="0" indent="0">
              <a:buNone/>
              <a:defRPr sz="2448">
                <a:solidFill>
                  <a:schemeClr val="tx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Subtitle copy here…</a:t>
            </a:r>
          </a:p>
        </p:txBody>
      </p:sp>
      <p:sp>
        <p:nvSpPr>
          <p:cNvPr id="12" name="Text Placeholder 2"/>
          <p:cNvSpPr>
            <a:spLocks noGrp="1"/>
          </p:cNvSpPr>
          <p:nvPr>
            <p:ph type="body" idx="15" hasCustomPrompt="1"/>
          </p:nvPr>
        </p:nvSpPr>
        <p:spPr>
          <a:xfrm>
            <a:off x="7575345" y="575842"/>
            <a:ext cx="4473651" cy="353469"/>
          </a:xfrm>
        </p:spPr>
        <p:txBody>
          <a:bodyPr>
            <a:spAutoFit/>
          </a:bodyPr>
          <a:lstStyle>
            <a:lvl1pPr marL="0" indent="0">
              <a:buNone/>
              <a:defRPr sz="1836">
                <a:solidFill>
                  <a:srgbClr val="EB3E1B"/>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r>
              <a:rPr lang="en-US" dirty="0" smtClean="0">
                <a:solidFill>
                  <a:schemeClr val="bg1"/>
                </a:solidFill>
              </a:rPr>
              <a:t>•   </a:t>
            </a:r>
            <a:r>
              <a:rPr lang="en-US" sz="1836" dirty="0" smtClean="0">
                <a:solidFill>
                  <a:schemeClr val="bg1"/>
                </a:solidFill>
              </a:rPr>
              <a:t>Subtitle copy here...</a:t>
            </a:r>
            <a:endParaRPr lang="en-US" sz="1836" dirty="0">
              <a:solidFill>
                <a:schemeClr val="bg1"/>
              </a:solidFill>
            </a:endParaRPr>
          </a:p>
        </p:txBody>
      </p:sp>
      <p:sp>
        <p:nvSpPr>
          <p:cNvPr id="13" name="Freeform 23"/>
          <p:cNvSpPr>
            <a:spLocks noEditPoints="1"/>
          </p:cNvSpPr>
          <p:nvPr userDrawn="1"/>
        </p:nvSpPr>
        <p:spPr bwMode="black">
          <a:xfrm>
            <a:off x="6801845" y="722893"/>
            <a:ext cx="441754" cy="443472"/>
          </a:xfrm>
          <a:custGeom>
            <a:avLst/>
            <a:gdLst>
              <a:gd name="T0" fmla="*/ 108 w 150"/>
              <a:gd name="T1" fmla="*/ 104 h 150"/>
              <a:gd name="T2" fmla="*/ 42 w 150"/>
              <a:gd name="T3" fmla="*/ 104 h 150"/>
              <a:gd name="T4" fmla="*/ 38 w 150"/>
              <a:gd name="T5" fmla="*/ 100 h 150"/>
              <a:gd name="T6" fmla="*/ 38 w 150"/>
              <a:gd name="T7" fmla="*/ 50 h 150"/>
              <a:gd name="T8" fmla="*/ 42 w 150"/>
              <a:gd name="T9" fmla="*/ 46 h 150"/>
              <a:gd name="T10" fmla="*/ 108 w 150"/>
              <a:gd name="T11" fmla="*/ 46 h 150"/>
              <a:gd name="T12" fmla="*/ 112 w 150"/>
              <a:gd name="T13" fmla="*/ 50 h 150"/>
              <a:gd name="T14" fmla="*/ 112 w 150"/>
              <a:gd name="T15" fmla="*/ 100 h 150"/>
              <a:gd name="T16" fmla="*/ 108 w 150"/>
              <a:gd name="T17" fmla="*/ 104 h 150"/>
              <a:gd name="T18" fmla="*/ 45 w 150"/>
              <a:gd name="T19" fmla="*/ 96 h 150"/>
              <a:gd name="T20" fmla="*/ 105 w 150"/>
              <a:gd name="T21" fmla="*/ 96 h 150"/>
              <a:gd name="T22" fmla="*/ 105 w 150"/>
              <a:gd name="T23" fmla="*/ 62 h 150"/>
              <a:gd name="T24" fmla="*/ 77 w 150"/>
              <a:gd name="T25" fmla="*/ 84 h 150"/>
              <a:gd name="T26" fmla="*/ 72 w 150"/>
              <a:gd name="T27" fmla="*/ 84 h 150"/>
              <a:gd name="T28" fmla="*/ 45 w 150"/>
              <a:gd name="T29" fmla="*/ 63 h 150"/>
              <a:gd name="T30" fmla="*/ 45 w 150"/>
              <a:gd name="T31" fmla="*/ 96 h 150"/>
              <a:gd name="T32" fmla="*/ 46 w 150"/>
              <a:gd name="T33" fmla="*/ 54 h 150"/>
              <a:gd name="T34" fmla="*/ 74 w 150"/>
              <a:gd name="T35" fmla="*/ 76 h 150"/>
              <a:gd name="T36" fmla="*/ 103 w 150"/>
              <a:gd name="T37" fmla="*/ 54 h 150"/>
              <a:gd name="T38" fmla="*/ 46 w 150"/>
              <a:gd name="T39" fmla="*/ 54 h 150"/>
              <a:gd name="T40" fmla="*/ 75 w 150"/>
              <a:gd name="T41" fmla="*/ 10 h 150"/>
              <a:gd name="T42" fmla="*/ 10 w 150"/>
              <a:gd name="T43" fmla="*/ 75 h 150"/>
              <a:gd name="T44" fmla="*/ 75 w 150"/>
              <a:gd name="T45" fmla="*/ 140 h 150"/>
              <a:gd name="T46" fmla="*/ 140 w 150"/>
              <a:gd name="T47" fmla="*/ 75 h 150"/>
              <a:gd name="T48" fmla="*/ 75 w 150"/>
              <a:gd name="T49" fmla="*/ 10 h 150"/>
              <a:gd name="T50" fmla="*/ 75 w 150"/>
              <a:gd name="T51" fmla="*/ 0 h 150"/>
              <a:gd name="T52" fmla="*/ 150 w 150"/>
              <a:gd name="T53" fmla="*/ 75 h 150"/>
              <a:gd name="T54" fmla="*/ 75 w 150"/>
              <a:gd name="T55" fmla="*/ 150 h 150"/>
              <a:gd name="T56" fmla="*/ 0 w 150"/>
              <a:gd name="T57" fmla="*/ 75 h 150"/>
              <a:gd name="T58" fmla="*/ 75 w 150"/>
              <a:gd name="T5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150">
                <a:moveTo>
                  <a:pt x="108" y="104"/>
                </a:moveTo>
                <a:cubicBezTo>
                  <a:pt x="42" y="104"/>
                  <a:pt x="42" y="104"/>
                  <a:pt x="42" y="104"/>
                </a:cubicBezTo>
                <a:cubicBezTo>
                  <a:pt x="39" y="104"/>
                  <a:pt x="38" y="102"/>
                  <a:pt x="38" y="100"/>
                </a:cubicBezTo>
                <a:cubicBezTo>
                  <a:pt x="38" y="50"/>
                  <a:pt x="38" y="50"/>
                  <a:pt x="38" y="50"/>
                </a:cubicBezTo>
                <a:cubicBezTo>
                  <a:pt x="38" y="48"/>
                  <a:pt x="39" y="46"/>
                  <a:pt x="42" y="46"/>
                </a:cubicBezTo>
                <a:cubicBezTo>
                  <a:pt x="108" y="46"/>
                  <a:pt x="108" y="46"/>
                  <a:pt x="108" y="46"/>
                </a:cubicBezTo>
                <a:cubicBezTo>
                  <a:pt x="111" y="46"/>
                  <a:pt x="112" y="48"/>
                  <a:pt x="112" y="50"/>
                </a:cubicBezTo>
                <a:cubicBezTo>
                  <a:pt x="112" y="100"/>
                  <a:pt x="112" y="100"/>
                  <a:pt x="112" y="100"/>
                </a:cubicBezTo>
                <a:cubicBezTo>
                  <a:pt x="112" y="102"/>
                  <a:pt x="111" y="104"/>
                  <a:pt x="108" y="104"/>
                </a:cubicBezTo>
                <a:close/>
                <a:moveTo>
                  <a:pt x="45" y="96"/>
                </a:moveTo>
                <a:cubicBezTo>
                  <a:pt x="105" y="96"/>
                  <a:pt x="105" y="96"/>
                  <a:pt x="105" y="96"/>
                </a:cubicBezTo>
                <a:cubicBezTo>
                  <a:pt x="105" y="62"/>
                  <a:pt x="105" y="62"/>
                  <a:pt x="105" y="62"/>
                </a:cubicBezTo>
                <a:cubicBezTo>
                  <a:pt x="77" y="84"/>
                  <a:pt x="77" y="84"/>
                  <a:pt x="77" y="84"/>
                </a:cubicBezTo>
                <a:cubicBezTo>
                  <a:pt x="75" y="85"/>
                  <a:pt x="73" y="85"/>
                  <a:pt x="72" y="84"/>
                </a:cubicBezTo>
                <a:cubicBezTo>
                  <a:pt x="45" y="63"/>
                  <a:pt x="45" y="63"/>
                  <a:pt x="45" y="63"/>
                </a:cubicBezTo>
                <a:lnTo>
                  <a:pt x="45" y="96"/>
                </a:lnTo>
                <a:close/>
                <a:moveTo>
                  <a:pt x="46" y="54"/>
                </a:moveTo>
                <a:cubicBezTo>
                  <a:pt x="74" y="76"/>
                  <a:pt x="74" y="76"/>
                  <a:pt x="74" y="76"/>
                </a:cubicBezTo>
                <a:cubicBezTo>
                  <a:pt x="103" y="54"/>
                  <a:pt x="103" y="54"/>
                  <a:pt x="103" y="54"/>
                </a:cubicBezTo>
                <a:lnTo>
                  <a:pt x="46" y="54"/>
                </a:lnTo>
                <a:close/>
                <a:moveTo>
                  <a:pt x="75" y="10"/>
                </a:moveTo>
                <a:cubicBezTo>
                  <a:pt x="39" y="10"/>
                  <a:pt x="10" y="39"/>
                  <a:pt x="10" y="75"/>
                </a:cubicBezTo>
                <a:cubicBezTo>
                  <a:pt x="10" y="111"/>
                  <a:pt x="39" y="140"/>
                  <a:pt x="75" y="140"/>
                </a:cubicBezTo>
                <a:cubicBezTo>
                  <a:pt x="111" y="140"/>
                  <a:pt x="140" y="111"/>
                  <a:pt x="140" y="75"/>
                </a:cubicBezTo>
                <a:cubicBezTo>
                  <a:pt x="140" y="39"/>
                  <a:pt x="111" y="10"/>
                  <a:pt x="75" y="10"/>
                </a:cubicBezTo>
                <a:moveTo>
                  <a:pt x="75" y="0"/>
                </a:moveTo>
                <a:cubicBezTo>
                  <a:pt x="116" y="0"/>
                  <a:pt x="150" y="34"/>
                  <a:pt x="150" y="75"/>
                </a:cubicBezTo>
                <a:cubicBezTo>
                  <a:pt x="150" y="116"/>
                  <a:pt x="116" y="150"/>
                  <a:pt x="75" y="150"/>
                </a:cubicBezTo>
                <a:cubicBezTo>
                  <a:pt x="34" y="150"/>
                  <a:pt x="0" y="116"/>
                  <a:pt x="0" y="75"/>
                </a:cubicBezTo>
                <a:cubicBezTo>
                  <a:pt x="0" y="34"/>
                  <a:pt x="34" y="0"/>
                  <a:pt x="75" y="0"/>
                </a:cubicBezTo>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44948183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0" y="0"/>
            <a:ext cx="12436475" cy="6994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Title 1"/>
          <p:cNvSpPr>
            <a:spLocks noGrp="1"/>
          </p:cNvSpPr>
          <p:nvPr>
            <p:ph type="title" hasCustomPrompt="1"/>
          </p:nvPr>
        </p:nvSpPr>
        <p:spPr>
          <a:xfrm>
            <a:off x="998319" y="2059242"/>
            <a:ext cx="10443076" cy="1109343"/>
          </a:xfrm>
          <a:prstGeom prst="rect">
            <a:avLst/>
          </a:prstGeom>
        </p:spPr>
        <p:txBody>
          <a:bodyPr anchor="b"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30946464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2"/>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98319" y="2059242"/>
            <a:ext cx="10443076" cy="1109343"/>
          </a:xfrm>
          <a:prstGeom prst="rect">
            <a:avLst/>
          </a:prstGeom>
        </p:spPr>
        <p:txBody>
          <a:bodyPr anchor="b" anchorCtr="0"/>
          <a:lstStyle>
            <a:lvl1pPr>
              <a:defRPr sz="7343" spc="-153" baseline="0">
                <a:solidFill>
                  <a:schemeClr val="bg1"/>
                </a:solidFill>
              </a:defRPr>
            </a:lvl1pPr>
          </a:lstStyle>
          <a:p>
            <a:r>
              <a:rPr lang="en-US" dirty="0" smtClean="0"/>
              <a:t>Click to edit title style</a:t>
            </a:r>
            <a:endParaRPr lang="en-US" dirty="0"/>
          </a:p>
        </p:txBody>
      </p:sp>
      <p:sp>
        <p:nvSpPr>
          <p:cNvPr id="11"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2789851086"/>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E6E6E6"/>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rgbClr val="5D5D5D"/>
                </a:solidFill>
              </a:defRPr>
            </a:lvl1pPr>
          </a:lstStyle>
          <a:p>
            <a:r>
              <a:rPr lang="en-US" dirty="0" smtClean="0"/>
              <a:t>Click to edit title style</a:t>
            </a:r>
            <a:endParaRPr lang="en-US" dirty="0"/>
          </a:p>
        </p:txBody>
      </p:sp>
      <p:sp>
        <p:nvSpPr>
          <p:cNvPr id="8"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rgbClr val="5D5D5D"/>
                </a:solidFill>
                <a:latin typeface="+mj-lt"/>
              </a:defRPr>
            </a:lvl1pPr>
          </a:lstStyle>
          <a:p>
            <a:pPr lvl="0"/>
            <a:r>
              <a:rPr lang="en-US" dirty="0" smtClean="0"/>
              <a:t>Subtitle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427651952"/>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2"/>
                </a:solidFill>
              </a:defRPr>
            </a:lvl1pPr>
          </a:lstStyle>
          <a:p>
            <a:r>
              <a:rPr lang="en-US" dirty="0" smtClean="0"/>
              <a:t>Click to edit title style</a:t>
            </a:r>
            <a:endParaRPr lang="en-US" dirty="0"/>
          </a:p>
        </p:txBody>
      </p:sp>
      <p:sp>
        <p:nvSpPr>
          <p:cNvPr id="6"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2"/>
                </a:solidFill>
                <a:latin typeface="+mj-lt"/>
              </a:defRPr>
            </a:lvl1pPr>
          </a:lstStyle>
          <a:p>
            <a:pPr lvl="0"/>
            <a:r>
              <a:rPr lang="en-US" dirty="0" smtClean="0"/>
              <a:t>Subtitle</a:t>
            </a:r>
            <a:endParaRPr lang="en-US" dirty="0"/>
          </a:p>
        </p:txBody>
      </p:sp>
    </p:spTree>
    <p:extLst>
      <p:ext uri="{BB962C8B-B14F-4D97-AF65-F5344CB8AC3E}">
        <p14:creationId xmlns:p14="http://schemas.microsoft.com/office/powerpoint/2010/main" val="2199983945"/>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1"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366561785"/>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7"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3079278067"/>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9"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655340929"/>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9"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1439180153"/>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140" y="1476624"/>
            <a:ext cx="5542487" cy="1224224"/>
          </a:xfrm>
          <a:prstGeom prst="rect">
            <a:avLst/>
          </a:prstGeom>
        </p:spPr>
        <p:txBody>
          <a:bodyPr>
            <a:spAutoFit/>
          </a:bodyPr>
          <a:lstStyle>
            <a:lvl1pPr marL="0" indent="0">
              <a:buNone/>
              <a:defRPr sz="4080" b="0" cap="none" baseline="0">
                <a:solidFill>
                  <a:schemeClr val="tx1"/>
                </a:soli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4" name="Content Placeholder 5"/>
          <p:cNvSpPr>
            <a:spLocks noGrp="1"/>
          </p:cNvSpPr>
          <p:nvPr>
            <p:ph sz="quarter" idx="13"/>
          </p:nvPr>
        </p:nvSpPr>
        <p:spPr>
          <a:xfrm>
            <a:off x="531141" y="2789432"/>
            <a:ext cx="5553332" cy="376684"/>
          </a:xfrm>
          <a:prstGeom prst="rect">
            <a:avLst/>
          </a:prstGeom>
        </p:spPr>
        <p:txBody>
          <a:bodyPr>
            <a:sp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5" name="Picture Placeholder 3"/>
          <p:cNvSpPr>
            <a:spLocks noGrp="1"/>
          </p:cNvSpPr>
          <p:nvPr>
            <p:ph type="pic" sz="quarter" idx="14" hasCustomPrompt="1"/>
          </p:nvPr>
        </p:nvSpPr>
        <p:spPr>
          <a:xfrm>
            <a:off x="6333210" y="3253317"/>
            <a:ext cx="6100026" cy="487890"/>
          </a:xfrm>
        </p:spPr>
        <p:txBody>
          <a:bodyPr lIns="182880" anchor="ctr"/>
          <a:lstStyle>
            <a:lvl1pPr marL="0" indent="0" algn="l">
              <a:buNone/>
              <a:defRPr/>
            </a:lvl1pPr>
          </a:lstStyle>
          <a:p>
            <a:r>
              <a:rPr lang="en-US" dirty="0" smtClean="0"/>
              <a:t>Click to insert photo.</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908365778"/>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p:cNvSpPr>
            <a:spLocks noGrp="1"/>
          </p:cNvSpPr>
          <p:nvPr>
            <p:ph type="pic" sz="quarter" idx="14" hasCustomPrompt="1"/>
          </p:nvPr>
        </p:nvSpPr>
        <p:spPr>
          <a:xfrm>
            <a:off x="0" y="2972767"/>
            <a:ext cx="12436475" cy="1011687"/>
          </a:xfrm>
        </p:spPr>
        <p:txBody>
          <a:bodyPr lIns="182880" anchor="ctr"/>
          <a:lstStyle>
            <a:lvl1pPr marL="0" indent="0" algn="l">
              <a:buNone/>
              <a:defRPr/>
            </a:lvl1pPr>
          </a:lstStyle>
          <a:p>
            <a:r>
              <a:rPr lang="en-US" dirty="0" smtClean="0"/>
              <a:t>	Click to insert photo.</a:t>
            </a:r>
          </a:p>
          <a:p>
            <a:r>
              <a:rPr lang="en-US" dirty="0" smtClean="0"/>
              <a:t>	(layer sent to back)</a:t>
            </a:r>
            <a:endParaRPr lang="en-US" dirty="0"/>
          </a:p>
        </p:txBody>
      </p:sp>
      <p:sp>
        <p:nvSpPr>
          <p:cNvPr id="4" name="Title 1"/>
          <p:cNvSpPr>
            <a:spLocks noGrp="1"/>
          </p:cNvSpPr>
          <p:nvPr>
            <p:ph type="title" hasCustomPrompt="1"/>
          </p:nvPr>
        </p:nvSpPr>
        <p:spPr>
          <a:xfrm>
            <a:off x="414989" y="478905"/>
            <a:ext cx="5310778" cy="1866936"/>
          </a:xfrm>
          <a:solidFill>
            <a:srgbClr val="EB3E1B">
              <a:alpha val="80000"/>
            </a:srgbClr>
          </a:solidFill>
          <a:ln>
            <a:noFill/>
          </a:ln>
        </p:spPr>
        <p:txBody>
          <a:bodyPr>
            <a:noAutofit/>
          </a:bodyPr>
          <a:lstStyle>
            <a:lvl1pPr>
              <a:defRPr sz="4896" baseline="0">
                <a:solidFill>
                  <a:schemeClr val="bg1"/>
                </a:solidFill>
              </a:defRPr>
            </a:lvl1pPr>
          </a:lstStyle>
          <a:p>
            <a:r>
              <a:rPr lang="en-US" dirty="0" smtClean="0"/>
              <a:t> Title of Slide here…</a:t>
            </a:r>
            <a:endParaRPr lang="en-US" dirty="0"/>
          </a:p>
        </p:txBody>
      </p:sp>
      <p:sp>
        <p:nvSpPr>
          <p:cNvPr id="5" name="Text Placeholder 2"/>
          <p:cNvSpPr>
            <a:spLocks noGrp="1"/>
          </p:cNvSpPr>
          <p:nvPr>
            <p:ph type="body" idx="1" hasCustomPrompt="1"/>
          </p:nvPr>
        </p:nvSpPr>
        <p:spPr>
          <a:xfrm>
            <a:off x="414989" y="2345841"/>
            <a:ext cx="5310778" cy="3766492"/>
          </a:xfrm>
          <a:solidFill>
            <a:srgbClr val="EB3E1B">
              <a:alpha val="80000"/>
            </a:srgbClr>
          </a:solidFill>
          <a:ln>
            <a:noFill/>
          </a:ln>
        </p:spPr>
        <p:txBody>
          <a:bodyPr>
            <a:noAutofit/>
          </a:bodyPr>
          <a:lstStyle>
            <a:lvl1pPr marL="0" indent="0">
              <a:buNone/>
              <a:defRPr sz="2448" baseline="0">
                <a:solidFill>
                  <a:schemeClr val="bg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   Click to edit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565831270"/>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1_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5008" y="6482889"/>
            <a:ext cx="2798207" cy="372394"/>
          </a:xfrm>
          <a:prstGeom prst="rect">
            <a:avLst/>
          </a:prstGeom>
        </p:spPr>
        <p:txBody>
          <a:bodyPr/>
          <a:lstStyle/>
          <a:p>
            <a:pPr defTabSz="932597"/>
            <a:fld id="{E22491F9-F3FF-4C03-8751-4D117BFF996F}" type="datetimeFigureOut">
              <a:rPr lang="en-US" smtClean="0">
                <a:solidFill>
                  <a:srgbClr val="EB3C00"/>
                </a:solidFill>
              </a:rPr>
              <a:pPr defTabSz="932597"/>
              <a:t>5/7/2015</a:t>
            </a:fld>
            <a:endParaRPr lang="en-US">
              <a:solidFill>
                <a:srgbClr val="EB3C00"/>
              </a:solidFill>
            </a:endParaRPr>
          </a:p>
        </p:txBody>
      </p:sp>
      <p:sp>
        <p:nvSpPr>
          <p:cNvPr id="3" name="Footer Placeholder 2"/>
          <p:cNvSpPr>
            <a:spLocks noGrp="1"/>
          </p:cNvSpPr>
          <p:nvPr>
            <p:ph type="ftr" sz="quarter" idx="11"/>
          </p:nvPr>
        </p:nvSpPr>
        <p:spPr>
          <a:xfrm>
            <a:off x="4119583" y="6482889"/>
            <a:ext cx="4197310" cy="372394"/>
          </a:xfrm>
          <a:prstGeom prst="rect">
            <a:avLst/>
          </a:prstGeom>
        </p:spPr>
        <p:txBody>
          <a:bodyPr/>
          <a:lstStyle/>
          <a:p>
            <a:pPr defTabSz="932597"/>
            <a:endParaRPr lang="en-US">
              <a:solidFill>
                <a:srgbClr val="EB3C00"/>
              </a:solidFill>
            </a:endParaRPr>
          </a:p>
        </p:txBody>
      </p:sp>
      <p:sp>
        <p:nvSpPr>
          <p:cNvPr id="4" name="Slide Number Placeholder 3"/>
          <p:cNvSpPr>
            <a:spLocks noGrp="1"/>
          </p:cNvSpPr>
          <p:nvPr>
            <p:ph type="sldNum" sz="quarter" idx="12"/>
          </p:nvPr>
        </p:nvSpPr>
        <p:spPr>
          <a:xfrm>
            <a:off x="8783260" y="6482889"/>
            <a:ext cx="2798207" cy="372394"/>
          </a:xfrm>
          <a:prstGeom prst="rect">
            <a:avLst/>
          </a:prstGeom>
        </p:spPr>
        <p:txBody>
          <a:bodyPr/>
          <a:lstStyle/>
          <a:p>
            <a:pPr defTabSz="932597"/>
            <a:fld id="{F4B6A5BD-745E-4019-9289-0F74100B0369}" type="slidenum">
              <a:rPr lang="en-US" smtClean="0">
                <a:solidFill>
                  <a:srgbClr val="EB3C00"/>
                </a:solidFill>
              </a:rPr>
              <a:pPr defTabSz="932597"/>
              <a:t>‹#›</a:t>
            </a:fld>
            <a:endParaRPr lang="en-US">
              <a:solidFill>
                <a:srgbClr val="EB3C00"/>
              </a:solidFill>
            </a:endParaRPr>
          </a:p>
        </p:txBody>
      </p:sp>
    </p:spTree>
    <p:extLst>
      <p:ext uri="{BB962C8B-B14F-4D97-AF65-F5344CB8AC3E}">
        <p14:creationId xmlns:p14="http://schemas.microsoft.com/office/powerpoint/2010/main" val="2591660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30442114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7573749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78187403"/>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8118418"/>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18414233"/>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0117652"/>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72759448"/>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09088460"/>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8414425"/>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74340818"/>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65936576"/>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579768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4462879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9836927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34048885"/>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001355059"/>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2732719"/>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71651740"/>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941986348"/>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32427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image" Target="../media/image8.pn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theme" Target="../theme/theme2.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theme" Target="../theme/theme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image" Target="../media/image1.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theme" Target="../theme/theme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image" Target="../media/image8.png"/><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theme" Target="../theme/theme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36"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rot="5400000">
            <a:off x="9393899" y="3050514"/>
            <a:ext cx="6995160" cy="894134"/>
          </a:xfrm>
          <a:prstGeom prst="rect">
            <a:avLst/>
          </a:prstGeom>
        </p:spPr>
      </p:pic>
    </p:spTree>
    <p:extLst>
      <p:ext uri="{BB962C8B-B14F-4D97-AF65-F5344CB8AC3E}">
        <p14:creationId xmlns:p14="http://schemas.microsoft.com/office/powerpoint/2010/main" val="3401313998"/>
      </p:ext>
    </p:extLst>
  </p:cSld>
  <p:clrMap bg1="dk1" tx1="lt1" bg2="dk2" tx2="lt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 id="2147484291" r:id="rId14"/>
    <p:sldLayoutId id="2147484292" r:id="rId15"/>
    <p:sldLayoutId id="2147484293" r:id="rId16"/>
    <p:sldLayoutId id="2147484294" r:id="rId17"/>
    <p:sldLayoutId id="2147484295" r:id="rId18"/>
    <p:sldLayoutId id="2147484296" r:id="rId19"/>
    <p:sldLayoutId id="2147484297" r:id="rId20"/>
    <p:sldLayoutId id="2147484298" r:id="rId21"/>
    <p:sldLayoutId id="2147484299" r:id="rId22"/>
    <p:sldLayoutId id="2147484300" r:id="rId23"/>
    <p:sldLayoutId id="2147484301" r:id="rId24"/>
    <p:sldLayoutId id="2147484302" r:id="rId25"/>
    <p:sldLayoutId id="2147484303" r:id="rId26"/>
    <p:sldLayoutId id="2147484304" r:id="rId27"/>
    <p:sldLayoutId id="2147484306" r:id="rId28"/>
    <p:sldLayoutId id="2147484307" r:id="rId29"/>
    <p:sldLayoutId id="2147484308" r:id="rId30"/>
  </p:sldLayoutIdLst>
  <p:transition>
    <p:fade/>
  </p:transition>
  <p:timing>
    <p:tnLst>
      <p:par>
        <p:cTn id="1" dur="indefinite" restart="never" nodeType="tmRoot"/>
      </p:par>
    </p:tnLst>
  </p:timing>
  <p:txStyles>
    <p:titleStyle>
      <a:lvl1pPr algn="l" defTabSz="932487"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07" marR="0" indent="-342807"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9" kern="1200" spc="0" baseline="0">
          <a:gradFill>
            <a:gsLst>
              <a:gs pos="1250">
                <a:schemeClr val="tx1"/>
              </a:gs>
              <a:gs pos="100000">
                <a:schemeClr val="tx1"/>
              </a:gs>
            </a:gsLst>
            <a:lin ang="5400000" scaled="0"/>
          </a:gradFill>
          <a:latin typeface="+mj-lt"/>
          <a:ea typeface="+mn-ea"/>
          <a:cs typeface="+mn-cs"/>
        </a:defRPr>
      </a:lvl1pPr>
      <a:lvl2pPr marL="584042" marR="0" indent="-241235"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882"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420"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6957"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342"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588"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831"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076"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87" rtl="0" eaLnBrk="1" latinLnBrk="0" hangingPunct="1">
        <a:defRPr sz="1800" kern="1200">
          <a:solidFill>
            <a:schemeClr val="tx1"/>
          </a:solidFill>
          <a:latin typeface="+mn-lt"/>
          <a:ea typeface="+mn-ea"/>
          <a:cs typeface="+mn-cs"/>
        </a:defRPr>
      </a:lvl1pPr>
      <a:lvl2pPr marL="466244" algn="l" defTabSz="932487" rtl="0" eaLnBrk="1" latinLnBrk="0" hangingPunct="1">
        <a:defRPr sz="1800" kern="1200">
          <a:solidFill>
            <a:schemeClr val="tx1"/>
          </a:solidFill>
          <a:latin typeface="+mn-lt"/>
          <a:ea typeface="+mn-ea"/>
          <a:cs typeface="+mn-cs"/>
        </a:defRPr>
      </a:lvl2pPr>
      <a:lvl3pPr marL="932487" algn="l" defTabSz="932487" rtl="0" eaLnBrk="1" latinLnBrk="0" hangingPunct="1">
        <a:defRPr sz="1800" kern="1200">
          <a:solidFill>
            <a:schemeClr val="tx1"/>
          </a:solidFill>
          <a:latin typeface="+mn-lt"/>
          <a:ea typeface="+mn-ea"/>
          <a:cs typeface="+mn-cs"/>
        </a:defRPr>
      </a:lvl3pPr>
      <a:lvl4pPr marL="1398733" algn="l" defTabSz="932487" rtl="0" eaLnBrk="1" latinLnBrk="0" hangingPunct="1">
        <a:defRPr sz="1800" kern="1200">
          <a:solidFill>
            <a:schemeClr val="tx1"/>
          </a:solidFill>
          <a:latin typeface="+mn-lt"/>
          <a:ea typeface="+mn-ea"/>
          <a:cs typeface="+mn-cs"/>
        </a:defRPr>
      </a:lvl4pPr>
      <a:lvl5pPr marL="1864976" algn="l" defTabSz="932487" rtl="0" eaLnBrk="1" latinLnBrk="0" hangingPunct="1">
        <a:defRPr sz="1800" kern="1200">
          <a:solidFill>
            <a:schemeClr val="tx1"/>
          </a:solidFill>
          <a:latin typeface="+mn-lt"/>
          <a:ea typeface="+mn-ea"/>
          <a:cs typeface="+mn-cs"/>
        </a:defRPr>
      </a:lvl5pPr>
      <a:lvl6pPr marL="2331222" algn="l" defTabSz="932487" rtl="0" eaLnBrk="1" latinLnBrk="0" hangingPunct="1">
        <a:defRPr sz="1800" kern="1200">
          <a:solidFill>
            <a:schemeClr val="tx1"/>
          </a:solidFill>
          <a:latin typeface="+mn-lt"/>
          <a:ea typeface="+mn-ea"/>
          <a:cs typeface="+mn-cs"/>
        </a:defRPr>
      </a:lvl6pPr>
      <a:lvl7pPr marL="2797464" algn="l" defTabSz="932487" rtl="0" eaLnBrk="1" latinLnBrk="0" hangingPunct="1">
        <a:defRPr sz="1800" kern="1200">
          <a:solidFill>
            <a:schemeClr val="tx1"/>
          </a:solidFill>
          <a:latin typeface="+mn-lt"/>
          <a:ea typeface="+mn-ea"/>
          <a:cs typeface="+mn-cs"/>
        </a:defRPr>
      </a:lvl7pPr>
      <a:lvl8pPr marL="3263710" algn="l" defTabSz="932487" rtl="0" eaLnBrk="1" latinLnBrk="0" hangingPunct="1">
        <a:defRPr sz="1800" kern="1200">
          <a:solidFill>
            <a:schemeClr val="tx1"/>
          </a:solidFill>
          <a:latin typeface="+mn-lt"/>
          <a:ea typeface="+mn-ea"/>
          <a:cs typeface="+mn-cs"/>
        </a:defRPr>
      </a:lvl8pPr>
      <a:lvl9pPr marL="3729954" algn="l" defTabSz="93248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619890"/>
            <a:ext cx="10726460" cy="856957"/>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855008" y="1861969"/>
            <a:ext cx="10726460" cy="1994334"/>
          </a:xfrm>
          <a:prstGeom prst="rect">
            <a:avLst/>
          </a:prstGeom>
        </p:spPr>
        <p:txBody>
          <a:bodyPr vert="horz" lIns="91440" tIns="45720" rIns="91440" bIns="4572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45838709"/>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 id="2147484321" r:id="rId12"/>
    <p:sldLayoutId id="2147484322" r:id="rId13"/>
    <p:sldLayoutId id="2147484323" r:id="rId14"/>
    <p:sldLayoutId id="2147484324" r:id="rId15"/>
    <p:sldLayoutId id="2147484325" r:id="rId16"/>
    <p:sldLayoutId id="2147484326" r:id="rId17"/>
    <p:sldLayoutId id="2147484327" r:id="rId18"/>
    <p:sldLayoutId id="2147484328" r:id="rId19"/>
    <p:sldLayoutId id="2147484329" r:id="rId20"/>
    <p:sldLayoutId id="2147484330" r:id="rId21"/>
    <p:sldLayoutId id="2147484331" r:id="rId22"/>
  </p:sldLayoutIdLst>
  <p:timing>
    <p:tnLst>
      <p:par>
        <p:cTn id="1" dur="indefinite" restart="never" nodeType="tmRoot"/>
      </p:par>
    </p:tnLst>
  </p:timing>
  <p:txStyles>
    <p:titleStyle>
      <a:lvl1pPr algn="l" defTabSz="932597" rtl="0" eaLnBrk="1" latinLnBrk="0" hangingPunct="1">
        <a:lnSpc>
          <a:spcPct val="90000"/>
        </a:lnSpc>
        <a:spcBef>
          <a:spcPct val="0"/>
        </a:spcBef>
        <a:buNone/>
        <a:defRPr sz="5507" kern="1200">
          <a:solidFill>
            <a:schemeClr val="tx1"/>
          </a:solidFill>
          <a:latin typeface="Segoe UI Light" panose="020B0502040204020203" pitchFamily="34" charset="0"/>
          <a:ea typeface="+mj-ea"/>
          <a:cs typeface="Segoe UI Light" panose="020B0502040204020203" pitchFamily="34" charset="0"/>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bg2"/>
          </a:solidFill>
          <a:latin typeface="Segoe UI Light" panose="020B0502040204020203" pitchFamily="34" charset="0"/>
          <a:ea typeface="+mn-ea"/>
          <a:cs typeface="Segoe UI Light" panose="020B0502040204020203" pitchFamily="34" charset="0"/>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bg2"/>
          </a:solidFill>
          <a:latin typeface="Segoe UI Light" panose="020B0502040204020203" pitchFamily="34" charset="0"/>
          <a:ea typeface="+mn-ea"/>
          <a:cs typeface="Segoe UI Light" panose="020B0502040204020203" pitchFamily="34" charset="0"/>
        </a:defRPr>
      </a:lvl2pPr>
      <a:lvl3pPr marL="1165746" indent="-233149" algn="l" defTabSz="932597" rtl="0" eaLnBrk="1" latinLnBrk="0" hangingPunct="1">
        <a:lnSpc>
          <a:spcPct val="90000"/>
        </a:lnSpc>
        <a:spcBef>
          <a:spcPts val="510"/>
        </a:spcBef>
        <a:buFont typeface="Arial" panose="020B0604020202020204" pitchFamily="34" charset="0"/>
        <a:buChar char="•"/>
        <a:defRPr sz="2448" kern="1200">
          <a:solidFill>
            <a:schemeClr val="bg2"/>
          </a:solidFill>
          <a:latin typeface="Segoe UI Light" panose="020B0502040204020203" pitchFamily="34" charset="0"/>
          <a:ea typeface="+mn-ea"/>
          <a:cs typeface="Segoe UI Light" panose="020B0502040204020203" pitchFamily="34" charset="0"/>
        </a:defRPr>
      </a:lvl3pPr>
      <a:lvl4pPr marL="1632044" indent="-233149" algn="l" defTabSz="932597" rtl="0" eaLnBrk="1" latinLnBrk="0" hangingPunct="1">
        <a:lnSpc>
          <a:spcPct val="90000"/>
        </a:lnSpc>
        <a:spcBef>
          <a:spcPts val="510"/>
        </a:spcBef>
        <a:buFont typeface="Arial" panose="020B0604020202020204" pitchFamily="34" charset="0"/>
        <a:buChar char="•"/>
        <a:defRPr sz="2040" kern="1200">
          <a:solidFill>
            <a:schemeClr val="bg2"/>
          </a:solidFill>
          <a:latin typeface="Segoe UI Light" panose="020B0502040204020203" pitchFamily="34" charset="0"/>
          <a:ea typeface="+mn-ea"/>
          <a:cs typeface="Segoe UI Light" panose="020B0502040204020203" pitchFamily="34" charset="0"/>
        </a:defRPr>
      </a:lvl4pPr>
      <a:lvl5pPr marL="2098342" indent="-233149" algn="l" defTabSz="932597" rtl="0" eaLnBrk="1" latinLnBrk="0" hangingPunct="1">
        <a:lnSpc>
          <a:spcPct val="90000"/>
        </a:lnSpc>
        <a:spcBef>
          <a:spcPts val="510"/>
        </a:spcBef>
        <a:buFont typeface="Arial" panose="020B0604020202020204" pitchFamily="34" charset="0"/>
        <a:buChar char="•"/>
        <a:defRPr sz="2040" kern="1200">
          <a:solidFill>
            <a:schemeClr val="bg2"/>
          </a:solidFill>
          <a:latin typeface="Segoe UI Light" panose="020B0502040204020203" pitchFamily="34" charset="0"/>
          <a:ea typeface="+mn-ea"/>
          <a:cs typeface="Segoe UI Light" panose="020B0502040204020203" pitchFamily="34" charset="0"/>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13593220"/>
      </p:ext>
    </p:extLst>
  </p:cSld>
  <p:clrMap bg1="dk1" tx1="lt1" bg2="dk2" tx2="lt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 id="2147484345" r:id="rId13"/>
    <p:sldLayoutId id="2147484346" r:id="rId14"/>
    <p:sldLayoutId id="2147484347" r:id="rId15"/>
    <p:sldLayoutId id="2147484348" r:id="rId16"/>
    <p:sldLayoutId id="2147484349" r:id="rId17"/>
    <p:sldLayoutId id="2147484350" r:id="rId18"/>
    <p:sldLayoutId id="2147484351" r:id="rId19"/>
    <p:sldLayoutId id="2147484352" r:id="rId20"/>
    <p:sldLayoutId id="2147484353" r:id="rId21"/>
    <p:sldLayoutId id="2147484354" r:id="rId22"/>
    <p:sldLayoutId id="2147484355" r:id="rId23"/>
    <p:sldLayoutId id="2147484356" r:id="rId24"/>
    <p:sldLayoutId id="2147484357" r:id="rId25"/>
    <p:sldLayoutId id="2147484358" r:id="rId26"/>
    <p:sldLayoutId id="2147484359"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rot="5400000">
            <a:off x="9393899" y="3050514"/>
            <a:ext cx="6995160" cy="894134"/>
          </a:xfrm>
          <a:prstGeom prst="rect">
            <a:avLst/>
          </a:prstGeom>
        </p:spPr>
      </p:pic>
    </p:spTree>
    <p:extLst>
      <p:ext uri="{BB962C8B-B14F-4D97-AF65-F5344CB8AC3E}">
        <p14:creationId xmlns:p14="http://schemas.microsoft.com/office/powerpoint/2010/main" val="1405832156"/>
      </p:ext>
    </p:extLst>
  </p:cSld>
  <p:clrMap bg1="dk1" tx1="lt1" bg2="dk2" tx2="lt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 id="2147484372" r:id="rId12"/>
    <p:sldLayoutId id="2147484373" r:id="rId13"/>
    <p:sldLayoutId id="2147484374" r:id="rId14"/>
    <p:sldLayoutId id="2147484375" r:id="rId15"/>
    <p:sldLayoutId id="2147484376" r:id="rId16"/>
    <p:sldLayoutId id="2147484377" r:id="rId17"/>
    <p:sldLayoutId id="2147484378" r:id="rId18"/>
    <p:sldLayoutId id="2147484379" r:id="rId19"/>
    <p:sldLayoutId id="2147484380" r:id="rId20"/>
    <p:sldLayoutId id="2147484381" r:id="rId21"/>
    <p:sldLayoutId id="2147484382" r:id="rId22"/>
    <p:sldLayoutId id="2147484383" r:id="rId23"/>
    <p:sldLayoutId id="2147484384" r:id="rId24"/>
    <p:sldLayoutId id="2147484385" r:id="rId25"/>
    <p:sldLayoutId id="2147484386" r:id="rId26"/>
    <p:sldLayoutId id="2147484387" r:id="rId27"/>
    <p:sldLayoutId id="2147484388" r:id="rId28"/>
    <p:sldLayoutId id="2147484389" r:id="rId29"/>
    <p:sldLayoutId id="2147484390" r:id="rId30"/>
  </p:sldLayoutIdLst>
  <p:transition>
    <p:fade/>
  </p:transition>
  <p:timing>
    <p:tnLst>
      <p:par>
        <p:cTn id="1" dur="indefinite" restart="never" nodeType="tmRoot"/>
      </p:par>
    </p:tnLst>
  </p:timing>
  <p:txStyles>
    <p:titleStyle>
      <a:lvl1pPr algn="l" defTabSz="932487"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07" marR="0" indent="-342807"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9" kern="1200" spc="0" baseline="0">
          <a:gradFill>
            <a:gsLst>
              <a:gs pos="1250">
                <a:schemeClr val="tx1"/>
              </a:gs>
              <a:gs pos="100000">
                <a:schemeClr val="tx1"/>
              </a:gs>
            </a:gsLst>
            <a:lin ang="5400000" scaled="0"/>
          </a:gradFill>
          <a:latin typeface="+mj-lt"/>
          <a:ea typeface="+mn-ea"/>
          <a:cs typeface="+mn-cs"/>
        </a:defRPr>
      </a:lvl1pPr>
      <a:lvl2pPr marL="584042" marR="0" indent="-241235"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882"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420"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6957"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342"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588"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831"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076"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87" rtl="0" eaLnBrk="1" latinLnBrk="0" hangingPunct="1">
        <a:defRPr sz="1800" kern="1200">
          <a:solidFill>
            <a:schemeClr val="tx1"/>
          </a:solidFill>
          <a:latin typeface="+mn-lt"/>
          <a:ea typeface="+mn-ea"/>
          <a:cs typeface="+mn-cs"/>
        </a:defRPr>
      </a:lvl1pPr>
      <a:lvl2pPr marL="466244" algn="l" defTabSz="932487" rtl="0" eaLnBrk="1" latinLnBrk="0" hangingPunct="1">
        <a:defRPr sz="1800" kern="1200">
          <a:solidFill>
            <a:schemeClr val="tx1"/>
          </a:solidFill>
          <a:latin typeface="+mn-lt"/>
          <a:ea typeface="+mn-ea"/>
          <a:cs typeface="+mn-cs"/>
        </a:defRPr>
      </a:lvl2pPr>
      <a:lvl3pPr marL="932487" algn="l" defTabSz="932487" rtl="0" eaLnBrk="1" latinLnBrk="0" hangingPunct="1">
        <a:defRPr sz="1800" kern="1200">
          <a:solidFill>
            <a:schemeClr val="tx1"/>
          </a:solidFill>
          <a:latin typeface="+mn-lt"/>
          <a:ea typeface="+mn-ea"/>
          <a:cs typeface="+mn-cs"/>
        </a:defRPr>
      </a:lvl3pPr>
      <a:lvl4pPr marL="1398733" algn="l" defTabSz="932487" rtl="0" eaLnBrk="1" latinLnBrk="0" hangingPunct="1">
        <a:defRPr sz="1800" kern="1200">
          <a:solidFill>
            <a:schemeClr val="tx1"/>
          </a:solidFill>
          <a:latin typeface="+mn-lt"/>
          <a:ea typeface="+mn-ea"/>
          <a:cs typeface="+mn-cs"/>
        </a:defRPr>
      </a:lvl4pPr>
      <a:lvl5pPr marL="1864976" algn="l" defTabSz="932487" rtl="0" eaLnBrk="1" latinLnBrk="0" hangingPunct="1">
        <a:defRPr sz="1800" kern="1200">
          <a:solidFill>
            <a:schemeClr val="tx1"/>
          </a:solidFill>
          <a:latin typeface="+mn-lt"/>
          <a:ea typeface="+mn-ea"/>
          <a:cs typeface="+mn-cs"/>
        </a:defRPr>
      </a:lvl5pPr>
      <a:lvl6pPr marL="2331222" algn="l" defTabSz="932487" rtl="0" eaLnBrk="1" latinLnBrk="0" hangingPunct="1">
        <a:defRPr sz="1800" kern="1200">
          <a:solidFill>
            <a:schemeClr val="tx1"/>
          </a:solidFill>
          <a:latin typeface="+mn-lt"/>
          <a:ea typeface="+mn-ea"/>
          <a:cs typeface="+mn-cs"/>
        </a:defRPr>
      </a:lvl6pPr>
      <a:lvl7pPr marL="2797464" algn="l" defTabSz="932487" rtl="0" eaLnBrk="1" latinLnBrk="0" hangingPunct="1">
        <a:defRPr sz="1800" kern="1200">
          <a:solidFill>
            <a:schemeClr val="tx1"/>
          </a:solidFill>
          <a:latin typeface="+mn-lt"/>
          <a:ea typeface="+mn-ea"/>
          <a:cs typeface="+mn-cs"/>
        </a:defRPr>
      </a:lvl7pPr>
      <a:lvl8pPr marL="3263710" algn="l" defTabSz="932487" rtl="0" eaLnBrk="1" latinLnBrk="0" hangingPunct="1">
        <a:defRPr sz="1800" kern="1200">
          <a:solidFill>
            <a:schemeClr val="tx1"/>
          </a:solidFill>
          <a:latin typeface="+mn-lt"/>
          <a:ea typeface="+mn-ea"/>
          <a:cs typeface="+mn-cs"/>
        </a:defRPr>
      </a:lvl8pPr>
      <a:lvl9pPr marL="3729954" algn="l" defTabSz="93248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2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25.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25.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25.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2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25.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25.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25.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09.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0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25.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0.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26.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6.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1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1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25.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1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12.xml"/><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8.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5.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5.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5.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5.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25.xml"/></Relationships>
</file>

<file path=ppt/slides/_rels/slide46.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60.emf"/><Relationship Id="rId2" Type="http://schemas.openxmlformats.org/officeDocument/2006/relationships/image" Target="../media/image55.emf"/><Relationship Id="rId1" Type="http://schemas.openxmlformats.org/officeDocument/2006/relationships/slideLayout" Target="../slideLayouts/slideLayout79.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99.xml"/><Relationship Id="rId5" Type="http://schemas.openxmlformats.org/officeDocument/2006/relationships/image" Target="../media/image62.png"/><Relationship Id="rId4" Type="http://schemas.openxmlformats.org/officeDocument/2006/relationships/hyperlink" Target="http://myignite.microsoft.com/"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9.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0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43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3" y="1286686"/>
            <a:ext cx="5485621" cy="2015915"/>
          </a:xfrm>
        </p:spPr>
        <p:txBody>
          <a:bodyPr/>
          <a:lstStyle/>
          <a:p>
            <a:r>
              <a:rPr lang="en-US" dirty="0" smtClean="0"/>
              <a:t>Baby Incubators</a:t>
            </a:r>
            <a:endParaRPr lang="en-US" dirty="0"/>
          </a:p>
        </p:txBody>
      </p:sp>
      <p:pic>
        <p:nvPicPr>
          <p:cNvPr id="4" name="Picture Placeholder 2"/>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a:xfrm>
            <a:off x="6590651" y="932602"/>
            <a:ext cx="4855907" cy="4981630"/>
          </a:xfrm>
          <a:blipFill>
            <a:blip r:embed="rId4"/>
            <a:stretch>
              <a:fillRect/>
            </a:stretch>
          </a:blipFill>
        </p:spPr>
      </p:pic>
    </p:spTree>
    <p:extLst>
      <p:ext uri="{BB962C8B-B14F-4D97-AF65-F5344CB8AC3E}">
        <p14:creationId xmlns:p14="http://schemas.microsoft.com/office/powerpoint/2010/main" val="228084497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3" y="1286685"/>
            <a:ext cx="5485621" cy="2929702"/>
          </a:xfrm>
        </p:spPr>
        <p:txBody>
          <a:bodyPr/>
          <a:lstStyle/>
          <a:p>
            <a:r>
              <a:rPr lang="en-US" dirty="0"/>
              <a:t>Premature Babies </a:t>
            </a:r>
            <a:r>
              <a:rPr lang="en-US" dirty="0" smtClean="0"/>
              <a:t>You May Know…</a:t>
            </a:r>
            <a:endParaRPr lang="en-US" dirty="0"/>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a:xfrm>
            <a:off x="7100774" y="1044965"/>
            <a:ext cx="4354740" cy="4898976"/>
          </a:xfrm>
        </p:spPr>
      </p:pic>
    </p:spTree>
    <p:extLst>
      <p:ext uri="{BB962C8B-B14F-4D97-AF65-F5344CB8AC3E}">
        <p14:creationId xmlns:p14="http://schemas.microsoft.com/office/powerpoint/2010/main" val="195856742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3" y="1286686"/>
            <a:ext cx="5485621" cy="1102129"/>
          </a:xfrm>
        </p:spPr>
        <p:txBody>
          <a:bodyPr/>
          <a:lstStyle/>
          <a:p>
            <a:r>
              <a:rPr lang="en-US" dirty="0"/>
              <a:t>Albert</a:t>
            </a:r>
            <a:r>
              <a:rPr lang="en-US" b="1" dirty="0"/>
              <a:t> </a:t>
            </a:r>
            <a:r>
              <a:rPr lang="en-US" dirty="0" smtClean="0"/>
              <a:t>Einstein</a:t>
            </a:r>
            <a:endParaRPr lang="en-US" dirty="0"/>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a:ext>
            </a:extLst>
          </a:blip>
          <a:stretch>
            <a:fillRect/>
          </a:stretch>
        </p:blipFill>
        <p:spPr>
          <a:xfrm>
            <a:off x="7205272" y="764059"/>
            <a:ext cx="4511135" cy="5584384"/>
          </a:xfrm>
        </p:spPr>
      </p:pic>
    </p:spTree>
    <p:extLst>
      <p:ext uri="{BB962C8B-B14F-4D97-AF65-F5344CB8AC3E}">
        <p14:creationId xmlns:p14="http://schemas.microsoft.com/office/powerpoint/2010/main" val="88581025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3" y="1286686"/>
            <a:ext cx="5485621" cy="3021976"/>
          </a:xfrm>
        </p:spPr>
        <p:txBody>
          <a:bodyPr/>
          <a:lstStyle/>
          <a:p>
            <a:r>
              <a:rPr lang="en-US" sz="6731" dirty="0"/>
              <a:t>Sir Isaac Newton</a:t>
            </a:r>
            <a:br>
              <a:rPr lang="en-US" sz="6731" dirty="0"/>
            </a:br>
            <a:endParaRPr lang="en-US" dirty="0"/>
          </a:p>
        </p:txBody>
      </p:sp>
      <p:pic>
        <p:nvPicPr>
          <p:cNvPr id="5" name="Picture Placeholder 4"/>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6516119" y="561809"/>
            <a:ext cx="5428827" cy="5797871"/>
          </a:xfrm>
        </p:spPr>
      </p:pic>
    </p:spTree>
    <p:extLst>
      <p:ext uri="{BB962C8B-B14F-4D97-AF65-F5344CB8AC3E}">
        <p14:creationId xmlns:p14="http://schemas.microsoft.com/office/powerpoint/2010/main" val="54253388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3" y="1286686"/>
            <a:ext cx="5485621" cy="1102129"/>
          </a:xfrm>
        </p:spPr>
        <p:txBody>
          <a:bodyPr/>
          <a:lstStyle/>
          <a:p>
            <a:r>
              <a:rPr lang="en-US" dirty="0" smtClean="0"/>
              <a:t>and </a:t>
            </a:r>
            <a:r>
              <a:rPr lang="en-US" dirty="0"/>
              <a:t>Beth Allen</a:t>
            </a:r>
          </a:p>
        </p:txBody>
      </p:sp>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a:xfrm>
            <a:off x="7377151" y="1011255"/>
            <a:ext cx="4308074" cy="4846477"/>
          </a:xfrm>
          <a:blipFill>
            <a:blip r:embed="rId4"/>
            <a:stretch>
              <a:fillRect/>
            </a:stretch>
          </a:blipFill>
        </p:spPr>
      </p:pic>
    </p:spTree>
    <p:extLst>
      <p:ext uri="{BB962C8B-B14F-4D97-AF65-F5344CB8AC3E}">
        <p14:creationId xmlns:p14="http://schemas.microsoft.com/office/powerpoint/2010/main" val="3343111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3" y="1286686"/>
            <a:ext cx="5485621" cy="1102129"/>
          </a:xfrm>
        </p:spPr>
        <p:txBody>
          <a:bodyPr/>
          <a:lstStyle/>
          <a:p>
            <a:r>
              <a:rPr lang="en-US" dirty="0"/>
              <a:t>Martin </a:t>
            </a:r>
            <a:r>
              <a:rPr lang="en-US" dirty="0" err="1"/>
              <a:t>Couney</a:t>
            </a:r>
            <a:endParaRPr lang="en-US" dirty="0"/>
          </a:p>
        </p:txBody>
      </p:sp>
      <p:pic>
        <p:nvPicPr>
          <p:cNvPr id="3" name="Picture Placeholder 2"/>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6770431" y="905157"/>
            <a:ext cx="4893612" cy="5020312"/>
          </a:xfrm>
          <a:blipFill>
            <a:blip r:embed="rId4"/>
            <a:stretch>
              <a:fillRect/>
            </a:stretch>
          </a:blipFill>
        </p:spPr>
      </p:pic>
    </p:spTree>
    <p:extLst>
      <p:ext uri="{BB962C8B-B14F-4D97-AF65-F5344CB8AC3E}">
        <p14:creationId xmlns:p14="http://schemas.microsoft.com/office/powerpoint/2010/main" val="31207425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402" y="1286686"/>
            <a:ext cx="7499029" cy="1098506"/>
          </a:xfrm>
        </p:spPr>
        <p:txBody>
          <a:bodyPr/>
          <a:lstStyle/>
          <a:p>
            <a:r>
              <a:rPr lang="en-US" dirty="0"/>
              <a:t>Coney Island 1903</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2" y="3302601"/>
            <a:ext cx="12404448" cy="2607541"/>
          </a:xfrm>
          <a:prstGeom prst="rect">
            <a:avLst/>
          </a:prstGeom>
        </p:spPr>
      </p:pic>
    </p:spTree>
    <p:extLst>
      <p:ext uri="{BB962C8B-B14F-4D97-AF65-F5344CB8AC3E}">
        <p14:creationId xmlns:p14="http://schemas.microsoft.com/office/powerpoint/2010/main" val="295621569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3" y="1286686"/>
            <a:ext cx="5485621" cy="1102129"/>
          </a:xfrm>
        </p:spPr>
        <p:txBody>
          <a:bodyPr/>
          <a:lstStyle/>
          <a:p>
            <a:r>
              <a:rPr lang="en-US" dirty="0"/>
              <a:t>Beth Allen</a:t>
            </a:r>
          </a:p>
        </p:txBody>
      </p:sp>
      <p:pic>
        <p:nvPicPr>
          <p:cNvPr id="3" name="Picture Placeholder 2"/>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7107516" y="1286685"/>
            <a:ext cx="4045413" cy="4150152"/>
          </a:xfrm>
          <a:blipFill>
            <a:blip r:embed="rId4"/>
            <a:stretch>
              <a:fillRect/>
            </a:stretch>
          </a:blipFill>
        </p:spPr>
      </p:pic>
    </p:spTree>
    <p:extLst>
      <p:ext uri="{BB962C8B-B14F-4D97-AF65-F5344CB8AC3E}">
        <p14:creationId xmlns:p14="http://schemas.microsoft.com/office/powerpoint/2010/main" val="341170373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made the difference?</a:t>
            </a:r>
            <a:endParaRPr lang="en-US" dirty="0"/>
          </a:p>
        </p:txBody>
      </p:sp>
      <p:sp>
        <p:nvSpPr>
          <p:cNvPr id="3" name="Subtitle 2"/>
          <p:cNvSpPr>
            <a:spLocks noGrp="1"/>
          </p:cNvSpPr>
          <p:nvPr>
            <p:ph type="subTitle" idx="1"/>
          </p:nvPr>
        </p:nvSpPr>
        <p:spPr>
          <a:xfrm>
            <a:off x="1555221" y="3673745"/>
            <a:ext cx="9326033" cy="1356064"/>
          </a:xfrm>
        </p:spPr>
        <p:txBody>
          <a:bodyPr/>
          <a:lstStyle/>
          <a:p>
            <a:r>
              <a:rPr lang="en-US" dirty="0" smtClean="0"/>
              <a:t>changes </a:t>
            </a:r>
            <a:r>
              <a:rPr lang="en-US" dirty="0"/>
              <a:t>in the way we </a:t>
            </a:r>
            <a:r>
              <a:rPr lang="en-US" dirty="0" smtClean="0"/>
              <a:t>live, </a:t>
            </a:r>
            <a:endParaRPr lang="en-US" dirty="0"/>
          </a:p>
          <a:p>
            <a:r>
              <a:rPr lang="en-US" dirty="0" smtClean="0"/>
              <a:t>treat </a:t>
            </a:r>
            <a:r>
              <a:rPr lang="en-US" dirty="0"/>
              <a:t>diseases and </a:t>
            </a:r>
            <a:r>
              <a:rPr lang="en-US" dirty="0" smtClean="0"/>
              <a:t>conditions, and</a:t>
            </a:r>
            <a:endParaRPr lang="en-US" dirty="0"/>
          </a:p>
          <a:p>
            <a:r>
              <a:rPr lang="en-US" dirty="0" smtClean="0"/>
              <a:t>how </a:t>
            </a:r>
            <a:r>
              <a:rPr lang="en-US" dirty="0"/>
              <a:t>we </a:t>
            </a:r>
            <a:r>
              <a:rPr lang="en-US" dirty="0" smtClean="0"/>
              <a:t>use </a:t>
            </a:r>
            <a:r>
              <a:rPr lang="en-US" dirty="0"/>
              <a:t>technology </a:t>
            </a:r>
          </a:p>
        </p:txBody>
      </p:sp>
    </p:spTree>
    <p:extLst>
      <p:ext uri="{BB962C8B-B14F-4D97-AF65-F5344CB8AC3E}">
        <p14:creationId xmlns:p14="http://schemas.microsoft.com/office/powerpoint/2010/main" val="22185832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361194" y="564694"/>
            <a:ext cx="11887878" cy="917575"/>
          </a:xfrm>
        </p:spPr>
        <p:txBody>
          <a:bodyPr/>
          <a:lstStyle/>
          <a:p>
            <a:r>
              <a:rPr lang="en-US" dirty="0"/>
              <a:t>What made </a:t>
            </a:r>
            <a:r>
              <a:rPr lang="en-US" dirty="0" smtClean="0"/>
              <a:t>the difference?</a:t>
            </a:r>
            <a:br>
              <a:rPr lang="en-US" dirty="0" smtClean="0"/>
            </a:br>
            <a:endParaRPr lang="en-US" dirty="0"/>
          </a:p>
        </p:txBody>
      </p:sp>
      <p:sp>
        <p:nvSpPr>
          <p:cNvPr id="2" name="Text Placeholder 1"/>
          <p:cNvSpPr>
            <a:spLocks noGrp="1"/>
          </p:cNvSpPr>
          <p:nvPr>
            <p:ph type="body" sz="quarter" idx="10"/>
          </p:nvPr>
        </p:nvSpPr>
        <p:spPr>
          <a:xfrm>
            <a:off x="3321985" y="2910460"/>
            <a:ext cx="5569715" cy="742187"/>
          </a:xfrm>
        </p:spPr>
        <p:txBody>
          <a:bodyPr/>
          <a:lstStyle/>
          <a:p>
            <a:r>
              <a:rPr lang="en-US" dirty="0"/>
              <a:t>Desire to make changes</a:t>
            </a:r>
          </a:p>
        </p:txBody>
      </p:sp>
    </p:spTree>
    <p:extLst>
      <p:ext uri="{BB962C8B-B14F-4D97-AF65-F5344CB8AC3E}">
        <p14:creationId xmlns:p14="http://schemas.microsoft.com/office/powerpoint/2010/main" val="4510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 Lync Customer </a:t>
            </a:r>
            <a:r>
              <a:rPr lang="en-US" dirty="0" smtClean="0"/>
              <a:t>Story—Intermountain </a:t>
            </a:r>
            <a:r>
              <a:rPr lang="en-US" dirty="0"/>
              <a:t>Healthcare </a:t>
            </a:r>
          </a:p>
        </p:txBody>
      </p:sp>
      <p:sp>
        <p:nvSpPr>
          <p:cNvPr id="5" name="Text Placeholder 4"/>
          <p:cNvSpPr>
            <a:spLocks noGrp="1"/>
          </p:cNvSpPr>
          <p:nvPr>
            <p:ph type="body" sz="quarter" idx="12"/>
          </p:nvPr>
        </p:nvSpPr>
        <p:spPr/>
        <p:txBody>
          <a:bodyPr/>
          <a:lstStyle/>
          <a:p>
            <a:r>
              <a:rPr lang="en-US" dirty="0"/>
              <a:t>Lonnie Buchanan and Tee Jay Harrison</a:t>
            </a:r>
          </a:p>
        </p:txBody>
      </p:sp>
      <p:sp>
        <p:nvSpPr>
          <p:cNvPr id="6" name="Text Placeholder 5"/>
          <p:cNvSpPr>
            <a:spLocks noGrp="1"/>
          </p:cNvSpPr>
          <p:nvPr>
            <p:ph type="body" sz="quarter" idx="13"/>
          </p:nvPr>
        </p:nvSpPr>
        <p:spPr/>
        <p:txBody>
          <a:bodyPr/>
          <a:lstStyle/>
          <a:p>
            <a:r>
              <a:rPr lang="en-US" dirty="0" smtClean="0"/>
              <a:t>BRK2147</a:t>
            </a:r>
            <a:endParaRPr lang="en-US" dirty="0"/>
          </a:p>
        </p:txBody>
      </p:sp>
    </p:spTree>
    <p:extLst>
      <p:ext uri="{BB962C8B-B14F-4D97-AF65-F5344CB8AC3E}">
        <p14:creationId xmlns:p14="http://schemas.microsoft.com/office/powerpoint/2010/main" val="28435225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Next Phase of Healthcare…</a:t>
            </a:r>
            <a:endParaRPr lang="en-US" dirty="0"/>
          </a:p>
        </p:txBody>
      </p:sp>
    </p:spTree>
    <p:extLst>
      <p:ext uri="{BB962C8B-B14F-4D97-AF65-F5344CB8AC3E}">
        <p14:creationId xmlns:p14="http://schemas.microsoft.com/office/powerpoint/2010/main" val="29431566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1037108" y="1632055"/>
            <a:ext cx="10362259" cy="1554339"/>
          </a:xfrm>
        </p:spPr>
        <p:txBody>
          <a:bodyPr>
            <a:normAutofit lnSpcReduction="10000"/>
          </a:bodyPr>
          <a:lstStyle/>
          <a:p>
            <a:pPr>
              <a:lnSpc>
                <a:spcPct val="120000"/>
              </a:lnSpc>
              <a:defRPr/>
            </a:pPr>
            <a:r>
              <a:rPr lang="en-US" sz="3807" i="1" dirty="0">
                <a:solidFill>
                  <a:srgbClr val="FFFFFF"/>
                </a:solidFill>
              </a:rPr>
              <a:t>Intermountain Healthcare will be a nationally recognized leader in the use of </a:t>
            </a:r>
            <a:r>
              <a:rPr lang="en-US" sz="3807" i="1" dirty="0" err="1">
                <a:solidFill>
                  <a:srgbClr val="FFFFFF"/>
                </a:solidFill>
              </a:rPr>
              <a:t>TeleHealth</a:t>
            </a:r>
            <a:r>
              <a:rPr lang="en-US" sz="3807" i="1" dirty="0">
                <a:solidFill>
                  <a:srgbClr val="FFFFFF"/>
                </a:solidFill>
              </a:rPr>
              <a:t> to</a:t>
            </a:r>
          </a:p>
        </p:txBody>
      </p:sp>
      <p:sp>
        <p:nvSpPr>
          <p:cNvPr id="2" name="Title 1"/>
          <p:cNvSpPr>
            <a:spLocks noGrp="1"/>
          </p:cNvSpPr>
          <p:nvPr>
            <p:ph type="title"/>
          </p:nvPr>
        </p:nvSpPr>
        <p:spPr/>
        <p:txBody>
          <a:bodyPr/>
          <a:lstStyle/>
          <a:p>
            <a:r>
              <a:rPr lang="en-US" sz="5439" dirty="0">
                <a:solidFill>
                  <a:srgbClr val="FFFFFF"/>
                </a:solidFill>
                <a:latin typeface="Calibri" panose="020F0502020204030204" pitchFamily="34" charset="0"/>
              </a:rPr>
              <a:t>The Vision</a:t>
            </a:r>
            <a:endParaRPr lang="en-US" sz="7343" dirty="0">
              <a:solidFill>
                <a:srgbClr val="FFFFFF"/>
              </a:solidFill>
              <a:latin typeface="Calibri" panose="020F0502020204030204" pitchFamily="34" charset="0"/>
            </a:endParaRPr>
          </a:p>
        </p:txBody>
      </p:sp>
      <p:sp>
        <p:nvSpPr>
          <p:cNvPr id="4" name="TextBox 3"/>
          <p:cNvSpPr txBox="1"/>
          <p:nvPr/>
        </p:nvSpPr>
        <p:spPr>
          <a:xfrm>
            <a:off x="933485" y="3001640"/>
            <a:ext cx="9636901" cy="1528187"/>
          </a:xfrm>
          <a:prstGeom prst="rect">
            <a:avLst/>
          </a:prstGeom>
          <a:noFill/>
        </p:spPr>
        <p:txBody>
          <a:bodyPr wrap="square" rtlCol="0">
            <a:spAutoFit/>
          </a:bodyPr>
          <a:lstStyle/>
          <a:p>
            <a:pPr marL="621716" defTabSz="932597" fontAlgn="base">
              <a:lnSpc>
                <a:spcPct val="120000"/>
              </a:lnSpc>
              <a:spcBef>
                <a:spcPct val="20000"/>
              </a:spcBef>
              <a:spcAft>
                <a:spcPct val="20000"/>
              </a:spcAft>
              <a:buClr>
                <a:srgbClr val="70AD47"/>
              </a:buClr>
              <a:buSzPct val="85000"/>
              <a:defRPr/>
            </a:pPr>
            <a:r>
              <a:rPr lang="en-US" sz="3807" i="1" kern="0" dirty="0">
                <a:solidFill>
                  <a:srgbClr val="FFFFFF"/>
                </a:solidFill>
                <a:latin typeface="Calibri" panose="020F0502020204030204" pitchFamily="34" charset="0"/>
              </a:rPr>
              <a:t>improve clinical quality, improve health, and improve affordability.</a:t>
            </a:r>
          </a:p>
        </p:txBody>
      </p:sp>
    </p:spTree>
    <p:extLst>
      <p:ext uri="{BB962C8B-B14F-4D97-AF65-F5344CB8AC3E}">
        <p14:creationId xmlns:p14="http://schemas.microsoft.com/office/powerpoint/2010/main" val="586203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3000"/>
                                  </p:stCondLst>
                                  <p:iterate type="wd">
                                    <p:tmPct val="15000"/>
                                  </p:iterate>
                                  <p:childTnLst>
                                    <p:animEffect transition="out" filter="fade">
                                      <p:cBhvr>
                                        <p:cTn id="6" dur="1000" tmFilter="0, 0; .2, .5; .8, .5; 1, 0"/>
                                        <p:tgtEl>
                                          <p:spTgt spid="4">
                                            <p:txEl>
                                              <p:pRg st="0" end="0"/>
                                            </p:txEl>
                                          </p:spTgt>
                                        </p:tgtEl>
                                      </p:cBhvr>
                                    </p:animEffect>
                                    <p:animScale>
                                      <p:cBhvr>
                                        <p:cTn id="7" dur="500" autoRev="1" fill="hold"/>
                                        <p:tgtEl>
                                          <p:spTgt spid="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Why</a:t>
            </a:r>
            <a:r>
              <a:rPr lang="en-US" dirty="0"/>
              <a:t>?</a:t>
            </a:r>
          </a:p>
        </p:txBody>
      </p:sp>
      <p:sp>
        <p:nvSpPr>
          <p:cNvPr id="6" name="Text Placeholder 5"/>
          <p:cNvSpPr>
            <a:spLocks noGrp="1"/>
          </p:cNvSpPr>
          <p:nvPr>
            <p:ph type="body" sz="quarter" idx="10"/>
          </p:nvPr>
        </p:nvSpPr>
        <p:spPr>
          <a:xfrm>
            <a:off x="275481" y="1212849"/>
            <a:ext cx="11885514" cy="1080679"/>
          </a:xfrm>
        </p:spPr>
        <p:txBody>
          <a:bodyPr/>
          <a:lstStyle/>
          <a:p>
            <a:r>
              <a:rPr lang="en-US" dirty="0" smtClean="0"/>
              <a:t>Changes in the way we live </a:t>
            </a:r>
          </a:p>
          <a:p>
            <a:pPr lvl="1"/>
            <a:r>
              <a:rPr lang="en-US" dirty="0" smtClean="0"/>
              <a:t>Advances in Living Conditions</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3214" y="2154408"/>
            <a:ext cx="6764184" cy="4507796"/>
          </a:xfrm>
          <a:prstGeom prst="rect">
            <a:avLst/>
          </a:prstGeom>
        </p:spPr>
      </p:pic>
    </p:spTree>
    <p:extLst>
      <p:ext uri="{BB962C8B-B14F-4D97-AF65-F5344CB8AC3E}">
        <p14:creationId xmlns:p14="http://schemas.microsoft.com/office/powerpoint/2010/main" val="272295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Why</a:t>
            </a:r>
            <a:r>
              <a:rPr lang="en-US" dirty="0"/>
              <a:t>?</a:t>
            </a:r>
          </a:p>
        </p:txBody>
      </p:sp>
      <p:sp>
        <p:nvSpPr>
          <p:cNvPr id="6" name="Text Placeholder 5"/>
          <p:cNvSpPr>
            <a:spLocks noGrp="1"/>
          </p:cNvSpPr>
          <p:nvPr>
            <p:ph type="body" sz="quarter" idx="10"/>
          </p:nvPr>
        </p:nvSpPr>
        <p:spPr>
          <a:xfrm>
            <a:off x="275481" y="1212849"/>
            <a:ext cx="11885514" cy="2096091"/>
          </a:xfrm>
        </p:spPr>
        <p:txBody>
          <a:bodyPr/>
          <a:lstStyle/>
          <a:p>
            <a:r>
              <a:rPr lang="en-US" dirty="0" smtClean="0"/>
              <a:t>Changes in the way we live </a:t>
            </a:r>
          </a:p>
          <a:p>
            <a:pPr lvl="1"/>
            <a:r>
              <a:rPr lang="en-US" dirty="0" smtClean="0"/>
              <a:t>Advances in Living Conditions</a:t>
            </a:r>
            <a:endParaRPr lang="en-US" dirty="0"/>
          </a:p>
          <a:p>
            <a:r>
              <a:rPr lang="en-US" dirty="0" smtClean="0"/>
              <a:t>Changes in how we treat diseases and conditions</a:t>
            </a:r>
          </a:p>
          <a:p>
            <a:pPr lvl="1"/>
            <a:r>
              <a:rPr lang="en-US" dirty="0" smtClean="0"/>
              <a:t>Advances in Treatment, Drugs and Vaccinations</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9657" y="3071535"/>
            <a:ext cx="5395710" cy="3597140"/>
          </a:xfrm>
          <a:prstGeom prst="rect">
            <a:avLst/>
          </a:prstGeom>
        </p:spPr>
      </p:pic>
    </p:spTree>
    <p:extLst>
      <p:ext uri="{BB962C8B-B14F-4D97-AF65-F5344CB8AC3E}">
        <p14:creationId xmlns:p14="http://schemas.microsoft.com/office/powerpoint/2010/main" val="310848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Why</a:t>
            </a:r>
            <a:r>
              <a:rPr lang="en-US" dirty="0"/>
              <a:t>?</a:t>
            </a:r>
          </a:p>
        </p:txBody>
      </p:sp>
      <p:sp>
        <p:nvSpPr>
          <p:cNvPr id="6" name="Text Placeholder 5"/>
          <p:cNvSpPr>
            <a:spLocks noGrp="1"/>
          </p:cNvSpPr>
          <p:nvPr>
            <p:ph type="body" sz="quarter" idx="10"/>
          </p:nvPr>
        </p:nvSpPr>
        <p:spPr>
          <a:xfrm>
            <a:off x="275481" y="1212849"/>
            <a:ext cx="11885514" cy="3111505"/>
          </a:xfrm>
        </p:spPr>
        <p:txBody>
          <a:bodyPr/>
          <a:lstStyle/>
          <a:p>
            <a:r>
              <a:rPr lang="en-US" dirty="0" smtClean="0"/>
              <a:t>Changes in the way we live </a:t>
            </a:r>
          </a:p>
          <a:p>
            <a:pPr lvl="1"/>
            <a:r>
              <a:rPr lang="en-US" dirty="0" smtClean="0"/>
              <a:t>Advances in Living Conditions</a:t>
            </a:r>
            <a:endParaRPr lang="en-US" dirty="0"/>
          </a:p>
          <a:p>
            <a:r>
              <a:rPr lang="en-US" dirty="0" smtClean="0"/>
              <a:t>Changes in how we treat diseases and conditions</a:t>
            </a:r>
          </a:p>
          <a:p>
            <a:pPr lvl="1"/>
            <a:r>
              <a:rPr lang="en-US" dirty="0" smtClean="0"/>
              <a:t>Advances in Treatment, Drugs and Vaccinations</a:t>
            </a:r>
            <a:endParaRPr lang="en-US" dirty="0"/>
          </a:p>
          <a:p>
            <a:r>
              <a:rPr lang="en-US" dirty="0" smtClean="0"/>
              <a:t>Changes in how we use technology </a:t>
            </a:r>
          </a:p>
          <a:p>
            <a:pPr lvl="1"/>
            <a:r>
              <a:rPr lang="en-US" dirty="0" smtClean="0"/>
              <a:t>Advances in Technology and Science</a:t>
            </a:r>
            <a:endParaRPr lang="en-US" dirty="0"/>
          </a:p>
        </p:txBody>
      </p:sp>
    </p:spTree>
    <p:extLst>
      <p:ext uri="{BB962C8B-B14F-4D97-AF65-F5344CB8AC3E}">
        <p14:creationId xmlns:p14="http://schemas.microsoft.com/office/powerpoint/2010/main" val="277289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dirty="0" err="1" smtClean="0"/>
              <a:t>TeleHealth</a:t>
            </a:r>
            <a:r>
              <a:rPr lang="en-US" dirty="0" smtClean="0"/>
              <a:t>?</a:t>
            </a:r>
            <a:endParaRPr lang="en-US" dirty="0"/>
          </a:p>
        </p:txBody>
      </p:sp>
      <p:sp>
        <p:nvSpPr>
          <p:cNvPr id="3" name="Text Placeholder 2"/>
          <p:cNvSpPr>
            <a:spLocks noGrp="1"/>
          </p:cNvSpPr>
          <p:nvPr>
            <p:ph type="body" sz="quarter" idx="10"/>
          </p:nvPr>
        </p:nvSpPr>
        <p:spPr>
          <a:xfrm>
            <a:off x="275481" y="1277171"/>
            <a:ext cx="11885514" cy="1972950"/>
          </a:xfrm>
        </p:spPr>
        <p:txBody>
          <a:bodyPr/>
          <a:lstStyle/>
          <a:p>
            <a:r>
              <a:rPr lang="en-US" dirty="0"/>
              <a:t>By 2018, 40% of primary care encounters in the U.S. will be delivered virtually</a:t>
            </a:r>
            <a:r>
              <a:rPr lang="en-US" dirty="0" smtClean="0"/>
              <a:t>.</a:t>
            </a:r>
          </a:p>
          <a:p>
            <a:endParaRPr lang="en-US" dirty="0"/>
          </a:p>
        </p:txBody>
      </p:sp>
      <p:sp>
        <p:nvSpPr>
          <p:cNvPr id="4" name="Text Placeholder 2"/>
          <p:cNvSpPr txBox="1">
            <a:spLocks/>
          </p:cNvSpPr>
          <p:nvPr/>
        </p:nvSpPr>
        <p:spPr>
          <a:xfrm>
            <a:off x="4010004" y="2567117"/>
            <a:ext cx="7968758" cy="505385"/>
          </a:xfrm>
          <a:prstGeom prst="rect">
            <a:avLst/>
          </a:prstGeom>
        </p:spPr>
        <p:txBody>
          <a:bodyPr vert="horz" wrap="square" lIns="149217" tIns="93260" rIns="149217" bIns="93260" rtlCol="0">
            <a:spAutoFit/>
          </a:bodyPr>
          <a:lstStyle>
            <a:lvl1pPr marL="0"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3921" kern="1200" spc="0" baseline="0">
                <a:gradFill>
                  <a:gsLst>
                    <a:gs pos="20354">
                      <a:schemeClr val="tx2"/>
                    </a:gs>
                    <a:gs pos="40000">
                      <a:schemeClr val="tx2"/>
                    </a:gs>
                  </a:gsLst>
                  <a:lin ang="5400000" scaled="0"/>
                </a:gradFill>
                <a:latin typeface="+mj-lt"/>
                <a:ea typeface="+mn-ea"/>
                <a:cs typeface="+mn-cs"/>
              </a:defRPr>
            </a:lvl1pPr>
            <a:lvl2pPr marL="0" marR="0" indent="0" algn="l" defTabSz="914293" rtl="0" eaLnBrk="1" fontAlgn="auto" latinLnBrk="0" hangingPunct="1">
              <a:lnSpc>
                <a:spcPct val="90000"/>
              </a:lnSpc>
              <a:spcBef>
                <a:spcPct val="20000"/>
              </a:spcBef>
              <a:spcAft>
                <a:spcPts val="0"/>
              </a:spcAft>
              <a:buClr>
                <a:schemeClr val="tx1"/>
              </a:buClr>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79"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961" kern="1200" spc="0" baseline="0">
                <a:gradFill>
                  <a:gsLst>
                    <a:gs pos="1250">
                      <a:schemeClr val="tx1"/>
                    </a:gs>
                    <a:gs pos="100000">
                      <a:schemeClr val="tx1"/>
                    </a:gs>
                  </a:gsLst>
                  <a:lin ang="5400000" scaled="0"/>
                </a:gradFill>
                <a:latin typeface="+mn-lt"/>
                <a:ea typeface="+mn-ea"/>
                <a:cs typeface="+mn-cs"/>
              </a:defRPr>
            </a:lvl3pPr>
            <a:lvl4pPr marL="448157"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765" kern="1200" spc="0" baseline="0">
                <a:gradFill>
                  <a:gsLst>
                    <a:gs pos="1250">
                      <a:schemeClr val="tx1"/>
                    </a:gs>
                    <a:gs pos="100000">
                      <a:schemeClr val="tx1"/>
                    </a:gs>
                  </a:gsLst>
                  <a:lin ang="5400000" scaled="0"/>
                </a:gradFill>
                <a:latin typeface="+mn-lt"/>
                <a:ea typeface="+mn-ea"/>
                <a:cs typeface="+mn-cs"/>
              </a:defRPr>
            </a:lvl4pPr>
            <a:lvl5pPr marL="672236"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765" kern="1200" spc="0" baseline="0">
                <a:gradFill>
                  <a:gsLst>
                    <a:gs pos="1250">
                      <a:schemeClr val="tx1"/>
                    </a:gs>
                    <a:gs pos="100000">
                      <a:schemeClr val="tx1"/>
                    </a:gs>
                  </a:gsLst>
                  <a:lin ang="5400000" scaled="0"/>
                </a:gradFill>
                <a:latin typeface="+mn-lt"/>
                <a:ea typeface="+mn-ea"/>
                <a:cs typeface="+mn-cs"/>
              </a:defRPr>
            </a:lvl5pPr>
            <a:lvl6pPr marL="2514307"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456"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602"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750"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r">
              <a:buClr>
                <a:srgbClr val="FFFFFF"/>
              </a:buClr>
            </a:pPr>
            <a:r>
              <a:rPr lang="en-US" sz="1122" dirty="0">
                <a:gradFill>
                  <a:gsLst>
                    <a:gs pos="20354">
                      <a:srgbClr val="47D8FF"/>
                    </a:gs>
                    <a:gs pos="40000">
                      <a:srgbClr val="47D8FF"/>
                    </a:gs>
                  </a:gsLst>
                  <a:lin ang="5400000" scaled="0"/>
                </a:gradFill>
              </a:rPr>
              <a:t>Gartner, Predicts 2015: Healthcare Delivery Organizations Will Stand on IT to Climb Bigger Mountains , G00270789, 02 December 2014, Vi Shaffer, Thomas J. Handler, M.D., Laura Craft, Melanie A. Meyer, Barry Runyon, Zafar </a:t>
            </a:r>
            <a:r>
              <a:rPr lang="en-US" sz="1122" dirty="0" err="1">
                <a:gradFill>
                  <a:gsLst>
                    <a:gs pos="20354">
                      <a:srgbClr val="47D8FF"/>
                    </a:gs>
                    <a:gs pos="40000">
                      <a:srgbClr val="47D8FF"/>
                    </a:gs>
                  </a:gsLst>
                  <a:lin ang="5400000" scaled="0"/>
                </a:gradFill>
              </a:rPr>
              <a:t>Chaudry</a:t>
            </a:r>
            <a:r>
              <a:rPr lang="en-US" sz="1122" dirty="0">
                <a:gradFill>
                  <a:gsLst>
                    <a:gs pos="20354">
                      <a:srgbClr val="47D8FF"/>
                    </a:gs>
                    <a:gs pos="40000">
                      <a:srgbClr val="47D8FF"/>
                    </a:gs>
                  </a:gsLst>
                  <a:lin ang="5400000" scaled="0"/>
                </a:gradFill>
              </a:rPr>
              <a:t>, M.D. </a:t>
            </a:r>
            <a:endParaRPr lang="en-US" sz="2856" dirty="0">
              <a:gradFill>
                <a:gsLst>
                  <a:gs pos="20354">
                    <a:srgbClr val="47D8FF"/>
                  </a:gs>
                  <a:gs pos="40000">
                    <a:srgbClr val="47D8FF"/>
                  </a:gs>
                </a:gsLst>
                <a:lin ang="5400000" scaled="0"/>
              </a:gradFill>
            </a:endParaRPr>
          </a:p>
        </p:txBody>
      </p:sp>
    </p:spTree>
    <p:extLst>
      <p:ext uri="{BB962C8B-B14F-4D97-AF65-F5344CB8AC3E}">
        <p14:creationId xmlns:p14="http://schemas.microsoft.com/office/powerpoint/2010/main" val="267255250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Tommy’s Story</a:t>
            </a:r>
            <a:endParaRPr lang="en-US" dirty="0"/>
          </a:p>
        </p:txBody>
      </p:sp>
    </p:spTree>
    <p:extLst>
      <p:ext uri="{BB962C8B-B14F-4D97-AF65-F5344CB8AC3E}">
        <p14:creationId xmlns:p14="http://schemas.microsoft.com/office/powerpoint/2010/main" val="12390649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Craniofacial Clinics</a:t>
            </a:r>
            <a:endParaRPr lang="en-US" dirty="0"/>
          </a:p>
        </p:txBody>
      </p:sp>
      <p:pic>
        <p:nvPicPr>
          <p:cNvPr id="5" name="Picture Placeholder 4"/>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50211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3" y="1241426"/>
            <a:ext cx="5485621" cy="1102129"/>
          </a:xfrm>
        </p:spPr>
        <p:txBody>
          <a:bodyPr/>
          <a:lstStyle/>
          <a:p>
            <a:r>
              <a:rPr lang="en-US" dirty="0" err="1" smtClean="0"/>
              <a:t>Telestroke</a:t>
            </a:r>
            <a:endParaRPr lang="en-US" dirty="0"/>
          </a:p>
        </p:txBody>
      </p:sp>
      <p:pic>
        <p:nvPicPr>
          <p:cNvPr id="4" name="Picture Placeholder 3"/>
          <p:cNvPicPr>
            <a:picLocks noGrp="1" noChangeAspect="1"/>
          </p:cNvPicPr>
          <p:nvPr>
            <p:ph type="pic" sz="quarter" idx="10"/>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6753829" y="392245"/>
            <a:ext cx="5033810" cy="6196302"/>
          </a:xfrm>
        </p:spPr>
      </p:pic>
    </p:spTree>
    <p:extLst>
      <p:ext uri="{BB962C8B-B14F-4D97-AF65-F5344CB8AC3E}">
        <p14:creationId xmlns:p14="http://schemas.microsoft.com/office/powerpoint/2010/main" val="148157137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75481" y="1212852"/>
            <a:ext cx="11885514" cy="6399775"/>
          </a:xfrm>
        </p:spPr>
        <p:txBody>
          <a:bodyPr/>
          <a:lstStyle/>
          <a:p>
            <a:pPr marL="0" indent="0">
              <a:buNone/>
            </a:pPr>
            <a:r>
              <a:rPr lang="en-US" sz="4080" dirty="0">
                <a:solidFill>
                  <a:schemeClr val="accent4"/>
                </a:solidFill>
              </a:rPr>
              <a:t>795,000 strokes occur each year</a:t>
            </a:r>
          </a:p>
          <a:p>
            <a:pPr marL="0" indent="0">
              <a:buNone/>
            </a:pPr>
            <a:endParaRPr lang="en-US" sz="4080" dirty="0">
              <a:solidFill>
                <a:schemeClr val="accent4"/>
              </a:solidFill>
            </a:endParaRPr>
          </a:p>
          <a:p>
            <a:pPr marL="0" indent="0">
              <a:buNone/>
            </a:pPr>
            <a:r>
              <a:rPr lang="en-US" sz="4080" dirty="0">
                <a:solidFill>
                  <a:schemeClr val="accent4"/>
                </a:solidFill>
              </a:rPr>
              <a:t>Stroke is a leading cause of disability</a:t>
            </a:r>
          </a:p>
          <a:p>
            <a:pPr marL="0" indent="0">
              <a:buNone/>
            </a:pPr>
            <a:endParaRPr lang="en-US" sz="4080" dirty="0">
              <a:solidFill>
                <a:schemeClr val="accent4"/>
              </a:solidFill>
            </a:endParaRPr>
          </a:p>
          <a:p>
            <a:pPr marL="0" indent="0">
              <a:buNone/>
            </a:pPr>
            <a:r>
              <a:rPr lang="en-US" sz="4080" dirty="0">
                <a:solidFill>
                  <a:schemeClr val="accent4"/>
                </a:solidFill>
              </a:rPr>
              <a:t>Costs related to stroke in 2008 were $34.3 billion</a:t>
            </a:r>
          </a:p>
          <a:p>
            <a:pPr marL="0" indent="0">
              <a:buNone/>
            </a:pPr>
            <a:endParaRPr lang="en-US" sz="4080" dirty="0">
              <a:solidFill>
                <a:schemeClr val="accent4"/>
              </a:solidFill>
            </a:endParaRPr>
          </a:p>
          <a:p>
            <a:pPr marL="0" indent="0">
              <a:buNone/>
            </a:pPr>
            <a:r>
              <a:rPr lang="en-US" sz="4080" dirty="0">
                <a:solidFill>
                  <a:schemeClr val="accent4"/>
                </a:solidFill>
              </a:rPr>
              <a:t>Improved outcomes related to standardized care</a:t>
            </a:r>
          </a:p>
          <a:p>
            <a:pPr marL="0" indent="0">
              <a:buNone/>
            </a:pPr>
            <a:endParaRPr lang="en-US" sz="4080" dirty="0">
              <a:solidFill>
                <a:schemeClr val="accent4"/>
              </a:solidFill>
            </a:endParaRPr>
          </a:p>
          <a:p>
            <a:pPr marL="0" indent="0">
              <a:buNone/>
            </a:pPr>
            <a:endParaRPr lang="en-US" sz="4080" dirty="0">
              <a:solidFill>
                <a:schemeClr val="accent4"/>
              </a:solidFill>
            </a:endParaRPr>
          </a:p>
        </p:txBody>
      </p:sp>
      <p:sp>
        <p:nvSpPr>
          <p:cNvPr id="7" name="Title 6"/>
          <p:cNvSpPr>
            <a:spLocks noGrp="1"/>
          </p:cNvSpPr>
          <p:nvPr>
            <p:ph type="title"/>
          </p:nvPr>
        </p:nvSpPr>
        <p:spPr/>
        <p:txBody>
          <a:bodyPr/>
          <a:lstStyle/>
          <a:p>
            <a:r>
              <a:rPr lang="en-US" dirty="0" smtClean="0"/>
              <a:t>All about the numbers</a:t>
            </a:r>
            <a:endParaRPr lang="en-US" dirty="0"/>
          </a:p>
        </p:txBody>
      </p:sp>
    </p:spTree>
    <p:extLst>
      <p:ext uri="{BB962C8B-B14F-4D97-AF65-F5344CB8AC3E}">
        <p14:creationId xmlns:p14="http://schemas.microsoft.com/office/powerpoint/2010/main" val="68237145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214" y="2436530"/>
            <a:ext cx="12434710" cy="1052689"/>
          </a:xfrm>
        </p:spPr>
        <p:txBody>
          <a:bodyPr/>
          <a:lstStyle/>
          <a:p>
            <a:r>
              <a:rPr lang="en-US" sz="6119" dirty="0"/>
              <a:t>Changing the Face of Healthcare</a:t>
            </a:r>
          </a:p>
        </p:txBody>
      </p:sp>
    </p:spTree>
    <p:extLst>
      <p:ext uri="{BB962C8B-B14F-4D97-AF65-F5344CB8AC3E}">
        <p14:creationId xmlns:p14="http://schemas.microsoft.com/office/powerpoint/2010/main" val="258169798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708" y="11102"/>
            <a:ext cx="9459263" cy="6994525"/>
          </a:xfrm>
          <a:prstGeom prst="rect">
            <a:avLst/>
          </a:prstGeom>
        </p:spPr>
      </p:pic>
    </p:spTree>
    <p:extLst>
      <p:ext uri="{BB962C8B-B14F-4D97-AF65-F5344CB8AC3E}">
        <p14:creationId xmlns:p14="http://schemas.microsoft.com/office/powerpoint/2010/main" val="2471646216"/>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705" y="-1"/>
            <a:ext cx="9317065" cy="6994525"/>
          </a:xfrm>
          <a:prstGeom prst="rect">
            <a:avLst/>
          </a:prstGeom>
        </p:spPr>
      </p:pic>
    </p:spTree>
    <p:extLst>
      <p:ext uri="{BB962C8B-B14F-4D97-AF65-F5344CB8AC3E}">
        <p14:creationId xmlns:p14="http://schemas.microsoft.com/office/powerpoint/2010/main" val="333537004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319" y="295276"/>
            <a:ext cx="11887878" cy="917575"/>
          </a:xfrm>
        </p:spPr>
        <p:txBody>
          <a:bodyPr/>
          <a:lstStyle/>
          <a:p>
            <a:r>
              <a:rPr lang="en-US" dirty="0" smtClean="0"/>
              <a:t>In Room Equipment</a:t>
            </a:r>
            <a:endParaRPr lang="en-US" dirty="0"/>
          </a:p>
        </p:txBody>
      </p:sp>
      <p:pic>
        <p:nvPicPr>
          <p:cNvPr id="1026" name="Picture 2" descr="S:\CO\Dept\Communications\Multi-Media\Images\TeleHealth Photos\April 1 Shoot\040114 telehealth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08296" y="507124"/>
            <a:ext cx="2797810" cy="49822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CO\Dept\Communications\Multi-Media\Images\TeleHealth Photos\April 1 Shoot\040114 telehealth0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14278" y="2383638"/>
            <a:ext cx="6113732" cy="426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05296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 Experience</a:t>
            </a:r>
            <a:endParaRPr lang="en-US" dirty="0"/>
          </a:p>
        </p:txBody>
      </p:sp>
      <p:pic>
        <p:nvPicPr>
          <p:cNvPr id="4" name="Picture 4" descr="S:\CO\Dept\Communications\Multi-Media\Images\TeleHealth Photos\April 1 Shoot\040114 telehealth1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6383" y="2081819"/>
            <a:ext cx="5699243" cy="373041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68955" y="910884"/>
            <a:ext cx="3080921" cy="49738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575914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3" y="1241426"/>
            <a:ext cx="5485621" cy="2015915"/>
          </a:xfrm>
        </p:spPr>
        <p:txBody>
          <a:bodyPr/>
          <a:lstStyle/>
          <a:p>
            <a:r>
              <a:rPr lang="en-US" dirty="0" smtClean="0"/>
              <a:t>Remote Patient Monitoring</a:t>
            </a:r>
            <a:endParaRPr lang="en-US" dirty="0"/>
          </a:p>
        </p:txBody>
      </p:sp>
      <p:pic>
        <p:nvPicPr>
          <p:cNvPr id="4" name="Picture Placeholder 3"/>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6156063" y="1"/>
            <a:ext cx="6341703" cy="6994525"/>
          </a:xfrm>
        </p:spPr>
      </p:pic>
    </p:spTree>
    <p:extLst>
      <p:ext uri="{BB962C8B-B14F-4D97-AF65-F5344CB8AC3E}">
        <p14:creationId xmlns:p14="http://schemas.microsoft.com/office/powerpoint/2010/main" val="1999318252"/>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3155" y="28864"/>
            <a:ext cx="11885414" cy="917314"/>
          </a:xfrm>
        </p:spPr>
        <p:txBody>
          <a:bodyPr/>
          <a:lstStyle/>
          <a:p>
            <a:r>
              <a:rPr lang="en-US" sz="3598" dirty="0"/>
              <a:t>The Dreaded Internet of Things</a:t>
            </a:r>
          </a:p>
        </p:txBody>
      </p:sp>
      <p:sp>
        <p:nvSpPr>
          <p:cNvPr id="24" name="Rectangle 23"/>
          <p:cNvSpPr/>
          <p:nvPr/>
        </p:nvSpPr>
        <p:spPr bwMode="auto">
          <a:xfrm>
            <a:off x="276325" y="1950235"/>
            <a:ext cx="1828282" cy="4753515"/>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000" dirty="0">
              <a:gradFill>
                <a:gsLst>
                  <a:gs pos="0">
                    <a:srgbClr val="FFFFFF"/>
                  </a:gs>
                  <a:gs pos="100000">
                    <a:srgbClr val="FFFFFF"/>
                  </a:gs>
                </a:gsLst>
                <a:lin ang="5400000" scaled="1"/>
              </a:gradFill>
              <a:ea typeface="Segoe UI" pitchFamily="34" charset="0"/>
              <a:cs typeface="Segoe UI" pitchFamily="34" charset="0"/>
            </a:endParaRPr>
          </a:p>
        </p:txBody>
      </p:sp>
      <p:sp>
        <p:nvSpPr>
          <p:cNvPr id="141" name="Rectangle 140"/>
          <p:cNvSpPr/>
          <p:nvPr/>
        </p:nvSpPr>
        <p:spPr bwMode="auto">
          <a:xfrm>
            <a:off x="2287750" y="1943241"/>
            <a:ext cx="1828282" cy="4753515"/>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000" dirty="0">
              <a:gradFill>
                <a:gsLst>
                  <a:gs pos="0">
                    <a:srgbClr val="FFFFFF"/>
                  </a:gs>
                  <a:gs pos="100000">
                    <a:srgbClr val="FFFFFF"/>
                  </a:gs>
                </a:gsLst>
                <a:lin ang="5400000" scaled="1"/>
              </a:gradFill>
              <a:ea typeface="Segoe UI" pitchFamily="34" charset="0"/>
              <a:cs typeface="Segoe UI" pitchFamily="34" charset="0"/>
            </a:endParaRPr>
          </a:p>
        </p:txBody>
      </p:sp>
      <p:sp>
        <p:nvSpPr>
          <p:cNvPr id="142" name="Rectangle 141"/>
          <p:cNvSpPr/>
          <p:nvPr/>
        </p:nvSpPr>
        <p:spPr bwMode="auto">
          <a:xfrm>
            <a:off x="4299177" y="1943241"/>
            <a:ext cx="1828282" cy="4753515"/>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000" dirty="0">
              <a:gradFill>
                <a:gsLst>
                  <a:gs pos="0">
                    <a:srgbClr val="FFFFFF"/>
                  </a:gs>
                  <a:gs pos="100000">
                    <a:srgbClr val="FFFFFF"/>
                  </a:gs>
                </a:gsLst>
                <a:lin ang="5400000" scaled="1"/>
              </a:gradFill>
              <a:ea typeface="Segoe UI" pitchFamily="34" charset="0"/>
              <a:cs typeface="Segoe UI" pitchFamily="34" charset="0"/>
            </a:endParaRPr>
          </a:p>
        </p:txBody>
      </p:sp>
      <p:sp>
        <p:nvSpPr>
          <p:cNvPr id="143" name="Rectangle 142"/>
          <p:cNvSpPr/>
          <p:nvPr/>
        </p:nvSpPr>
        <p:spPr bwMode="auto">
          <a:xfrm>
            <a:off x="6310603" y="1943241"/>
            <a:ext cx="1828282" cy="4753515"/>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000" dirty="0">
              <a:gradFill>
                <a:gsLst>
                  <a:gs pos="0">
                    <a:srgbClr val="FFFFFF"/>
                  </a:gs>
                  <a:gs pos="100000">
                    <a:srgbClr val="FFFFFF"/>
                  </a:gs>
                </a:gsLst>
                <a:lin ang="5400000" scaled="1"/>
              </a:gradFill>
              <a:ea typeface="Segoe UI" pitchFamily="34" charset="0"/>
              <a:cs typeface="Segoe UI" pitchFamily="34" charset="0"/>
            </a:endParaRPr>
          </a:p>
        </p:txBody>
      </p:sp>
      <p:sp>
        <p:nvSpPr>
          <p:cNvPr id="144" name="Rectangle 143"/>
          <p:cNvSpPr/>
          <p:nvPr/>
        </p:nvSpPr>
        <p:spPr bwMode="auto">
          <a:xfrm>
            <a:off x="8322029" y="1943241"/>
            <a:ext cx="1828282" cy="4753515"/>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000" dirty="0">
              <a:gradFill>
                <a:gsLst>
                  <a:gs pos="0">
                    <a:srgbClr val="FFFFFF"/>
                  </a:gs>
                  <a:gs pos="100000">
                    <a:srgbClr val="FFFFFF"/>
                  </a:gs>
                </a:gsLst>
                <a:lin ang="5400000" scaled="1"/>
              </a:gradFill>
              <a:ea typeface="Segoe UI" pitchFamily="34" charset="0"/>
              <a:cs typeface="Segoe UI" pitchFamily="34" charset="0"/>
            </a:endParaRPr>
          </a:p>
        </p:txBody>
      </p:sp>
      <p:sp>
        <p:nvSpPr>
          <p:cNvPr id="145" name="Rectangle 144"/>
          <p:cNvSpPr/>
          <p:nvPr/>
        </p:nvSpPr>
        <p:spPr bwMode="auto">
          <a:xfrm>
            <a:off x="10333457" y="1877635"/>
            <a:ext cx="1828282" cy="4819121"/>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000" dirty="0">
              <a:gradFill>
                <a:gsLst>
                  <a:gs pos="0">
                    <a:srgbClr val="FFFFFF"/>
                  </a:gs>
                  <a:gs pos="100000">
                    <a:srgbClr val="FFFFFF"/>
                  </a:gs>
                </a:gsLst>
                <a:lin ang="5400000" scaled="1"/>
              </a:gradFill>
              <a:ea typeface="Segoe UI" pitchFamily="34" charset="0"/>
              <a:cs typeface="Segoe UI" pitchFamily="34" charset="0"/>
            </a:endParaRPr>
          </a:p>
        </p:txBody>
      </p:sp>
      <p:grpSp>
        <p:nvGrpSpPr>
          <p:cNvPr id="167" name="Group 166"/>
          <p:cNvGrpSpPr/>
          <p:nvPr/>
        </p:nvGrpSpPr>
        <p:grpSpPr>
          <a:xfrm>
            <a:off x="2372497" y="2098010"/>
            <a:ext cx="7497457" cy="4378370"/>
            <a:chOff x="2469239" y="2130426"/>
            <a:chExt cx="7499584" cy="4379612"/>
          </a:xfrm>
        </p:grpSpPr>
        <p:sp>
          <p:nvSpPr>
            <p:cNvPr id="25" name="Oval 24"/>
            <p:cNvSpPr/>
            <p:nvPr/>
          </p:nvSpPr>
          <p:spPr bwMode="auto">
            <a:xfrm>
              <a:off x="2469239" y="2130426"/>
              <a:ext cx="7499584" cy="4379612"/>
            </a:xfrm>
            <a:prstGeom prst="ellipse">
              <a:avLst/>
            </a:prstGeom>
            <a:solidFill>
              <a:schemeClr val="accent6">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000" dirty="0">
                <a:gradFill>
                  <a:gsLst>
                    <a:gs pos="0">
                      <a:srgbClr val="FFFFFF"/>
                    </a:gs>
                    <a:gs pos="100000">
                      <a:srgbClr val="FFFFFF"/>
                    </a:gs>
                  </a:gsLst>
                  <a:lin ang="5400000" scaled="1"/>
                </a:gradFill>
                <a:ea typeface="Segoe UI" pitchFamily="34" charset="0"/>
                <a:cs typeface="Segoe UI" pitchFamily="34" charset="0"/>
              </a:endParaRPr>
            </a:p>
          </p:txBody>
        </p:sp>
        <p:sp>
          <p:nvSpPr>
            <p:cNvPr id="160" name="Freeform 9"/>
            <p:cNvSpPr>
              <a:spLocks/>
            </p:cNvSpPr>
            <p:nvPr/>
          </p:nvSpPr>
          <p:spPr bwMode="auto">
            <a:xfrm>
              <a:off x="4722813" y="3784600"/>
              <a:ext cx="4071937" cy="1674813"/>
            </a:xfrm>
            <a:custGeom>
              <a:avLst/>
              <a:gdLst>
                <a:gd name="T0" fmla="*/ 349 w 391"/>
                <a:gd name="T1" fmla="*/ 75 h 159"/>
                <a:gd name="T2" fmla="*/ 342 w 391"/>
                <a:gd name="T3" fmla="*/ 76 h 159"/>
                <a:gd name="T4" fmla="*/ 263 w 391"/>
                <a:gd name="T5" fmla="*/ 0 h 159"/>
                <a:gd name="T6" fmla="*/ 187 w 391"/>
                <a:gd name="T7" fmla="*/ 59 h 159"/>
                <a:gd name="T8" fmla="*/ 145 w 391"/>
                <a:gd name="T9" fmla="*/ 42 h 159"/>
                <a:gd name="T10" fmla="*/ 87 w 391"/>
                <a:gd name="T11" fmla="*/ 94 h 159"/>
                <a:gd name="T12" fmla="*/ 59 w 391"/>
                <a:gd name="T13" fmla="*/ 107 h 159"/>
                <a:gd name="T14" fmla="*/ 32 w 391"/>
                <a:gd name="T15" fmla="*/ 94 h 159"/>
                <a:gd name="T16" fmla="*/ 0 w 391"/>
                <a:gd name="T17" fmla="*/ 126 h 159"/>
                <a:gd name="T18" fmla="*/ 32 w 391"/>
                <a:gd name="T19" fmla="*/ 159 h 159"/>
                <a:gd name="T20" fmla="*/ 41 w 391"/>
                <a:gd name="T21" fmla="*/ 159 h 159"/>
                <a:gd name="T22" fmla="*/ 148 w 391"/>
                <a:gd name="T23" fmla="*/ 159 h 159"/>
                <a:gd name="T24" fmla="*/ 208 w 391"/>
                <a:gd name="T25" fmla="*/ 159 h 159"/>
                <a:gd name="T26" fmla="*/ 352 w 391"/>
                <a:gd name="T27" fmla="*/ 159 h 159"/>
                <a:gd name="T28" fmla="*/ 352 w 391"/>
                <a:gd name="T29" fmla="*/ 159 h 159"/>
                <a:gd name="T30" fmla="*/ 391 w 391"/>
                <a:gd name="T31" fmla="*/ 117 h 159"/>
                <a:gd name="T32" fmla="*/ 349 w 391"/>
                <a:gd name="T33" fmla="*/ 7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159">
                  <a:moveTo>
                    <a:pt x="349" y="75"/>
                  </a:moveTo>
                  <a:cubicBezTo>
                    <a:pt x="347" y="75"/>
                    <a:pt x="345" y="75"/>
                    <a:pt x="342" y="76"/>
                  </a:cubicBezTo>
                  <a:cubicBezTo>
                    <a:pt x="340" y="34"/>
                    <a:pt x="306" y="0"/>
                    <a:pt x="263" y="0"/>
                  </a:cubicBezTo>
                  <a:cubicBezTo>
                    <a:pt x="227" y="0"/>
                    <a:pt x="196" y="25"/>
                    <a:pt x="187" y="59"/>
                  </a:cubicBezTo>
                  <a:cubicBezTo>
                    <a:pt x="176" y="48"/>
                    <a:pt x="161" y="42"/>
                    <a:pt x="145" y="42"/>
                  </a:cubicBezTo>
                  <a:cubicBezTo>
                    <a:pt x="115" y="42"/>
                    <a:pt x="90" y="65"/>
                    <a:pt x="87" y="94"/>
                  </a:cubicBezTo>
                  <a:cubicBezTo>
                    <a:pt x="76" y="96"/>
                    <a:pt x="66" y="101"/>
                    <a:pt x="59" y="107"/>
                  </a:cubicBezTo>
                  <a:cubicBezTo>
                    <a:pt x="53" y="99"/>
                    <a:pt x="43" y="94"/>
                    <a:pt x="32" y="94"/>
                  </a:cubicBezTo>
                  <a:cubicBezTo>
                    <a:pt x="14" y="94"/>
                    <a:pt x="0" y="108"/>
                    <a:pt x="0" y="126"/>
                  </a:cubicBezTo>
                  <a:cubicBezTo>
                    <a:pt x="0" y="144"/>
                    <a:pt x="14" y="159"/>
                    <a:pt x="32" y="159"/>
                  </a:cubicBezTo>
                  <a:cubicBezTo>
                    <a:pt x="41" y="159"/>
                    <a:pt x="41" y="159"/>
                    <a:pt x="41" y="159"/>
                  </a:cubicBezTo>
                  <a:cubicBezTo>
                    <a:pt x="148" y="159"/>
                    <a:pt x="148" y="159"/>
                    <a:pt x="148" y="159"/>
                  </a:cubicBezTo>
                  <a:cubicBezTo>
                    <a:pt x="208" y="159"/>
                    <a:pt x="208" y="159"/>
                    <a:pt x="208" y="159"/>
                  </a:cubicBezTo>
                  <a:cubicBezTo>
                    <a:pt x="352" y="159"/>
                    <a:pt x="352" y="159"/>
                    <a:pt x="352" y="159"/>
                  </a:cubicBezTo>
                  <a:cubicBezTo>
                    <a:pt x="352" y="159"/>
                    <a:pt x="352" y="159"/>
                    <a:pt x="352" y="159"/>
                  </a:cubicBezTo>
                  <a:cubicBezTo>
                    <a:pt x="374" y="158"/>
                    <a:pt x="391" y="139"/>
                    <a:pt x="391" y="117"/>
                  </a:cubicBezTo>
                  <a:cubicBezTo>
                    <a:pt x="391" y="94"/>
                    <a:pt x="372" y="75"/>
                    <a:pt x="349" y="75"/>
                  </a:cubicBezTo>
                  <a:close/>
                </a:path>
              </a:pathLst>
            </a:custGeom>
            <a:solidFill>
              <a:srgbClr val="FFFFFF"/>
            </a:solidFill>
            <a:ln>
              <a:noFill/>
            </a:ln>
          </p:spPr>
          <p:txBody>
            <a:bodyPr vert="horz" wrap="square" lIns="91414" tIns="45706" rIns="91414" bIns="45706" numCol="1" anchor="t" anchorCtr="0" compatLnSpc="1">
              <a:prstTxWarp prst="textNoShape">
                <a:avLst/>
              </a:prstTxWarp>
            </a:bodyPr>
            <a:lstStyle/>
            <a:p>
              <a:pPr defTabSz="932563"/>
              <a:endParaRPr lang="en-US" dirty="0">
                <a:solidFill>
                  <a:srgbClr val="FFFFFF"/>
                </a:solidFill>
              </a:endParaRPr>
            </a:p>
          </p:txBody>
        </p:sp>
        <p:sp>
          <p:nvSpPr>
            <p:cNvPr id="163" name="Freeform 13"/>
            <p:cNvSpPr>
              <a:spLocks/>
            </p:cNvSpPr>
            <p:nvPr/>
          </p:nvSpPr>
          <p:spPr bwMode="auto">
            <a:xfrm>
              <a:off x="5529263" y="2765425"/>
              <a:ext cx="1549400" cy="835025"/>
            </a:xfrm>
            <a:custGeom>
              <a:avLst/>
              <a:gdLst>
                <a:gd name="T0" fmla="*/ 210 w 242"/>
                <a:gd name="T1" fmla="*/ 64 h 129"/>
                <a:gd name="T2" fmla="*/ 209 w 242"/>
                <a:gd name="T3" fmla="*/ 64 h 129"/>
                <a:gd name="T4" fmla="*/ 144 w 242"/>
                <a:gd name="T5" fmla="*/ 0 h 129"/>
                <a:gd name="T6" fmla="*/ 80 w 242"/>
                <a:gd name="T7" fmla="*/ 56 h 129"/>
                <a:gd name="T8" fmla="*/ 45 w 242"/>
                <a:gd name="T9" fmla="*/ 39 h 129"/>
                <a:gd name="T10" fmla="*/ 0 w 242"/>
                <a:gd name="T11" fmla="*/ 84 h 129"/>
                <a:gd name="T12" fmla="*/ 45 w 242"/>
                <a:gd name="T13" fmla="*/ 129 h 129"/>
                <a:gd name="T14" fmla="*/ 210 w 242"/>
                <a:gd name="T15" fmla="*/ 129 h 129"/>
                <a:gd name="T16" fmla="*/ 242 w 242"/>
                <a:gd name="T17" fmla="*/ 96 h 129"/>
                <a:gd name="T18" fmla="*/ 210 w 242"/>
                <a:gd name="T1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129">
                  <a:moveTo>
                    <a:pt x="210" y="64"/>
                  </a:moveTo>
                  <a:cubicBezTo>
                    <a:pt x="210" y="64"/>
                    <a:pt x="209" y="64"/>
                    <a:pt x="209" y="64"/>
                  </a:cubicBezTo>
                  <a:cubicBezTo>
                    <a:pt x="209" y="28"/>
                    <a:pt x="180" y="0"/>
                    <a:pt x="144" y="0"/>
                  </a:cubicBezTo>
                  <a:cubicBezTo>
                    <a:pt x="111" y="0"/>
                    <a:pt x="84" y="24"/>
                    <a:pt x="80" y="56"/>
                  </a:cubicBezTo>
                  <a:cubicBezTo>
                    <a:pt x="72" y="46"/>
                    <a:pt x="59" y="39"/>
                    <a:pt x="45" y="39"/>
                  </a:cubicBezTo>
                  <a:cubicBezTo>
                    <a:pt x="20" y="39"/>
                    <a:pt x="0" y="59"/>
                    <a:pt x="0" y="84"/>
                  </a:cubicBezTo>
                  <a:cubicBezTo>
                    <a:pt x="0" y="109"/>
                    <a:pt x="20" y="129"/>
                    <a:pt x="45" y="129"/>
                  </a:cubicBezTo>
                  <a:cubicBezTo>
                    <a:pt x="210" y="129"/>
                    <a:pt x="210" y="129"/>
                    <a:pt x="210" y="129"/>
                  </a:cubicBezTo>
                  <a:cubicBezTo>
                    <a:pt x="228" y="129"/>
                    <a:pt x="242" y="114"/>
                    <a:pt x="242" y="96"/>
                  </a:cubicBezTo>
                  <a:cubicBezTo>
                    <a:pt x="242" y="78"/>
                    <a:pt x="228" y="64"/>
                    <a:pt x="210" y="64"/>
                  </a:cubicBezTo>
                  <a:close/>
                </a:path>
              </a:pathLst>
            </a:custGeom>
            <a:solidFill>
              <a:srgbClr val="FFFFFF"/>
            </a:solidFill>
            <a:ln>
              <a:noFill/>
            </a:ln>
          </p:spPr>
          <p:txBody>
            <a:bodyPr vert="horz" wrap="square" lIns="91414" tIns="45706" rIns="91414" bIns="45706" numCol="1" anchor="t" anchorCtr="0" compatLnSpc="1">
              <a:prstTxWarp prst="textNoShape">
                <a:avLst/>
              </a:prstTxWarp>
            </a:bodyPr>
            <a:lstStyle/>
            <a:p>
              <a:pPr defTabSz="932563"/>
              <a:endParaRPr lang="en-US" dirty="0">
                <a:solidFill>
                  <a:srgbClr val="FFFFFF"/>
                </a:solidFill>
              </a:endParaRPr>
            </a:p>
          </p:txBody>
        </p:sp>
        <p:sp>
          <p:nvSpPr>
            <p:cNvPr id="166" name="Freeform 17"/>
            <p:cNvSpPr>
              <a:spLocks/>
            </p:cNvSpPr>
            <p:nvPr/>
          </p:nvSpPr>
          <p:spPr bwMode="auto">
            <a:xfrm>
              <a:off x="3502025" y="3259138"/>
              <a:ext cx="2005013" cy="1139825"/>
            </a:xfrm>
            <a:custGeom>
              <a:avLst/>
              <a:gdLst>
                <a:gd name="T0" fmla="*/ 187 w 224"/>
                <a:gd name="T1" fmla="*/ 53 h 126"/>
                <a:gd name="T2" fmla="*/ 183 w 224"/>
                <a:gd name="T3" fmla="*/ 53 h 126"/>
                <a:gd name="T4" fmla="*/ 187 w 224"/>
                <a:gd name="T5" fmla="*/ 37 h 126"/>
                <a:gd name="T6" fmla="*/ 150 w 224"/>
                <a:gd name="T7" fmla="*/ 0 h 126"/>
                <a:gd name="T8" fmla="*/ 114 w 224"/>
                <a:gd name="T9" fmla="*/ 32 h 126"/>
                <a:gd name="T10" fmla="*/ 86 w 224"/>
                <a:gd name="T11" fmla="*/ 20 h 126"/>
                <a:gd name="T12" fmla="*/ 49 w 224"/>
                <a:gd name="T13" fmla="*/ 55 h 126"/>
                <a:gd name="T14" fmla="*/ 37 w 224"/>
                <a:gd name="T15" fmla="*/ 53 h 126"/>
                <a:gd name="T16" fmla="*/ 0 w 224"/>
                <a:gd name="T17" fmla="*/ 90 h 126"/>
                <a:gd name="T18" fmla="*/ 37 w 224"/>
                <a:gd name="T19" fmla="*/ 126 h 126"/>
                <a:gd name="T20" fmla="*/ 187 w 224"/>
                <a:gd name="T21" fmla="*/ 126 h 126"/>
                <a:gd name="T22" fmla="*/ 224 w 224"/>
                <a:gd name="T23" fmla="*/ 90 h 126"/>
                <a:gd name="T24" fmla="*/ 187 w 224"/>
                <a:gd name="T25" fmla="*/ 5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126">
                  <a:moveTo>
                    <a:pt x="187" y="53"/>
                  </a:moveTo>
                  <a:cubicBezTo>
                    <a:pt x="186" y="53"/>
                    <a:pt x="184" y="53"/>
                    <a:pt x="183" y="53"/>
                  </a:cubicBezTo>
                  <a:cubicBezTo>
                    <a:pt x="185" y="48"/>
                    <a:pt x="187" y="42"/>
                    <a:pt x="187" y="37"/>
                  </a:cubicBezTo>
                  <a:cubicBezTo>
                    <a:pt x="187" y="16"/>
                    <a:pt x="170" y="0"/>
                    <a:pt x="150" y="0"/>
                  </a:cubicBezTo>
                  <a:cubicBezTo>
                    <a:pt x="131" y="0"/>
                    <a:pt x="116" y="14"/>
                    <a:pt x="114" y="32"/>
                  </a:cubicBezTo>
                  <a:cubicBezTo>
                    <a:pt x="107" y="25"/>
                    <a:pt x="97" y="20"/>
                    <a:pt x="86" y="20"/>
                  </a:cubicBezTo>
                  <a:cubicBezTo>
                    <a:pt x="67" y="20"/>
                    <a:pt x="50" y="36"/>
                    <a:pt x="49" y="55"/>
                  </a:cubicBezTo>
                  <a:cubicBezTo>
                    <a:pt x="45" y="54"/>
                    <a:pt x="41" y="53"/>
                    <a:pt x="37" y="53"/>
                  </a:cubicBezTo>
                  <a:cubicBezTo>
                    <a:pt x="16" y="53"/>
                    <a:pt x="0" y="69"/>
                    <a:pt x="0" y="90"/>
                  </a:cubicBezTo>
                  <a:cubicBezTo>
                    <a:pt x="0" y="110"/>
                    <a:pt x="16" y="126"/>
                    <a:pt x="37" y="126"/>
                  </a:cubicBezTo>
                  <a:cubicBezTo>
                    <a:pt x="187" y="126"/>
                    <a:pt x="187" y="126"/>
                    <a:pt x="187" y="126"/>
                  </a:cubicBezTo>
                  <a:cubicBezTo>
                    <a:pt x="207" y="126"/>
                    <a:pt x="224" y="110"/>
                    <a:pt x="224" y="90"/>
                  </a:cubicBezTo>
                  <a:cubicBezTo>
                    <a:pt x="224" y="69"/>
                    <a:pt x="207" y="53"/>
                    <a:pt x="187" y="53"/>
                  </a:cubicBezTo>
                  <a:close/>
                </a:path>
              </a:pathLst>
            </a:custGeom>
            <a:solidFill>
              <a:srgbClr val="FFFFFF"/>
            </a:solidFill>
            <a:ln>
              <a:noFill/>
            </a:ln>
          </p:spPr>
          <p:txBody>
            <a:bodyPr vert="horz" wrap="square" lIns="91414" tIns="45706" rIns="91414" bIns="45706" numCol="1" anchor="t" anchorCtr="0" compatLnSpc="1">
              <a:prstTxWarp prst="textNoShape">
                <a:avLst/>
              </a:prstTxWarp>
            </a:bodyPr>
            <a:lstStyle/>
            <a:p>
              <a:pPr defTabSz="932563"/>
              <a:endParaRPr lang="en-US" dirty="0">
                <a:solidFill>
                  <a:srgbClr val="FFFFFF"/>
                </a:solidFill>
              </a:endParaRPr>
            </a:p>
          </p:txBody>
        </p:sp>
      </p:grpSp>
      <p:grpSp>
        <p:nvGrpSpPr>
          <p:cNvPr id="23" name="Group 22"/>
          <p:cNvGrpSpPr/>
          <p:nvPr/>
        </p:nvGrpSpPr>
        <p:grpSpPr>
          <a:xfrm>
            <a:off x="276326" y="1213497"/>
            <a:ext cx="11885414" cy="731313"/>
            <a:chOff x="274638" y="1212849"/>
            <a:chExt cx="11888787" cy="731521"/>
          </a:xfrm>
        </p:grpSpPr>
        <p:sp>
          <p:nvSpPr>
            <p:cNvPr id="136" name="Rectangle 135"/>
            <p:cNvSpPr/>
            <p:nvPr/>
          </p:nvSpPr>
          <p:spPr bwMode="auto">
            <a:xfrm>
              <a:off x="4298632" y="1212850"/>
              <a:ext cx="1828800" cy="7315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62" tIns="91414" rIns="146262" bIns="91414" numCol="1" spcCol="0" rtlCol="0" fromWordArt="0" anchor="t" anchorCtr="0" forceAA="0" compatLnSpc="1">
              <a:prstTxWarp prst="textNoShape">
                <a:avLst/>
              </a:prstTxWarp>
              <a:noAutofit/>
            </a:bodyPr>
            <a:lstStyle/>
            <a:p>
              <a:pPr defTabSz="932114">
                <a:lnSpc>
                  <a:spcPct val="90000"/>
                </a:lnSpc>
              </a:pPr>
              <a:r>
                <a:rPr lang="en-US" dirty="0">
                  <a:gradFill>
                    <a:gsLst>
                      <a:gs pos="0">
                        <a:srgbClr val="FFFFFF"/>
                      </a:gs>
                      <a:gs pos="100000">
                        <a:srgbClr val="FFFFFF"/>
                      </a:gs>
                    </a:gsLst>
                    <a:lin ang="5400000" scaled="1"/>
                  </a:gradFill>
                  <a:ea typeface="Segoe UI" pitchFamily="34" charset="0"/>
                  <a:cs typeface="Segoe UI" pitchFamily="34" charset="0"/>
                </a:rPr>
                <a:t>Event Queuing System</a:t>
              </a:r>
            </a:p>
          </p:txBody>
        </p:sp>
        <p:sp>
          <p:nvSpPr>
            <p:cNvPr id="139" name="Rectangle 138"/>
            <p:cNvSpPr/>
            <p:nvPr/>
          </p:nvSpPr>
          <p:spPr bwMode="auto">
            <a:xfrm>
              <a:off x="2286635" y="1212850"/>
              <a:ext cx="1828800" cy="73152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62" tIns="91414" rIns="146262" bIns="91414" numCol="1" spcCol="0" rtlCol="0" fromWordArt="0" anchor="t" anchorCtr="0" forceAA="0" compatLnSpc="1">
              <a:prstTxWarp prst="textNoShape">
                <a:avLst/>
              </a:prstTxWarp>
              <a:noAutofit/>
            </a:bodyPr>
            <a:lstStyle/>
            <a:p>
              <a:pPr defTabSz="932114">
                <a:lnSpc>
                  <a:spcPct val="90000"/>
                </a:lnSpc>
              </a:pPr>
              <a:r>
                <a:rPr lang="en-US" dirty="0">
                  <a:gradFill>
                    <a:gsLst>
                      <a:gs pos="0">
                        <a:srgbClr val="FFFFFF"/>
                      </a:gs>
                      <a:gs pos="100000">
                        <a:srgbClr val="FFFFFF"/>
                      </a:gs>
                    </a:gsLst>
                    <a:lin ang="5400000" scaled="1"/>
                  </a:gradFill>
                  <a:ea typeface="Segoe UI" pitchFamily="34" charset="0"/>
                  <a:cs typeface="Segoe UI" pitchFamily="34" charset="0"/>
                </a:rPr>
                <a:t>Interfaces</a:t>
              </a:r>
            </a:p>
          </p:txBody>
        </p:sp>
        <p:sp>
          <p:nvSpPr>
            <p:cNvPr id="132" name="Rectangle 131"/>
            <p:cNvSpPr/>
            <p:nvPr/>
          </p:nvSpPr>
          <p:spPr bwMode="auto">
            <a:xfrm>
              <a:off x="10334625" y="1212850"/>
              <a:ext cx="1828800" cy="7315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62" tIns="91414" rIns="146262" bIns="91414" numCol="1" spcCol="0" rtlCol="0" fromWordArt="0" anchor="t" anchorCtr="0" forceAA="0" compatLnSpc="1">
              <a:prstTxWarp prst="textNoShape">
                <a:avLst/>
              </a:prstTxWarp>
              <a:noAutofit/>
            </a:bodyPr>
            <a:lstStyle/>
            <a:p>
              <a:pPr defTabSz="932114">
                <a:lnSpc>
                  <a:spcPct val="90000"/>
                </a:lnSpc>
              </a:pPr>
              <a:r>
                <a:rPr lang="en-US" dirty="0">
                  <a:gradFill>
                    <a:gsLst>
                      <a:gs pos="0">
                        <a:srgbClr val="FFFFFF"/>
                      </a:gs>
                      <a:gs pos="100000">
                        <a:srgbClr val="FFFFFF"/>
                      </a:gs>
                    </a:gsLst>
                    <a:lin ang="5400000" scaled="1"/>
                  </a:gradFill>
                  <a:ea typeface="Segoe UI" pitchFamily="34" charset="0"/>
                  <a:cs typeface="Segoe UI" pitchFamily="34" charset="0"/>
                </a:rPr>
                <a:t>Presentation and action</a:t>
              </a:r>
            </a:p>
          </p:txBody>
        </p:sp>
        <p:sp>
          <p:nvSpPr>
            <p:cNvPr id="19" name="Rectangle 18"/>
            <p:cNvSpPr/>
            <p:nvPr/>
          </p:nvSpPr>
          <p:spPr bwMode="auto">
            <a:xfrm>
              <a:off x="274638" y="1212849"/>
              <a:ext cx="1828800" cy="73152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62" tIns="91414" rIns="146262" bIns="91414" numCol="1" spcCol="0" rtlCol="0" fromWordArt="0" anchor="t" anchorCtr="0" forceAA="0" compatLnSpc="1">
              <a:prstTxWarp prst="textNoShape">
                <a:avLst/>
              </a:prstTxWarp>
              <a:noAutofit/>
            </a:bodyPr>
            <a:lstStyle/>
            <a:p>
              <a:pPr defTabSz="932114">
                <a:lnSpc>
                  <a:spcPct val="90000"/>
                </a:lnSpc>
              </a:pPr>
              <a:r>
                <a:rPr lang="en-US" dirty="0">
                  <a:gradFill>
                    <a:gsLst>
                      <a:gs pos="0">
                        <a:srgbClr val="FFFFFF"/>
                      </a:gs>
                      <a:gs pos="100000">
                        <a:srgbClr val="FFFFFF"/>
                      </a:gs>
                    </a:gsLst>
                    <a:lin ang="5400000" scaled="1"/>
                  </a:gradFill>
                  <a:ea typeface="Segoe UI" pitchFamily="34" charset="0"/>
                  <a:cs typeface="Segoe UI" pitchFamily="34" charset="0"/>
                </a:rPr>
                <a:t>‘Things’</a:t>
              </a:r>
            </a:p>
          </p:txBody>
        </p:sp>
        <p:sp>
          <p:nvSpPr>
            <p:cNvPr id="130" name="Rectangle 129"/>
            <p:cNvSpPr/>
            <p:nvPr/>
          </p:nvSpPr>
          <p:spPr bwMode="auto">
            <a:xfrm>
              <a:off x="6310629" y="1212850"/>
              <a:ext cx="1828800" cy="7315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62" tIns="91414" rIns="146262" bIns="91414" numCol="1" spcCol="0" rtlCol="0" fromWordArt="0" anchor="t" anchorCtr="0" forceAA="0" compatLnSpc="1">
              <a:prstTxWarp prst="textNoShape">
                <a:avLst/>
              </a:prstTxWarp>
              <a:noAutofit/>
            </a:bodyPr>
            <a:lstStyle/>
            <a:p>
              <a:pPr defTabSz="932114">
                <a:lnSpc>
                  <a:spcPct val="90000"/>
                </a:lnSpc>
              </a:pPr>
              <a:r>
                <a:rPr lang="en-US" dirty="0">
                  <a:gradFill>
                    <a:gsLst>
                      <a:gs pos="0">
                        <a:srgbClr val="FFFFFF"/>
                      </a:gs>
                      <a:gs pos="100000">
                        <a:srgbClr val="FFFFFF"/>
                      </a:gs>
                    </a:gsLst>
                    <a:lin ang="5400000" scaled="1"/>
                  </a:gradFill>
                  <a:ea typeface="Segoe UI" pitchFamily="34" charset="0"/>
                  <a:cs typeface="Segoe UI" pitchFamily="34" charset="0"/>
                </a:rPr>
                <a:t>Transformation</a:t>
              </a:r>
            </a:p>
          </p:txBody>
        </p:sp>
        <p:sp>
          <p:nvSpPr>
            <p:cNvPr id="131" name="Rectangle 130"/>
            <p:cNvSpPr/>
            <p:nvPr/>
          </p:nvSpPr>
          <p:spPr bwMode="auto">
            <a:xfrm>
              <a:off x="8322626" y="1212850"/>
              <a:ext cx="1828800" cy="7315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62" tIns="91414" rIns="146262" bIns="91414" numCol="1" spcCol="0" rtlCol="0" fromWordArt="0" anchor="t" anchorCtr="0" forceAA="0" compatLnSpc="1">
              <a:prstTxWarp prst="textNoShape">
                <a:avLst/>
              </a:prstTxWarp>
              <a:noAutofit/>
            </a:bodyPr>
            <a:lstStyle/>
            <a:p>
              <a:pPr defTabSz="932114">
                <a:lnSpc>
                  <a:spcPct val="90000"/>
                </a:lnSpc>
              </a:pPr>
              <a:r>
                <a:rPr lang="en-US" dirty="0">
                  <a:gradFill>
                    <a:gsLst>
                      <a:gs pos="0">
                        <a:srgbClr val="FFFFFF"/>
                      </a:gs>
                      <a:gs pos="100000">
                        <a:srgbClr val="FFFFFF"/>
                      </a:gs>
                    </a:gsLst>
                    <a:lin ang="5400000" scaled="1"/>
                  </a:gradFill>
                  <a:ea typeface="Segoe UI" pitchFamily="34" charset="0"/>
                  <a:cs typeface="Segoe UI" pitchFamily="34" charset="0"/>
                </a:rPr>
                <a:t>Long-term storage</a:t>
              </a:r>
            </a:p>
          </p:txBody>
        </p:sp>
        <p:sp>
          <p:nvSpPr>
            <p:cNvPr id="96" name="Rectangle 95"/>
            <p:cNvSpPr/>
            <p:nvPr/>
          </p:nvSpPr>
          <p:spPr bwMode="auto">
            <a:xfrm>
              <a:off x="4298632" y="1212849"/>
              <a:ext cx="1828800" cy="73152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62" tIns="91414" rIns="146262" bIns="91414" numCol="1" spcCol="0" rtlCol="0" fromWordArt="0" anchor="t" anchorCtr="0" forceAA="0" compatLnSpc="1">
              <a:prstTxWarp prst="textNoShape">
                <a:avLst/>
              </a:prstTxWarp>
              <a:noAutofit/>
            </a:bodyPr>
            <a:lstStyle/>
            <a:p>
              <a:pPr defTabSz="932114">
                <a:lnSpc>
                  <a:spcPct val="90000"/>
                </a:lnSpc>
              </a:pPr>
              <a:r>
                <a:rPr lang="en-US" dirty="0">
                  <a:gradFill>
                    <a:gsLst>
                      <a:gs pos="0">
                        <a:srgbClr val="FFFFFF"/>
                      </a:gs>
                      <a:gs pos="100000">
                        <a:srgbClr val="FFFFFF"/>
                      </a:gs>
                    </a:gsLst>
                    <a:lin ang="5400000" scaled="1"/>
                  </a:gradFill>
                  <a:ea typeface="Segoe UI" pitchFamily="34" charset="0"/>
                  <a:cs typeface="Segoe UI" pitchFamily="34" charset="0"/>
                </a:rPr>
                <a:t>Event Processing</a:t>
              </a:r>
            </a:p>
          </p:txBody>
        </p:sp>
        <p:sp>
          <p:nvSpPr>
            <p:cNvPr id="97" name="Rectangle 96"/>
            <p:cNvSpPr/>
            <p:nvPr/>
          </p:nvSpPr>
          <p:spPr bwMode="auto">
            <a:xfrm>
              <a:off x="10334625" y="1212849"/>
              <a:ext cx="1828800" cy="73152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62" tIns="91414" rIns="146262" bIns="91414" numCol="1" spcCol="0" rtlCol="0" fromWordArt="0" anchor="t" anchorCtr="0" forceAA="0" compatLnSpc="1">
              <a:prstTxWarp prst="textNoShape">
                <a:avLst/>
              </a:prstTxWarp>
              <a:noAutofit/>
            </a:bodyPr>
            <a:lstStyle/>
            <a:p>
              <a:pPr defTabSz="932114">
                <a:lnSpc>
                  <a:spcPct val="90000"/>
                </a:lnSpc>
              </a:pPr>
              <a:r>
                <a:rPr lang="en-US" dirty="0">
                  <a:gradFill>
                    <a:gsLst>
                      <a:gs pos="0">
                        <a:srgbClr val="FFFFFF"/>
                      </a:gs>
                      <a:gs pos="100000">
                        <a:srgbClr val="FFFFFF"/>
                      </a:gs>
                    </a:gsLst>
                    <a:lin ang="5400000" scaled="1"/>
                  </a:gradFill>
                  <a:ea typeface="Segoe UI" pitchFamily="34" charset="0"/>
                  <a:cs typeface="Segoe UI" pitchFamily="34" charset="0"/>
                </a:rPr>
                <a:t>Business Interaction</a:t>
              </a:r>
            </a:p>
          </p:txBody>
        </p:sp>
        <p:sp>
          <p:nvSpPr>
            <p:cNvPr id="99" name="Rectangle 98"/>
            <p:cNvSpPr/>
            <p:nvPr/>
          </p:nvSpPr>
          <p:spPr bwMode="auto">
            <a:xfrm>
              <a:off x="6310629" y="1212849"/>
              <a:ext cx="1828800" cy="73152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62" tIns="91414" rIns="146262" bIns="91414" numCol="1" spcCol="0" rtlCol="0" fromWordArt="0" anchor="t" anchorCtr="0" forceAA="0" compatLnSpc="1">
              <a:prstTxWarp prst="textNoShape">
                <a:avLst/>
              </a:prstTxWarp>
              <a:noAutofit/>
            </a:bodyPr>
            <a:lstStyle/>
            <a:p>
              <a:pPr defTabSz="932114">
                <a:lnSpc>
                  <a:spcPct val="90000"/>
                </a:lnSpc>
              </a:pPr>
              <a:r>
                <a:rPr lang="en-US" dirty="0">
                  <a:gradFill>
                    <a:gsLst>
                      <a:gs pos="0">
                        <a:srgbClr val="FFFFFF"/>
                      </a:gs>
                      <a:gs pos="100000">
                        <a:srgbClr val="FFFFFF"/>
                      </a:gs>
                    </a:gsLst>
                    <a:lin ang="5400000" scaled="1"/>
                  </a:gradFill>
                  <a:ea typeface="Segoe UI" pitchFamily="34" charset="0"/>
                  <a:cs typeface="Segoe UI" pitchFamily="34" charset="0"/>
                </a:rPr>
                <a:t>Compute</a:t>
              </a:r>
            </a:p>
          </p:txBody>
        </p:sp>
        <p:sp>
          <p:nvSpPr>
            <p:cNvPr id="100" name="Rectangle 99"/>
            <p:cNvSpPr/>
            <p:nvPr/>
          </p:nvSpPr>
          <p:spPr bwMode="auto">
            <a:xfrm>
              <a:off x="8322626" y="1212849"/>
              <a:ext cx="1828800" cy="73152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62" tIns="91414" rIns="146262" bIns="91414" numCol="1" spcCol="0" rtlCol="0" fromWordArt="0" anchor="t" anchorCtr="0" forceAA="0" compatLnSpc="1">
              <a:prstTxWarp prst="textNoShape">
                <a:avLst/>
              </a:prstTxWarp>
              <a:noAutofit/>
            </a:bodyPr>
            <a:lstStyle/>
            <a:p>
              <a:pPr defTabSz="932114">
                <a:lnSpc>
                  <a:spcPct val="90000"/>
                </a:lnSpc>
              </a:pPr>
              <a:r>
                <a:rPr lang="en-US" dirty="0">
                  <a:gradFill>
                    <a:gsLst>
                      <a:gs pos="0">
                        <a:srgbClr val="FFFFFF"/>
                      </a:gs>
                      <a:gs pos="100000">
                        <a:srgbClr val="FFFFFF"/>
                      </a:gs>
                    </a:gsLst>
                    <a:lin ang="5400000" scaled="1"/>
                  </a:gradFill>
                  <a:ea typeface="Segoe UI" pitchFamily="34" charset="0"/>
                  <a:cs typeface="Segoe UI" pitchFamily="34" charset="0"/>
                </a:rPr>
                <a:t>Storage</a:t>
              </a:r>
            </a:p>
          </p:txBody>
        </p:sp>
      </p:grpSp>
      <p:sp>
        <p:nvSpPr>
          <p:cNvPr id="80" name="Oval 79"/>
          <p:cNvSpPr/>
          <p:nvPr/>
        </p:nvSpPr>
        <p:spPr bwMode="auto">
          <a:xfrm>
            <a:off x="4496625" y="3018810"/>
            <a:ext cx="1538577" cy="153686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706" rIns="0" bIns="0"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1598" dirty="0">
              <a:gradFill>
                <a:gsLst>
                  <a:gs pos="0">
                    <a:srgbClr val="FFFFFF"/>
                  </a:gs>
                  <a:gs pos="100000">
                    <a:srgbClr val="FFFFFF"/>
                  </a:gs>
                </a:gsLst>
                <a:lin ang="5400000" scaled="1"/>
              </a:gradFill>
              <a:ea typeface="Segoe UI" pitchFamily="34" charset="0"/>
              <a:cs typeface="Segoe UI" pitchFamily="34" charset="0"/>
            </a:endParaRPr>
          </a:p>
          <a:p>
            <a:pPr algn="ctr" defTabSz="932114" fontAlgn="base">
              <a:lnSpc>
                <a:spcPct val="90000"/>
              </a:lnSpc>
              <a:spcBef>
                <a:spcPct val="0"/>
              </a:spcBef>
              <a:spcAft>
                <a:spcPct val="0"/>
              </a:spcAft>
            </a:pPr>
            <a:endParaRPr lang="en-US" sz="1598" dirty="0">
              <a:gradFill>
                <a:gsLst>
                  <a:gs pos="0">
                    <a:srgbClr val="FFFFFF"/>
                  </a:gs>
                  <a:gs pos="100000">
                    <a:srgbClr val="FFFFFF"/>
                  </a:gs>
                </a:gsLst>
                <a:lin ang="5400000" scaled="1"/>
              </a:gradFill>
              <a:ea typeface="Segoe UI" pitchFamily="34" charset="0"/>
              <a:cs typeface="Segoe UI" pitchFamily="34" charset="0"/>
            </a:endParaRPr>
          </a:p>
          <a:p>
            <a:pPr algn="ctr" defTabSz="932114" fontAlgn="base">
              <a:lnSpc>
                <a:spcPct val="90000"/>
              </a:lnSpc>
              <a:spcBef>
                <a:spcPct val="0"/>
              </a:spcBef>
              <a:spcAft>
                <a:spcPct val="0"/>
              </a:spcAft>
            </a:pPr>
            <a:r>
              <a:rPr lang="en-US" sz="1598" dirty="0">
                <a:gradFill>
                  <a:gsLst>
                    <a:gs pos="0">
                      <a:srgbClr val="FFFFFF"/>
                    </a:gs>
                    <a:gs pos="100000">
                      <a:srgbClr val="FFFFFF"/>
                    </a:gs>
                  </a:gsLst>
                  <a:lin ang="5400000" scaled="1"/>
                </a:gradFill>
                <a:ea typeface="Segoe UI" pitchFamily="34" charset="0"/>
                <a:cs typeface="Segoe UI" pitchFamily="34" charset="0"/>
              </a:rPr>
              <a:t>Event Hubs</a:t>
            </a:r>
          </a:p>
        </p:txBody>
      </p:sp>
      <p:sp>
        <p:nvSpPr>
          <p:cNvPr id="174" name="TextBox 173"/>
          <p:cNvSpPr txBox="1"/>
          <p:nvPr/>
        </p:nvSpPr>
        <p:spPr>
          <a:xfrm>
            <a:off x="6939159" y="4787328"/>
            <a:ext cx="1081048" cy="394996"/>
          </a:xfrm>
          <a:prstGeom prst="rect">
            <a:avLst/>
          </a:prstGeom>
          <a:noFill/>
        </p:spPr>
        <p:txBody>
          <a:bodyPr wrap="square" lIns="0" tIns="0" rIns="0" bIns="0" rtlCol="0">
            <a:spAutoFit/>
          </a:bodyPr>
          <a:lstStyle/>
          <a:p>
            <a:pPr algn="ctr" defTabSz="932563">
              <a:lnSpc>
                <a:spcPct val="90000"/>
              </a:lnSpc>
              <a:spcAft>
                <a:spcPts val="600"/>
              </a:spcAft>
            </a:pPr>
            <a:r>
              <a:rPr lang="en-US" sz="1398" b="1" dirty="0">
                <a:solidFill>
                  <a:srgbClr val="0078D7"/>
                </a:solidFill>
              </a:rPr>
              <a:t>Stream </a:t>
            </a:r>
            <a:br>
              <a:rPr lang="en-US" sz="1398" b="1" dirty="0">
                <a:solidFill>
                  <a:srgbClr val="0078D7"/>
                </a:solidFill>
              </a:rPr>
            </a:br>
            <a:r>
              <a:rPr lang="en-US" sz="1398" b="1" dirty="0">
                <a:solidFill>
                  <a:srgbClr val="0078D7"/>
                </a:solidFill>
              </a:rPr>
              <a:t>processing</a:t>
            </a:r>
          </a:p>
        </p:txBody>
      </p:sp>
      <p:grpSp>
        <p:nvGrpSpPr>
          <p:cNvPr id="195" name="Group 194"/>
          <p:cNvGrpSpPr/>
          <p:nvPr/>
        </p:nvGrpSpPr>
        <p:grpSpPr>
          <a:xfrm>
            <a:off x="2580146" y="3492573"/>
            <a:ext cx="1335212" cy="1190940"/>
            <a:chOff x="2579112" y="3492574"/>
            <a:chExt cx="1335590" cy="1191278"/>
          </a:xfrm>
        </p:grpSpPr>
        <p:sp>
          <p:nvSpPr>
            <p:cNvPr id="181" name="TextBox 180"/>
            <p:cNvSpPr txBox="1"/>
            <p:nvPr/>
          </p:nvSpPr>
          <p:spPr>
            <a:xfrm>
              <a:off x="2640546" y="4288744"/>
              <a:ext cx="1274156" cy="395108"/>
            </a:xfrm>
            <a:prstGeom prst="rect">
              <a:avLst/>
            </a:prstGeom>
            <a:noFill/>
          </p:spPr>
          <p:txBody>
            <a:bodyPr wrap="none" lIns="0" tIns="0" rIns="0" bIns="0" rtlCol="0">
              <a:spAutoFit/>
            </a:bodyPr>
            <a:lstStyle/>
            <a:p>
              <a:pPr defTabSz="932563">
                <a:lnSpc>
                  <a:spcPct val="90000"/>
                </a:lnSpc>
                <a:spcAft>
                  <a:spcPts val="600"/>
                </a:spcAft>
              </a:pPr>
              <a:r>
                <a:rPr lang="en-US" sz="1398" dirty="0">
                  <a:solidFill>
                    <a:srgbClr val="505050"/>
                  </a:solidFill>
                </a:rPr>
                <a:t>Cloud gateways</a:t>
              </a:r>
              <a:br>
                <a:rPr lang="en-US" sz="1398" dirty="0">
                  <a:solidFill>
                    <a:srgbClr val="505050"/>
                  </a:solidFill>
                </a:rPr>
              </a:br>
              <a:r>
                <a:rPr lang="en-US" sz="1398" dirty="0">
                  <a:solidFill>
                    <a:srgbClr val="505050"/>
                  </a:solidFill>
                </a:rPr>
                <a:t>(web APIs)</a:t>
              </a:r>
            </a:p>
          </p:txBody>
        </p:sp>
        <p:sp>
          <p:nvSpPr>
            <p:cNvPr id="194" name="Freeform 30"/>
            <p:cNvSpPr>
              <a:spLocks noChangeAspect="1" noEditPoints="1"/>
            </p:cNvSpPr>
            <p:nvPr/>
          </p:nvSpPr>
          <p:spPr bwMode="auto">
            <a:xfrm>
              <a:off x="2579112" y="3492574"/>
              <a:ext cx="1188720" cy="762033"/>
            </a:xfrm>
            <a:custGeom>
              <a:avLst/>
              <a:gdLst>
                <a:gd name="T0" fmla="*/ 1938 w 2377"/>
                <a:gd name="T1" fmla="*/ 1522 h 1522"/>
                <a:gd name="T2" fmla="*/ 603 w 2377"/>
                <a:gd name="T3" fmla="*/ 1522 h 1522"/>
                <a:gd name="T4" fmla="*/ 377 w 2377"/>
                <a:gd name="T5" fmla="*/ 1298 h 1522"/>
                <a:gd name="T6" fmla="*/ 547 w 2377"/>
                <a:gd name="T7" fmla="*/ 1077 h 1522"/>
                <a:gd name="T8" fmla="*/ 813 w 2377"/>
                <a:gd name="T9" fmla="*/ 878 h 1522"/>
                <a:gd name="T10" fmla="*/ 1292 w 2377"/>
                <a:gd name="T11" fmla="*/ 418 h 1522"/>
                <a:gd name="T12" fmla="*/ 1728 w 2377"/>
                <a:gd name="T13" fmla="*/ 693 h 1522"/>
                <a:gd name="T14" fmla="*/ 1938 w 2377"/>
                <a:gd name="T15" fmla="*/ 638 h 1522"/>
                <a:gd name="T16" fmla="*/ 2377 w 2377"/>
                <a:gd name="T17" fmla="*/ 1083 h 1522"/>
                <a:gd name="T18" fmla="*/ 1938 w 2377"/>
                <a:gd name="T19" fmla="*/ 1522 h 1522"/>
                <a:gd name="T20" fmla="*/ 603 w 2377"/>
                <a:gd name="T21" fmla="*/ 1227 h 1522"/>
                <a:gd name="T22" fmla="*/ 533 w 2377"/>
                <a:gd name="T23" fmla="*/ 1298 h 1522"/>
                <a:gd name="T24" fmla="*/ 603 w 2377"/>
                <a:gd name="T25" fmla="*/ 1368 h 1522"/>
                <a:gd name="T26" fmla="*/ 1938 w 2377"/>
                <a:gd name="T27" fmla="*/ 1368 h 1522"/>
                <a:gd name="T28" fmla="*/ 2222 w 2377"/>
                <a:gd name="T29" fmla="*/ 1083 h 1522"/>
                <a:gd name="T30" fmla="*/ 1938 w 2377"/>
                <a:gd name="T31" fmla="*/ 798 h 1522"/>
                <a:gd name="T32" fmla="*/ 1736 w 2377"/>
                <a:gd name="T33" fmla="*/ 873 h 1522"/>
                <a:gd name="T34" fmla="*/ 1637 w 2377"/>
                <a:gd name="T35" fmla="*/ 973 h 1522"/>
                <a:gd name="T36" fmla="*/ 1607 w 2377"/>
                <a:gd name="T37" fmla="*/ 834 h 1522"/>
                <a:gd name="T38" fmla="*/ 1292 w 2377"/>
                <a:gd name="T39" fmla="*/ 574 h 1522"/>
                <a:gd name="T40" fmla="*/ 967 w 2377"/>
                <a:gd name="T41" fmla="*/ 898 h 1522"/>
                <a:gd name="T42" fmla="*/ 967 w 2377"/>
                <a:gd name="T43" fmla="*/ 942 h 1522"/>
                <a:gd name="T44" fmla="*/ 982 w 2377"/>
                <a:gd name="T45" fmla="*/ 1048 h 1522"/>
                <a:gd name="T46" fmla="*/ 847 w 2377"/>
                <a:gd name="T47" fmla="*/ 1027 h 1522"/>
                <a:gd name="T48" fmla="*/ 682 w 2377"/>
                <a:gd name="T49" fmla="*/ 1162 h 1522"/>
                <a:gd name="T50" fmla="*/ 672 w 2377"/>
                <a:gd name="T51" fmla="*/ 1227 h 1522"/>
                <a:gd name="T52" fmla="*/ 607 w 2377"/>
                <a:gd name="T53" fmla="*/ 1227 h 1522"/>
                <a:gd name="T54" fmla="*/ 603 w 2377"/>
                <a:gd name="T55" fmla="*/ 1227 h 1522"/>
                <a:gd name="T56" fmla="*/ 755 w 2377"/>
                <a:gd name="T57" fmla="*/ 830 h 1522"/>
                <a:gd name="T58" fmla="*/ 1272 w 2377"/>
                <a:gd name="T59" fmla="*/ 350 h 1522"/>
                <a:gd name="T60" fmla="*/ 1755 w 2377"/>
                <a:gd name="T61" fmla="*/ 623 h 1522"/>
                <a:gd name="T62" fmla="*/ 1768 w 2377"/>
                <a:gd name="T63" fmla="*/ 615 h 1522"/>
                <a:gd name="T64" fmla="*/ 1772 w 2377"/>
                <a:gd name="T65" fmla="*/ 561 h 1522"/>
                <a:gd name="T66" fmla="*/ 1374 w 2377"/>
                <a:gd name="T67" fmla="*/ 194 h 1522"/>
                <a:gd name="T68" fmla="*/ 1189 w 2377"/>
                <a:gd name="T69" fmla="*/ 242 h 1522"/>
                <a:gd name="T70" fmla="*/ 805 w 2377"/>
                <a:gd name="T71" fmla="*/ 0 h 1522"/>
                <a:gd name="T72" fmla="*/ 384 w 2377"/>
                <a:gd name="T73" fmla="*/ 404 h 1522"/>
                <a:gd name="T74" fmla="*/ 150 w 2377"/>
                <a:gd name="T75" fmla="*/ 580 h 1522"/>
                <a:gd name="T76" fmla="*/ 0 w 2377"/>
                <a:gd name="T77" fmla="*/ 774 h 1522"/>
                <a:gd name="T78" fmla="*/ 199 w 2377"/>
                <a:gd name="T79" fmla="*/ 972 h 1522"/>
                <a:gd name="T80" fmla="*/ 529 w 2377"/>
                <a:gd name="T81" fmla="*/ 972 h 1522"/>
                <a:gd name="T82" fmla="*/ 755 w 2377"/>
                <a:gd name="T83" fmla="*/ 830 h 1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77" h="1522">
                  <a:moveTo>
                    <a:pt x="1938" y="1522"/>
                  </a:moveTo>
                  <a:cubicBezTo>
                    <a:pt x="603" y="1522"/>
                    <a:pt x="603" y="1522"/>
                    <a:pt x="603" y="1522"/>
                  </a:cubicBezTo>
                  <a:cubicBezTo>
                    <a:pt x="477" y="1522"/>
                    <a:pt x="377" y="1422"/>
                    <a:pt x="377" y="1298"/>
                  </a:cubicBezTo>
                  <a:cubicBezTo>
                    <a:pt x="377" y="1193"/>
                    <a:pt x="452" y="1102"/>
                    <a:pt x="547" y="1077"/>
                  </a:cubicBezTo>
                  <a:cubicBezTo>
                    <a:pt x="593" y="967"/>
                    <a:pt x="693" y="888"/>
                    <a:pt x="813" y="878"/>
                  </a:cubicBezTo>
                  <a:cubicBezTo>
                    <a:pt x="822" y="624"/>
                    <a:pt x="1032" y="418"/>
                    <a:pt x="1292" y="418"/>
                  </a:cubicBezTo>
                  <a:cubicBezTo>
                    <a:pt x="1477" y="418"/>
                    <a:pt x="1647" y="528"/>
                    <a:pt x="1728" y="693"/>
                  </a:cubicBezTo>
                  <a:cubicBezTo>
                    <a:pt x="1786" y="657"/>
                    <a:pt x="1861" y="638"/>
                    <a:pt x="1938" y="638"/>
                  </a:cubicBezTo>
                  <a:cubicBezTo>
                    <a:pt x="2177" y="638"/>
                    <a:pt x="2377" y="838"/>
                    <a:pt x="2377" y="1083"/>
                  </a:cubicBezTo>
                  <a:cubicBezTo>
                    <a:pt x="2377" y="1323"/>
                    <a:pt x="2177" y="1522"/>
                    <a:pt x="1938" y="1522"/>
                  </a:cubicBezTo>
                  <a:close/>
                  <a:moveTo>
                    <a:pt x="603" y="1227"/>
                  </a:moveTo>
                  <a:cubicBezTo>
                    <a:pt x="562" y="1227"/>
                    <a:pt x="533" y="1258"/>
                    <a:pt x="533" y="1298"/>
                  </a:cubicBezTo>
                  <a:cubicBezTo>
                    <a:pt x="533" y="1333"/>
                    <a:pt x="562" y="1368"/>
                    <a:pt x="603" y="1368"/>
                  </a:cubicBezTo>
                  <a:cubicBezTo>
                    <a:pt x="1938" y="1368"/>
                    <a:pt x="1938" y="1368"/>
                    <a:pt x="1938" y="1368"/>
                  </a:cubicBezTo>
                  <a:cubicBezTo>
                    <a:pt x="2092" y="1368"/>
                    <a:pt x="2222" y="1237"/>
                    <a:pt x="2222" y="1083"/>
                  </a:cubicBezTo>
                  <a:cubicBezTo>
                    <a:pt x="2222" y="923"/>
                    <a:pt x="2092" y="798"/>
                    <a:pt x="1938" y="798"/>
                  </a:cubicBezTo>
                  <a:cubicBezTo>
                    <a:pt x="1861" y="798"/>
                    <a:pt x="1792" y="823"/>
                    <a:pt x="1736" y="873"/>
                  </a:cubicBezTo>
                  <a:cubicBezTo>
                    <a:pt x="1637" y="973"/>
                    <a:pt x="1637" y="973"/>
                    <a:pt x="1637" y="973"/>
                  </a:cubicBezTo>
                  <a:cubicBezTo>
                    <a:pt x="1607" y="834"/>
                    <a:pt x="1607" y="834"/>
                    <a:pt x="1607" y="834"/>
                  </a:cubicBezTo>
                  <a:cubicBezTo>
                    <a:pt x="1576" y="682"/>
                    <a:pt x="1447" y="574"/>
                    <a:pt x="1292" y="574"/>
                  </a:cubicBezTo>
                  <a:cubicBezTo>
                    <a:pt x="1113" y="574"/>
                    <a:pt x="967" y="718"/>
                    <a:pt x="967" y="898"/>
                  </a:cubicBezTo>
                  <a:cubicBezTo>
                    <a:pt x="967" y="913"/>
                    <a:pt x="967" y="928"/>
                    <a:pt x="967" y="942"/>
                  </a:cubicBezTo>
                  <a:cubicBezTo>
                    <a:pt x="982" y="1048"/>
                    <a:pt x="982" y="1048"/>
                    <a:pt x="982" y="1048"/>
                  </a:cubicBezTo>
                  <a:cubicBezTo>
                    <a:pt x="908" y="1026"/>
                    <a:pt x="857" y="1027"/>
                    <a:pt x="847" y="1027"/>
                  </a:cubicBezTo>
                  <a:cubicBezTo>
                    <a:pt x="767" y="1027"/>
                    <a:pt x="697" y="1088"/>
                    <a:pt x="682" y="1162"/>
                  </a:cubicBezTo>
                  <a:cubicBezTo>
                    <a:pt x="672" y="1227"/>
                    <a:pt x="672" y="1227"/>
                    <a:pt x="672" y="1227"/>
                  </a:cubicBezTo>
                  <a:cubicBezTo>
                    <a:pt x="607" y="1227"/>
                    <a:pt x="607" y="1227"/>
                    <a:pt x="607" y="1227"/>
                  </a:cubicBezTo>
                  <a:cubicBezTo>
                    <a:pt x="603" y="1227"/>
                    <a:pt x="603" y="1227"/>
                    <a:pt x="603" y="1227"/>
                  </a:cubicBezTo>
                  <a:close/>
                  <a:moveTo>
                    <a:pt x="755" y="830"/>
                  </a:moveTo>
                  <a:cubicBezTo>
                    <a:pt x="765" y="578"/>
                    <a:pt x="991" y="361"/>
                    <a:pt x="1272" y="350"/>
                  </a:cubicBezTo>
                  <a:cubicBezTo>
                    <a:pt x="1468" y="343"/>
                    <a:pt x="1667" y="445"/>
                    <a:pt x="1755" y="623"/>
                  </a:cubicBezTo>
                  <a:cubicBezTo>
                    <a:pt x="1759" y="620"/>
                    <a:pt x="1764" y="617"/>
                    <a:pt x="1768" y="615"/>
                  </a:cubicBezTo>
                  <a:cubicBezTo>
                    <a:pt x="1771" y="597"/>
                    <a:pt x="1772" y="580"/>
                    <a:pt x="1772" y="561"/>
                  </a:cubicBezTo>
                  <a:cubicBezTo>
                    <a:pt x="1772" y="346"/>
                    <a:pt x="1584" y="194"/>
                    <a:pt x="1374" y="194"/>
                  </a:cubicBezTo>
                  <a:cubicBezTo>
                    <a:pt x="1307" y="194"/>
                    <a:pt x="1241" y="211"/>
                    <a:pt x="1189" y="242"/>
                  </a:cubicBezTo>
                  <a:cubicBezTo>
                    <a:pt x="1118" y="97"/>
                    <a:pt x="968" y="0"/>
                    <a:pt x="805" y="0"/>
                  </a:cubicBezTo>
                  <a:cubicBezTo>
                    <a:pt x="576" y="0"/>
                    <a:pt x="391" y="181"/>
                    <a:pt x="384" y="404"/>
                  </a:cubicBezTo>
                  <a:cubicBezTo>
                    <a:pt x="278" y="414"/>
                    <a:pt x="190" y="483"/>
                    <a:pt x="150" y="580"/>
                  </a:cubicBezTo>
                  <a:cubicBezTo>
                    <a:pt x="66" y="602"/>
                    <a:pt x="0" y="682"/>
                    <a:pt x="0" y="774"/>
                  </a:cubicBezTo>
                  <a:cubicBezTo>
                    <a:pt x="0" y="884"/>
                    <a:pt x="88" y="972"/>
                    <a:pt x="199" y="972"/>
                  </a:cubicBezTo>
                  <a:cubicBezTo>
                    <a:pt x="199" y="972"/>
                    <a:pt x="207" y="972"/>
                    <a:pt x="529" y="972"/>
                  </a:cubicBezTo>
                  <a:cubicBezTo>
                    <a:pt x="574" y="900"/>
                    <a:pt x="661" y="839"/>
                    <a:pt x="755" y="830"/>
                  </a:cubicBezTo>
                  <a:close/>
                </a:path>
              </a:pathLst>
            </a:custGeom>
            <a:solidFill>
              <a:schemeClr val="accent1"/>
            </a:solidFill>
            <a:ln>
              <a:noFill/>
            </a:ln>
          </p:spPr>
          <p:txBody>
            <a:bodyPr vert="horz" wrap="square" lIns="91414" tIns="45706" rIns="91414" bIns="45706" numCol="1" anchor="t" anchorCtr="0" compatLnSpc="1">
              <a:prstTxWarp prst="textNoShape">
                <a:avLst/>
              </a:prstTxWarp>
            </a:bodyPr>
            <a:lstStyle/>
            <a:p>
              <a:pPr defTabSz="932563"/>
              <a:endParaRPr lang="en-US" dirty="0">
                <a:solidFill>
                  <a:srgbClr val="505050"/>
                </a:solidFill>
              </a:endParaRPr>
            </a:p>
          </p:txBody>
        </p:sp>
      </p:grpSp>
      <p:grpSp>
        <p:nvGrpSpPr>
          <p:cNvPr id="197" name="Group 196"/>
          <p:cNvGrpSpPr/>
          <p:nvPr/>
        </p:nvGrpSpPr>
        <p:grpSpPr>
          <a:xfrm>
            <a:off x="2470305" y="5885745"/>
            <a:ext cx="1327017" cy="700714"/>
            <a:chOff x="2637890" y="5389538"/>
            <a:chExt cx="1327392" cy="700913"/>
          </a:xfrm>
        </p:grpSpPr>
        <p:sp>
          <p:nvSpPr>
            <p:cNvPr id="185" name="TextBox 184"/>
            <p:cNvSpPr txBox="1"/>
            <p:nvPr/>
          </p:nvSpPr>
          <p:spPr>
            <a:xfrm>
              <a:off x="3379817" y="5546095"/>
              <a:ext cx="585465" cy="395108"/>
            </a:xfrm>
            <a:prstGeom prst="rect">
              <a:avLst/>
            </a:prstGeom>
            <a:noFill/>
          </p:spPr>
          <p:txBody>
            <a:bodyPr wrap="none" lIns="0" tIns="0" rIns="0" bIns="0" rtlCol="0">
              <a:spAutoFit/>
            </a:bodyPr>
            <a:lstStyle/>
            <a:p>
              <a:pPr defTabSz="932563">
                <a:lnSpc>
                  <a:spcPct val="90000"/>
                </a:lnSpc>
                <a:spcAft>
                  <a:spcPts val="600"/>
                </a:spcAft>
              </a:pPr>
              <a:r>
                <a:rPr lang="en-US" sz="1398" dirty="0">
                  <a:solidFill>
                    <a:srgbClr val="505050"/>
                  </a:solidFill>
                </a:rPr>
                <a:t>Device </a:t>
              </a:r>
              <a:br>
                <a:rPr lang="en-US" sz="1398" dirty="0">
                  <a:solidFill>
                    <a:srgbClr val="505050"/>
                  </a:solidFill>
                </a:rPr>
              </a:br>
              <a:r>
                <a:rPr lang="en-US" sz="1398" dirty="0">
                  <a:solidFill>
                    <a:srgbClr val="505050"/>
                  </a:solidFill>
                </a:rPr>
                <a:t>Hubs</a:t>
              </a:r>
            </a:p>
          </p:txBody>
        </p:sp>
        <p:sp>
          <p:nvSpPr>
            <p:cNvPr id="196" name="Freeform 58"/>
            <p:cNvSpPr>
              <a:spLocks noChangeAspect="1" noEditPoints="1"/>
            </p:cNvSpPr>
            <p:nvPr/>
          </p:nvSpPr>
          <p:spPr bwMode="black">
            <a:xfrm>
              <a:off x="2637890" y="5389538"/>
              <a:ext cx="653948" cy="700913"/>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chemeClr val="accent1"/>
            </a:solidFill>
            <a:ln>
              <a:noFill/>
            </a:ln>
          </p:spPr>
          <p:txBody>
            <a:bodyPr vert="horz" wrap="square" lIns="82281" tIns="41141" rIns="82281" bIns="41141" numCol="1" anchor="t" anchorCtr="0" compatLnSpc="1">
              <a:prstTxWarp prst="textNoShape">
                <a:avLst/>
              </a:prstTxWarp>
            </a:bodyPr>
            <a:lstStyle/>
            <a:p>
              <a:pPr defTabSz="932563"/>
              <a:endParaRPr lang="en-US" sz="1598" dirty="0">
                <a:solidFill>
                  <a:srgbClr val="505050"/>
                </a:solidFill>
              </a:endParaRPr>
            </a:p>
          </p:txBody>
        </p:sp>
      </p:grpSp>
      <p:grpSp>
        <p:nvGrpSpPr>
          <p:cNvPr id="204" name="Group 203"/>
          <p:cNvGrpSpPr/>
          <p:nvPr/>
        </p:nvGrpSpPr>
        <p:grpSpPr>
          <a:xfrm>
            <a:off x="679281" y="2166049"/>
            <a:ext cx="994029" cy="945690"/>
            <a:chOff x="680814" y="2289942"/>
            <a:chExt cx="994311" cy="945957"/>
          </a:xfrm>
          <a:solidFill>
            <a:schemeClr val="accent1"/>
          </a:solidFill>
        </p:grpSpPr>
        <p:sp>
          <p:nvSpPr>
            <p:cNvPr id="202" name="Freeform 34"/>
            <p:cNvSpPr>
              <a:spLocks noChangeAspect="1" noEditPoints="1"/>
            </p:cNvSpPr>
            <p:nvPr/>
          </p:nvSpPr>
          <p:spPr bwMode="auto">
            <a:xfrm>
              <a:off x="818928" y="2289942"/>
              <a:ext cx="740220" cy="728731"/>
            </a:xfrm>
            <a:custGeom>
              <a:avLst/>
              <a:gdLst>
                <a:gd name="T0" fmla="*/ 190 w 902"/>
                <a:gd name="T1" fmla="*/ 259 h 888"/>
                <a:gd name="T2" fmla="*/ 190 w 902"/>
                <a:gd name="T3" fmla="*/ 476 h 888"/>
                <a:gd name="T4" fmla="*/ 0 w 902"/>
                <a:gd name="T5" fmla="*/ 366 h 888"/>
                <a:gd name="T6" fmla="*/ 0 w 902"/>
                <a:gd name="T7" fmla="*/ 150 h 888"/>
                <a:gd name="T8" fmla="*/ 190 w 902"/>
                <a:gd name="T9" fmla="*/ 259 h 888"/>
                <a:gd name="T10" fmla="*/ 238 w 902"/>
                <a:gd name="T11" fmla="*/ 259 h 888"/>
                <a:gd name="T12" fmla="*/ 238 w 902"/>
                <a:gd name="T13" fmla="*/ 476 h 888"/>
                <a:gd name="T14" fmla="*/ 428 w 902"/>
                <a:gd name="T15" fmla="*/ 366 h 888"/>
                <a:gd name="T16" fmla="*/ 428 w 902"/>
                <a:gd name="T17" fmla="*/ 150 h 888"/>
                <a:gd name="T18" fmla="*/ 238 w 902"/>
                <a:gd name="T19" fmla="*/ 259 h 888"/>
                <a:gd name="T20" fmla="*/ 405 w 902"/>
                <a:gd name="T21" fmla="*/ 107 h 888"/>
                <a:gd name="T22" fmla="*/ 214 w 902"/>
                <a:gd name="T23" fmla="*/ 0 h 888"/>
                <a:gd name="T24" fmla="*/ 24 w 902"/>
                <a:gd name="T25" fmla="*/ 107 h 888"/>
                <a:gd name="T26" fmla="*/ 214 w 902"/>
                <a:gd name="T27" fmla="*/ 216 h 888"/>
                <a:gd name="T28" fmla="*/ 405 w 902"/>
                <a:gd name="T29" fmla="*/ 107 h 888"/>
                <a:gd name="T30" fmla="*/ 476 w 902"/>
                <a:gd name="T31" fmla="*/ 150 h 888"/>
                <a:gd name="T32" fmla="*/ 474 w 902"/>
                <a:gd name="T33" fmla="*/ 366 h 888"/>
                <a:gd name="T34" fmla="*/ 664 w 902"/>
                <a:gd name="T35" fmla="*/ 476 h 888"/>
                <a:gd name="T36" fmla="*/ 667 w 902"/>
                <a:gd name="T37" fmla="*/ 259 h 888"/>
                <a:gd name="T38" fmla="*/ 476 w 902"/>
                <a:gd name="T39" fmla="*/ 150 h 888"/>
                <a:gd name="T40" fmla="*/ 712 w 902"/>
                <a:gd name="T41" fmla="*/ 259 h 888"/>
                <a:gd name="T42" fmla="*/ 712 w 902"/>
                <a:gd name="T43" fmla="*/ 476 h 888"/>
                <a:gd name="T44" fmla="*/ 902 w 902"/>
                <a:gd name="T45" fmla="*/ 366 h 888"/>
                <a:gd name="T46" fmla="*/ 902 w 902"/>
                <a:gd name="T47" fmla="*/ 150 h 888"/>
                <a:gd name="T48" fmla="*/ 712 w 902"/>
                <a:gd name="T49" fmla="*/ 259 h 888"/>
                <a:gd name="T50" fmla="*/ 879 w 902"/>
                <a:gd name="T51" fmla="*/ 107 h 888"/>
                <a:gd name="T52" fmla="*/ 688 w 902"/>
                <a:gd name="T53" fmla="*/ 0 h 888"/>
                <a:gd name="T54" fmla="*/ 500 w 902"/>
                <a:gd name="T55" fmla="*/ 107 h 888"/>
                <a:gd name="T56" fmla="*/ 690 w 902"/>
                <a:gd name="T57" fmla="*/ 216 h 888"/>
                <a:gd name="T58" fmla="*/ 879 w 902"/>
                <a:gd name="T59" fmla="*/ 107 h 888"/>
                <a:gd name="T60" fmla="*/ 238 w 902"/>
                <a:gd name="T61" fmla="*/ 559 h 888"/>
                <a:gd name="T62" fmla="*/ 238 w 902"/>
                <a:gd name="T63" fmla="*/ 778 h 888"/>
                <a:gd name="T64" fmla="*/ 428 w 902"/>
                <a:gd name="T65" fmla="*/ 888 h 888"/>
                <a:gd name="T66" fmla="*/ 428 w 902"/>
                <a:gd name="T67" fmla="*/ 669 h 888"/>
                <a:gd name="T68" fmla="*/ 238 w 902"/>
                <a:gd name="T69" fmla="*/ 559 h 888"/>
                <a:gd name="T70" fmla="*/ 476 w 902"/>
                <a:gd name="T71" fmla="*/ 669 h 888"/>
                <a:gd name="T72" fmla="*/ 476 w 902"/>
                <a:gd name="T73" fmla="*/ 888 h 888"/>
                <a:gd name="T74" fmla="*/ 664 w 902"/>
                <a:gd name="T75" fmla="*/ 778 h 888"/>
                <a:gd name="T76" fmla="*/ 667 w 902"/>
                <a:gd name="T77" fmla="*/ 559 h 888"/>
                <a:gd name="T78" fmla="*/ 476 w 902"/>
                <a:gd name="T79" fmla="*/ 669 h 888"/>
                <a:gd name="T80" fmla="*/ 643 w 902"/>
                <a:gd name="T81" fmla="*/ 519 h 888"/>
                <a:gd name="T82" fmla="*/ 452 w 902"/>
                <a:gd name="T83" fmla="*/ 409 h 888"/>
                <a:gd name="T84" fmla="*/ 262 w 902"/>
                <a:gd name="T85" fmla="*/ 519 h 888"/>
                <a:gd name="T86" fmla="*/ 452 w 902"/>
                <a:gd name="T87" fmla="*/ 628 h 888"/>
                <a:gd name="T88" fmla="*/ 643 w 902"/>
                <a:gd name="T89" fmla="*/ 519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2" h="888">
                  <a:moveTo>
                    <a:pt x="190" y="259"/>
                  </a:moveTo>
                  <a:lnTo>
                    <a:pt x="190" y="476"/>
                  </a:lnTo>
                  <a:lnTo>
                    <a:pt x="0" y="366"/>
                  </a:lnTo>
                  <a:lnTo>
                    <a:pt x="0" y="150"/>
                  </a:lnTo>
                  <a:lnTo>
                    <a:pt x="190" y="259"/>
                  </a:lnTo>
                  <a:close/>
                  <a:moveTo>
                    <a:pt x="238" y="259"/>
                  </a:moveTo>
                  <a:lnTo>
                    <a:pt x="238" y="476"/>
                  </a:lnTo>
                  <a:lnTo>
                    <a:pt x="428" y="366"/>
                  </a:lnTo>
                  <a:lnTo>
                    <a:pt x="428" y="150"/>
                  </a:lnTo>
                  <a:lnTo>
                    <a:pt x="238" y="259"/>
                  </a:lnTo>
                  <a:close/>
                  <a:moveTo>
                    <a:pt x="405" y="107"/>
                  </a:moveTo>
                  <a:lnTo>
                    <a:pt x="214" y="0"/>
                  </a:lnTo>
                  <a:lnTo>
                    <a:pt x="24" y="107"/>
                  </a:lnTo>
                  <a:lnTo>
                    <a:pt x="214" y="216"/>
                  </a:lnTo>
                  <a:lnTo>
                    <a:pt x="405" y="107"/>
                  </a:lnTo>
                  <a:close/>
                  <a:moveTo>
                    <a:pt x="476" y="150"/>
                  </a:moveTo>
                  <a:lnTo>
                    <a:pt x="474" y="366"/>
                  </a:lnTo>
                  <a:lnTo>
                    <a:pt x="664" y="476"/>
                  </a:lnTo>
                  <a:lnTo>
                    <a:pt x="667" y="259"/>
                  </a:lnTo>
                  <a:lnTo>
                    <a:pt x="476" y="150"/>
                  </a:lnTo>
                  <a:close/>
                  <a:moveTo>
                    <a:pt x="712" y="259"/>
                  </a:moveTo>
                  <a:lnTo>
                    <a:pt x="712" y="476"/>
                  </a:lnTo>
                  <a:lnTo>
                    <a:pt x="902" y="366"/>
                  </a:lnTo>
                  <a:lnTo>
                    <a:pt x="902" y="150"/>
                  </a:lnTo>
                  <a:lnTo>
                    <a:pt x="712" y="259"/>
                  </a:lnTo>
                  <a:close/>
                  <a:moveTo>
                    <a:pt x="879" y="107"/>
                  </a:moveTo>
                  <a:lnTo>
                    <a:pt x="688" y="0"/>
                  </a:lnTo>
                  <a:lnTo>
                    <a:pt x="500" y="107"/>
                  </a:lnTo>
                  <a:lnTo>
                    <a:pt x="690" y="216"/>
                  </a:lnTo>
                  <a:lnTo>
                    <a:pt x="879" y="107"/>
                  </a:lnTo>
                  <a:close/>
                  <a:moveTo>
                    <a:pt x="238" y="559"/>
                  </a:moveTo>
                  <a:lnTo>
                    <a:pt x="238" y="778"/>
                  </a:lnTo>
                  <a:lnTo>
                    <a:pt x="428" y="888"/>
                  </a:lnTo>
                  <a:lnTo>
                    <a:pt x="428" y="669"/>
                  </a:lnTo>
                  <a:lnTo>
                    <a:pt x="238" y="559"/>
                  </a:lnTo>
                  <a:close/>
                  <a:moveTo>
                    <a:pt x="476" y="669"/>
                  </a:moveTo>
                  <a:lnTo>
                    <a:pt x="476" y="888"/>
                  </a:lnTo>
                  <a:lnTo>
                    <a:pt x="664" y="778"/>
                  </a:lnTo>
                  <a:lnTo>
                    <a:pt x="667" y="559"/>
                  </a:lnTo>
                  <a:lnTo>
                    <a:pt x="476" y="669"/>
                  </a:lnTo>
                  <a:close/>
                  <a:moveTo>
                    <a:pt x="643" y="519"/>
                  </a:moveTo>
                  <a:lnTo>
                    <a:pt x="452" y="409"/>
                  </a:lnTo>
                  <a:lnTo>
                    <a:pt x="262" y="519"/>
                  </a:lnTo>
                  <a:lnTo>
                    <a:pt x="452" y="628"/>
                  </a:lnTo>
                  <a:lnTo>
                    <a:pt x="643" y="519"/>
                  </a:lnTo>
                  <a:close/>
                </a:path>
              </a:pathLst>
            </a:custGeom>
            <a:grpFill/>
            <a:ln>
              <a:noFill/>
            </a:ln>
          </p:spPr>
          <p:txBody>
            <a:bodyPr vert="horz" wrap="square" lIns="91414" tIns="45706" rIns="91414" bIns="45706" numCol="1" anchor="t" anchorCtr="0" compatLnSpc="1">
              <a:prstTxWarp prst="textNoShape">
                <a:avLst/>
              </a:prstTxWarp>
            </a:bodyPr>
            <a:lstStyle/>
            <a:p>
              <a:pPr defTabSz="932563"/>
              <a:endParaRPr lang="en-US" dirty="0">
                <a:solidFill>
                  <a:srgbClr val="505050"/>
                </a:solidFill>
              </a:endParaRPr>
            </a:p>
          </p:txBody>
        </p:sp>
        <p:sp>
          <p:nvSpPr>
            <p:cNvPr id="203" name="TextBox 202"/>
            <p:cNvSpPr txBox="1"/>
            <p:nvPr/>
          </p:nvSpPr>
          <p:spPr>
            <a:xfrm>
              <a:off x="680814" y="3038345"/>
              <a:ext cx="994311" cy="197554"/>
            </a:xfrm>
            <a:prstGeom prst="rect">
              <a:avLst/>
            </a:prstGeom>
            <a:noFill/>
          </p:spPr>
          <p:txBody>
            <a:bodyPr wrap="none" lIns="0" tIns="0" rIns="0" bIns="0" rtlCol="0">
              <a:spAutoFit/>
            </a:bodyPr>
            <a:lstStyle/>
            <a:p>
              <a:pPr algn="ctr" defTabSz="932563">
                <a:lnSpc>
                  <a:spcPct val="90000"/>
                </a:lnSpc>
                <a:spcAft>
                  <a:spcPts val="600"/>
                </a:spcAft>
              </a:pPr>
              <a:r>
                <a:rPr lang="en-US" sz="1398" dirty="0">
                  <a:solidFill>
                    <a:srgbClr val="505050"/>
                  </a:solidFill>
                </a:rPr>
                <a:t>Applications</a:t>
              </a:r>
            </a:p>
          </p:txBody>
        </p:sp>
      </p:grpSp>
      <p:sp>
        <p:nvSpPr>
          <p:cNvPr id="209" name="Freeform 8"/>
          <p:cNvSpPr>
            <a:spLocks noChangeAspect="1" noEditPoints="1"/>
          </p:cNvSpPr>
          <p:nvPr/>
        </p:nvSpPr>
        <p:spPr bwMode="black">
          <a:xfrm>
            <a:off x="10918689" y="3623740"/>
            <a:ext cx="703434" cy="703253"/>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chemeClr val="accent1"/>
          </a:solidFill>
          <a:ln>
            <a:noFill/>
          </a:ln>
        </p:spPr>
        <p:txBody>
          <a:bodyPr vert="horz" wrap="square" lIns="82281" tIns="41141" rIns="82281" bIns="41141" numCol="1" anchor="t" anchorCtr="0" compatLnSpc="1">
            <a:prstTxWarp prst="textNoShape">
              <a:avLst/>
            </a:prstTxWarp>
          </a:bodyPr>
          <a:lstStyle/>
          <a:p>
            <a:pPr defTabSz="932563"/>
            <a:endParaRPr lang="en-US" sz="1598" dirty="0">
              <a:solidFill>
                <a:srgbClr val="FFFFFF"/>
              </a:solidFill>
            </a:endParaRPr>
          </a:p>
        </p:txBody>
      </p:sp>
      <p:sp>
        <p:nvSpPr>
          <p:cNvPr id="210" name="TextBox 209"/>
          <p:cNvSpPr txBox="1"/>
          <p:nvPr/>
        </p:nvSpPr>
        <p:spPr>
          <a:xfrm>
            <a:off x="10579709" y="4361249"/>
            <a:ext cx="1465447" cy="394734"/>
          </a:xfrm>
          <a:prstGeom prst="rect">
            <a:avLst/>
          </a:prstGeom>
          <a:noFill/>
        </p:spPr>
        <p:txBody>
          <a:bodyPr wrap="square" lIns="0" tIns="0" rIns="0" bIns="0" rtlCol="0">
            <a:spAutoFit/>
          </a:bodyPr>
          <a:lstStyle>
            <a:defPPr>
              <a:defRPr lang="en-US"/>
            </a:defPPr>
            <a:lvl1pPr>
              <a:lnSpc>
                <a:spcPct val="90000"/>
              </a:lnSpc>
              <a:spcAft>
                <a:spcPts val="600"/>
              </a:spcAft>
              <a:defRPr sz="1400">
                <a:gradFill>
                  <a:gsLst>
                    <a:gs pos="2917">
                      <a:schemeClr val="tx2"/>
                    </a:gs>
                    <a:gs pos="30000">
                      <a:schemeClr val="tx2"/>
                    </a:gs>
                  </a:gsLst>
                  <a:lin ang="5400000" scaled="0"/>
                </a:gradFill>
                <a:latin typeface="+mn-lt"/>
              </a:defRPr>
            </a:lvl1pPr>
          </a:lstStyle>
          <a:p>
            <a:pPr algn="ctr" defTabSz="932563"/>
            <a:r>
              <a:rPr lang="en-US" sz="1397" dirty="0">
                <a:solidFill>
                  <a:srgbClr val="505050"/>
                </a:solidFill>
              </a:rPr>
              <a:t>Natural Language Query</a:t>
            </a:r>
          </a:p>
        </p:txBody>
      </p:sp>
      <p:sp>
        <p:nvSpPr>
          <p:cNvPr id="213" name="Freeform 27"/>
          <p:cNvSpPr>
            <a:spLocks noChangeAspect="1" noEditPoints="1"/>
          </p:cNvSpPr>
          <p:nvPr/>
        </p:nvSpPr>
        <p:spPr bwMode="black">
          <a:xfrm>
            <a:off x="10788066" y="2116285"/>
            <a:ext cx="915716" cy="589881"/>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chemeClr val="accent1"/>
          </a:solidFill>
          <a:extLst/>
        </p:spPr>
        <p:txBody>
          <a:bodyPr vert="horz" wrap="square" lIns="91414" tIns="45706" rIns="91414" bIns="45706" numCol="1" anchor="t" anchorCtr="0" compatLnSpc="1">
            <a:prstTxWarp prst="textNoShape">
              <a:avLst/>
            </a:prstTxWarp>
          </a:bodyPr>
          <a:lstStyle/>
          <a:p>
            <a:pPr defTabSz="932563"/>
            <a:endParaRPr lang="en-US" dirty="0">
              <a:solidFill>
                <a:srgbClr val="FFFFFF"/>
              </a:solidFill>
            </a:endParaRPr>
          </a:p>
        </p:txBody>
      </p:sp>
      <p:sp>
        <p:nvSpPr>
          <p:cNvPr id="214" name="TextBox 213"/>
          <p:cNvSpPr txBox="1"/>
          <p:nvPr/>
        </p:nvSpPr>
        <p:spPr>
          <a:xfrm>
            <a:off x="10576605" y="2776259"/>
            <a:ext cx="1331964" cy="592101"/>
          </a:xfrm>
          <a:prstGeom prst="rect">
            <a:avLst/>
          </a:prstGeom>
          <a:noFill/>
        </p:spPr>
        <p:txBody>
          <a:bodyPr wrap="square" lIns="0" tIns="0" rIns="0" bIns="0" rtlCol="0">
            <a:spAutoFit/>
          </a:bodyPr>
          <a:lstStyle>
            <a:defPPr>
              <a:defRPr lang="en-US"/>
            </a:defPPr>
            <a:lvl1pPr>
              <a:lnSpc>
                <a:spcPct val="90000"/>
              </a:lnSpc>
              <a:spcAft>
                <a:spcPts val="600"/>
              </a:spcAft>
              <a:defRPr sz="1400">
                <a:gradFill>
                  <a:gsLst>
                    <a:gs pos="2917">
                      <a:schemeClr val="tx2"/>
                    </a:gs>
                    <a:gs pos="30000">
                      <a:schemeClr val="tx2"/>
                    </a:gs>
                  </a:gsLst>
                  <a:lin ang="5400000" scaled="0"/>
                </a:gradFill>
                <a:latin typeface="+mn-lt"/>
              </a:defRPr>
            </a:lvl1pPr>
          </a:lstStyle>
          <a:p>
            <a:pPr algn="ctr" defTabSz="932563"/>
            <a:r>
              <a:rPr lang="en-US" sz="1397" dirty="0">
                <a:solidFill>
                  <a:srgbClr val="505050"/>
                </a:solidFill>
              </a:rPr>
              <a:t>Self Service Business Intelligence</a:t>
            </a:r>
          </a:p>
        </p:txBody>
      </p:sp>
      <p:cxnSp>
        <p:nvCxnSpPr>
          <p:cNvPr id="8" name="Straight Arrow Connector 7"/>
          <p:cNvCxnSpPr/>
          <p:nvPr/>
        </p:nvCxnSpPr>
        <p:spPr>
          <a:xfrm>
            <a:off x="1453080" y="2724566"/>
            <a:ext cx="3119721" cy="1154926"/>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824046" y="4045743"/>
            <a:ext cx="660294" cy="0"/>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1967484" y="4045743"/>
            <a:ext cx="660294" cy="0"/>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967484" y="4543424"/>
            <a:ext cx="2501317" cy="961874"/>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099024" y="4741330"/>
            <a:ext cx="1454596" cy="1261646"/>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840559" y="4090085"/>
            <a:ext cx="731312" cy="365656"/>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5871938" y="4616490"/>
            <a:ext cx="411362" cy="274242"/>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6" name="Oval 75"/>
          <p:cNvSpPr/>
          <p:nvPr/>
        </p:nvSpPr>
        <p:spPr bwMode="auto">
          <a:xfrm>
            <a:off x="4506045" y="4616489"/>
            <a:ext cx="1492395" cy="1536864"/>
          </a:xfrm>
          <a:prstGeom prst="ellips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706" rIns="0" bIns="0" numCol="1" spcCol="0" rtlCol="0" fromWordArt="0" anchor="t" anchorCtr="0" forceAA="0" compatLnSpc="1">
            <a:prstTxWarp prst="textNoShape">
              <a:avLst/>
            </a:prstTxWarp>
            <a:noAutofit/>
          </a:bodyPr>
          <a:lstStyle/>
          <a:p>
            <a:pPr algn="ctr" defTabSz="932563"/>
            <a:endParaRPr lang="en-US" sz="1598" dirty="0">
              <a:gradFill>
                <a:gsLst>
                  <a:gs pos="0">
                    <a:srgbClr val="FFFFFF"/>
                  </a:gs>
                  <a:gs pos="100000">
                    <a:srgbClr val="FFFFFF"/>
                  </a:gs>
                </a:gsLst>
                <a:lin ang="5400000" scaled="1"/>
              </a:gradFill>
              <a:ea typeface="Segoe UI" pitchFamily="34" charset="0"/>
              <a:cs typeface="Segoe UI" pitchFamily="34" charset="0"/>
            </a:endParaRPr>
          </a:p>
          <a:p>
            <a:pPr algn="ctr" defTabSz="932563"/>
            <a:r>
              <a:rPr lang="en-US" sz="1598" dirty="0">
                <a:gradFill>
                  <a:gsLst>
                    <a:gs pos="0">
                      <a:srgbClr val="FFFFFF"/>
                    </a:gs>
                    <a:gs pos="100000">
                      <a:srgbClr val="FFFFFF"/>
                    </a:gs>
                  </a:gsLst>
                  <a:lin ang="5400000" scaled="1"/>
                </a:gradFill>
                <a:ea typeface="Segoe UI" pitchFamily="34" charset="0"/>
                <a:cs typeface="Segoe UI" pitchFamily="34" charset="0"/>
              </a:rPr>
              <a:t>Message Brokers</a:t>
            </a:r>
          </a:p>
        </p:txBody>
      </p:sp>
      <p:sp>
        <p:nvSpPr>
          <p:cNvPr id="102" name="TextBox 101"/>
          <p:cNvSpPr txBox="1"/>
          <p:nvPr/>
        </p:nvSpPr>
        <p:spPr>
          <a:xfrm>
            <a:off x="532012" y="6056393"/>
            <a:ext cx="1260085" cy="394996"/>
          </a:xfrm>
          <a:prstGeom prst="rect">
            <a:avLst/>
          </a:prstGeom>
          <a:noFill/>
        </p:spPr>
        <p:txBody>
          <a:bodyPr wrap="square" lIns="0" tIns="0" rIns="0" bIns="0" rtlCol="0">
            <a:spAutoFit/>
          </a:bodyPr>
          <a:lstStyle/>
          <a:p>
            <a:pPr algn="ctr" defTabSz="932563">
              <a:lnSpc>
                <a:spcPct val="90000"/>
              </a:lnSpc>
            </a:pPr>
            <a:r>
              <a:rPr lang="en-US" sz="1398" dirty="0">
                <a:solidFill>
                  <a:srgbClr val="505050"/>
                </a:solidFill>
              </a:rPr>
              <a:t>Procrastination Portals</a:t>
            </a:r>
          </a:p>
        </p:txBody>
      </p:sp>
      <p:grpSp>
        <p:nvGrpSpPr>
          <p:cNvPr id="13" name="Group 12"/>
          <p:cNvGrpSpPr/>
          <p:nvPr/>
        </p:nvGrpSpPr>
        <p:grpSpPr>
          <a:xfrm>
            <a:off x="698038" y="5349108"/>
            <a:ext cx="970377" cy="559195"/>
            <a:chOff x="1157890" y="5857031"/>
            <a:chExt cx="731059" cy="356127"/>
          </a:xfrm>
          <a:solidFill>
            <a:schemeClr val="accent1"/>
          </a:solidFill>
        </p:grpSpPr>
        <p:sp>
          <p:nvSpPr>
            <p:cNvPr id="106" name="Freeform 30"/>
            <p:cNvSpPr>
              <a:spLocks noChangeAspect="1" noEditPoints="1"/>
            </p:cNvSpPr>
            <p:nvPr/>
          </p:nvSpPr>
          <p:spPr bwMode="auto">
            <a:xfrm>
              <a:off x="1157890" y="5870448"/>
              <a:ext cx="291077" cy="342710"/>
            </a:xfrm>
            <a:custGeom>
              <a:avLst/>
              <a:gdLst>
                <a:gd name="T0" fmla="*/ 115 w 191"/>
                <a:gd name="T1" fmla="*/ 158 h 225"/>
                <a:gd name="T2" fmla="*/ 132 w 191"/>
                <a:gd name="T3" fmla="*/ 185 h 225"/>
                <a:gd name="T4" fmla="*/ 21 w 191"/>
                <a:gd name="T5" fmla="*/ 185 h 225"/>
                <a:gd name="T6" fmla="*/ 0 w 191"/>
                <a:gd name="T7" fmla="*/ 164 h 225"/>
                <a:gd name="T8" fmla="*/ 0 w 191"/>
                <a:gd name="T9" fmla="*/ 21 h 225"/>
                <a:gd name="T10" fmla="*/ 21 w 191"/>
                <a:gd name="T11" fmla="*/ 0 h 225"/>
                <a:gd name="T12" fmla="*/ 163 w 191"/>
                <a:gd name="T13" fmla="*/ 0 h 225"/>
                <a:gd name="T14" fmla="*/ 185 w 191"/>
                <a:gd name="T15" fmla="*/ 21 h 225"/>
                <a:gd name="T16" fmla="*/ 185 w 191"/>
                <a:gd name="T17" fmla="*/ 164 h 225"/>
                <a:gd name="T18" fmla="*/ 181 w 191"/>
                <a:gd name="T19" fmla="*/ 175 h 225"/>
                <a:gd name="T20" fmla="*/ 154 w 191"/>
                <a:gd name="T21" fmla="*/ 133 h 225"/>
                <a:gd name="T22" fmla="*/ 157 w 191"/>
                <a:gd name="T23" fmla="*/ 63 h 225"/>
                <a:gd name="T24" fmla="*/ 70 w 191"/>
                <a:gd name="T25" fmla="*/ 43 h 225"/>
                <a:gd name="T26" fmla="*/ 51 w 191"/>
                <a:gd name="T27" fmla="*/ 130 h 225"/>
                <a:gd name="T28" fmla="*/ 115 w 191"/>
                <a:gd name="T29" fmla="*/ 158 h 225"/>
                <a:gd name="T30" fmla="*/ 183 w 191"/>
                <a:gd name="T31" fmla="*/ 221 h 225"/>
                <a:gd name="T32" fmla="*/ 165 w 191"/>
                <a:gd name="T33" fmla="*/ 217 h 225"/>
                <a:gd name="T34" fmla="*/ 120 w 191"/>
                <a:gd name="T35" fmla="*/ 146 h 225"/>
                <a:gd name="T36" fmla="*/ 59 w 191"/>
                <a:gd name="T37" fmla="*/ 124 h 225"/>
                <a:gd name="T38" fmla="*/ 75 w 191"/>
                <a:gd name="T39" fmla="*/ 52 h 225"/>
                <a:gd name="T40" fmla="*/ 148 w 191"/>
                <a:gd name="T41" fmla="*/ 68 h 225"/>
                <a:gd name="T42" fmla="*/ 142 w 191"/>
                <a:gd name="T43" fmla="*/ 132 h 225"/>
                <a:gd name="T44" fmla="*/ 187 w 191"/>
                <a:gd name="T45" fmla="*/ 203 h 225"/>
                <a:gd name="T46" fmla="*/ 183 w 191"/>
                <a:gd name="T47" fmla="*/ 221 h 225"/>
                <a:gd name="T48" fmla="*/ 144 w 191"/>
                <a:gd name="T49" fmla="*/ 71 h 225"/>
                <a:gd name="T50" fmla="*/ 78 w 191"/>
                <a:gd name="T51" fmla="*/ 56 h 225"/>
                <a:gd name="T52" fmla="*/ 64 w 191"/>
                <a:gd name="T53" fmla="*/ 122 h 225"/>
                <a:gd name="T54" fmla="*/ 129 w 191"/>
                <a:gd name="T55" fmla="*/ 136 h 225"/>
                <a:gd name="T56" fmla="*/ 144 w 191"/>
                <a:gd name="T57" fmla="*/ 7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1" h="225">
                  <a:moveTo>
                    <a:pt x="115" y="158"/>
                  </a:moveTo>
                  <a:cubicBezTo>
                    <a:pt x="132" y="185"/>
                    <a:pt x="132" y="185"/>
                    <a:pt x="132" y="185"/>
                  </a:cubicBezTo>
                  <a:cubicBezTo>
                    <a:pt x="21" y="185"/>
                    <a:pt x="21" y="185"/>
                    <a:pt x="21" y="185"/>
                  </a:cubicBezTo>
                  <a:cubicBezTo>
                    <a:pt x="9" y="185"/>
                    <a:pt x="0" y="175"/>
                    <a:pt x="0" y="164"/>
                  </a:cubicBezTo>
                  <a:cubicBezTo>
                    <a:pt x="0" y="21"/>
                    <a:pt x="0" y="21"/>
                    <a:pt x="0" y="21"/>
                  </a:cubicBezTo>
                  <a:cubicBezTo>
                    <a:pt x="0" y="9"/>
                    <a:pt x="9" y="0"/>
                    <a:pt x="21" y="0"/>
                  </a:cubicBezTo>
                  <a:cubicBezTo>
                    <a:pt x="163" y="0"/>
                    <a:pt x="163" y="0"/>
                    <a:pt x="163" y="0"/>
                  </a:cubicBezTo>
                  <a:cubicBezTo>
                    <a:pt x="175" y="0"/>
                    <a:pt x="185" y="9"/>
                    <a:pt x="185" y="21"/>
                  </a:cubicBezTo>
                  <a:cubicBezTo>
                    <a:pt x="185" y="164"/>
                    <a:pt x="185" y="164"/>
                    <a:pt x="185" y="164"/>
                  </a:cubicBezTo>
                  <a:cubicBezTo>
                    <a:pt x="185" y="168"/>
                    <a:pt x="183" y="172"/>
                    <a:pt x="181" y="175"/>
                  </a:cubicBezTo>
                  <a:cubicBezTo>
                    <a:pt x="154" y="133"/>
                    <a:pt x="154" y="133"/>
                    <a:pt x="154" y="133"/>
                  </a:cubicBezTo>
                  <a:cubicBezTo>
                    <a:pt x="169" y="112"/>
                    <a:pt x="170" y="84"/>
                    <a:pt x="157" y="63"/>
                  </a:cubicBezTo>
                  <a:cubicBezTo>
                    <a:pt x="138" y="33"/>
                    <a:pt x="99" y="25"/>
                    <a:pt x="70" y="43"/>
                  </a:cubicBezTo>
                  <a:cubicBezTo>
                    <a:pt x="41" y="62"/>
                    <a:pt x="32" y="101"/>
                    <a:pt x="51" y="130"/>
                  </a:cubicBezTo>
                  <a:cubicBezTo>
                    <a:pt x="65" y="152"/>
                    <a:pt x="90" y="163"/>
                    <a:pt x="115" y="158"/>
                  </a:cubicBezTo>
                  <a:close/>
                  <a:moveTo>
                    <a:pt x="183" y="221"/>
                  </a:moveTo>
                  <a:cubicBezTo>
                    <a:pt x="177" y="225"/>
                    <a:pt x="169" y="223"/>
                    <a:pt x="165" y="217"/>
                  </a:cubicBezTo>
                  <a:cubicBezTo>
                    <a:pt x="120" y="146"/>
                    <a:pt x="120" y="146"/>
                    <a:pt x="120" y="146"/>
                  </a:cubicBezTo>
                  <a:cubicBezTo>
                    <a:pt x="98" y="153"/>
                    <a:pt x="72" y="145"/>
                    <a:pt x="59" y="124"/>
                  </a:cubicBezTo>
                  <a:cubicBezTo>
                    <a:pt x="44" y="100"/>
                    <a:pt x="51" y="67"/>
                    <a:pt x="75" y="52"/>
                  </a:cubicBezTo>
                  <a:cubicBezTo>
                    <a:pt x="100" y="36"/>
                    <a:pt x="132" y="44"/>
                    <a:pt x="148" y="68"/>
                  </a:cubicBezTo>
                  <a:cubicBezTo>
                    <a:pt x="161" y="89"/>
                    <a:pt x="158" y="115"/>
                    <a:pt x="142" y="132"/>
                  </a:cubicBezTo>
                  <a:cubicBezTo>
                    <a:pt x="187" y="203"/>
                    <a:pt x="187" y="203"/>
                    <a:pt x="187" y="203"/>
                  </a:cubicBezTo>
                  <a:cubicBezTo>
                    <a:pt x="191" y="209"/>
                    <a:pt x="189" y="217"/>
                    <a:pt x="183" y="221"/>
                  </a:cubicBezTo>
                  <a:close/>
                  <a:moveTo>
                    <a:pt x="144" y="71"/>
                  </a:moveTo>
                  <a:cubicBezTo>
                    <a:pt x="129" y="49"/>
                    <a:pt x="100" y="42"/>
                    <a:pt x="78" y="56"/>
                  </a:cubicBezTo>
                  <a:cubicBezTo>
                    <a:pt x="56" y="70"/>
                    <a:pt x="50" y="100"/>
                    <a:pt x="64" y="122"/>
                  </a:cubicBezTo>
                  <a:cubicBezTo>
                    <a:pt x="78" y="144"/>
                    <a:pt x="107" y="150"/>
                    <a:pt x="129" y="136"/>
                  </a:cubicBezTo>
                  <a:cubicBezTo>
                    <a:pt x="151" y="122"/>
                    <a:pt x="158" y="93"/>
                    <a:pt x="144" y="71"/>
                  </a:cubicBezTo>
                  <a:close/>
                </a:path>
              </a:pathLst>
            </a:custGeom>
            <a:grpFill/>
            <a:ln>
              <a:noFill/>
            </a:ln>
          </p:spPr>
          <p:txBody>
            <a:bodyPr vert="horz" wrap="square" lIns="93247" tIns="46623" rIns="93247" bIns="46623" numCol="1" anchor="t" anchorCtr="0" compatLnSpc="1">
              <a:prstTxWarp prst="textNoShape">
                <a:avLst/>
              </a:prstTxWarp>
            </a:bodyPr>
            <a:lstStyle/>
            <a:p>
              <a:pPr defTabSz="932197"/>
              <a:endParaRPr lang="en-US" sz="1734" dirty="0">
                <a:solidFill>
                  <a:srgbClr val="000000"/>
                </a:solidFill>
              </a:endParaRPr>
            </a:p>
          </p:txBody>
        </p:sp>
        <p:sp>
          <p:nvSpPr>
            <p:cNvPr id="108" name="Freeform 13"/>
            <p:cNvSpPr>
              <a:spLocks noChangeAspect="1" noEditPoints="1"/>
            </p:cNvSpPr>
            <p:nvPr/>
          </p:nvSpPr>
          <p:spPr bwMode="black">
            <a:xfrm>
              <a:off x="1479671" y="5857031"/>
              <a:ext cx="409278" cy="348471"/>
            </a:xfrm>
            <a:custGeom>
              <a:avLst/>
              <a:gdLst>
                <a:gd name="T0" fmla="*/ 344 w 414"/>
                <a:gd name="T1" fmla="*/ 55 h 353"/>
                <a:gd name="T2" fmla="*/ 296 w 414"/>
                <a:gd name="T3" fmla="*/ 9 h 353"/>
                <a:gd name="T4" fmla="*/ 206 w 414"/>
                <a:gd name="T5" fmla="*/ 45 h 353"/>
                <a:gd name="T6" fmla="*/ 0 w 414"/>
                <a:gd name="T7" fmla="*/ 174 h 353"/>
                <a:gd name="T8" fmla="*/ 158 w 414"/>
                <a:gd name="T9" fmla="*/ 278 h 353"/>
                <a:gd name="T10" fmla="*/ 160 w 414"/>
                <a:gd name="T11" fmla="*/ 278 h 353"/>
                <a:gd name="T12" fmla="*/ 160 w 414"/>
                <a:gd name="T13" fmla="*/ 332 h 353"/>
                <a:gd name="T14" fmla="*/ 133 w 414"/>
                <a:gd name="T15" fmla="*/ 337 h 353"/>
                <a:gd name="T16" fmla="*/ 128 w 414"/>
                <a:gd name="T17" fmla="*/ 347 h 353"/>
                <a:gd name="T18" fmla="*/ 137 w 414"/>
                <a:gd name="T19" fmla="*/ 352 h 353"/>
                <a:gd name="T20" fmla="*/ 137 w 414"/>
                <a:gd name="T21" fmla="*/ 352 h 353"/>
                <a:gd name="T22" fmla="*/ 176 w 414"/>
                <a:gd name="T23" fmla="*/ 346 h 353"/>
                <a:gd name="T24" fmla="*/ 215 w 414"/>
                <a:gd name="T25" fmla="*/ 352 h 353"/>
                <a:gd name="T26" fmla="*/ 218 w 414"/>
                <a:gd name="T27" fmla="*/ 352 h 353"/>
                <a:gd name="T28" fmla="*/ 224 w 414"/>
                <a:gd name="T29" fmla="*/ 347 h 353"/>
                <a:gd name="T30" fmla="*/ 245 w 414"/>
                <a:gd name="T31" fmla="*/ 352 h 353"/>
                <a:gd name="T32" fmla="*/ 248 w 414"/>
                <a:gd name="T33" fmla="*/ 352 h 353"/>
                <a:gd name="T34" fmla="*/ 255 w 414"/>
                <a:gd name="T35" fmla="*/ 347 h 353"/>
                <a:gd name="T36" fmla="*/ 250 w 414"/>
                <a:gd name="T37" fmla="*/ 337 h 353"/>
                <a:gd name="T38" fmla="*/ 207 w 414"/>
                <a:gd name="T39" fmla="*/ 331 h 353"/>
                <a:gd name="T40" fmla="*/ 207 w 414"/>
                <a:gd name="T41" fmla="*/ 271 h 353"/>
                <a:gd name="T42" fmla="*/ 343 w 414"/>
                <a:gd name="T43" fmla="*/ 112 h 353"/>
                <a:gd name="T44" fmla="*/ 414 w 414"/>
                <a:gd name="T45" fmla="*/ 83 h 353"/>
                <a:gd name="T46" fmla="*/ 344 w 414"/>
                <a:gd name="T47" fmla="*/ 55 h 353"/>
                <a:gd name="T48" fmla="*/ 192 w 414"/>
                <a:gd name="T49" fmla="*/ 332 h 353"/>
                <a:gd name="T50" fmla="*/ 192 w 414"/>
                <a:gd name="T51" fmla="*/ 332 h 353"/>
                <a:gd name="T52" fmla="*/ 191 w 414"/>
                <a:gd name="T53" fmla="*/ 332 h 353"/>
                <a:gd name="T54" fmla="*/ 176 w 414"/>
                <a:gd name="T55" fmla="*/ 331 h 353"/>
                <a:gd name="T56" fmla="*/ 175 w 414"/>
                <a:gd name="T57" fmla="*/ 331 h 353"/>
                <a:gd name="T58" fmla="*/ 175 w 414"/>
                <a:gd name="T59" fmla="*/ 277 h 353"/>
                <a:gd name="T60" fmla="*/ 192 w 414"/>
                <a:gd name="T61" fmla="*/ 275 h 353"/>
                <a:gd name="T62" fmla="*/ 192 w 414"/>
                <a:gd name="T63" fmla="*/ 332 h 353"/>
                <a:gd name="T64" fmla="*/ 286 w 414"/>
                <a:gd name="T65" fmla="*/ 82 h 353"/>
                <a:gd name="T66" fmla="*/ 271 w 414"/>
                <a:gd name="T67" fmla="*/ 67 h 353"/>
                <a:gd name="T68" fmla="*/ 286 w 414"/>
                <a:gd name="T69" fmla="*/ 52 h 353"/>
                <a:gd name="T70" fmla="*/ 301 w 414"/>
                <a:gd name="T71" fmla="*/ 67 h 353"/>
                <a:gd name="T72" fmla="*/ 286 w 414"/>
                <a:gd name="T73" fmla="*/ 8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4" h="353">
                  <a:moveTo>
                    <a:pt x="344" y="55"/>
                  </a:moveTo>
                  <a:cubicBezTo>
                    <a:pt x="336" y="33"/>
                    <a:pt x="319" y="16"/>
                    <a:pt x="296" y="9"/>
                  </a:cubicBezTo>
                  <a:cubicBezTo>
                    <a:pt x="263" y="0"/>
                    <a:pt x="228" y="11"/>
                    <a:pt x="206" y="45"/>
                  </a:cubicBezTo>
                  <a:cubicBezTo>
                    <a:pt x="145" y="140"/>
                    <a:pt x="71" y="200"/>
                    <a:pt x="0" y="174"/>
                  </a:cubicBezTo>
                  <a:cubicBezTo>
                    <a:pt x="0" y="174"/>
                    <a:pt x="50" y="278"/>
                    <a:pt x="158" y="278"/>
                  </a:cubicBezTo>
                  <a:cubicBezTo>
                    <a:pt x="159" y="278"/>
                    <a:pt x="160" y="278"/>
                    <a:pt x="160" y="278"/>
                  </a:cubicBezTo>
                  <a:cubicBezTo>
                    <a:pt x="160" y="332"/>
                    <a:pt x="160" y="332"/>
                    <a:pt x="160" y="332"/>
                  </a:cubicBezTo>
                  <a:cubicBezTo>
                    <a:pt x="150" y="333"/>
                    <a:pt x="140" y="335"/>
                    <a:pt x="133" y="337"/>
                  </a:cubicBezTo>
                  <a:cubicBezTo>
                    <a:pt x="129" y="339"/>
                    <a:pt x="127" y="343"/>
                    <a:pt x="128" y="347"/>
                  </a:cubicBezTo>
                  <a:cubicBezTo>
                    <a:pt x="129" y="351"/>
                    <a:pt x="134" y="353"/>
                    <a:pt x="137" y="352"/>
                  </a:cubicBezTo>
                  <a:cubicBezTo>
                    <a:pt x="137" y="352"/>
                    <a:pt x="137" y="352"/>
                    <a:pt x="137" y="352"/>
                  </a:cubicBezTo>
                  <a:cubicBezTo>
                    <a:pt x="147" y="348"/>
                    <a:pt x="161" y="346"/>
                    <a:pt x="176" y="346"/>
                  </a:cubicBezTo>
                  <a:cubicBezTo>
                    <a:pt x="192" y="346"/>
                    <a:pt x="206" y="348"/>
                    <a:pt x="215" y="352"/>
                  </a:cubicBezTo>
                  <a:cubicBezTo>
                    <a:pt x="216" y="352"/>
                    <a:pt x="217" y="352"/>
                    <a:pt x="218" y="352"/>
                  </a:cubicBezTo>
                  <a:cubicBezTo>
                    <a:pt x="221" y="352"/>
                    <a:pt x="223" y="350"/>
                    <a:pt x="224" y="347"/>
                  </a:cubicBezTo>
                  <a:cubicBezTo>
                    <a:pt x="232" y="348"/>
                    <a:pt x="240" y="350"/>
                    <a:pt x="245" y="352"/>
                  </a:cubicBezTo>
                  <a:cubicBezTo>
                    <a:pt x="246" y="352"/>
                    <a:pt x="247" y="352"/>
                    <a:pt x="248" y="352"/>
                  </a:cubicBezTo>
                  <a:cubicBezTo>
                    <a:pt x="251" y="352"/>
                    <a:pt x="254" y="350"/>
                    <a:pt x="255" y="347"/>
                  </a:cubicBezTo>
                  <a:cubicBezTo>
                    <a:pt x="256" y="343"/>
                    <a:pt x="254" y="339"/>
                    <a:pt x="250" y="337"/>
                  </a:cubicBezTo>
                  <a:cubicBezTo>
                    <a:pt x="239" y="334"/>
                    <a:pt x="224" y="331"/>
                    <a:pt x="207" y="331"/>
                  </a:cubicBezTo>
                  <a:cubicBezTo>
                    <a:pt x="207" y="271"/>
                    <a:pt x="207" y="271"/>
                    <a:pt x="207" y="271"/>
                  </a:cubicBezTo>
                  <a:cubicBezTo>
                    <a:pt x="283" y="251"/>
                    <a:pt x="323" y="185"/>
                    <a:pt x="343" y="112"/>
                  </a:cubicBezTo>
                  <a:cubicBezTo>
                    <a:pt x="414" y="83"/>
                    <a:pt x="414" y="83"/>
                    <a:pt x="414" y="83"/>
                  </a:cubicBezTo>
                  <a:lnTo>
                    <a:pt x="344" y="55"/>
                  </a:lnTo>
                  <a:close/>
                  <a:moveTo>
                    <a:pt x="192" y="332"/>
                  </a:moveTo>
                  <a:cubicBezTo>
                    <a:pt x="192" y="332"/>
                    <a:pt x="192" y="332"/>
                    <a:pt x="192" y="332"/>
                  </a:cubicBezTo>
                  <a:cubicBezTo>
                    <a:pt x="192" y="332"/>
                    <a:pt x="192" y="332"/>
                    <a:pt x="191" y="332"/>
                  </a:cubicBezTo>
                  <a:cubicBezTo>
                    <a:pt x="187" y="331"/>
                    <a:pt x="181" y="331"/>
                    <a:pt x="176" y="331"/>
                  </a:cubicBezTo>
                  <a:cubicBezTo>
                    <a:pt x="176" y="331"/>
                    <a:pt x="176" y="331"/>
                    <a:pt x="175" y="331"/>
                  </a:cubicBezTo>
                  <a:cubicBezTo>
                    <a:pt x="175" y="277"/>
                    <a:pt x="175" y="277"/>
                    <a:pt x="175" y="277"/>
                  </a:cubicBezTo>
                  <a:cubicBezTo>
                    <a:pt x="181" y="276"/>
                    <a:pt x="187" y="276"/>
                    <a:pt x="192" y="275"/>
                  </a:cubicBezTo>
                  <a:lnTo>
                    <a:pt x="192" y="332"/>
                  </a:lnTo>
                  <a:close/>
                  <a:moveTo>
                    <a:pt x="286" y="82"/>
                  </a:moveTo>
                  <a:cubicBezTo>
                    <a:pt x="278" y="82"/>
                    <a:pt x="271" y="75"/>
                    <a:pt x="271" y="67"/>
                  </a:cubicBezTo>
                  <a:cubicBezTo>
                    <a:pt x="271" y="59"/>
                    <a:pt x="278" y="52"/>
                    <a:pt x="286" y="52"/>
                  </a:cubicBezTo>
                  <a:cubicBezTo>
                    <a:pt x="294" y="52"/>
                    <a:pt x="301" y="59"/>
                    <a:pt x="301" y="67"/>
                  </a:cubicBezTo>
                  <a:cubicBezTo>
                    <a:pt x="301" y="75"/>
                    <a:pt x="294" y="82"/>
                    <a:pt x="286" y="82"/>
                  </a:cubicBezTo>
                  <a:close/>
                </a:path>
              </a:pathLst>
            </a:custGeom>
            <a:gr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3928" tIns="41964" rIns="83928" bIns="41964" numCol="1" rtlCol="0" anchor="ctr" anchorCtr="0" compatLnSpc="1">
              <a:prstTxWarp prst="textNoShape">
                <a:avLst/>
              </a:prstTxWarp>
            </a:bodyPr>
            <a:lstStyle/>
            <a:p>
              <a:pPr defTabSz="755336"/>
              <a:endParaRPr lang="en-US" sz="1836" spc="-124" dirty="0">
                <a:solidFill>
                  <a:srgbClr val="FFFFFF">
                    <a:lumMod val="50000"/>
                  </a:srgbClr>
                </a:solidFill>
                <a:latin typeface="Segoe Light" pitchFamily="34" charset="0"/>
              </a:endParaRPr>
            </a:p>
          </p:txBody>
        </p:sp>
      </p:grpSp>
      <p:sp>
        <p:nvSpPr>
          <p:cNvPr id="119" name="Rectangle 118">
            <a:hlinkClick r:id="" action="ppaction://noaction"/>
          </p:cNvPr>
          <p:cNvSpPr/>
          <p:nvPr/>
        </p:nvSpPr>
        <p:spPr bwMode="auto">
          <a:xfrm>
            <a:off x="532012" y="3777528"/>
            <a:ext cx="1479179" cy="1048478"/>
          </a:xfrm>
          <a:prstGeom prst="rect">
            <a:avLst/>
          </a:prstGeom>
          <a:noFill/>
          <a:ln w="19050" cap="flat" cmpd="sng" algn="ctr">
            <a:noFill/>
            <a:prstDash val="solid"/>
            <a:miter lim="800000"/>
            <a:headEnd type="none" w="med" len="med"/>
            <a:tailEnd type="none" w="med" len="med"/>
          </a:ln>
          <a:effectLst/>
        </p:spPr>
        <p:txBody>
          <a:bodyPr rot="0" spcFirstLastPara="0" vertOverflow="overflow" horzOverflow="overflow" vert="horz" wrap="square" lIns="93247" tIns="149196" rIns="0" bIns="149196" numCol="1" spcCol="0" rtlCol="0" fromWordArt="0" anchor="t" anchorCtr="0" forceAA="0" compatLnSpc="1">
            <a:prstTxWarp prst="textNoShape">
              <a:avLst/>
            </a:prstTxWarp>
            <a:noAutofit/>
          </a:bodyPr>
          <a:lstStyle/>
          <a:p>
            <a:pPr defTabSz="792236">
              <a:lnSpc>
                <a:spcPct val="90000"/>
              </a:lnSpc>
            </a:pPr>
            <a:endParaRPr lang="en-US" sz="2040" kern="0" dirty="0">
              <a:ln>
                <a:solidFill>
                  <a:srgbClr val="FFFFFF">
                    <a:alpha val="0"/>
                  </a:srgbClr>
                </a:solidFill>
              </a:ln>
              <a:solidFill>
                <a:srgbClr val="505050"/>
              </a:solidFill>
            </a:endParaRPr>
          </a:p>
        </p:txBody>
      </p:sp>
      <p:grpSp>
        <p:nvGrpSpPr>
          <p:cNvPr id="11" name="Group 10"/>
          <p:cNvGrpSpPr/>
          <p:nvPr/>
        </p:nvGrpSpPr>
        <p:grpSpPr>
          <a:xfrm>
            <a:off x="660442" y="3289738"/>
            <a:ext cx="1072153" cy="674211"/>
            <a:chOff x="681416" y="4028239"/>
            <a:chExt cx="634251" cy="379977"/>
          </a:xfrm>
          <a:solidFill>
            <a:schemeClr val="accent1"/>
          </a:solidFill>
        </p:grpSpPr>
        <p:sp>
          <p:nvSpPr>
            <p:cNvPr id="120" name="Freeform 6"/>
            <p:cNvSpPr>
              <a:spLocks noEditPoints="1"/>
            </p:cNvSpPr>
            <p:nvPr/>
          </p:nvSpPr>
          <p:spPr bwMode="auto">
            <a:xfrm rot="5400000">
              <a:off x="1007591" y="4130249"/>
              <a:ext cx="190964" cy="291561"/>
            </a:xfrm>
            <a:custGeom>
              <a:avLst/>
              <a:gdLst>
                <a:gd name="T0" fmla="*/ 448 w 448"/>
                <a:gd name="T1" fmla="*/ 0 h 684"/>
                <a:gd name="T2" fmla="*/ 448 w 448"/>
                <a:gd name="T3" fmla="*/ 207 h 684"/>
                <a:gd name="T4" fmla="*/ 241 w 448"/>
                <a:gd name="T5" fmla="*/ 207 h 684"/>
                <a:gd name="T6" fmla="*/ 241 w 448"/>
                <a:gd name="T7" fmla="*/ 0 h 684"/>
                <a:gd name="T8" fmla="*/ 448 w 448"/>
                <a:gd name="T9" fmla="*/ 0 h 684"/>
                <a:gd name="T10" fmla="*/ 241 w 448"/>
                <a:gd name="T11" fmla="*/ 238 h 684"/>
                <a:gd name="T12" fmla="*/ 241 w 448"/>
                <a:gd name="T13" fmla="*/ 446 h 684"/>
                <a:gd name="T14" fmla="*/ 448 w 448"/>
                <a:gd name="T15" fmla="*/ 446 h 684"/>
                <a:gd name="T16" fmla="*/ 448 w 448"/>
                <a:gd name="T17" fmla="*/ 238 h 684"/>
                <a:gd name="T18" fmla="*/ 241 w 448"/>
                <a:gd name="T19" fmla="*/ 238 h 684"/>
                <a:gd name="T20" fmla="*/ 0 w 448"/>
                <a:gd name="T21" fmla="*/ 0 h 684"/>
                <a:gd name="T22" fmla="*/ 0 w 448"/>
                <a:gd name="T23" fmla="*/ 207 h 684"/>
                <a:gd name="T24" fmla="*/ 210 w 448"/>
                <a:gd name="T25" fmla="*/ 207 h 684"/>
                <a:gd name="T26" fmla="*/ 210 w 448"/>
                <a:gd name="T27" fmla="*/ 0 h 684"/>
                <a:gd name="T28" fmla="*/ 0 w 448"/>
                <a:gd name="T29" fmla="*/ 0 h 684"/>
                <a:gd name="T30" fmla="*/ 0 w 448"/>
                <a:gd name="T31" fmla="*/ 238 h 684"/>
                <a:gd name="T32" fmla="*/ 0 w 448"/>
                <a:gd name="T33" fmla="*/ 446 h 684"/>
                <a:gd name="T34" fmla="*/ 210 w 448"/>
                <a:gd name="T35" fmla="*/ 446 h 684"/>
                <a:gd name="T36" fmla="*/ 210 w 448"/>
                <a:gd name="T37" fmla="*/ 238 h 684"/>
                <a:gd name="T38" fmla="*/ 0 w 448"/>
                <a:gd name="T39" fmla="*/ 238 h 684"/>
                <a:gd name="T40" fmla="*/ 0 w 448"/>
                <a:gd name="T41" fmla="*/ 477 h 684"/>
                <a:gd name="T42" fmla="*/ 0 w 448"/>
                <a:gd name="T43" fmla="*/ 684 h 684"/>
                <a:gd name="T44" fmla="*/ 448 w 448"/>
                <a:gd name="T45" fmla="*/ 684 h 684"/>
                <a:gd name="T46" fmla="*/ 448 w 448"/>
                <a:gd name="T47" fmla="*/ 477 h 684"/>
                <a:gd name="T48" fmla="*/ 0 w 448"/>
                <a:gd name="T49" fmla="*/ 477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8" h="684">
                  <a:moveTo>
                    <a:pt x="448" y="0"/>
                  </a:moveTo>
                  <a:lnTo>
                    <a:pt x="448" y="207"/>
                  </a:lnTo>
                  <a:lnTo>
                    <a:pt x="241" y="207"/>
                  </a:lnTo>
                  <a:lnTo>
                    <a:pt x="241" y="0"/>
                  </a:lnTo>
                  <a:lnTo>
                    <a:pt x="448" y="0"/>
                  </a:lnTo>
                  <a:close/>
                  <a:moveTo>
                    <a:pt x="241" y="238"/>
                  </a:moveTo>
                  <a:lnTo>
                    <a:pt x="241" y="446"/>
                  </a:lnTo>
                  <a:lnTo>
                    <a:pt x="448" y="446"/>
                  </a:lnTo>
                  <a:lnTo>
                    <a:pt x="448" y="238"/>
                  </a:lnTo>
                  <a:lnTo>
                    <a:pt x="241" y="238"/>
                  </a:lnTo>
                  <a:close/>
                  <a:moveTo>
                    <a:pt x="0" y="0"/>
                  </a:moveTo>
                  <a:lnTo>
                    <a:pt x="0" y="207"/>
                  </a:lnTo>
                  <a:lnTo>
                    <a:pt x="210" y="207"/>
                  </a:lnTo>
                  <a:lnTo>
                    <a:pt x="210" y="0"/>
                  </a:lnTo>
                  <a:lnTo>
                    <a:pt x="0" y="0"/>
                  </a:lnTo>
                  <a:close/>
                  <a:moveTo>
                    <a:pt x="0" y="238"/>
                  </a:moveTo>
                  <a:lnTo>
                    <a:pt x="0" y="446"/>
                  </a:lnTo>
                  <a:lnTo>
                    <a:pt x="210" y="446"/>
                  </a:lnTo>
                  <a:lnTo>
                    <a:pt x="210" y="238"/>
                  </a:lnTo>
                  <a:lnTo>
                    <a:pt x="0" y="238"/>
                  </a:lnTo>
                  <a:close/>
                  <a:moveTo>
                    <a:pt x="0" y="477"/>
                  </a:moveTo>
                  <a:lnTo>
                    <a:pt x="0" y="684"/>
                  </a:lnTo>
                  <a:lnTo>
                    <a:pt x="448" y="684"/>
                  </a:lnTo>
                  <a:lnTo>
                    <a:pt x="448" y="477"/>
                  </a:lnTo>
                  <a:lnTo>
                    <a:pt x="0" y="477"/>
                  </a:lnTo>
                  <a:close/>
                </a:path>
              </a:pathLst>
            </a:custGeom>
            <a:grpFill/>
            <a:ln>
              <a:noFill/>
            </a:ln>
          </p:spPr>
          <p:txBody>
            <a:bodyPr vert="horz" wrap="square" lIns="93243" tIns="46622" rIns="93243" bIns="46622" numCol="1" anchor="t" anchorCtr="0" compatLnSpc="1">
              <a:prstTxWarp prst="textNoShape">
                <a:avLst/>
              </a:prstTxWarp>
            </a:bodyPr>
            <a:lstStyle/>
            <a:p>
              <a:pPr defTabSz="932197"/>
              <a:endParaRPr lang="en-US" sz="1734" dirty="0">
                <a:solidFill>
                  <a:srgbClr val="000000"/>
                </a:solidFill>
              </a:endParaRPr>
            </a:p>
          </p:txBody>
        </p:sp>
        <p:sp>
          <p:nvSpPr>
            <p:cNvPr id="121" name="Freeform 43"/>
            <p:cNvSpPr>
              <a:spLocks noChangeAspect="1" noEditPoints="1"/>
            </p:cNvSpPr>
            <p:nvPr/>
          </p:nvSpPr>
          <p:spPr bwMode="black">
            <a:xfrm>
              <a:off x="681416" y="4028239"/>
              <a:ext cx="196604" cy="378995"/>
            </a:xfrm>
            <a:custGeom>
              <a:avLst/>
              <a:gdLst>
                <a:gd name="T0" fmla="*/ 544 w 602"/>
                <a:gd name="T1" fmla="*/ 95 h 1156"/>
                <a:gd name="T2" fmla="*/ 119 w 602"/>
                <a:gd name="T3" fmla="*/ 1068 h 1156"/>
                <a:gd name="T4" fmla="*/ 112 w 602"/>
                <a:gd name="T5" fmla="*/ 1048 h 1156"/>
                <a:gd name="T6" fmla="*/ 288 w 602"/>
                <a:gd name="T7" fmla="*/ 1050 h 1156"/>
                <a:gd name="T8" fmla="*/ 296 w 602"/>
                <a:gd name="T9" fmla="*/ 1053 h 1156"/>
                <a:gd name="T10" fmla="*/ 291 w 602"/>
                <a:gd name="T11" fmla="*/ 1071 h 1156"/>
                <a:gd name="T12" fmla="*/ 290 w 602"/>
                <a:gd name="T13" fmla="*/ 1072 h 1156"/>
                <a:gd name="T14" fmla="*/ 290 w 602"/>
                <a:gd name="T15" fmla="*/ 1072 h 1156"/>
                <a:gd name="T16" fmla="*/ 276 w 602"/>
                <a:gd name="T17" fmla="*/ 1069 h 1156"/>
                <a:gd name="T18" fmla="*/ 271 w 602"/>
                <a:gd name="T19" fmla="*/ 1071 h 1156"/>
                <a:gd name="T20" fmla="*/ 275 w 602"/>
                <a:gd name="T21" fmla="*/ 1052 h 1156"/>
                <a:gd name="T22" fmla="*/ 285 w 602"/>
                <a:gd name="T23" fmla="*/ 1050 h 1156"/>
                <a:gd name="T24" fmla="*/ 298 w 602"/>
                <a:gd name="T25" fmla="*/ 1055 h 1156"/>
                <a:gd name="T26" fmla="*/ 315 w 602"/>
                <a:gd name="T27" fmla="*/ 1058 h 1156"/>
                <a:gd name="T28" fmla="*/ 319 w 602"/>
                <a:gd name="T29" fmla="*/ 1057 h 1156"/>
                <a:gd name="T30" fmla="*/ 320 w 602"/>
                <a:gd name="T31" fmla="*/ 1057 h 1156"/>
                <a:gd name="T32" fmla="*/ 314 w 602"/>
                <a:gd name="T33" fmla="*/ 1075 h 1156"/>
                <a:gd name="T34" fmla="*/ 301 w 602"/>
                <a:gd name="T35" fmla="*/ 1077 h 1156"/>
                <a:gd name="T36" fmla="*/ 292 w 602"/>
                <a:gd name="T37" fmla="*/ 1073 h 1156"/>
                <a:gd name="T38" fmla="*/ 298 w 602"/>
                <a:gd name="T39" fmla="*/ 1055 h 1156"/>
                <a:gd name="T40" fmla="*/ 298 w 602"/>
                <a:gd name="T41" fmla="*/ 1055 h 1156"/>
                <a:gd name="T42" fmla="*/ 298 w 602"/>
                <a:gd name="T43" fmla="*/ 1055 h 1156"/>
                <a:gd name="T44" fmla="*/ 305 w 602"/>
                <a:gd name="T45" fmla="*/ 1034 h 1156"/>
                <a:gd name="T46" fmla="*/ 318 w 602"/>
                <a:gd name="T47" fmla="*/ 1037 h 1156"/>
                <a:gd name="T48" fmla="*/ 325 w 602"/>
                <a:gd name="T49" fmla="*/ 1035 h 1156"/>
                <a:gd name="T50" fmla="*/ 326 w 602"/>
                <a:gd name="T51" fmla="*/ 1035 h 1156"/>
                <a:gd name="T52" fmla="*/ 314 w 602"/>
                <a:gd name="T53" fmla="*/ 1056 h 1156"/>
                <a:gd name="T54" fmla="*/ 299 w 602"/>
                <a:gd name="T55" fmla="*/ 1052 h 1156"/>
                <a:gd name="T56" fmla="*/ 299 w 602"/>
                <a:gd name="T57" fmla="*/ 1052 h 1156"/>
                <a:gd name="T58" fmla="*/ 304 w 602"/>
                <a:gd name="T59" fmla="*/ 1034 h 1156"/>
                <a:gd name="T60" fmla="*/ 292 w 602"/>
                <a:gd name="T61" fmla="*/ 1028 h 1156"/>
                <a:gd name="T62" fmla="*/ 302 w 602"/>
                <a:gd name="T63" fmla="*/ 1032 h 1156"/>
                <a:gd name="T64" fmla="*/ 302 w 602"/>
                <a:gd name="T65" fmla="*/ 1032 h 1156"/>
                <a:gd name="T66" fmla="*/ 297 w 602"/>
                <a:gd name="T67" fmla="*/ 1050 h 1156"/>
                <a:gd name="T68" fmla="*/ 297 w 602"/>
                <a:gd name="T69" fmla="*/ 1050 h 1156"/>
                <a:gd name="T70" fmla="*/ 296 w 602"/>
                <a:gd name="T71" fmla="*/ 1050 h 1156"/>
                <a:gd name="T72" fmla="*/ 296 w 602"/>
                <a:gd name="T73" fmla="*/ 1050 h 1156"/>
                <a:gd name="T74" fmla="*/ 296 w 602"/>
                <a:gd name="T75" fmla="*/ 1050 h 1156"/>
                <a:gd name="T76" fmla="*/ 277 w 602"/>
                <a:gd name="T77" fmla="*/ 1049 h 1156"/>
                <a:gd name="T78" fmla="*/ 277 w 602"/>
                <a:gd name="T79" fmla="*/ 1049 h 1156"/>
                <a:gd name="T80" fmla="*/ 277 w 602"/>
                <a:gd name="T81" fmla="*/ 1049 h 1156"/>
                <a:gd name="T82" fmla="*/ 276 w 602"/>
                <a:gd name="T83" fmla="*/ 1049 h 1156"/>
                <a:gd name="T84" fmla="*/ 281 w 602"/>
                <a:gd name="T85" fmla="*/ 1032 h 1156"/>
                <a:gd name="T86" fmla="*/ 287 w 602"/>
                <a:gd name="T87" fmla="*/ 1029 h 1156"/>
                <a:gd name="T88" fmla="*/ 467 w 602"/>
                <a:gd name="T89" fmla="*/ 1059 h 1156"/>
                <a:gd name="T90" fmla="*/ 478 w 602"/>
                <a:gd name="T91" fmla="*/ 1064 h 1156"/>
                <a:gd name="T92" fmla="*/ 466 w 602"/>
                <a:gd name="T93" fmla="*/ 1048 h 1156"/>
                <a:gd name="T94" fmla="*/ 602 w 602"/>
                <a:gd name="T95" fmla="*/ 1116 h 1156"/>
                <a:gd name="T96" fmla="*/ 0 w 602"/>
                <a:gd name="T97" fmla="*/ 40 h 1156"/>
                <a:gd name="T98" fmla="*/ 602 w 602"/>
                <a:gd name="T99" fmla="*/ 1116 h 1156"/>
                <a:gd name="T100" fmla="*/ 273 w 602"/>
                <a:gd name="T101" fmla="*/ 202 h 1156"/>
                <a:gd name="T102" fmla="*/ 273 w 602"/>
                <a:gd name="T103" fmla="*/ 911 h 1156"/>
                <a:gd name="T104" fmla="*/ 462 w 602"/>
                <a:gd name="T105" fmla="*/ 581 h 1156"/>
                <a:gd name="T106" fmla="*/ 284 w 602"/>
                <a:gd name="T107" fmla="*/ 391 h 1156"/>
                <a:gd name="T108" fmla="*/ 284 w 602"/>
                <a:gd name="T109" fmla="*/ 391 h 1156"/>
                <a:gd name="T110" fmla="*/ 273 w 602"/>
                <a:gd name="T111" fmla="*/ 391 h 1156"/>
                <a:gd name="T112" fmla="*/ 462 w 602"/>
                <a:gd name="T113" fmla="*/ 911 h 1156"/>
                <a:gd name="T114" fmla="*/ 462 w 602"/>
                <a:gd name="T115" fmla="*/ 379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2" h="1156">
                  <a:moveTo>
                    <a:pt x="54" y="95"/>
                  </a:moveTo>
                  <a:cubicBezTo>
                    <a:pt x="54" y="367"/>
                    <a:pt x="54" y="639"/>
                    <a:pt x="54" y="911"/>
                  </a:cubicBezTo>
                  <a:cubicBezTo>
                    <a:pt x="217" y="911"/>
                    <a:pt x="381" y="911"/>
                    <a:pt x="544" y="911"/>
                  </a:cubicBezTo>
                  <a:cubicBezTo>
                    <a:pt x="544" y="639"/>
                    <a:pt x="544" y="367"/>
                    <a:pt x="544" y="95"/>
                  </a:cubicBezTo>
                  <a:cubicBezTo>
                    <a:pt x="381" y="95"/>
                    <a:pt x="217" y="95"/>
                    <a:pt x="54" y="95"/>
                  </a:cubicBezTo>
                  <a:close/>
                  <a:moveTo>
                    <a:pt x="112" y="1053"/>
                  </a:moveTo>
                  <a:cubicBezTo>
                    <a:pt x="126" y="1068"/>
                    <a:pt x="126" y="1068"/>
                    <a:pt x="126" y="1068"/>
                  </a:cubicBezTo>
                  <a:cubicBezTo>
                    <a:pt x="119" y="1068"/>
                    <a:pt x="119" y="1068"/>
                    <a:pt x="119" y="1068"/>
                  </a:cubicBezTo>
                  <a:cubicBezTo>
                    <a:pt x="103" y="1050"/>
                    <a:pt x="103" y="1050"/>
                    <a:pt x="103" y="1050"/>
                  </a:cubicBezTo>
                  <a:cubicBezTo>
                    <a:pt x="119" y="1034"/>
                    <a:pt x="119" y="1034"/>
                    <a:pt x="119" y="1034"/>
                  </a:cubicBezTo>
                  <a:cubicBezTo>
                    <a:pt x="126" y="1034"/>
                    <a:pt x="126" y="1034"/>
                    <a:pt x="126" y="1034"/>
                  </a:cubicBezTo>
                  <a:cubicBezTo>
                    <a:pt x="112" y="1048"/>
                    <a:pt x="112" y="1048"/>
                    <a:pt x="112" y="1048"/>
                  </a:cubicBezTo>
                  <a:cubicBezTo>
                    <a:pt x="137" y="1048"/>
                    <a:pt x="137" y="1048"/>
                    <a:pt x="137" y="1048"/>
                  </a:cubicBezTo>
                  <a:cubicBezTo>
                    <a:pt x="137" y="1053"/>
                    <a:pt x="137" y="1053"/>
                    <a:pt x="137" y="1053"/>
                  </a:cubicBezTo>
                  <a:lnTo>
                    <a:pt x="112" y="1053"/>
                  </a:lnTo>
                  <a:close/>
                  <a:moveTo>
                    <a:pt x="288" y="1050"/>
                  </a:moveTo>
                  <a:cubicBezTo>
                    <a:pt x="291" y="1050"/>
                    <a:pt x="294" y="1052"/>
                    <a:pt x="296" y="1053"/>
                  </a:cubicBezTo>
                  <a:cubicBezTo>
                    <a:pt x="296" y="1053"/>
                    <a:pt x="296" y="1053"/>
                    <a:pt x="296" y="1053"/>
                  </a:cubicBezTo>
                  <a:cubicBezTo>
                    <a:pt x="296" y="1053"/>
                    <a:pt x="296" y="1053"/>
                    <a:pt x="296" y="1053"/>
                  </a:cubicBezTo>
                  <a:cubicBezTo>
                    <a:pt x="296" y="1053"/>
                    <a:pt x="296" y="1053"/>
                    <a:pt x="296" y="1053"/>
                  </a:cubicBezTo>
                  <a:cubicBezTo>
                    <a:pt x="296" y="1053"/>
                    <a:pt x="296" y="1053"/>
                    <a:pt x="296" y="1053"/>
                  </a:cubicBezTo>
                  <a:cubicBezTo>
                    <a:pt x="296" y="1054"/>
                    <a:pt x="296" y="1054"/>
                    <a:pt x="296" y="1054"/>
                  </a:cubicBezTo>
                  <a:cubicBezTo>
                    <a:pt x="296" y="1054"/>
                    <a:pt x="291" y="1071"/>
                    <a:pt x="291" y="1072"/>
                  </a:cubicBezTo>
                  <a:cubicBezTo>
                    <a:pt x="291" y="1071"/>
                    <a:pt x="291" y="1071"/>
                    <a:pt x="291" y="1071"/>
                  </a:cubicBezTo>
                  <a:cubicBezTo>
                    <a:pt x="291" y="1072"/>
                    <a:pt x="291" y="1072"/>
                    <a:pt x="291"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89" y="1071"/>
                    <a:pt x="288" y="1071"/>
                    <a:pt x="286" y="1070"/>
                  </a:cubicBezTo>
                  <a:cubicBezTo>
                    <a:pt x="285" y="1069"/>
                    <a:pt x="285" y="1069"/>
                    <a:pt x="284" y="1069"/>
                  </a:cubicBezTo>
                  <a:cubicBezTo>
                    <a:pt x="283" y="1069"/>
                    <a:pt x="281" y="1069"/>
                    <a:pt x="280" y="1069"/>
                  </a:cubicBezTo>
                  <a:cubicBezTo>
                    <a:pt x="279" y="1069"/>
                    <a:pt x="278" y="1069"/>
                    <a:pt x="276" y="1069"/>
                  </a:cubicBezTo>
                  <a:cubicBezTo>
                    <a:pt x="274" y="1069"/>
                    <a:pt x="273" y="1070"/>
                    <a:pt x="271" y="1071"/>
                  </a:cubicBezTo>
                  <a:cubicBezTo>
                    <a:pt x="271" y="1071"/>
                    <a:pt x="271" y="1071"/>
                    <a:pt x="271" y="1071"/>
                  </a:cubicBezTo>
                  <a:cubicBezTo>
                    <a:pt x="271" y="1071"/>
                    <a:pt x="271" y="1071"/>
                    <a:pt x="271" y="1071"/>
                  </a:cubicBezTo>
                  <a:cubicBezTo>
                    <a:pt x="271" y="1071"/>
                    <a:pt x="271" y="1071"/>
                    <a:pt x="271" y="1071"/>
                  </a:cubicBezTo>
                  <a:cubicBezTo>
                    <a:pt x="270" y="1070"/>
                    <a:pt x="270" y="1070"/>
                    <a:pt x="270" y="1070"/>
                  </a:cubicBezTo>
                  <a:cubicBezTo>
                    <a:pt x="270" y="1070"/>
                    <a:pt x="270" y="1070"/>
                    <a:pt x="270" y="1070"/>
                  </a:cubicBezTo>
                  <a:cubicBezTo>
                    <a:pt x="275" y="1052"/>
                    <a:pt x="275" y="1052"/>
                    <a:pt x="275" y="1052"/>
                  </a:cubicBezTo>
                  <a:cubicBezTo>
                    <a:pt x="275" y="1052"/>
                    <a:pt x="275" y="1052"/>
                    <a:pt x="275" y="1052"/>
                  </a:cubicBezTo>
                  <a:cubicBezTo>
                    <a:pt x="275" y="1052"/>
                    <a:pt x="275" y="1052"/>
                    <a:pt x="275" y="1052"/>
                  </a:cubicBezTo>
                  <a:cubicBezTo>
                    <a:pt x="277" y="1051"/>
                    <a:pt x="278" y="1051"/>
                    <a:pt x="279" y="1051"/>
                  </a:cubicBezTo>
                  <a:cubicBezTo>
                    <a:pt x="280" y="1050"/>
                    <a:pt x="281" y="1050"/>
                    <a:pt x="282" y="1050"/>
                  </a:cubicBezTo>
                  <a:cubicBezTo>
                    <a:pt x="283" y="1050"/>
                    <a:pt x="284" y="1050"/>
                    <a:pt x="285" y="1050"/>
                  </a:cubicBezTo>
                  <a:cubicBezTo>
                    <a:pt x="286" y="1050"/>
                    <a:pt x="287" y="1050"/>
                    <a:pt x="288" y="1050"/>
                  </a:cubicBezTo>
                  <a:close/>
                  <a:moveTo>
                    <a:pt x="298" y="1055"/>
                  </a:moveTo>
                  <a:cubicBezTo>
                    <a:pt x="298" y="1055"/>
                    <a:pt x="298" y="1055"/>
                    <a:pt x="298" y="1055"/>
                  </a:cubicBezTo>
                  <a:cubicBezTo>
                    <a:pt x="298" y="1055"/>
                    <a:pt x="298" y="1055"/>
                    <a:pt x="298" y="1055"/>
                  </a:cubicBezTo>
                  <a:cubicBezTo>
                    <a:pt x="300" y="1056"/>
                    <a:pt x="301" y="1056"/>
                    <a:pt x="302" y="1057"/>
                  </a:cubicBezTo>
                  <a:cubicBezTo>
                    <a:pt x="303" y="1058"/>
                    <a:pt x="305" y="1058"/>
                    <a:pt x="306" y="1058"/>
                  </a:cubicBezTo>
                  <a:cubicBezTo>
                    <a:pt x="308" y="1058"/>
                    <a:pt x="310" y="1058"/>
                    <a:pt x="312" y="1058"/>
                  </a:cubicBezTo>
                  <a:cubicBezTo>
                    <a:pt x="313" y="1058"/>
                    <a:pt x="314" y="1058"/>
                    <a:pt x="315" y="1058"/>
                  </a:cubicBezTo>
                  <a:cubicBezTo>
                    <a:pt x="316" y="1057"/>
                    <a:pt x="317" y="1057"/>
                    <a:pt x="319" y="1056"/>
                  </a:cubicBezTo>
                  <a:cubicBezTo>
                    <a:pt x="319" y="1056"/>
                    <a:pt x="319" y="1057"/>
                    <a:pt x="319" y="1057"/>
                  </a:cubicBezTo>
                  <a:cubicBezTo>
                    <a:pt x="319" y="1057"/>
                    <a:pt x="319" y="1057"/>
                    <a:pt x="319" y="1057"/>
                  </a:cubicBezTo>
                  <a:cubicBezTo>
                    <a:pt x="319" y="1057"/>
                    <a:pt x="319" y="1057"/>
                    <a:pt x="319" y="1057"/>
                  </a:cubicBezTo>
                  <a:cubicBezTo>
                    <a:pt x="319" y="1057"/>
                    <a:pt x="319" y="1057"/>
                    <a:pt x="319" y="1057"/>
                  </a:cubicBezTo>
                  <a:cubicBezTo>
                    <a:pt x="319" y="1057"/>
                    <a:pt x="320" y="1057"/>
                    <a:pt x="320" y="1057"/>
                  </a:cubicBezTo>
                  <a:cubicBezTo>
                    <a:pt x="320" y="1057"/>
                    <a:pt x="320" y="1057"/>
                    <a:pt x="320" y="1057"/>
                  </a:cubicBezTo>
                  <a:cubicBezTo>
                    <a:pt x="320" y="1057"/>
                    <a:pt x="320" y="1057"/>
                    <a:pt x="320" y="1057"/>
                  </a:cubicBezTo>
                  <a:cubicBezTo>
                    <a:pt x="320" y="1057"/>
                    <a:pt x="320" y="1057"/>
                    <a:pt x="320" y="1057"/>
                  </a:cubicBezTo>
                  <a:cubicBezTo>
                    <a:pt x="320" y="1057"/>
                    <a:pt x="315" y="1075"/>
                    <a:pt x="315" y="1075"/>
                  </a:cubicBezTo>
                  <a:cubicBezTo>
                    <a:pt x="314" y="1075"/>
                    <a:pt x="314" y="1075"/>
                    <a:pt x="314" y="1075"/>
                  </a:cubicBezTo>
                  <a:cubicBezTo>
                    <a:pt x="314" y="1075"/>
                    <a:pt x="314" y="1075"/>
                    <a:pt x="314" y="1075"/>
                  </a:cubicBezTo>
                  <a:cubicBezTo>
                    <a:pt x="313" y="1076"/>
                    <a:pt x="312" y="1076"/>
                    <a:pt x="311" y="1076"/>
                  </a:cubicBezTo>
                  <a:cubicBezTo>
                    <a:pt x="309" y="1077"/>
                    <a:pt x="308" y="1077"/>
                    <a:pt x="307" y="1077"/>
                  </a:cubicBezTo>
                  <a:cubicBezTo>
                    <a:pt x="306" y="1077"/>
                    <a:pt x="305" y="1077"/>
                    <a:pt x="304" y="1077"/>
                  </a:cubicBezTo>
                  <a:cubicBezTo>
                    <a:pt x="303" y="1077"/>
                    <a:pt x="302" y="1077"/>
                    <a:pt x="301" y="1077"/>
                  </a:cubicBezTo>
                  <a:cubicBezTo>
                    <a:pt x="300" y="1077"/>
                    <a:pt x="300" y="1077"/>
                    <a:pt x="299" y="1077"/>
                  </a:cubicBezTo>
                  <a:cubicBezTo>
                    <a:pt x="298" y="1076"/>
                    <a:pt x="297" y="1076"/>
                    <a:pt x="297" y="1076"/>
                  </a:cubicBezTo>
                  <a:cubicBezTo>
                    <a:pt x="295" y="1075"/>
                    <a:pt x="294" y="1075"/>
                    <a:pt x="293" y="1074"/>
                  </a:cubicBezTo>
                  <a:cubicBezTo>
                    <a:pt x="293" y="1074"/>
                    <a:pt x="292" y="1073"/>
                    <a:pt x="292" y="1073"/>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lose/>
                  <a:moveTo>
                    <a:pt x="305" y="1034"/>
                  </a:moveTo>
                  <a:cubicBezTo>
                    <a:pt x="306" y="1034"/>
                    <a:pt x="307" y="1035"/>
                    <a:pt x="308" y="1036"/>
                  </a:cubicBezTo>
                  <a:cubicBezTo>
                    <a:pt x="310" y="1036"/>
                    <a:pt x="311" y="1037"/>
                    <a:pt x="313" y="1037"/>
                  </a:cubicBezTo>
                  <a:cubicBezTo>
                    <a:pt x="313" y="1037"/>
                    <a:pt x="314" y="1037"/>
                    <a:pt x="315" y="1037"/>
                  </a:cubicBezTo>
                  <a:cubicBezTo>
                    <a:pt x="316" y="1037"/>
                    <a:pt x="317" y="1037"/>
                    <a:pt x="318" y="1037"/>
                  </a:cubicBezTo>
                  <a:cubicBezTo>
                    <a:pt x="319" y="1037"/>
                    <a:pt x="320" y="1036"/>
                    <a:pt x="321" y="1036"/>
                  </a:cubicBezTo>
                  <a:cubicBezTo>
                    <a:pt x="322" y="1036"/>
                    <a:pt x="324" y="1035"/>
                    <a:pt x="325" y="1035"/>
                  </a:cubicBezTo>
                  <a:cubicBezTo>
                    <a:pt x="325" y="1035"/>
                    <a:pt x="325" y="1035"/>
                    <a:pt x="325" y="1035"/>
                  </a:cubicBezTo>
                  <a:cubicBezTo>
                    <a:pt x="325" y="1035"/>
                    <a:pt x="325" y="1035"/>
                    <a:pt x="325" y="1035"/>
                  </a:cubicBezTo>
                  <a:cubicBezTo>
                    <a:pt x="325" y="1035"/>
                    <a:pt x="325" y="1035"/>
                    <a:pt x="325" y="1035"/>
                  </a:cubicBezTo>
                  <a:cubicBezTo>
                    <a:pt x="325" y="1035"/>
                    <a:pt x="326" y="1035"/>
                    <a:pt x="326" y="1035"/>
                  </a:cubicBezTo>
                  <a:cubicBezTo>
                    <a:pt x="326" y="1035"/>
                    <a:pt x="326" y="1035"/>
                    <a:pt x="326" y="1035"/>
                  </a:cubicBezTo>
                  <a:cubicBezTo>
                    <a:pt x="326" y="1035"/>
                    <a:pt x="326" y="1035"/>
                    <a:pt x="326" y="1035"/>
                  </a:cubicBezTo>
                  <a:cubicBezTo>
                    <a:pt x="326" y="1035"/>
                    <a:pt x="321" y="1054"/>
                    <a:pt x="321" y="1054"/>
                  </a:cubicBezTo>
                  <a:cubicBezTo>
                    <a:pt x="321" y="1054"/>
                    <a:pt x="320" y="1054"/>
                    <a:pt x="320" y="1054"/>
                  </a:cubicBezTo>
                  <a:cubicBezTo>
                    <a:pt x="320" y="1054"/>
                    <a:pt x="320" y="1054"/>
                    <a:pt x="320" y="1054"/>
                  </a:cubicBezTo>
                  <a:cubicBezTo>
                    <a:pt x="318" y="1055"/>
                    <a:pt x="316" y="1055"/>
                    <a:pt x="314" y="1056"/>
                  </a:cubicBezTo>
                  <a:cubicBezTo>
                    <a:pt x="313" y="1056"/>
                    <a:pt x="311" y="1056"/>
                    <a:pt x="310" y="1056"/>
                  </a:cubicBezTo>
                  <a:cubicBezTo>
                    <a:pt x="308" y="1056"/>
                    <a:pt x="307" y="1056"/>
                    <a:pt x="306" y="1056"/>
                  </a:cubicBezTo>
                  <a:cubicBezTo>
                    <a:pt x="304" y="1055"/>
                    <a:pt x="302" y="1054"/>
                    <a:pt x="300" y="1053"/>
                  </a:cubicBezTo>
                  <a:cubicBezTo>
                    <a:pt x="300" y="1053"/>
                    <a:pt x="299" y="1053"/>
                    <a:pt x="299" y="1052"/>
                  </a:cubicBezTo>
                  <a:cubicBezTo>
                    <a:pt x="299" y="1052"/>
                    <a:pt x="299" y="1052"/>
                    <a:pt x="299" y="1052"/>
                  </a:cubicBezTo>
                  <a:cubicBezTo>
                    <a:pt x="299" y="1052"/>
                    <a:pt x="299" y="1052"/>
                    <a:pt x="299" y="1052"/>
                  </a:cubicBezTo>
                  <a:cubicBezTo>
                    <a:pt x="299" y="1052"/>
                    <a:pt x="299" y="1052"/>
                    <a:pt x="299" y="1052"/>
                  </a:cubicBezTo>
                  <a:cubicBezTo>
                    <a:pt x="299" y="1052"/>
                    <a:pt x="299" y="1052"/>
                    <a:pt x="299" y="1052"/>
                  </a:cubicBezTo>
                  <a:cubicBezTo>
                    <a:pt x="299" y="1052"/>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3"/>
                    <a:pt x="304" y="1033"/>
                    <a:pt x="305" y="1034"/>
                  </a:cubicBezTo>
                  <a:close/>
                  <a:moveTo>
                    <a:pt x="292" y="1028"/>
                  </a:moveTo>
                  <a:cubicBezTo>
                    <a:pt x="295" y="1028"/>
                    <a:pt x="297" y="1029"/>
                    <a:pt x="299" y="1030"/>
                  </a:cubicBezTo>
                  <a:cubicBezTo>
                    <a:pt x="299" y="1030"/>
                    <a:pt x="299" y="1030"/>
                    <a:pt x="299" y="1030"/>
                  </a:cubicBezTo>
                  <a:cubicBezTo>
                    <a:pt x="300" y="1030"/>
                    <a:pt x="301" y="1031"/>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3"/>
                    <a:pt x="302" y="1033"/>
                    <a:pt x="302" y="1033"/>
                  </a:cubicBezTo>
                  <a:cubicBezTo>
                    <a:pt x="300" y="1039"/>
                    <a:pt x="300" y="1039"/>
                    <a:pt x="300" y="1039"/>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5" y="1049"/>
                    <a:pt x="294" y="1049"/>
                    <a:pt x="292" y="1048"/>
                  </a:cubicBezTo>
                  <a:cubicBezTo>
                    <a:pt x="291" y="1048"/>
                    <a:pt x="290" y="1047"/>
                    <a:pt x="288" y="1047"/>
                  </a:cubicBezTo>
                  <a:cubicBezTo>
                    <a:pt x="285" y="1047"/>
                    <a:pt x="281" y="1047"/>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81" y="1032"/>
                    <a:pt x="281" y="1032"/>
                    <a:pt x="281" y="1032"/>
                  </a:cubicBezTo>
                  <a:cubicBezTo>
                    <a:pt x="281" y="1031"/>
                    <a:pt x="281" y="1031"/>
                    <a:pt x="281" y="1031"/>
                  </a:cubicBezTo>
                  <a:cubicBezTo>
                    <a:pt x="281" y="1030"/>
                    <a:pt x="282" y="1030"/>
                    <a:pt x="282" y="1030"/>
                  </a:cubicBezTo>
                  <a:cubicBezTo>
                    <a:pt x="282" y="1030"/>
                    <a:pt x="282" y="1030"/>
                    <a:pt x="282" y="1030"/>
                  </a:cubicBezTo>
                  <a:cubicBezTo>
                    <a:pt x="284" y="1030"/>
                    <a:pt x="286" y="1029"/>
                    <a:pt x="287" y="1029"/>
                  </a:cubicBezTo>
                  <a:cubicBezTo>
                    <a:pt x="289" y="1028"/>
                    <a:pt x="291" y="1028"/>
                    <a:pt x="292" y="1028"/>
                  </a:cubicBezTo>
                  <a:close/>
                  <a:moveTo>
                    <a:pt x="478" y="1033"/>
                  </a:moveTo>
                  <a:cubicBezTo>
                    <a:pt x="469" y="1033"/>
                    <a:pt x="462" y="1040"/>
                    <a:pt x="462" y="1048"/>
                  </a:cubicBezTo>
                  <a:cubicBezTo>
                    <a:pt x="462" y="1052"/>
                    <a:pt x="464" y="1056"/>
                    <a:pt x="467" y="1059"/>
                  </a:cubicBezTo>
                  <a:cubicBezTo>
                    <a:pt x="460" y="1068"/>
                    <a:pt x="460" y="1068"/>
                    <a:pt x="460" y="1068"/>
                  </a:cubicBezTo>
                  <a:cubicBezTo>
                    <a:pt x="463" y="1070"/>
                    <a:pt x="463" y="1070"/>
                    <a:pt x="463" y="1070"/>
                  </a:cubicBezTo>
                  <a:cubicBezTo>
                    <a:pt x="470" y="1061"/>
                    <a:pt x="470" y="1061"/>
                    <a:pt x="470" y="1061"/>
                  </a:cubicBezTo>
                  <a:cubicBezTo>
                    <a:pt x="472" y="1063"/>
                    <a:pt x="475" y="1064"/>
                    <a:pt x="478" y="1064"/>
                  </a:cubicBezTo>
                  <a:cubicBezTo>
                    <a:pt x="486" y="1064"/>
                    <a:pt x="493" y="1057"/>
                    <a:pt x="493" y="1048"/>
                  </a:cubicBezTo>
                  <a:cubicBezTo>
                    <a:pt x="493" y="1040"/>
                    <a:pt x="486" y="1033"/>
                    <a:pt x="478" y="1033"/>
                  </a:cubicBezTo>
                  <a:close/>
                  <a:moveTo>
                    <a:pt x="478" y="1060"/>
                  </a:moveTo>
                  <a:cubicBezTo>
                    <a:pt x="471" y="1060"/>
                    <a:pt x="466" y="1055"/>
                    <a:pt x="466" y="1048"/>
                  </a:cubicBezTo>
                  <a:cubicBezTo>
                    <a:pt x="466" y="1042"/>
                    <a:pt x="471" y="1037"/>
                    <a:pt x="478" y="1037"/>
                  </a:cubicBezTo>
                  <a:cubicBezTo>
                    <a:pt x="484" y="1037"/>
                    <a:pt x="489" y="1042"/>
                    <a:pt x="489" y="1048"/>
                  </a:cubicBezTo>
                  <a:cubicBezTo>
                    <a:pt x="489" y="1055"/>
                    <a:pt x="484" y="1060"/>
                    <a:pt x="478" y="1060"/>
                  </a:cubicBezTo>
                  <a:close/>
                  <a:moveTo>
                    <a:pt x="602" y="1116"/>
                  </a:moveTo>
                  <a:cubicBezTo>
                    <a:pt x="602" y="1139"/>
                    <a:pt x="584" y="1156"/>
                    <a:pt x="562" y="1156"/>
                  </a:cubicBezTo>
                  <a:cubicBezTo>
                    <a:pt x="40" y="1156"/>
                    <a:pt x="40" y="1156"/>
                    <a:pt x="40" y="1156"/>
                  </a:cubicBezTo>
                  <a:cubicBezTo>
                    <a:pt x="18" y="1156"/>
                    <a:pt x="0" y="1139"/>
                    <a:pt x="0" y="1116"/>
                  </a:cubicBezTo>
                  <a:cubicBezTo>
                    <a:pt x="0" y="40"/>
                    <a:pt x="0" y="40"/>
                    <a:pt x="0" y="40"/>
                  </a:cubicBezTo>
                  <a:cubicBezTo>
                    <a:pt x="0" y="18"/>
                    <a:pt x="18" y="0"/>
                    <a:pt x="40" y="0"/>
                  </a:cubicBezTo>
                  <a:cubicBezTo>
                    <a:pt x="562" y="0"/>
                    <a:pt x="562" y="0"/>
                    <a:pt x="562" y="0"/>
                  </a:cubicBezTo>
                  <a:cubicBezTo>
                    <a:pt x="584" y="0"/>
                    <a:pt x="602" y="18"/>
                    <a:pt x="602" y="40"/>
                  </a:cubicBezTo>
                  <a:lnTo>
                    <a:pt x="602" y="1116"/>
                  </a:lnTo>
                  <a:close/>
                  <a:moveTo>
                    <a:pt x="273" y="379"/>
                  </a:moveTo>
                  <a:cubicBezTo>
                    <a:pt x="95" y="379"/>
                    <a:pt x="95" y="379"/>
                    <a:pt x="95" y="379"/>
                  </a:cubicBezTo>
                  <a:cubicBezTo>
                    <a:pt x="95" y="202"/>
                    <a:pt x="95" y="202"/>
                    <a:pt x="95" y="202"/>
                  </a:cubicBezTo>
                  <a:cubicBezTo>
                    <a:pt x="273" y="202"/>
                    <a:pt x="273" y="202"/>
                    <a:pt x="273" y="202"/>
                  </a:cubicBezTo>
                  <a:lnTo>
                    <a:pt x="273" y="379"/>
                  </a:lnTo>
                  <a:close/>
                  <a:moveTo>
                    <a:pt x="95" y="769"/>
                  </a:moveTo>
                  <a:cubicBezTo>
                    <a:pt x="273" y="769"/>
                    <a:pt x="273" y="769"/>
                    <a:pt x="273" y="769"/>
                  </a:cubicBezTo>
                  <a:cubicBezTo>
                    <a:pt x="273" y="911"/>
                    <a:pt x="273" y="911"/>
                    <a:pt x="273" y="911"/>
                  </a:cubicBezTo>
                  <a:cubicBezTo>
                    <a:pt x="95" y="911"/>
                    <a:pt x="95" y="911"/>
                    <a:pt x="95" y="911"/>
                  </a:cubicBezTo>
                  <a:lnTo>
                    <a:pt x="95" y="769"/>
                  </a:lnTo>
                  <a:close/>
                  <a:moveTo>
                    <a:pt x="95" y="581"/>
                  </a:moveTo>
                  <a:cubicBezTo>
                    <a:pt x="462" y="581"/>
                    <a:pt x="462" y="581"/>
                    <a:pt x="462" y="581"/>
                  </a:cubicBezTo>
                  <a:cubicBezTo>
                    <a:pt x="462" y="758"/>
                    <a:pt x="462" y="758"/>
                    <a:pt x="462" y="758"/>
                  </a:cubicBezTo>
                  <a:cubicBezTo>
                    <a:pt x="95" y="758"/>
                    <a:pt x="95" y="758"/>
                    <a:pt x="95" y="758"/>
                  </a:cubicBezTo>
                  <a:lnTo>
                    <a:pt x="95" y="581"/>
                  </a:lnTo>
                  <a:close/>
                  <a:moveTo>
                    <a:pt x="284" y="391"/>
                  </a:moveTo>
                  <a:cubicBezTo>
                    <a:pt x="462" y="391"/>
                    <a:pt x="462" y="391"/>
                    <a:pt x="462" y="391"/>
                  </a:cubicBezTo>
                  <a:cubicBezTo>
                    <a:pt x="462" y="568"/>
                    <a:pt x="462" y="568"/>
                    <a:pt x="462" y="568"/>
                  </a:cubicBezTo>
                  <a:cubicBezTo>
                    <a:pt x="284" y="568"/>
                    <a:pt x="284" y="568"/>
                    <a:pt x="284" y="568"/>
                  </a:cubicBezTo>
                  <a:lnTo>
                    <a:pt x="284" y="391"/>
                  </a:lnTo>
                  <a:close/>
                  <a:moveTo>
                    <a:pt x="273" y="568"/>
                  </a:moveTo>
                  <a:cubicBezTo>
                    <a:pt x="95" y="568"/>
                    <a:pt x="95" y="568"/>
                    <a:pt x="95" y="568"/>
                  </a:cubicBezTo>
                  <a:cubicBezTo>
                    <a:pt x="95" y="391"/>
                    <a:pt x="95" y="391"/>
                    <a:pt x="95" y="391"/>
                  </a:cubicBezTo>
                  <a:cubicBezTo>
                    <a:pt x="273" y="391"/>
                    <a:pt x="273" y="391"/>
                    <a:pt x="273" y="391"/>
                  </a:cubicBezTo>
                  <a:lnTo>
                    <a:pt x="273" y="568"/>
                  </a:lnTo>
                  <a:close/>
                  <a:moveTo>
                    <a:pt x="284" y="769"/>
                  </a:moveTo>
                  <a:cubicBezTo>
                    <a:pt x="462" y="769"/>
                    <a:pt x="462" y="769"/>
                    <a:pt x="462" y="769"/>
                  </a:cubicBezTo>
                  <a:cubicBezTo>
                    <a:pt x="462" y="911"/>
                    <a:pt x="462" y="911"/>
                    <a:pt x="462" y="911"/>
                  </a:cubicBezTo>
                  <a:cubicBezTo>
                    <a:pt x="284" y="911"/>
                    <a:pt x="284" y="911"/>
                    <a:pt x="284" y="911"/>
                  </a:cubicBezTo>
                  <a:lnTo>
                    <a:pt x="284" y="769"/>
                  </a:lnTo>
                  <a:close/>
                  <a:moveTo>
                    <a:pt x="462" y="202"/>
                  </a:moveTo>
                  <a:cubicBezTo>
                    <a:pt x="462" y="379"/>
                    <a:pt x="462" y="379"/>
                    <a:pt x="462" y="379"/>
                  </a:cubicBezTo>
                  <a:cubicBezTo>
                    <a:pt x="284" y="379"/>
                    <a:pt x="284" y="379"/>
                    <a:pt x="284" y="379"/>
                  </a:cubicBezTo>
                  <a:cubicBezTo>
                    <a:pt x="284" y="202"/>
                    <a:pt x="284" y="202"/>
                    <a:pt x="284" y="202"/>
                  </a:cubicBezTo>
                  <a:lnTo>
                    <a:pt x="462" y="202"/>
                  </a:lnTo>
                  <a:close/>
                </a:path>
              </a:pathLst>
            </a:custGeom>
            <a:grpFill/>
            <a:ln>
              <a:noFill/>
            </a:ln>
          </p:spPr>
          <p:txBody>
            <a:bodyPr vert="horz" wrap="square" lIns="93247" tIns="46623" rIns="93247" bIns="46623" numCol="1" anchor="t" anchorCtr="0" compatLnSpc="1">
              <a:prstTxWarp prst="textNoShape">
                <a:avLst/>
              </a:prstTxWarp>
            </a:bodyPr>
            <a:lstStyle/>
            <a:p>
              <a:pPr defTabSz="932563"/>
              <a:endParaRPr lang="en-US" sz="1836" dirty="0">
                <a:solidFill>
                  <a:srgbClr val="FFFFFF"/>
                </a:solidFill>
              </a:endParaRPr>
            </a:p>
          </p:txBody>
        </p:sp>
        <p:sp>
          <p:nvSpPr>
            <p:cNvPr id="122" name="Rounded Rectangle 6"/>
            <p:cNvSpPr>
              <a:spLocks noChangeAspect="1"/>
            </p:cNvSpPr>
            <p:nvPr/>
          </p:nvSpPr>
          <p:spPr bwMode="black">
            <a:xfrm rot="16200000">
              <a:off x="965318" y="4057868"/>
              <a:ext cx="289825" cy="410872"/>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gr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3928" tIns="41964" rIns="83928" bIns="41964" numCol="1" rtlCol="0" anchor="ctr" anchorCtr="0" compatLnSpc="1">
              <a:prstTxWarp prst="textNoShape">
                <a:avLst/>
              </a:prstTxWarp>
            </a:bodyPr>
            <a:lstStyle/>
            <a:p>
              <a:pPr defTabSz="755336"/>
              <a:endParaRPr lang="en-US" sz="1836" spc="-124" dirty="0">
                <a:solidFill>
                  <a:srgbClr val="FFFFFF">
                    <a:lumMod val="50000"/>
                  </a:srgbClr>
                </a:solidFill>
                <a:latin typeface="Segoe Light" pitchFamily="34" charset="0"/>
              </a:endParaRPr>
            </a:p>
          </p:txBody>
        </p:sp>
      </p:grpSp>
      <p:sp>
        <p:nvSpPr>
          <p:cNvPr id="123" name="TextBox 122"/>
          <p:cNvSpPr txBox="1"/>
          <p:nvPr/>
        </p:nvSpPr>
        <p:spPr>
          <a:xfrm>
            <a:off x="800506" y="4080435"/>
            <a:ext cx="611459" cy="197498"/>
          </a:xfrm>
          <a:prstGeom prst="rect">
            <a:avLst/>
          </a:prstGeom>
          <a:noFill/>
        </p:spPr>
        <p:txBody>
          <a:bodyPr wrap="none" lIns="0" tIns="0" rIns="0" bIns="0" rtlCol="0">
            <a:spAutoFit/>
          </a:bodyPr>
          <a:lstStyle/>
          <a:p>
            <a:pPr algn="ctr" defTabSz="932563">
              <a:lnSpc>
                <a:spcPct val="90000"/>
              </a:lnSpc>
              <a:spcAft>
                <a:spcPts val="600"/>
              </a:spcAft>
            </a:pPr>
            <a:r>
              <a:rPr lang="en-US" sz="1398" dirty="0">
                <a:solidFill>
                  <a:srgbClr val="505050"/>
                </a:solidFill>
              </a:rPr>
              <a:t>Devices</a:t>
            </a:r>
          </a:p>
        </p:txBody>
      </p:sp>
      <p:sp>
        <p:nvSpPr>
          <p:cNvPr id="125" name="TextBox 124"/>
          <p:cNvSpPr txBox="1"/>
          <p:nvPr/>
        </p:nvSpPr>
        <p:spPr>
          <a:xfrm>
            <a:off x="722322" y="4946676"/>
            <a:ext cx="726927" cy="197498"/>
          </a:xfrm>
          <a:prstGeom prst="rect">
            <a:avLst/>
          </a:prstGeom>
          <a:noFill/>
        </p:spPr>
        <p:txBody>
          <a:bodyPr wrap="square" lIns="0" tIns="0" rIns="0" bIns="0" rtlCol="0">
            <a:spAutoFit/>
          </a:bodyPr>
          <a:lstStyle/>
          <a:p>
            <a:pPr algn="ctr" defTabSz="932563">
              <a:lnSpc>
                <a:spcPct val="90000"/>
              </a:lnSpc>
            </a:pPr>
            <a:r>
              <a:rPr lang="en-US" sz="1398" dirty="0">
                <a:solidFill>
                  <a:srgbClr val="505050"/>
                </a:solidFill>
              </a:rPr>
              <a:t>Sensors</a:t>
            </a:r>
          </a:p>
        </p:txBody>
      </p:sp>
      <p:grpSp>
        <p:nvGrpSpPr>
          <p:cNvPr id="126" name="Group 125"/>
          <p:cNvGrpSpPr/>
          <p:nvPr/>
        </p:nvGrpSpPr>
        <p:grpSpPr>
          <a:xfrm>
            <a:off x="693581" y="4447525"/>
            <a:ext cx="879841" cy="438374"/>
            <a:chOff x="5416547" y="3144838"/>
            <a:chExt cx="1352553" cy="565150"/>
          </a:xfrm>
          <a:solidFill>
            <a:schemeClr val="accent1"/>
          </a:solidFill>
        </p:grpSpPr>
        <p:sp>
          <p:nvSpPr>
            <p:cNvPr id="127" name="Freeform 21"/>
            <p:cNvSpPr>
              <a:spLocks/>
            </p:cNvSpPr>
            <p:nvPr/>
          </p:nvSpPr>
          <p:spPr bwMode="auto">
            <a:xfrm>
              <a:off x="5435600" y="3144838"/>
              <a:ext cx="1333500" cy="561975"/>
            </a:xfrm>
            <a:custGeom>
              <a:avLst/>
              <a:gdLst>
                <a:gd name="T0" fmla="*/ 316 w 353"/>
                <a:gd name="T1" fmla="*/ 100 h 147"/>
                <a:gd name="T2" fmla="*/ 314 w 353"/>
                <a:gd name="T3" fmla="*/ 97 h 147"/>
                <a:gd name="T4" fmla="*/ 351 w 353"/>
                <a:gd name="T5" fmla="*/ 74 h 147"/>
                <a:gd name="T6" fmla="*/ 47 w 353"/>
                <a:gd name="T7" fmla="*/ 0 h 147"/>
                <a:gd name="T8" fmla="*/ 0 w 353"/>
                <a:gd name="T9" fmla="*/ 16 h 147"/>
                <a:gd name="T10" fmla="*/ 1 w 353"/>
                <a:gd name="T11" fmla="*/ 17 h 147"/>
                <a:gd name="T12" fmla="*/ 304 w 353"/>
                <a:gd name="T13" fmla="*/ 98 h 147"/>
                <a:gd name="T14" fmla="*/ 312 w 353"/>
                <a:gd name="T15" fmla="*/ 108 h 147"/>
                <a:gd name="T16" fmla="*/ 312 w 353"/>
                <a:gd name="T17" fmla="*/ 144 h 147"/>
                <a:gd name="T18" fmla="*/ 312 w 353"/>
                <a:gd name="T19" fmla="*/ 147 h 147"/>
                <a:gd name="T20" fmla="*/ 353 w 353"/>
                <a:gd name="T21" fmla="*/ 77 h 147"/>
                <a:gd name="T22" fmla="*/ 316 w 353"/>
                <a:gd name="T23" fmla="*/ 10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3" h="147">
                  <a:moveTo>
                    <a:pt x="316" y="100"/>
                  </a:moveTo>
                  <a:cubicBezTo>
                    <a:pt x="314" y="97"/>
                    <a:pt x="314" y="97"/>
                    <a:pt x="314" y="97"/>
                  </a:cubicBezTo>
                  <a:cubicBezTo>
                    <a:pt x="351" y="74"/>
                    <a:pt x="351" y="74"/>
                    <a:pt x="351" y="74"/>
                  </a:cubicBezTo>
                  <a:cubicBezTo>
                    <a:pt x="47" y="0"/>
                    <a:pt x="47" y="0"/>
                    <a:pt x="47" y="0"/>
                  </a:cubicBezTo>
                  <a:cubicBezTo>
                    <a:pt x="0" y="16"/>
                    <a:pt x="0" y="16"/>
                    <a:pt x="0" y="16"/>
                  </a:cubicBezTo>
                  <a:cubicBezTo>
                    <a:pt x="1" y="16"/>
                    <a:pt x="1" y="16"/>
                    <a:pt x="1" y="17"/>
                  </a:cubicBezTo>
                  <a:cubicBezTo>
                    <a:pt x="304" y="98"/>
                    <a:pt x="304" y="98"/>
                    <a:pt x="304" y="98"/>
                  </a:cubicBezTo>
                  <a:cubicBezTo>
                    <a:pt x="309" y="99"/>
                    <a:pt x="312" y="104"/>
                    <a:pt x="312" y="108"/>
                  </a:cubicBezTo>
                  <a:cubicBezTo>
                    <a:pt x="312" y="144"/>
                    <a:pt x="312" y="144"/>
                    <a:pt x="312" y="144"/>
                  </a:cubicBezTo>
                  <a:cubicBezTo>
                    <a:pt x="312" y="145"/>
                    <a:pt x="312" y="146"/>
                    <a:pt x="312" y="147"/>
                  </a:cubicBezTo>
                  <a:cubicBezTo>
                    <a:pt x="347" y="128"/>
                    <a:pt x="352" y="86"/>
                    <a:pt x="353" y="77"/>
                  </a:cubicBezTo>
                  <a:lnTo>
                    <a:pt x="316"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197"/>
              <a:endParaRPr lang="en-US" sz="1734" dirty="0">
                <a:solidFill>
                  <a:srgbClr val="000000"/>
                </a:solidFill>
              </a:endParaRPr>
            </a:p>
          </p:txBody>
        </p:sp>
        <p:sp>
          <p:nvSpPr>
            <p:cNvPr id="128" name="Freeform 22"/>
            <p:cNvSpPr>
              <a:spLocks noEditPoints="1"/>
            </p:cNvSpPr>
            <p:nvPr/>
          </p:nvSpPr>
          <p:spPr bwMode="auto">
            <a:xfrm>
              <a:off x="5416547" y="3216276"/>
              <a:ext cx="1185862" cy="493712"/>
            </a:xfrm>
            <a:custGeom>
              <a:avLst/>
              <a:gdLst>
                <a:gd name="T0" fmla="*/ 308 w 314"/>
                <a:gd name="T1" fmla="*/ 82 h 129"/>
                <a:gd name="T2" fmla="*/ 5 w 314"/>
                <a:gd name="T3" fmla="*/ 0 h 129"/>
                <a:gd name="T4" fmla="*/ 4 w 314"/>
                <a:gd name="T5" fmla="*/ 0 h 129"/>
                <a:gd name="T6" fmla="*/ 0 w 314"/>
                <a:gd name="T7" fmla="*/ 4 h 129"/>
                <a:gd name="T8" fmla="*/ 0 w 314"/>
                <a:gd name="T9" fmla="*/ 40 h 129"/>
                <a:gd name="T10" fmla="*/ 6 w 314"/>
                <a:gd name="T11" fmla="*/ 48 h 129"/>
                <a:gd name="T12" fmla="*/ 309 w 314"/>
                <a:gd name="T13" fmla="*/ 129 h 129"/>
                <a:gd name="T14" fmla="*/ 313 w 314"/>
                <a:gd name="T15" fmla="*/ 128 h 129"/>
                <a:gd name="T16" fmla="*/ 314 w 314"/>
                <a:gd name="T17" fmla="*/ 125 h 129"/>
                <a:gd name="T18" fmla="*/ 314 w 314"/>
                <a:gd name="T19" fmla="*/ 89 h 129"/>
                <a:gd name="T20" fmla="*/ 308 w 314"/>
                <a:gd name="T21" fmla="*/ 82 h 129"/>
                <a:gd name="T22" fmla="*/ 72 w 314"/>
                <a:gd name="T23" fmla="*/ 54 h 129"/>
                <a:gd name="T24" fmla="*/ 60 w 314"/>
                <a:gd name="T25" fmla="*/ 39 h 129"/>
                <a:gd name="T26" fmla="*/ 72 w 314"/>
                <a:gd name="T27" fmla="*/ 30 h 129"/>
                <a:gd name="T28" fmla="*/ 84 w 314"/>
                <a:gd name="T29" fmla="*/ 45 h 129"/>
                <a:gd name="T30" fmla="*/ 72 w 314"/>
                <a:gd name="T31" fmla="*/ 54 h 129"/>
                <a:gd name="T32" fmla="*/ 139 w 314"/>
                <a:gd name="T33" fmla="*/ 72 h 129"/>
                <a:gd name="T34" fmla="*/ 127 w 314"/>
                <a:gd name="T35" fmla="*/ 57 h 129"/>
                <a:gd name="T36" fmla="*/ 139 w 314"/>
                <a:gd name="T37" fmla="*/ 48 h 129"/>
                <a:gd name="T38" fmla="*/ 151 w 314"/>
                <a:gd name="T39" fmla="*/ 63 h 129"/>
                <a:gd name="T40" fmla="*/ 139 w 314"/>
                <a:gd name="T41" fmla="*/ 72 h 129"/>
                <a:gd name="T42" fmla="*/ 175 w 314"/>
                <a:gd name="T43" fmla="*/ 82 h 129"/>
                <a:gd name="T44" fmla="*/ 163 w 314"/>
                <a:gd name="T45" fmla="*/ 66 h 129"/>
                <a:gd name="T46" fmla="*/ 175 w 314"/>
                <a:gd name="T47" fmla="*/ 57 h 129"/>
                <a:gd name="T48" fmla="*/ 188 w 314"/>
                <a:gd name="T49" fmla="*/ 73 h 129"/>
                <a:gd name="T50" fmla="*/ 175 w 314"/>
                <a:gd name="T51" fmla="*/ 8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4" h="129">
                  <a:moveTo>
                    <a:pt x="308" y="82"/>
                  </a:moveTo>
                  <a:cubicBezTo>
                    <a:pt x="5" y="0"/>
                    <a:pt x="5" y="0"/>
                    <a:pt x="5" y="0"/>
                  </a:cubicBezTo>
                  <a:cubicBezTo>
                    <a:pt x="5" y="0"/>
                    <a:pt x="4" y="0"/>
                    <a:pt x="4" y="0"/>
                  </a:cubicBezTo>
                  <a:cubicBezTo>
                    <a:pt x="2" y="0"/>
                    <a:pt x="0" y="2"/>
                    <a:pt x="0" y="4"/>
                  </a:cubicBezTo>
                  <a:cubicBezTo>
                    <a:pt x="0" y="40"/>
                    <a:pt x="0" y="40"/>
                    <a:pt x="0" y="40"/>
                  </a:cubicBezTo>
                  <a:cubicBezTo>
                    <a:pt x="0" y="43"/>
                    <a:pt x="3" y="47"/>
                    <a:pt x="6" y="48"/>
                  </a:cubicBezTo>
                  <a:cubicBezTo>
                    <a:pt x="309" y="129"/>
                    <a:pt x="309" y="129"/>
                    <a:pt x="309" y="129"/>
                  </a:cubicBezTo>
                  <a:cubicBezTo>
                    <a:pt x="311" y="129"/>
                    <a:pt x="312" y="129"/>
                    <a:pt x="313" y="128"/>
                  </a:cubicBezTo>
                  <a:cubicBezTo>
                    <a:pt x="314" y="127"/>
                    <a:pt x="314" y="126"/>
                    <a:pt x="314" y="125"/>
                  </a:cubicBezTo>
                  <a:cubicBezTo>
                    <a:pt x="314" y="89"/>
                    <a:pt x="314" y="89"/>
                    <a:pt x="314" y="89"/>
                  </a:cubicBezTo>
                  <a:cubicBezTo>
                    <a:pt x="314" y="86"/>
                    <a:pt x="311" y="82"/>
                    <a:pt x="308" y="82"/>
                  </a:cubicBezTo>
                  <a:close/>
                  <a:moveTo>
                    <a:pt x="72" y="54"/>
                  </a:moveTo>
                  <a:cubicBezTo>
                    <a:pt x="65" y="52"/>
                    <a:pt x="60" y="45"/>
                    <a:pt x="60" y="39"/>
                  </a:cubicBezTo>
                  <a:cubicBezTo>
                    <a:pt x="60" y="32"/>
                    <a:pt x="65" y="28"/>
                    <a:pt x="72" y="30"/>
                  </a:cubicBezTo>
                  <a:cubicBezTo>
                    <a:pt x="79" y="31"/>
                    <a:pt x="84" y="38"/>
                    <a:pt x="84" y="45"/>
                  </a:cubicBezTo>
                  <a:cubicBezTo>
                    <a:pt x="84" y="52"/>
                    <a:pt x="79" y="56"/>
                    <a:pt x="72" y="54"/>
                  </a:cubicBezTo>
                  <a:close/>
                  <a:moveTo>
                    <a:pt x="139" y="72"/>
                  </a:moveTo>
                  <a:cubicBezTo>
                    <a:pt x="132" y="70"/>
                    <a:pt x="127" y="63"/>
                    <a:pt x="127" y="57"/>
                  </a:cubicBezTo>
                  <a:cubicBezTo>
                    <a:pt x="127" y="50"/>
                    <a:pt x="132" y="46"/>
                    <a:pt x="139" y="48"/>
                  </a:cubicBezTo>
                  <a:cubicBezTo>
                    <a:pt x="146" y="49"/>
                    <a:pt x="151" y="56"/>
                    <a:pt x="151" y="63"/>
                  </a:cubicBezTo>
                  <a:cubicBezTo>
                    <a:pt x="151" y="70"/>
                    <a:pt x="146" y="74"/>
                    <a:pt x="139" y="72"/>
                  </a:cubicBezTo>
                  <a:close/>
                  <a:moveTo>
                    <a:pt x="175" y="82"/>
                  </a:moveTo>
                  <a:cubicBezTo>
                    <a:pt x="169" y="80"/>
                    <a:pt x="163" y="73"/>
                    <a:pt x="163" y="66"/>
                  </a:cubicBezTo>
                  <a:cubicBezTo>
                    <a:pt x="163" y="60"/>
                    <a:pt x="169" y="56"/>
                    <a:pt x="175" y="57"/>
                  </a:cubicBezTo>
                  <a:cubicBezTo>
                    <a:pt x="182" y="59"/>
                    <a:pt x="188" y="66"/>
                    <a:pt x="188" y="73"/>
                  </a:cubicBezTo>
                  <a:cubicBezTo>
                    <a:pt x="188" y="80"/>
                    <a:pt x="182" y="84"/>
                    <a:pt x="175"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197"/>
              <a:endParaRPr lang="en-US" sz="1734" dirty="0">
                <a:solidFill>
                  <a:srgbClr val="000000"/>
                </a:solidFill>
              </a:endParaRPr>
            </a:p>
          </p:txBody>
        </p:sp>
        <p:sp>
          <p:nvSpPr>
            <p:cNvPr id="129" name="Freeform 23"/>
            <p:cNvSpPr>
              <a:spLocks/>
            </p:cNvSpPr>
            <p:nvPr/>
          </p:nvSpPr>
          <p:spPr bwMode="auto">
            <a:xfrm>
              <a:off x="6046788" y="3576638"/>
              <a:ext cx="188913" cy="117475"/>
            </a:xfrm>
            <a:custGeom>
              <a:avLst/>
              <a:gdLst>
                <a:gd name="T0" fmla="*/ 0 w 119"/>
                <a:gd name="T1" fmla="*/ 0 h 74"/>
                <a:gd name="T2" fmla="*/ 0 w 119"/>
                <a:gd name="T3" fmla="*/ 12 h 74"/>
                <a:gd name="T4" fmla="*/ 88 w 119"/>
                <a:gd name="T5" fmla="*/ 74 h 74"/>
                <a:gd name="T6" fmla="*/ 119 w 119"/>
                <a:gd name="T7" fmla="*/ 50 h 74"/>
                <a:gd name="T8" fmla="*/ 43 w 119"/>
                <a:gd name="T9" fmla="*/ 12 h 74"/>
                <a:gd name="T10" fmla="*/ 0 w 119"/>
                <a:gd name="T11" fmla="*/ 0 h 74"/>
              </a:gdLst>
              <a:ahLst/>
              <a:cxnLst>
                <a:cxn ang="0">
                  <a:pos x="T0" y="T1"/>
                </a:cxn>
                <a:cxn ang="0">
                  <a:pos x="T2" y="T3"/>
                </a:cxn>
                <a:cxn ang="0">
                  <a:pos x="T4" y="T5"/>
                </a:cxn>
                <a:cxn ang="0">
                  <a:pos x="T6" y="T7"/>
                </a:cxn>
                <a:cxn ang="0">
                  <a:pos x="T8" y="T9"/>
                </a:cxn>
                <a:cxn ang="0">
                  <a:pos x="T10" y="T11"/>
                </a:cxn>
              </a:cxnLst>
              <a:rect l="0" t="0" r="r" b="b"/>
              <a:pathLst>
                <a:path w="119" h="74">
                  <a:moveTo>
                    <a:pt x="0" y="0"/>
                  </a:moveTo>
                  <a:lnTo>
                    <a:pt x="0" y="12"/>
                  </a:lnTo>
                  <a:lnTo>
                    <a:pt x="88" y="74"/>
                  </a:lnTo>
                  <a:lnTo>
                    <a:pt x="119" y="50"/>
                  </a:lnTo>
                  <a:lnTo>
                    <a:pt x="43" y="1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197"/>
              <a:endParaRPr lang="en-US" sz="1734" dirty="0">
                <a:solidFill>
                  <a:srgbClr val="000000"/>
                </a:solidFill>
              </a:endParaRPr>
            </a:p>
          </p:txBody>
        </p:sp>
        <p:sp>
          <p:nvSpPr>
            <p:cNvPr id="135" name="Freeform 24"/>
            <p:cNvSpPr>
              <a:spLocks/>
            </p:cNvSpPr>
            <p:nvPr/>
          </p:nvSpPr>
          <p:spPr bwMode="auto">
            <a:xfrm>
              <a:off x="5808663" y="3549651"/>
              <a:ext cx="374650" cy="149225"/>
            </a:xfrm>
            <a:custGeom>
              <a:avLst/>
              <a:gdLst>
                <a:gd name="T0" fmla="*/ 148 w 236"/>
                <a:gd name="T1" fmla="*/ 31 h 94"/>
                <a:gd name="T2" fmla="*/ 148 w 236"/>
                <a:gd name="T3" fmla="*/ 17 h 94"/>
                <a:gd name="T4" fmla="*/ 91 w 236"/>
                <a:gd name="T5" fmla="*/ 0 h 94"/>
                <a:gd name="T6" fmla="*/ 91 w 236"/>
                <a:gd name="T7" fmla="*/ 5 h 94"/>
                <a:gd name="T8" fmla="*/ 53 w 236"/>
                <a:gd name="T9" fmla="*/ 7 h 94"/>
                <a:gd name="T10" fmla="*/ 0 w 236"/>
                <a:gd name="T11" fmla="*/ 29 h 94"/>
                <a:gd name="T12" fmla="*/ 91 w 236"/>
                <a:gd name="T13" fmla="*/ 12 h 94"/>
                <a:gd name="T14" fmla="*/ 91 w 236"/>
                <a:gd name="T15" fmla="*/ 14 h 94"/>
                <a:gd name="T16" fmla="*/ 60 w 236"/>
                <a:gd name="T17" fmla="*/ 19 h 94"/>
                <a:gd name="T18" fmla="*/ 0 w 236"/>
                <a:gd name="T19" fmla="*/ 29 h 94"/>
                <a:gd name="T20" fmla="*/ 119 w 236"/>
                <a:gd name="T21" fmla="*/ 63 h 94"/>
                <a:gd name="T22" fmla="*/ 236 w 236"/>
                <a:gd name="T23" fmla="*/ 94 h 94"/>
                <a:gd name="T24" fmla="*/ 176 w 236"/>
                <a:gd name="T25" fmla="*/ 50 h 94"/>
                <a:gd name="T26" fmla="*/ 148 w 236"/>
                <a:gd name="T2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94">
                  <a:moveTo>
                    <a:pt x="148" y="31"/>
                  </a:moveTo>
                  <a:lnTo>
                    <a:pt x="148" y="17"/>
                  </a:lnTo>
                  <a:lnTo>
                    <a:pt x="91" y="0"/>
                  </a:lnTo>
                  <a:lnTo>
                    <a:pt x="91" y="5"/>
                  </a:lnTo>
                  <a:lnTo>
                    <a:pt x="53" y="7"/>
                  </a:lnTo>
                  <a:lnTo>
                    <a:pt x="0" y="29"/>
                  </a:lnTo>
                  <a:lnTo>
                    <a:pt x="91" y="12"/>
                  </a:lnTo>
                  <a:lnTo>
                    <a:pt x="91" y="14"/>
                  </a:lnTo>
                  <a:lnTo>
                    <a:pt x="60" y="19"/>
                  </a:lnTo>
                  <a:lnTo>
                    <a:pt x="0" y="29"/>
                  </a:lnTo>
                  <a:lnTo>
                    <a:pt x="119" y="63"/>
                  </a:lnTo>
                  <a:lnTo>
                    <a:pt x="236" y="94"/>
                  </a:lnTo>
                  <a:lnTo>
                    <a:pt x="176" y="50"/>
                  </a:lnTo>
                  <a:lnTo>
                    <a:pt x="148"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197"/>
              <a:endParaRPr lang="en-US" sz="1734" dirty="0">
                <a:solidFill>
                  <a:srgbClr val="000000"/>
                </a:solidFill>
              </a:endParaRPr>
            </a:p>
          </p:txBody>
        </p:sp>
      </p:grpSp>
      <p:sp>
        <p:nvSpPr>
          <p:cNvPr id="77" name="Oval 76"/>
          <p:cNvSpPr/>
          <p:nvPr/>
        </p:nvSpPr>
        <p:spPr bwMode="auto">
          <a:xfrm>
            <a:off x="6429285" y="3182359"/>
            <a:ext cx="1585201" cy="1585201"/>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706" rIns="0" bIns="0" numCol="1" spcCol="0" rtlCol="0" fromWordArt="0" anchor="t" anchorCtr="0" forceAA="0" compatLnSpc="1">
            <a:prstTxWarp prst="textNoShape">
              <a:avLst/>
            </a:prstTxWarp>
            <a:noAutofit/>
          </a:bodyPr>
          <a:lstStyle/>
          <a:p>
            <a:pPr algn="ctr" defTabSz="932114" fontAlgn="base">
              <a:spcBef>
                <a:spcPct val="0"/>
              </a:spcBef>
              <a:spcAft>
                <a:spcPct val="0"/>
              </a:spcAft>
            </a:pPr>
            <a:endParaRPr lang="en-US" sz="1598" dirty="0">
              <a:gradFill>
                <a:gsLst>
                  <a:gs pos="0">
                    <a:srgbClr val="FFFFFF"/>
                  </a:gs>
                  <a:gs pos="100000">
                    <a:srgbClr val="FFFFFF"/>
                  </a:gs>
                </a:gsLst>
                <a:lin ang="5400000" scaled="1"/>
              </a:gradFill>
              <a:ea typeface="Segoe UI" pitchFamily="34" charset="0"/>
              <a:cs typeface="Segoe UI" pitchFamily="34" charset="0"/>
            </a:endParaRPr>
          </a:p>
          <a:p>
            <a:pPr algn="ctr" defTabSz="932114" fontAlgn="base">
              <a:spcBef>
                <a:spcPct val="0"/>
              </a:spcBef>
              <a:spcAft>
                <a:spcPct val="0"/>
              </a:spcAft>
            </a:pPr>
            <a:r>
              <a:rPr lang="en-US" sz="1598" dirty="0">
                <a:gradFill>
                  <a:gsLst>
                    <a:gs pos="0">
                      <a:srgbClr val="FFFFFF"/>
                    </a:gs>
                    <a:gs pos="100000">
                      <a:srgbClr val="FFFFFF"/>
                    </a:gs>
                  </a:gsLst>
                  <a:lin ang="5400000" scaled="1"/>
                </a:gradFill>
                <a:ea typeface="Segoe UI" pitchFamily="34" charset="0"/>
                <a:cs typeface="Segoe UI" pitchFamily="34" charset="0"/>
              </a:rPr>
              <a:t>Real Time Compute</a:t>
            </a:r>
            <a:endParaRPr lang="en-US" sz="1598" b="1" dirty="0">
              <a:gradFill>
                <a:gsLst>
                  <a:gs pos="0">
                    <a:srgbClr val="FFFFFF"/>
                  </a:gs>
                  <a:gs pos="100000">
                    <a:srgbClr val="FFFFFF"/>
                  </a:gs>
                </a:gsLst>
                <a:lin ang="5400000" scaled="1"/>
              </a:gradFill>
              <a:ea typeface="Segoe UI" pitchFamily="34" charset="0"/>
              <a:cs typeface="Segoe UI" pitchFamily="34" charset="0"/>
            </a:endParaRPr>
          </a:p>
        </p:txBody>
      </p:sp>
      <p:sp>
        <p:nvSpPr>
          <p:cNvPr id="101" name="Oval 100"/>
          <p:cNvSpPr/>
          <p:nvPr/>
        </p:nvSpPr>
        <p:spPr bwMode="auto">
          <a:xfrm>
            <a:off x="8476634" y="3480215"/>
            <a:ext cx="1538577" cy="153686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706" rIns="0" bIns="0"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1598" dirty="0">
              <a:gradFill>
                <a:gsLst>
                  <a:gs pos="0">
                    <a:srgbClr val="FFFFFF"/>
                  </a:gs>
                  <a:gs pos="100000">
                    <a:srgbClr val="FFFFFF"/>
                  </a:gs>
                </a:gsLst>
                <a:lin ang="5400000" scaled="1"/>
              </a:gradFill>
              <a:ea typeface="Segoe UI" pitchFamily="34" charset="0"/>
              <a:cs typeface="Segoe UI" pitchFamily="34" charset="0"/>
            </a:endParaRPr>
          </a:p>
          <a:p>
            <a:pPr algn="ctr" defTabSz="932114" fontAlgn="base">
              <a:lnSpc>
                <a:spcPct val="90000"/>
              </a:lnSpc>
              <a:spcBef>
                <a:spcPct val="0"/>
              </a:spcBef>
              <a:spcAft>
                <a:spcPct val="0"/>
              </a:spcAft>
            </a:pPr>
            <a:endParaRPr lang="en-US" sz="1598" dirty="0">
              <a:gradFill>
                <a:gsLst>
                  <a:gs pos="0">
                    <a:srgbClr val="FFFFFF"/>
                  </a:gs>
                  <a:gs pos="100000">
                    <a:srgbClr val="FFFFFF"/>
                  </a:gs>
                </a:gsLst>
                <a:lin ang="5400000" scaled="1"/>
              </a:gradFill>
              <a:ea typeface="Segoe UI" pitchFamily="34" charset="0"/>
              <a:cs typeface="Segoe UI" pitchFamily="34" charset="0"/>
            </a:endParaRPr>
          </a:p>
          <a:p>
            <a:pPr algn="ctr" defTabSz="932114" fontAlgn="base">
              <a:lnSpc>
                <a:spcPct val="90000"/>
              </a:lnSpc>
              <a:spcBef>
                <a:spcPct val="0"/>
              </a:spcBef>
              <a:spcAft>
                <a:spcPct val="0"/>
              </a:spcAft>
            </a:pPr>
            <a:r>
              <a:rPr lang="en-US" sz="1598" dirty="0">
                <a:gradFill>
                  <a:gsLst>
                    <a:gs pos="0">
                      <a:srgbClr val="FFFFFF"/>
                    </a:gs>
                    <a:gs pos="100000">
                      <a:srgbClr val="FFFFFF"/>
                    </a:gs>
                  </a:gsLst>
                  <a:lin ang="5400000" scaled="1"/>
                </a:gradFill>
                <a:ea typeface="Segoe UI" pitchFamily="34" charset="0"/>
                <a:cs typeface="Segoe UI" pitchFamily="34" charset="0"/>
              </a:rPr>
              <a:t>Big Data</a:t>
            </a:r>
            <a:endParaRPr lang="en-US" sz="1598" b="1" dirty="0">
              <a:gradFill>
                <a:gsLst>
                  <a:gs pos="0">
                    <a:srgbClr val="FFFFFF"/>
                  </a:gs>
                  <a:gs pos="100000">
                    <a:srgbClr val="FFFFFF"/>
                  </a:gs>
                </a:gsLst>
                <a:lin ang="5400000" scaled="1"/>
              </a:gradFill>
              <a:ea typeface="Segoe UI" pitchFamily="34" charset="0"/>
              <a:cs typeface="Segoe UI" pitchFamily="34" charset="0"/>
            </a:endParaRPr>
          </a:p>
        </p:txBody>
      </p:sp>
      <p:sp>
        <p:nvSpPr>
          <p:cNvPr id="87" name="Oval 86"/>
          <p:cNvSpPr/>
          <p:nvPr/>
        </p:nvSpPr>
        <p:spPr bwMode="auto">
          <a:xfrm>
            <a:off x="8469633" y="5133862"/>
            <a:ext cx="1545579" cy="1526615"/>
          </a:xfrm>
          <a:prstGeom prst="ellips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706" rIns="0" bIns="0" numCol="1" spcCol="0" rtlCol="0" fromWordArt="0" anchor="t" anchorCtr="0" forceAA="0" compatLnSpc="1">
            <a:prstTxWarp prst="textNoShape">
              <a:avLst/>
            </a:prstTxWarp>
            <a:noAutofit/>
          </a:bodyPr>
          <a:lstStyle/>
          <a:p>
            <a:pPr algn="ctr" defTabSz="932563"/>
            <a:endParaRPr lang="en-US" sz="1299" b="1" dirty="0">
              <a:gradFill>
                <a:gsLst>
                  <a:gs pos="0">
                    <a:srgbClr val="FFFFFF"/>
                  </a:gs>
                  <a:gs pos="100000">
                    <a:srgbClr val="FFFFFF"/>
                  </a:gs>
                </a:gsLst>
                <a:lin ang="5400000" scaled="1"/>
              </a:gradFill>
              <a:ea typeface="Segoe UI" pitchFamily="34" charset="0"/>
              <a:cs typeface="Segoe UI" pitchFamily="34" charset="0"/>
            </a:endParaRPr>
          </a:p>
          <a:p>
            <a:pPr algn="ctr" defTabSz="932563"/>
            <a:r>
              <a:rPr lang="en-US" sz="1601" b="1" dirty="0">
                <a:gradFill>
                  <a:gsLst>
                    <a:gs pos="0">
                      <a:srgbClr val="FFFFFF"/>
                    </a:gs>
                    <a:gs pos="100000">
                      <a:srgbClr val="FFFFFF"/>
                    </a:gs>
                  </a:gsLst>
                  <a:lin ang="5400000" scaled="1"/>
                </a:gradFill>
                <a:ea typeface="Segoe UI" pitchFamily="34" charset="0"/>
                <a:cs typeface="Segoe UI" pitchFamily="34" charset="0"/>
              </a:rPr>
              <a:t>Data Warehouse</a:t>
            </a:r>
            <a:endParaRPr lang="en-US" sz="1601" b="1" dirty="0">
              <a:solidFill>
                <a:srgbClr val="FFFFFF"/>
              </a:solidFill>
            </a:endParaRPr>
          </a:p>
        </p:txBody>
      </p:sp>
      <p:sp>
        <p:nvSpPr>
          <p:cNvPr id="89" name="Oval 88"/>
          <p:cNvSpPr/>
          <p:nvPr/>
        </p:nvSpPr>
        <p:spPr bwMode="auto">
          <a:xfrm>
            <a:off x="6582068" y="1931564"/>
            <a:ext cx="1237838" cy="115447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706" rIns="0" bIns="0" numCol="1" spcCol="0" rtlCol="0" fromWordArt="0" anchor="t" anchorCtr="0" forceAA="0" compatLnSpc="1">
            <a:prstTxWarp prst="textNoShape">
              <a:avLst/>
            </a:prstTxWarp>
            <a:noAutofit/>
          </a:bodyPr>
          <a:lstStyle/>
          <a:p>
            <a:pPr algn="ctr" defTabSz="932563"/>
            <a:r>
              <a:rPr lang="en-US" sz="1598" dirty="0">
                <a:gradFill>
                  <a:gsLst>
                    <a:gs pos="0">
                      <a:srgbClr val="FFFFFF"/>
                    </a:gs>
                    <a:gs pos="100000">
                      <a:srgbClr val="FFFFFF"/>
                    </a:gs>
                  </a:gsLst>
                  <a:lin ang="5400000" scaled="1"/>
                </a:gradFill>
                <a:ea typeface="Segoe UI" pitchFamily="34" charset="0"/>
                <a:cs typeface="Segoe UI" pitchFamily="34" charset="0"/>
              </a:rPr>
              <a:t>Machine Learning</a:t>
            </a:r>
          </a:p>
        </p:txBody>
      </p:sp>
      <p:sp>
        <p:nvSpPr>
          <p:cNvPr id="92" name="Oval 91"/>
          <p:cNvSpPr/>
          <p:nvPr/>
        </p:nvSpPr>
        <p:spPr bwMode="auto">
          <a:xfrm>
            <a:off x="10596316" y="5020458"/>
            <a:ext cx="1312253" cy="1250094"/>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706" rIns="0" bIns="0"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1428" b="1" dirty="0">
              <a:gradFill>
                <a:gsLst>
                  <a:gs pos="0">
                    <a:srgbClr val="FFFFFF"/>
                  </a:gs>
                  <a:gs pos="100000">
                    <a:srgbClr val="FFFFFF"/>
                  </a:gs>
                </a:gsLst>
                <a:lin ang="5400000" scaled="1"/>
              </a:gradFill>
              <a:ea typeface="Segoe UI" pitchFamily="34" charset="0"/>
              <a:cs typeface="Segoe UI" pitchFamily="34" charset="0"/>
            </a:endParaRPr>
          </a:p>
          <a:p>
            <a:pPr algn="ctr" defTabSz="932114" fontAlgn="base">
              <a:lnSpc>
                <a:spcPct val="90000"/>
              </a:lnSpc>
              <a:spcBef>
                <a:spcPct val="0"/>
              </a:spcBef>
              <a:spcAft>
                <a:spcPct val="0"/>
              </a:spcAft>
            </a:pPr>
            <a:r>
              <a:rPr lang="en-US" sz="1428" b="1" dirty="0">
                <a:gradFill>
                  <a:gsLst>
                    <a:gs pos="0">
                      <a:srgbClr val="FFFFFF"/>
                    </a:gs>
                    <a:gs pos="100000">
                      <a:srgbClr val="FFFFFF"/>
                    </a:gs>
                  </a:gsLst>
                  <a:lin ang="5400000" scaled="1"/>
                </a:gradFill>
                <a:ea typeface="Segoe UI" pitchFamily="34" charset="0"/>
                <a:cs typeface="Segoe UI" pitchFamily="34" charset="0"/>
              </a:rPr>
              <a:t>Automatic Alerting</a:t>
            </a:r>
          </a:p>
        </p:txBody>
      </p:sp>
      <p:sp>
        <p:nvSpPr>
          <p:cNvPr id="104" name="Oval 103"/>
          <p:cNvSpPr/>
          <p:nvPr/>
        </p:nvSpPr>
        <p:spPr bwMode="auto">
          <a:xfrm>
            <a:off x="8491737" y="1974245"/>
            <a:ext cx="1498242" cy="143323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706" rIns="0" bIns="0" numCol="1" spcCol="0" rtlCol="0" fromWordArt="0" anchor="t" anchorCtr="0" forceAA="0" compatLnSpc="1">
            <a:prstTxWarp prst="textNoShape">
              <a:avLst/>
            </a:prstTxWarp>
            <a:noAutofit/>
          </a:bodyPr>
          <a:lstStyle/>
          <a:p>
            <a:pPr algn="ctr" defTabSz="932563"/>
            <a:r>
              <a:rPr lang="en-US" sz="1601" dirty="0">
                <a:gradFill>
                  <a:gsLst>
                    <a:gs pos="0">
                      <a:srgbClr val="FFFFFF"/>
                    </a:gs>
                    <a:gs pos="100000">
                      <a:srgbClr val="FFFFFF"/>
                    </a:gs>
                  </a:gsLst>
                  <a:lin ang="5400000" scaled="1"/>
                </a:gradFill>
                <a:ea typeface="Segoe UI" pitchFamily="34" charset="0"/>
                <a:cs typeface="Segoe UI" pitchFamily="34" charset="0"/>
              </a:rPr>
              <a:t>Real Time Dash Boarding</a:t>
            </a:r>
          </a:p>
        </p:txBody>
      </p:sp>
      <p:sp>
        <p:nvSpPr>
          <p:cNvPr id="110" name="Oval 109"/>
          <p:cNvSpPr/>
          <p:nvPr/>
        </p:nvSpPr>
        <p:spPr bwMode="auto">
          <a:xfrm>
            <a:off x="6545046" y="5372723"/>
            <a:ext cx="1212769" cy="1166755"/>
          </a:xfrm>
          <a:prstGeom prst="ellips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706" rIns="0" bIns="0" numCol="1" spcCol="0" rtlCol="0" fromWordArt="0" anchor="t" anchorCtr="0" forceAA="0" compatLnSpc="1">
            <a:prstTxWarp prst="textNoShape">
              <a:avLst/>
            </a:prstTxWarp>
            <a:noAutofit/>
          </a:bodyPr>
          <a:lstStyle/>
          <a:p>
            <a:pPr algn="ctr" defTabSz="932563"/>
            <a:r>
              <a:rPr lang="en-US" sz="1598" dirty="0">
                <a:gradFill>
                  <a:gsLst>
                    <a:gs pos="0">
                      <a:srgbClr val="FFFFFF"/>
                    </a:gs>
                    <a:gs pos="100000">
                      <a:srgbClr val="FFFFFF"/>
                    </a:gs>
                  </a:gsLst>
                  <a:lin ang="5400000" scaled="1"/>
                </a:gradFill>
                <a:ea typeface="Segoe UI" pitchFamily="34" charset="0"/>
                <a:cs typeface="Segoe UI" pitchFamily="34" charset="0"/>
              </a:rPr>
              <a:t>Storage Adapters</a:t>
            </a:r>
          </a:p>
        </p:txBody>
      </p:sp>
    </p:spTree>
    <p:extLst>
      <p:ext uri="{BB962C8B-B14F-4D97-AF65-F5344CB8AC3E}">
        <p14:creationId xmlns:p14="http://schemas.microsoft.com/office/powerpoint/2010/main" val="135884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80990" y="1266139"/>
            <a:ext cx="5595619" cy="3992069"/>
          </a:xfrm>
        </p:spPr>
        <p:txBody>
          <a:bodyPr/>
          <a:lstStyle/>
          <a:p>
            <a:r>
              <a:rPr lang="en-US" sz="4488" dirty="0"/>
              <a:t>Extending Access</a:t>
            </a:r>
            <a:br>
              <a:rPr lang="en-US" sz="4488" dirty="0"/>
            </a:br>
            <a:r>
              <a:rPr lang="en-US" sz="4488" dirty="0"/>
              <a:t/>
            </a:r>
            <a:br>
              <a:rPr lang="en-US" sz="4488" dirty="0"/>
            </a:br>
            <a:r>
              <a:rPr lang="en-US" sz="4488" dirty="0"/>
              <a:t>Strengthening Teamwork  </a:t>
            </a:r>
            <a:br>
              <a:rPr lang="en-US" sz="4488" dirty="0"/>
            </a:br>
            <a:r>
              <a:rPr lang="en-US" sz="4488" dirty="0"/>
              <a:t/>
            </a:r>
            <a:br>
              <a:rPr lang="en-US" sz="4488" dirty="0"/>
            </a:br>
            <a:r>
              <a:rPr lang="en-US" sz="4488" dirty="0"/>
              <a:t>Improving Care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1790" y="2106784"/>
            <a:ext cx="5872727" cy="2295000"/>
          </a:xfrm>
          <a:prstGeom prst="rect">
            <a:avLst/>
          </a:prstGeom>
        </p:spPr>
      </p:pic>
    </p:spTree>
    <p:extLst>
      <p:ext uri="{BB962C8B-B14F-4D97-AF65-F5344CB8AC3E}">
        <p14:creationId xmlns:p14="http://schemas.microsoft.com/office/powerpoint/2010/main" val="8162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679" y="178458"/>
            <a:ext cx="7918268" cy="2012346"/>
          </a:xfrm>
        </p:spPr>
        <p:txBody>
          <a:bodyPr/>
          <a:lstStyle/>
          <a:p>
            <a:r>
              <a:rPr lang="en-US" dirty="0" smtClean="0"/>
              <a:t>Microsoft Award and Baby Board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1301" y="-1"/>
            <a:ext cx="3934420" cy="699452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727" t="12330" r="9570"/>
          <a:stretch/>
        </p:blipFill>
        <p:spPr>
          <a:xfrm>
            <a:off x="1689125" y="2271339"/>
            <a:ext cx="4027712" cy="4603637"/>
          </a:xfrm>
          <a:prstGeom prst="rect">
            <a:avLst/>
          </a:prstGeom>
        </p:spPr>
      </p:pic>
    </p:spTree>
    <p:extLst>
      <p:ext uri="{BB962C8B-B14F-4D97-AF65-F5344CB8AC3E}">
        <p14:creationId xmlns:p14="http://schemas.microsoft.com/office/powerpoint/2010/main" val="37527425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5481" y="2125662"/>
            <a:ext cx="11885514" cy="2182023"/>
          </a:xfrm>
        </p:spPr>
        <p:txBody>
          <a:bodyPr/>
          <a:lstStyle/>
          <a:p>
            <a:r>
              <a:rPr lang="en-US" dirty="0" smtClean="0"/>
              <a:t>So Who is the Next Einstein or Newton? </a:t>
            </a:r>
            <a:endParaRPr lang="en-US" dirty="0"/>
          </a:p>
        </p:txBody>
      </p:sp>
    </p:spTree>
    <p:extLst>
      <p:ext uri="{BB962C8B-B14F-4D97-AF65-F5344CB8AC3E}">
        <p14:creationId xmlns:p14="http://schemas.microsoft.com/office/powerpoint/2010/main" val="3710602348"/>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2741" y="1"/>
            <a:ext cx="13017862" cy="7020432"/>
            <a:chOff x="-76200" y="0"/>
            <a:chExt cx="9572826" cy="5162551"/>
          </a:xfrm>
        </p:grpSpPr>
        <p:sp>
          <p:nvSpPr>
            <p:cNvPr id="5" name="Rectangle 4"/>
            <p:cNvSpPr/>
            <p:nvPr/>
          </p:nvSpPr>
          <p:spPr bwMode="auto">
            <a:xfrm>
              <a:off x="0" y="0"/>
              <a:ext cx="9144000" cy="5143500"/>
            </a:xfrm>
            <a:prstGeom prst="rect">
              <a:avLst/>
            </a:prstGeom>
            <a:solidFill>
              <a:schemeClr val="accent1">
                <a:lumMod val="25000"/>
              </a:schemeClr>
            </a:solidFill>
            <a:ln w="9525" cap="flat" cmpd="sng" algn="ctr">
              <a:noFill/>
              <a:prstDash val="solid"/>
              <a:round/>
              <a:headEnd type="none" w="med" len="med"/>
              <a:tailEnd type="none" w="med" len="med"/>
            </a:ln>
            <a:effectLst/>
          </p:spPr>
          <p:txBody>
            <a:bodyPr vert="horz" wrap="square" lIns="124347" tIns="62174" rIns="124347" bIns="62174" numCol="1" rtlCol="0" anchor="t" anchorCtr="0" compatLnSpc="1">
              <a:prstTxWarp prst="textNoShape">
                <a:avLst/>
              </a:prstTxWarp>
            </a:bodyPr>
            <a:lstStyle/>
            <a:p>
              <a:pPr defTabSz="932597" eaLnBrk="0" fontAlgn="base" hangingPunct="0">
                <a:spcBef>
                  <a:spcPct val="0"/>
                </a:spcBef>
                <a:spcAft>
                  <a:spcPct val="0"/>
                </a:spcAft>
              </a:pPr>
              <a:endParaRPr lang="en-US" sz="3264" dirty="0">
                <a:solidFill>
                  <a:srgbClr val="000000"/>
                </a:solidFill>
                <a:latin typeface="Times" pitchFamily="1" charset="0"/>
              </a:endParaRPr>
            </a:p>
          </p:txBody>
        </p:sp>
        <p:pic>
          <p:nvPicPr>
            <p:cNvPr id="6"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76200" y="3668410"/>
              <a:ext cx="9572826" cy="149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54280" y="533179"/>
            <a:ext cx="4775350" cy="4571058"/>
          </a:xfrm>
          <a:prstGeom prst="rect">
            <a:avLst/>
          </a:prstGeom>
        </p:spPr>
      </p:pic>
      <p:pic>
        <p:nvPicPr>
          <p:cNvPr id="2" name="Picture 1"/>
          <p:cNvPicPr>
            <a:picLocks noChangeAspect="1"/>
          </p:cNvPicPr>
          <p:nvPr/>
        </p:nvPicPr>
        <p:blipFill rotWithShape="1">
          <a:blip r:embed="rId5"/>
          <a:srcRect l="46746" t="21644" r="8354"/>
          <a:stretch/>
        </p:blipFill>
        <p:spPr>
          <a:xfrm>
            <a:off x="1075695" y="533043"/>
            <a:ext cx="4658973" cy="4571194"/>
          </a:xfrm>
          <a:prstGeom prst="rect">
            <a:avLst/>
          </a:prstGeom>
        </p:spPr>
      </p:pic>
    </p:spTree>
    <p:extLst>
      <p:ext uri="{BB962C8B-B14F-4D97-AF65-F5344CB8AC3E}">
        <p14:creationId xmlns:p14="http://schemas.microsoft.com/office/powerpoint/2010/main" val="92136789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Neonatal Resuscitation</a:t>
            </a:r>
            <a:endParaRPr lang="en-US" dirty="0"/>
          </a:p>
        </p:txBody>
      </p:sp>
    </p:spTree>
    <p:extLst>
      <p:ext uri="{BB962C8B-B14F-4D97-AF65-F5344CB8AC3E}">
        <p14:creationId xmlns:p14="http://schemas.microsoft.com/office/powerpoint/2010/main" val="295785059"/>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Portal</a:t>
            </a:r>
            <a:endParaRPr lang="en-US" dirty="0"/>
          </a:p>
        </p:txBody>
      </p:sp>
      <p:sp>
        <p:nvSpPr>
          <p:cNvPr id="3" name="Text Placeholder 2"/>
          <p:cNvSpPr>
            <a:spLocks noGrp="1"/>
          </p:cNvSpPr>
          <p:nvPr>
            <p:ph type="body" sz="quarter" idx="12"/>
          </p:nvPr>
        </p:nvSpPr>
        <p:spPr/>
        <p:txBody>
          <a:bodyPr/>
          <a:lstStyle/>
          <a:p>
            <a:r>
              <a:rPr lang="en-US" dirty="0" smtClean="0"/>
              <a:t>Tee Jay Harrison</a:t>
            </a:r>
            <a:endParaRPr lang="en-US" dirty="0"/>
          </a:p>
        </p:txBody>
      </p:sp>
    </p:spTree>
    <p:extLst>
      <p:ext uri="{BB962C8B-B14F-4D97-AF65-F5344CB8AC3E}">
        <p14:creationId xmlns:p14="http://schemas.microsoft.com/office/powerpoint/2010/main" val="15762447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3" y="1241426"/>
            <a:ext cx="5485621" cy="1102129"/>
          </a:xfrm>
        </p:spPr>
        <p:txBody>
          <a:bodyPr/>
          <a:lstStyle/>
          <a:p>
            <a:r>
              <a:rPr lang="en-US" dirty="0" smtClean="0"/>
              <a:t>Patient Launch</a:t>
            </a:r>
            <a:endParaRPr lang="en-US" dirty="0"/>
          </a:p>
        </p:txBody>
      </p:sp>
      <p:pic>
        <p:nvPicPr>
          <p:cNvPr id="5" name="Picture 4"/>
          <p:cNvPicPr>
            <a:picLocks noChangeAspect="1"/>
          </p:cNvPicPr>
          <p:nvPr/>
        </p:nvPicPr>
        <p:blipFill>
          <a:blip r:embed="rId2"/>
          <a:stretch>
            <a:fillRect/>
          </a:stretch>
        </p:blipFill>
        <p:spPr>
          <a:xfrm>
            <a:off x="3691845" y="2680695"/>
            <a:ext cx="8743748" cy="4313830"/>
          </a:xfrm>
          <a:prstGeom prst="rect">
            <a:avLst/>
          </a:prstGeom>
        </p:spPr>
      </p:pic>
    </p:spTree>
    <p:extLst>
      <p:ext uri="{BB962C8B-B14F-4D97-AF65-F5344CB8AC3E}">
        <p14:creationId xmlns:p14="http://schemas.microsoft.com/office/powerpoint/2010/main" val="270035768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3" y="1241426"/>
            <a:ext cx="5485621" cy="1102129"/>
          </a:xfrm>
        </p:spPr>
        <p:txBody>
          <a:bodyPr/>
          <a:lstStyle/>
          <a:p>
            <a:r>
              <a:rPr lang="en-US" dirty="0" smtClean="0"/>
              <a:t>Patient Test</a:t>
            </a:r>
            <a:endParaRPr lang="en-US" dirty="0"/>
          </a:p>
        </p:txBody>
      </p:sp>
      <p:pic>
        <p:nvPicPr>
          <p:cNvPr id="4" name="Picture 3"/>
          <p:cNvPicPr>
            <a:picLocks noChangeAspect="1"/>
          </p:cNvPicPr>
          <p:nvPr/>
        </p:nvPicPr>
        <p:blipFill>
          <a:blip r:embed="rId2"/>
          <a:stretch>
            <a:fillRect/>
          </a:stretch>
        </p:blipFill>
        <p:spPr>
          <a:xfrm>
            <a:off x="3976617" y="2864424"/>
            <a:ext cx="8458975" cy="4130101"/>
          </a:xfrm>
          <a:prstGeom prst="rect">
            <a:avLst/>
          </a:prstGeom>
        </p:spPr>
      </p:pic>
    </p:spTree>
    <p:extLst>
      <p:ext uri="{BB962C8B-B14F-4D97-AF65-F5344CB8AC3E}">
        <p14:creationId xmlns:p14="http://schemas.microsoft.com/office/powerpoint/2010/main" val="128736624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3" y="1241426"/>
            <a:ext cx="5485621" cy="1102129"/>
          </a:xfrm>
        </p:spPr>
        <p:txBody>
          <a:bodyPr/>
          <a:lstStyle/>
          <a:p>
            <a:r>
              <a:rPr lang="en-US" dirty="0" smtClean="0"/>
              <a:t>Clinician</a:t>
            </a:r>
            <a:endParaRPr lang="en-US" dirty="0"/>
          </a:p>
        </p:txBody>
      </p:sp>
      <p:pic>
        <p:nvPicPr>
          <p:cNvPr id="4" name="Picture 3"/>
          <p:cNvPicPr>
            <a:picLocks noChangeAspect="1"/>
          </p:cNvPicPr>
          <p:nvPr/>
        </p:nvPicPr>
        <p:blipFill>
          <a:blip r:embed="rId2"/>
          <a:stretch>
            <a:fillRect/>
          </a:stretch>
        </p:blipFill>
        <p:spPr>
          <a:xfrm>
            <a:off x="3742398" y="2321933"/>
            <a:ext cx="8693195" cy="4672593"/>
          </a:xfrm>
          <a:prstGeom prst="rect">
            <a:avLst/>
          </a:prstGeom>
        </p:spPr>
      </p:pic>
    </p:spTree>
    <p:extLst>
      <p:ext uri="{BB962C8B-B14F-4D97-AF65-F5344CB8AC3E}">
        <p14:creationId xmlns:p14="http://schemas.microsoft.com/office/powerpoint/2010/main" val="2879472817"/>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5483" y="1241426"/>
            <a:ext cx="5485621" cy="2015915"/>
          </a:xfrm>
        </p:spPr>
        <p:txBody>
          <a:bodyPr/>
          <a:lstStyle/>
          <a:p>
            <a:r>
              <a:rPr lang="en-US" dirty="0" smtClean="0"/>
              <a:t>Multiple Physicians</a:t>
            </a:r>
            <a:endParaRPr lang="en-US" dirty="0"/>
          </a:p>
        </p:txBody>
      </p:sp>
      <p:pic>
        <p:nvPicPr>
          <p:cNvPr id="7" name="Picture 6"/>
          <p:cNvPicPr>
            <a:picLocks noChangeAspect="1"/>
          </p:cNvPicPr>
          <p:nvPr/>
        </p:nvPicPr>
        <p:blipFill>
          <a:blip r:embed="rId2"/>
          <a:stretch>
            <a:fillRect/>
          </a:stretch>
        </p:blipFill>
        <p:spPr>
          <a:xfrm>
            <a:off x="4276604" y="2609069"/>
            <a:ext cx="8158989" cy="4385456"/>
          </a:xfrm>
          <a:prstGeom prst="rect">
            <a:avLst/>
          </a:prstGeom>
        </p:spPr>
      </p:pic>
      <p:pic>
        <p:nvPicPr>
          <p:cNvPr id="2" name="Picture 1"/>
          <p:cNvPicPr>
            <a:picLocks noChangeAspect="1"/>
          </p:cNvPicPr>
          <p:nvPr/>
        </p:nvPicPr>
        <p:blipFill>
          <a:blip r:embed="rId3"/>
          <a:stretch>
            <a:fillRect/>
          </a:stretch>
        </p:blipFill>
        <p:spPr>
          <a:xfrm>
            <a:off x="5328897" y="3889427"/>
            <a:ext cx="3005469" cy="1656737"/>
          </a:xfrm>
          <a:prstGeom prst="rect">
            <a:avLst/>
          </a:prstGeom>
        </p:spPr>
      </p:pic>
    </p:spTree>
    <p:extLst>
      <p:ext uri="{BB962C8B-B14F-4D97-AF65-F5344CB8AC3E}">
        <p14:creationId xmlns:p14="http://schemas.microsoft.com/office/powerpoint/2010/main" val="3928063617"/>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3" y="1241426"/>
            <a:ext cx="5485621" cy="1102129"/>
          </a:xfrm>
        </p:spPr>
        <p:txBody>
          <a:bodyPr/>
          <a:lstStyle/>
          <a:p>
            <a:r>
              <a:rPr lang="en-US" dirty="0" smtClean="0"/>
              <a:t>Provider view</a:t>
            </a:r>
            <a:endParaRPr lang="en-US" dirty="0"/>
          </a:p>
        </p:txBody>
      </p:sp>
      <p:pic>
        <p:nvPicPr>
          <p:cNvPr id="4" name="Picture 3"/>
          <p:cNvPicPr>
            <a:picLocks noChangeAspect="1"/>
          </p:cNvPicPr>
          <p:nvPr/>
        </p:nvPicPr>
        <p:blipFill>
          <a:blip r:embed="rId3"/>
          <a:stretch>
            <a:fillRect/>
          </a:stretch>
        </p:blipFill>
        <p:spPr>
          <a:xfrm>
            <a:off x="3975010" y="2483031"/>
            <a:ext cx="8460583" cy="4759078"/>
          </a:xfrm>
          <a:prstGeom prst="rect">
            <a:avLst/>
          </a:prstGeom>
        </p:spPr>
      </p:pic>
    </p:spTree>
    <p:extLst>
      <p:ext uri="{BB962C8B-B14F-4D97-AF65-F5344CB8AC3E}">
        <p14:creationId xmlns:p14="http://schemas.microsoft.com/office/powerpoint/2010/main" val="3786504619"/>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cxnSp>
        <p:nvCxnSpPr>
          <p:cNvPr id="48" name="Straight Connector 47"/>
          <p:cNvCxnSpPr/>
          <p:nvPr/>
        </p:nvCxnSpPr>
        <p:spPr>
          <a:xfrm flipH="1" flipV="1">
            <a:off x="2498808" y="2931211"/>
            <a:ext cx="6290452" cy="1259217"/>
          </a:xfrm>
          <a:prstGeom prst="line">
            <a:avLst/>
          </a:prstGeom>
          <a:ln w="38100">
            <a:solidFill>
              <a:schemeClr val="accent2">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052736" y="1376517"/>
            <a:ext cx="404503" cy="2613310"/>
          </a:xfrm>
          <a:prstGeom prst="line">
            <a:avLst/>
          </a:prstGeom>
          <a:ln w="38100">
            <a:solidFill>
              <a:schemeClr val="accent2">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498808" y="1151799"/>
            <a:ext cx="5427602" cy="1462522"/>
          </a:xfrm>
          <a:prstGeom prst="line">
            <a:avLst/>
          </a:prstGeom>
          <a:ln w="38100">
            <a:solidFill>
              <a:schemeClr val="accent2">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Freeform 13"/>
          <p:cNvSpPr>
            <a:spLocks/>
          </p:cNvSpPr>
          <p:nvPr/>
        </p:nvSpPr>
        <p:spPr bwMode="auto">
          <a:xfrm>
            <a:off x="8980045" y="4114912"/>
            <a:ext cx="852030" cy="455438"/>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2">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43" name="Freeform 13"/>
          <p:cNvSpPr>
            <a:spLocks/>
          </p:cNvSpPr>
          <p:nvPr/>
        </p:nvSpPr>
        <p:spPr bwMode="auto">
          <a:xfrm flipH="1">
            <a:off x="8072274" y="641941"/>
            <a:ext cx="1202830" cy="642952"/>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2">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39" name="Freeform 13"/>
          <p:cNvSpPr>
            <a:spLocks/>
          </p:cNvSpPr>
          <p:nvPr/>
        </p:nvSpPr>
        <p:spPr bwMode="auto">
          <a:xfrm>
            <a:off x="675862" y="2226819"/>
            <a:ext cx="1726371" cy="922801"/>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2">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pic>
        <p:nvPicPr>
          <p:cNvPr id="15" name="Picture 14"/>
          <p:cNvPicPr>
            <a:picLocks noChangeAspect="1"/>
          </p:cNvPicPr>
          <p:nvPr/>
        </p:nvPicPr>
        <p:blipFill>
          <a:blip r:embed="rId2"/>
          <a:stretch>
            <a:fillRect/>
          </a:stretch>
        </p:blipFill>
        <p:spPr>
          <a:xfrm>
            <a:off x="9595347" y="659843"/>
            <a:ext cx="1365835" cy="1476578"/>
          </a:xfrm>
          <a:prstGeom prst="rect">
            <a:avLst/>
          </a:prstGeom>
        </p:spPr>
      </p:pic>
      <p:pic>
        <p:nvPicPr>
          <p:cNvPr id="16" name="Picture 15"/>
          <p:cNvPicPr>
            <a:picLocks noChangeAspect="1"/>
          </p:cNvPicPr>
          <p:nvPr/>
        </p:nvPicPr>
        <p:blipFill>
          <a:blip r:embed="rId3"/>
          <a:stretch>
            <a:fillRect/>
          </a:stretch>
        </p:blipFill>
        <p:spPr>
          <a:xfrm>
            <a:off x="467809" y="1151798"/>
            <a:ext cx="876569" cy="900260"/>
          </a:xfrm>
          <a:prstGeom prst="rect">
            <a:avLst/>
          </a:prstGeom>
        </p:spPr>
      </p:pic>
      <p:pic>
        <p:nvPicPr>
          <p:cNvPr id="17" name="Picture 16"/>
          <p:cNvPicPr>
            <a:picLocks noChangeAspect="1"/>
          </p:cNvPicPr>
          <p:nvPr/>
        </p:nvPicPr>
        <p:blipFill>
          <a:blip r:embed="rId4"/>
          <a:stretch>
            <a:fillRect/>
          </a:stretch>
        </p:blipFill>
        <p:spPr>
          <a:xfrm>
            <a:off x="478131" y="3313846"/>
            <a:ext cx="1565514" cy="1628981"/>
          </a:xfrm>
          <a:prstGeom prst="rect">
            <a:avLst/>
          </a:prstGeom>
        </p:spPr>
      </p:pic>
      <p:pic>
        <p:nvPicPr>
          <p:cNvPr id="18" name="Picture 17"/>
          <p:cNvPicPr>
            <a:picLocks noChangeAspect="1"/>
          </p:cNvPicPr>
          <p:nvPr/>
        </p:nvPicPr>
        <p:blipFill>
          <a:blip r:embed="rId5"/>
          <a:stretch>
            <a:fillRect/>
          </a:stretch>
        </p:blipFill>
        <p:spPr>
          <a:xfrm>
            <a:off x="2353326" y="482564"/>
            <a:ext cx="1394517" cy="1492722"/>
          </a:xfrm>
          <a:prstGeom prst="rect">
            <a:avLst/>
          </a:prstGeom>
        </p:spPr>
      </p:pic>
      <p:pic>
        <p:nvPicPr>
          <p:cNvPr id="19" name="Picture 18"/>
          <p:cNvPicPr>
            <a:picLocks noChangeAspect="1"/>
          </p:cNvPicPr>
          <p:nvPr/>
        </p:nvPicPr>
        <p:blipFill>
          <a:blip r:embed="rId6"/>
          <a:stretch>
            <a:fillRect/>
          </a:stretch>
        </p:blipFill>
        <p:spPr>
          <a:xfrm>
            <a:off x="10474803" y="3248892"/>
            <a:ext cx="1552355" cy="1661676"/>
          </a:xfrm>
          <a:prstGeom prst="rect">
            <a:avLst/>
          </a:prstGeom>
        </p:spPr>
      </p:pic>
      <p:sp>
        <p:nvSpPr>
          <p:cNvPr id="32" name="Freeform 13"/>
          <p:cNvSpPr>
            <a:spLocks/>
          </p:cNvSpPr>
          <p:nvPr/>
        </p:nvSpPr>
        <p:spPr bwMode="auto">
          <a:xfrm>
            <a:off x="3299479" y="1030394"/>
            <a:ext cx="5837519" cy="3120341"/>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35" name="TextBox 34"/>
          <p:cNvSpPr txBox="1"/>
          <p:nvPr/>
        </p:nvSpPr>
        <p:spPr>
          <a:xfrm>
            <a:off x="3161371" y="4248526"/>
            <a:ext cx="6113733" cy="612897"/>
          </a:xfrm>
          <a:prstGeom prst="rect">
            <a:avLst/>
          </a:prstGeom>
          <a:noFill/>
        </p:spPr>
        <p:txBody>
          <a:bodyPr wrap="square" rtlCol="0">
            <a:spAutoFit/>
          </a:bodyPr>
          <a:lstStyle/>
          <a:p>
            <a:pPr algn="ctr" defTabSz="932597">
              <a:lnSpc>
                <a:spcPct val="90000"/>
              </a:lnSpc>
            </a:pPr>
            <a:r>
              <a:rPr lang="en-US" sz="3672" dirty="0">
                <a:gradFill>
                  <a:gsLst>
                    <a:gs pos="4724">
                      <a:srgbClr val="0070C0">
                        <a:lumMod val="20000"/>
                        <a:lumOff val="80000"/>
                      </a:srgbClr>
                    </a:gs>
                    <a:gs pos="36000">
                      <a:srgbClr val="0070C0">
                        <a:lumMod val="20000"/>
                        <a:lumOff val="80000"/>
                      </a:srgbClr>
                    </a:gs>
                  </a:gsLst>
                  <a:lin ang="5400000" scaled="0"/>
                </a:gradFill>
              </a:rPr>
              <a:t>Join the conversation!</a:t>
            </a:r>
          </a:p>
        </p:txBody>
      </p:sp>
      <p:sp>
        <p:nvSpPr>
          <p:cNvPr id="36" name="TextBox 35"/>
          <p:cNvSpPr txBox="1"/>
          <p:nvPr/>
        </p:nvSpPr>
        <p:spPr>
          <a:xfrm>
            <a:off x="2047428" y="4856078"/>
            <a:ext cx="8341619" cy="1246851"/>
          </a:xfrm>
          <a:prstGeom prst="rect">
            <a:avLst/>
          </a:prstGeom>
          <a:noFill/>
        </p:spPr>
        <p:txBody>
          <a:bodyPr wrap="square" rtlCol="0">
            <a:spAutoFit/>
          </a:bodyPr>
          <a:lstStyle>
            <a:defPPr>
              <a:defRPr lang="en-US"/>
            </a:defPPr>
            <a:lvl1pPr algn="ctr">
              <a:defRPr sz="3600">
                <a:gradFill>
                  <a:gsLst>
                    <a:gs pos="4724">
                      <a:schemeClr val="accent1">
                        <a:lumMod val="20000"/>
                        <a:lumOff val="80000"/>
                      </a:schemeClr>
                    </a:gs>
                    <a:gs pos="36000">
                      <a:schemeClr val="accent1">
                        <a:lumMod val="20000"/>
                        <a:lumOff val="80000"/>
                      </a:schemeClr>
                    </a:gs>
                  </a:gsLst>
                  <a:lin ang="5400000" scaled="0"/>
                </a:gradFill>
              </a:defRPr>
            </a:lvl1pPr>
          </a:lstStyle>
          <a:p>
            <a:pPr defTabSz="932597">
              <a:lnSpc>
                <a:spcPct val="90000"/>
              </a:lnSpc>
            </a:pPr>
            <a:r>
              <a:rPr lang="en-US" sz="4080" dirty="0">
                <a:gradFill>
                  <a:gsLst>
                    <a:gs pos="4724">
                      <a:srgbClr val="FFFFFF"/>
                    </a:gs>
                    <a:gs pos="36000">
                      <a:srgbClr val="FFFFFF"/>
                    </a:gs>
                  </a:gsLst>
                  <a:lin ang="5400000" scaled="0"/>
                </a:gradFill>
                <a:latin typeface="Segoe Pro Light" panose="020B0302040504020203" pitchFamily="34" charset="0"/>
              </a:rPr>
              <a:t>Share</a:t>
            </a:r>
            <a:r>
              <a:rPr lang="en-US" sz="4080" b="1" dirty="0">
                <a:gradFill>
                  <a:gsLst>
                    <a:gs pos="4724">
                      <a:srgbClr val="FFFFFF"/>
                    </a:gs>
                    <a:gs pos="36000">
                      <a:srgbClr val="FFFFFF"/>
                    </a:gs>
                  </a:gsLst>
                  <a:lin ang="5400000" scaled="0"/>
                </a:gradFill>
                <a:latin typeface="Segoe Pro SemiLight" panose="020B0402040204020203" pitchFamily="34" charset="0"/>
              </a:rPr>
              <a:t> tips and best practices </a:t>
            </a:r>
            <a:br>
              <a:rPr lang="en-US" sz="4080" b="1" dirty="0">
                <a:gradFill>
                  <a:gsLst>
                    <a:gs pos="4724">
                      <a:srgbClr val="FFFFFF"/>
                    </a:gs>
                    <a:gs pos="36000">
                      <a:srgbClr val="FFFFFF"/>
                    </a:gs>
                  </a:gsLst>
                  <a:lin ang="5400000" scaled="0"/>
                </a:gradFill>
                <a:latin typeface="Segoe Pro SemiLight" panose="020B0402040204020203" pitchFamily="34" charset="0"/>
              </a:rPr>
            </a:br>
            <a:r>
              <a:rPr lang="en-US" sz="4080" dirty="0">
                <a:gradFill>
                  <a:gsLst>
                    <a:gs pos="4724">
                      <a:srgbClr val="FFFFFF"/>
                    </a:gs>
                    <a:gs pos="36000">
                      <a:srgbClr val="FFFFFF"/>
                    </a:gs>
                  </a:gsLst>
                  <a:lin ang="5400000" scaled="0"/>
                </a:gradFill>
                <a:latin typeface="Segoe Pro Light" panose="020B0302040504020203" pitchFamily="34" charset="0"/>
              </a:rPr>
              <a:t>with other </a:t>
            </a:r>
            <a:r>
              <a:rPr lang="en-US" sz="4080" b="1" dirty="0">
                <a:gradFill>
                  <a:gsLst>
                    <a:gs pos="4724">
                      <a:srgbClr val="FFFFFF"/>
                    </a:gs>
                    <a:gs pos="36000">
                      <a:srgbClr val="FFFFFF"/>
                    </a:gs>
                  </a:gsLst>
                  <a:lin ang="5400000" scaled="0"/>
                </a:gradFill>
                <a:latin typeface="Segoe Pro SemiLight" panose="020B0402040204020203" pitchFamily="34" charset="0"/>
              </a:rPr>
              <a:t>Office 365 </a:t>
            </a:r>
            <a:r>
              <a:rPr lang="en-US" sz="4080" dirty="0">
                <a:gradFill>
                  <a:gsLst>
                    <a:gs pos="4724">
                      <a:srgbClr val="FFFFFF"/>
                    </a:gs>
                    <a:gs pos="36000">
                      <a:srgbClr val="FFFFFF"/>
                    </a:gs>
                  </a:gsLst>
                  <a:lin ang="5400000" scaled="0"/>
                </a:gradFill>
                <a:latin typeface="Segoe Pro Light" panose="020B0302040504020203" pitchFamily="34" charset="0"/>
              </a:rPr>
              <a:t>experts</a:t>
            </a:r>
          </a:p>
        </p:txBody>
      </p:sp>
      <p:cxnSp>
        <p:nvCxnSpPr>
          <p:cNvPr id="3" name="Straight Connector 2"/>
          <p:cNvCxnSpPr/>
          <p:nvPr/>
        </p:nvCxnSpPr>
        <p:spPr>
          <a:xfrm>
            <a:off x="3778930" y="1440354"/>
            <a:ext cx="776167" cy="53493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460716" y="1440354"/>
            <a:ext cx="790848" cy="16157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92538" y="2093069"/>
            <a:ext cx="213554" cy="1220777"/>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194323" y="3522977"/>
            <a:ext cx="1038461" cy="660133"/>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978037" y="1889371"/>
            <a:ext cx="776270" cy="32537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8946276" y="3746380"/>
            <a:ext cx="1370162" cy="333146"/>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10851067" y="1901807"/>
            <a:ext cx="399913" cy="119304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506224" y="6338982"/>
            <a:ext cx="3678335" cy="374846"/>
          </a:xfrm>
          <a:prstGeom prst="rect">
            <a:avLst/>
          </a:prstGeom>
          <a:noFill/>
        </p:spPr>
        <p:txBody>
          <a:bodyPr wrap="square" rtlCol="0">
            <a:spAutoFit/>
          </a:bodyPr>
          <a:lstStyle>
            <a:defPPr>
              <a:defRPr lang="en-US"/>
            </a:defPPr>
            <a:lvl1pPr algn="ctr">
              <a:defRPr sz="3600">
                <a:gradFill>
                  <a:gsLst>
                    <a:gs pos="4724">
                      <a:schemeClr val="accent1">
                        <a:lumMod val="20000"/>
                        <a:lumOff val="80000"/>
                      </a:schemeClr>
                    </a:gs>
                    <a:gs pos="36000">
                      <a:schemeClr val="accent1">
                        <a:lumMod val="20000"/>
                        <a:lumOff val="80000"/>
                      </a:schemeClr>
                    </a:gs>
                  </a:gsLst>
                  <a:lin ang="5400000" scaled="0"/>
                </a:gradFill>
              </a:defRPr>
            </a:lvl1pPr>
          </a:lstStyle>
          <a:p>
            <a:pPr algn="l" defTabSz="932597">
              <a:lnSpc>
                <a:spcPct val="90000"/>
              </a:lnSpc>
            </a:pPr>
            <a:r>
              <a:rPr lang="en-US" sz="2040" dirty="0">
                <a:gradFill>
                  <a:gsLst>
                    <a:gs pos="4724">
                      <a:srgbClr val="0070C0">
                        <a:lumMod val="20000"/>
                        <a:lumOff val="80000"/>
                      </a:srgbClr>
                    </a:gs>
                    <a:gs pos="36000">
                      <a:srgbClr val="0070C0">
                        <a:lumMod val="20000"/>
                        <a:lumOff val="80000"/>
                      </a:srgbClr>
                    </a:gs>
                  </a:gsLst>
                  <a:lin ang="5400000" scaled="0"/>
                </a:gradFill>
                <a:latin typeface="Segoe Pro SemiLight" panose="020B0402040204020203" pitchFamily="34" charset="0"/>
              </a:rPr>
              <a:t>http://aka.ms/office365network</a:t>
            </a:r>
          </a:p>
        </p:txBody>
      </p:sp>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5512" y="3005772"/>
            <a:ext cx="4763653" cy="616147"/>
          </a:xfrm>
          <a:prstGeom prst="rect">
            <a:avLst/>
          </a:prstGeom>
        </p:spPr>
      </p:pic>
    </p:spTree>
    <p:extLst>
      <p:ext uri="{BB962C8B-B14F-4D97-AF65-F5344CB8AC3E}">
        <p14:creationId xmlns:p14="http://schemas.microsoft.com/office/powerpoint/2010/main" val="2642645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1" t="4495" r="4428" b="4311"/>
          <a:stretch/>
        </p:blipFill>
        <p:spPr bwMode="auto">
          <a:xfrm>
            <a:off x="6864125" y="1555974"/>
            <a:ext cx="3813811" cy="3813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p:cNvSpPr txBox="1">
            <a:spLocks/>
          </p:cNvSpPr>
          <p:nvPr/>
        </p:nvSpPr>
        <p:spPr>
          <a:xfrm>
            <a:off x="5380179" y="5515801"/>
            <a:ext cx="7238858" cy="1306512"/>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buClr>
                <a:srgbClr val="000000"/>
              </a:buClr>
            </a:pPr>
            <a:r>
              <a:rPr lang="en-US" sz="2700" dirty="0" smtClean="0">
                <a:gradFill>
                  <a:gsLst>
                    <a:gs pos="0">
                      <a:srgbClr val="FFFFFF"/>
                    </a:gs>
                    <a:gs pos="100000">
                      <a:srgbClr val="FFFFFF"/>
                    </a:gs>
                  </a:gsLst>
                  <a:lin ang="5400000" scaled="1"/>
                </a:gradFill>
              </a:rPr>
              <a:t>Visit</a:t>
            </a:r>
            <a:r>
              <a:rPr lang="en-US" sz="2700" dirty="0" smtClean="0">
                <a:gradFill>
                  <a:gsLst>
                    <a:gs pos="0">
                      <a:srgbClr val="47D8FF"/>
                    </a:gs>
                    <a:gs pos="100000">
                      <a:srgbClr val="47D8FF"/>
                    </a:gs>
                  </a:gsLst>
                  <a:lin ang="5400000" scaled="1"/>
                </a:gradFill>
              </a:rPr>
              <a:t> </a:t>
            </a:r>
            <a:r>
              <a:rPr lang="en-US" sz="2700" dirty="0" err="1" smtClean="0">
                <a:gradFill>
                  <a:gsLst>
                    <a:gs pos="0">
                      <a:srgbClr val="47D8FF"/>
                    </a:gs>
                    <a:gs pos="100000">
                      <a:srgbClr val="47D8FF"/>
                    </a:gs>
                  </a:gsLst>
                  <a:lin ang="5400000" scaled="1"/>
                </a:gradFill>
              </a:rPr>
              <a:t>Myignite</a:t>
            </a:r>
            <a:r>
              <a:rPr lang="en-US" sz="2700" dirty="0" smtClean="0">
                <a:gradFill>
                  <a:gsLst>
                    <a:gs pos="0">
                      <a:srgbClr val="47D8FF"/>
                    </a:gs>
                    <a:gs pos="100000">
                      <a:srgbClr val="47D8FF"/>
                    </a:gs>
                  </a:gsLst>
                  <a:lin ang="5400000" scaled="1"/>
                </a:gradFill>
              </a:rPr>
              <a:t> </a:t>
            </a:r>
            <a:r>
              <a:rPr lang="en-US" sz="2700" dirty="0" smtClean="0">
                <a:gradFill>
                  <a:gsLst>
                    <a:gs pos="0">
                      <a:srgbClr val="FFFFFF"/>
                    </a:gs>
                    <a:gs pos="100000">
                      <a:srgbClr val="FFFFFF"/>
                    </a:gs>
                  </a:gsLst>
                  <a:lin ang="5400000" scaled="1"/>
                </a:gradFill>
              </a:rPr>
              <a:t>at</a:t>
            </a:r>
            <a:r>
              <a:rPr lang="en-US" sz="2700" dirty="0" smtClean="0">
                <a:gradFill>
                  <a:gsLst>
                    <a:gs pos="0">
                      <a:srgbClr val="47D8FF"/>
                    </a:gs>
                    <a:gs pos="100000">
                      <a:srgbClr val="47D8FF"/>
                    </a:gs>
                  </a:gsLst>
                  <a:lin ang="5400000" scaled="1"/>
                </a:gradFill>
              </a:rPr>
              <a:t> </a:t>
            </a:r>
            <a:r>
              <a:rPr lang="en-US" sz="2700" dirty="0" smtClean="0">
                <a:gradFill>
                  <a:gsLst>
                    <a:gs pos="20354">
                      <a:srgbClr val="505050"/>
                    </a:gs>
                    <a:gs pos="40000">
                      <a:srgbClr val="505050"/>
                    </a:gs>
                  </a:gsLst>
                  <a:lin ang="5400000" scaled="0"/>
                </a:gradFill>
                <a:hlinkClick r:id="rId4"/>
              </a:rPr>
              <a:t>http://myignite.microsoft.com</a:t>
            </a:r>
            <a:r>
              <a:rPr lang="en-US" sz="2700" dirty="0" smtClean="0">
                <a:gradFill>
                  <a:gsLst>
                    <a:gs pos="20354">
                      <a:srgbClr val="505050"/>
                    </a:gs>
                    <a:gs pos="40000">
                      <a:srgbClr val="505050"/>
                    </a:gs>
                  </a:gsLst>
                  <a:lin ang="5400000" scaled="0"/>
                </a:gradFill>
              </a:rPr>
              <a:t> </a:t>
            </a:r>
            <a:r>
              <a:rPr lang="en-US" sz="2700" dirty="0" smtClean="0">
                <a:gradFill>
                  <a:gsLst>
                    <a:gs pos="0">
                      <a:srgbClr val="47D8FF"/>
                    </a:gs>
                    <a:gs pos="100000">
                      <a:srgbClr val="47D8FF"/>
                    </a:gs>
                  </a:gsLst>
                  <a:lin ang="5400000" scaled="1"/>
                </a:gradFill>
              </a:rPr>
              <a:t> </a:t>
            </a:r>
            <a:br>
              <a:rPr lang="en-US" sz="2700" dirty="0" smtClean="0">
                <a:gradFill>
                  <a:gsLst>
                    <a:gs pos="0">
                      <a:srgbClr val="47D8FF"/>
                    </a:gs>
                    <a:gs pos="100000">
                      <a:srgbClr val="47D8FF"/>
                    </a:gs>
                  </a:gsLst>
                  <a:lin ang="5400000" scaled="1"/>
                </a:gradFill>
              </a:rPr>
            </a:br>
            <a:r>
              <a:rPr lang="en-US" sz="2700" dirty="0">
                <a:gradFill>
                  <a:gsLst>
                    <a:gs pos="0">
                      <a:srgbClr val="FFFFFF"/>
                    </a:gs>
                    <a:gs pos="100000">
                      <a:srgbClr val="FFFFFF"/>
                    </a:gs>
                  </a:gsLst>
                  <a:lin ang="5400000" scaled="1"/>
                </a:gradFill>
              </a:rPr>
              <a:t>or download and use the </a:t>
            </a:r>
            <a:r>
              <a:rPr lang="en-US" sz="2700" dirty="0">
                <a:gradFill>
                  <a:gsLst>
                    <a:gs pos="0">
                      <a:srgbClr val="47D8FF"/>
                    </a:gs>
                    <a:gs pos="100000">
                      <a:srgbClr val="47D8FF"/>
                    </a:gs>
                  </a:gsLst>
                  <a:lin ang="5400000" scaled="1"/>
                </a:gradFill>
              </a:rPr>
              <a:t>Ignite </a:t>
            </a:r>
            <a:r>
              <a:rPr lang="en-US" sz="2700" dirty="0" smtClean="0">
                <a:gradFill>
                  <a:gsLst>
                    <a:gs pos="0">
                      <a:srgbClr val="47D8FF"/>
                    </a:gs>
                    <a:gs pos="100000">
                      <a:srgbClr val="47D8FF"/>
                    </a:gs>
                  </a:gsLst>
                  <a:lin ang="5400000" scaled="1"/>
                </a:gradFill>
              </a:rPr>
              <a:t>Mobile </a:t>
            </a:r>
            <a:r>
              <a:rPr lang="en-US" sz="2700" dirty="0">
                <a:gradFill>
                  <a:gsLst>
                    <a:gs pos="0">
                      <a:srgbClr val="47D8FF"/>
                    </a:gs>
                    <a:gs pos="100000">
                      <a:srgbClr val="47D8FF"/>
                    </a:gs>
                  </a:gsLst>
                  <a:lin ang="5400000" scaled="1"/>
                </a:gradFill>
              </a:rPr>
              <a:t>App</a:t>
            </a:r>
            <a:r>
              <a:rPr lang="en-US" sz="2700" dirty="0">
                <a:gradFill>
                  <a:gsLst>
                    <a:gs pos="0">
                      <a:srgbClr val="FFFFFF"/>
                    </a:gs>
                    <a:gs pos="100000">
                      <a:srgbClr val="FFFFFF"/>
                    </a:gs>
                  </a:gsLst>
                  <a:lin ang="5400000" scaled="1"/>
                </a:gradFill>
              </a:rPr>
              <a:t> </a:t>
            </a:r>
            <a:r>
              <a:rPr lang="en-US" sz="2700" dirty="0" smtClean="0">
                <a:gradFill>
                  <a:gsLst>
                    <a:gs pos="0">
                      <a:srgbClr val="FFFFFF"/>
                    </a:gs>
                    <a:gs pos="100000">
                      <a:srgbClr val="FFFFFF"/>
                    </a:gs>
                  </a:gsLst>
                  <a:lin ang="5400000" scaled="1"/>
                </a:gradFill>
              </a:rPr>
              <a:t/>
            </a:r>
            <a:br>
              <a:rPr lang="en-US" sz="2700" dirty="0" smtClean="0">
                <a:gradFill>
                  <a:gsLst>
                    <a:gs pos="0">
                      <a:srgbClr val="FFFFFF"/>
                    </a:gs>
                    <a:gs pos="100000">
                      <a:srgbClr val="FFFFFF"/>
                    </a:gs>
                  </a:gsLst>
                  <a:lin ang="5400000" scaled="1"/>
                </a:gradFill>
              </a:rPr>
            </a:br>
            <a:r>
              <a:rPr lang="en-US" sz="2700" dirty="0" smtClean="0">
                <a:gradFill>
                  <a:gsLst>
                    <a:gs pos="0">
                      <a:srgbClr val="FFFFFF"/>
                    </a:gs>
                    <a:gs pos="100000">
                      <a:srgbClr val="FFFFFF"/>
                    </a:gs>
                  </a:gsLst>
                  <a:lin ang="5400000" scaled="1"/>
                </a:gradFill>
              </a:rPr>
              <a:t>with </a:t>
            </a:r>
            <a:r>
              <a:rPr lang="en-US" sz="2700" dirty="0">
                <a:gradFill>
                  <a:gsLst>
                    <a:gs pos="0">
                      <a:srgbClr val="FFFFFF"/>
                    </a:gs>
                    <a:gs pos="100000">
                      <a:srgbClr val="FFFFFF"/>
                    </a:gs>
                  </a:gsLst>
                  <a:lin ang="5400000" scaled="1"/>
                </a:gradFill>
              </a:rPr>
              <a:t>the QR code above.</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a:gradFill>
                  <a:gsLst>
                    <a:gs pos="1250">
                      <a:srgbClr val="FFFFFF"/>
                    </a:gs>
                    <a:gs pos="100000">
                      <a:srgbClr val="FFFFFF"/>
                    </a:gs>
                  </a:gsLst>
                  <a:lin ang="5400000" scaled="0"/>
                </a:gradFill>
              </a:rPr>
              <a:t>Please evaluate this session</a:t>
            </a:r>
          </a:p>
          <a:p>
            <a:pPr>
              <a:lnSpc>
                <a:spcPct val="80000"/>
              </a:lnSpc>
            </a:pPr>
            <a:r>
              <a:rPr sz="3200">
                <a:gradFill>
                  <a:gsLst>
                    <a:gs pos="1250">
                      <a:srgbClr val="FF8C00"/>
                    </a:gs>
                    <a:gs pos="100000">
                      <a:srgbClr val="FF8C00"/>
                    </a:gs>
                  </a:gsLst>
                  <a:lin ang="5400000" scaled="0"/>
                </a:gradFill>
              </a:rPr>
              <a:t>Your feedback is important to us!</a:t>
            </a:r>
            <a:endParaRPr sz="3600">
              <a:gradFill>
                <a:gsLst>
                  <a:gs pos="1250">
                    <a:srgbClr val="FF8C00"/>
                  </a:gs>
                  <a:gs pos="100000">
                    <a:srgbClr val="FF8C00"/>
                  </a:gs>
                </a:gsLst>
                <a:lin ang="5400000" scaled="0"/>
              </a:gra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a:ext>
            </a:extLst>
          </a:blip>
          <a:srcRect l="14729" r="3549"/>
          <a:stretch/>
        </p:blipFill>
        <p:spPr>
          <a:xfrm>
            <a:off x="0" y="-1"/>
            <a:ext cx="5227637" cy="6994525"/>
          </a:xfrm>
          <a:prstGeom prst="rect">
            <a:avLst/>
          </a:prstGeom>
        </p:spPr>
      </p:pic>
    </p:spTree>
    <p:extLst>
      <p:ext uri="{BB962C8B-B14F-4D97-AF65-F5344CB8AC3E}">
        <p14:creationId xmlns:p14="http://schemas.microsoft.com/office/powerpoint/2010/main" val="320658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1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5481" y="1945203"/>
            <a:ext cx="11885514" cy="4710646"/>
          </a:xfrm>
        </p:spPr>
        <p:txBody>
          <a:bodyPr/>
          <a:lstStyle/>
          <a:p>
            <a:r>
              <a:rPr lang="en-US" dirty="0"/>
              <a:t>In 1900 </a:t>
            </a:r>
            <a:r>
              <a:rPr lang="en-US" dirty="0" smtClean="0"/>
              <a:t>up </a:t>
            </a:r>
            <a:r>
              <a:rPr lang="en-US" dirty="0"/>
              <a:t>to 30% of infants </a:t>
            </a:r>
            <a:r>
              <a:rPr lang="en-US" dirty="0" smtClean="0"/>
              <a:t>in some cities died </a:t>
            </a:r>
            <a:r>
              <a:rPr lang="en-US" dirty="0"/>
              <a:t>before reaching their first birthday </a:t>
            </a:r>
          </a:p>
          <a:p>
            <a:pPr lvl="0"/>
            <a:r>
              <a:rPr lang="en-US" dirty="0" smtClean="0"/>
              <a:t>If </a:t>
            </a:r>
            <a:r>
              <a:rPr lang="en-US" dirty="0"/>
              <a:t>turn-of-the-century infant death rates had continued, then an estimated 500,000 live-born infants during 1997 would have died before age 1 year; instead, 28,045 infants </a:t>
            </a:r>
            <a:r>
              <a:rPr lang="en-US" dirty="0" smtClean="0"/>
              <a:t>died</a:t>
            </a:r>
          </a:p>
          <a:p>
            <a:pPr marL="0" indent="0">
              <a:buNone/>
            </a:pPr>
            <a:r>
              <a:rPr lang="en-US" dirty="0" smtClean="0"/>
              <a:t> </a:t>
            </a:r>
            <a:endParaRPr lang="en-US" dirty="0"/>
          </a:p>
          <a:p>
            <a:pPr marL="0" indent="0" algn="r">
              <a:buNone/>
            </a:pPr>
            <a:r>
              <a:rPr lang="en-US" sz="1836" dirty="0"/>
              <a:t>Achievements in Public health, 1900-1999: Healthier Mothers and Babies; MMWR; Vol 48(38), October 1, 1999</a:t>
            </a:r>
          </a:p>
        </p:txBody>
      </p:sp>
      <p:sp>
        <p:nvSpPr>
          <p:cNvPr id="2" name="Title 1"/>
          <p:cNvSpPr>
            <a:spLocks noGrp="1"/>
          </p:cNvSpPr>
          <p:nvPr>
            <p:ph type="title"/>
          </p:nvPr>
        </p:nvSpPr>
        <p:spPr/>
        <p:txBody>
          <a:bodyPr/>
          <a:lstStyle/>
          <a:p>
            <a:r>
              <a:rPr lang="en-US" dirty="0"/>
              <a:t>Decrease in Infant Mortality </a:t>
            </a:r>
            <a:r>
              <a:rPr lang="en-US" dirty="0" smtClean="0"/>
              <a:t>Rates</a:t>
            </a:r>
            <a:br>
              <a:rPr lang="en-US" dirty="0" smtClean="0"/>
            </a:br>
            <a:r>
              <a:rPr lang="en-US" sz="3999" dirty="0">
                <a:gradFill>
                  <a:gsLst>
                    <a:gs pos="16814">
                      <a:schemeClr val="tx2"/>
                    </a:gs>
                    <a:gs pos="23000">
                      <a:schemeClr val="tx2"/>
                    </a:gs>
                  </a:gsLst>
                  <a:lin ang="5400000" scaled="0"/>
                </a:gradFill>
              </a:rPr>
              <a:t>Significant drops in rates around mid century.</a:t>
            </a:r>
          </a:p>
        </p:txBody>
      </p:sp>
    </p:spTree>
    <p:extLst>
      <p:ext uri="{BB962C8B-B14F-4D97-AF65-F5344CB8AC3E}">
        <p14:creationId xmlns:p14="http://schemas.microsoft.com/office/powerpoint/2010/main" val="353631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Why</a:t>
            </a:r>
            <a:r>
              <a:rPr lang="en-US" dirty="0"/>
              <a:t>?</a:t>
            </a:r>
          </a:p>
        </p:txBody>
      </p:sp>
    </p:spTree>
    <p:extLst>
      <p:ext uri="{BB962C8B-B14F-4D97-AF65-F5344CB8AC3E}">
        <p14:creationId xmlns:p14="http://schemas.microsoft.com/office/powerpoint/2010/main" val="245979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Why</a:t>
            </a:r>
            <a:r>
              <a:rPr lang="en-US" dirty="0"/>
              <a:t>?</a:t>
            </a:r>
          </a:p>
        </p:txBody>
      </p:sp>
      <p:sp>
        <p:nvSpPr>
          <p:cNvPr id="6" name="Text Placeholder 5"/>
          <p:cNvSpPr>
            <a:spLocks noGrp="1"/>
          </p:cNvSpPr>
          <p:nvPr>
            <p:ph type="body" sz="quarter" idx="10"/>
          </p:nvPr>
        </p:nvSpPr>
        <p:spPr>
          <a:xfrm>
            <a:off x="275481" y="1212849"/>
            <a:ext cx="11885514" cy="1080679"/>
          </a:xfrm>
        </p:spPr>
        <p:txBody>
          <a:bodyPr/>
          <a:lstStyle/>
          <a:p>
            <a:r>
              <a:rPr lang="en-US" dirty="0" smtClean="0"/>
              <a:t>Changes in the way we live </a:t>
            </a:r>
          </a:p>
          <a:p>
            <a:pPr lvl="1"/>
            <a:r>
              <a:rPr lang="en-US" dirty="0" smtClean="0"/>
              <a:t>Advances in Living Conditions</a:t>
            </a:r>
            <a:endParaRPr lang="en-US" dirty="0"/>
          </a:p>
        </p:txBody>
      </p:sp>
      <p:sp>
        <p:nvSpPr>
          <p:cNvPr id="2" name="Rectangle 1"/>
          <p:cNvSpPr/>
          <p:nvPr/>
        </p:nvSpPr>
        <p:spPr>
          <a:xfrm>
            <a:off x="5824471" y="3427873"/>
            <a:ext cx="5595620" cy="1246787"/>
          </a:xfrm>
          <a:prstGeom prst="rect">
            <a:avLst/>
          </a:prstGeom>
        </p:spPr>
        <p:txBody>
          <a:bodyPr wrap="square">
            <a:spAutoFit/>
          </a:bodyPr>
          <a:lstStyle/>
          <a:p>
            <a:pPr algn="ctr" defTabSz="932597"/>
            <a:r>
              <a:rPr lang="en-US" sz="2448" dirty="0">
                <a:solidFill>
                  <a:srgbClr val="FFFFFF"/>
                </a:solidFill>
              </a:rPr>
              <a:t>Advances in sanitation and the understanding it played in disease control</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5714" y="3142355"/>
            <a:ext cx="3682884" cy="2914385"/>
          </a:xfrm>
          <a:prstGeom prst="rect">
            <a:avLst/>
          </a:prstGeom>
        </p:spPr>
      </p:pic>
    </p:spTree>
    <p:extLst>
      <p:ext uri="{BB962C8B-B14F-4D97-AF65-F5344CB8AC3E}">
        <p14:creationId xmlns:p14="http://schemas.microsoft.com/office/powerpoint/2010/main" val="931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Why</a:t>
            </a:r>
            <a:r>
              <a:rPr lang="en-US" dirty="0"/>
              <a:t>?</a:t>
            </a:r>
          </a:p>
        </p:txBody>
      </p:sp>
      <p:sp>
        <p:nvSpPr>
          <p:cNvPr id="6" name="Text Placeholder 5"/>
          <p:cNvSpPr>
            <a:spLocks noGrp="1"/>
          </p:cNvSpPr>
          <p:nvPr>
            <p:ph type="body" sz="quarter" idx="10"/>
          </p:nvPr>
        </p:nvSpPr>
        <p:spPr>
          <a:xfrm>
            <a:off x="275481" y="1212849"/>
            <a:ext cx="11885514" cy="2773012"/>
          </a:xfrm>
        </p:spPr>
        <p:txBody>
          <a:bodyPr/>
          <a:lstStyle/>
          <a:p>
            <a:r>
              <a:rPr lang="en-US" dirty="0" smtClean="0"/>
              <a:t>Changes in the way we live </a:t>
            </a:r>
          </a:p>
          <a:p>
            <a:pPr lvl="1"/>
            <a:r>
              <a:rPr lang="en-US" dirty="0" smtClean="0"/>
              <a:t>Advances in Living Conditions</a:t>
            </a:r>
            <a:endParaRPr lang="en-US" dirty="0"/>
          </a:p>
          <a:p>
            <a:r>
              <a:rPr lang="en-US" dirty="0" smtClean="0"/>
              <a:t>Changes in how we treat diseases and conditions</a:t>
            </a:r>
          </a:p>
          <a:p>
            <a:pPr lvl="1"/>
            <a:r>
              <a:rPr lang="en-US" dirty="0" smtClean="0"/>
              <a:t>Advances in Treatment, Drugs and Vaccinations</a:t>
            </a:r>
            <a:endParaRPr lang="en-US" dirty="0"/>
          </a:p>
          <a:p>
            <a:endParaRPr lang="en-US" dirty="0"/>
          </a:p>
        </p:txBody>
      </p:sp>
      <p:sp>
        <p:nvSpPr>
          <p:cNvPr id="4" name="Rectangle 3"/>
          <p:cNvSpPr/>
          <p:nvPr/>
        </p:nvSpPr>
        <p:spPr>
          <a:xfrm>
            <a:off x="933485" y="4194044"/>
            <a:ext cx="6673295" cy="1246787"/>
          </a:xfrm>
          <a:prstGeom prst="rect">
            <a:avLst/>
          </a:prstGeom>
        </p:spPr>
        <p:txBody>
          <a:bodyPr wrap="square">
            <a:spAutoFit/>
          </a:bodyPr>
          <a:lstStyle/>
          <a:p>
            <a:pPr defTabSz="932597"/>
            <a:r>
              <a:rPr lang="en-US" sz="2448" dirty="0">
                <a:solidFill>
                  <a:srgbClr val="FFFFFF"/>
                </a:solidFill>
              </a:rPr>
              <a:t>Creation of sanatoriums to house sick patients and the creation of dispensaries and clinics to treat the sick.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94781" y="3158000"/>
            <a:ext cx="3687014" cy="3069819"/>
          </a:xfrm>
          <a:prstGeom prst="rect">
            <a:avLst/>
          </a:prstGeom>
        </p:spPr>
      </p:pic>
    </p:spTree>
    <p:extLst>
      <p:ext uri="{BB962C8B-B14F-4D97-AF65-F5344CB8AC3E}">
        <p14:creationId xmlns:p14="http://schemas.microsoft.com/office/powerpoint/2010/main" val="7488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Why</a:t>
            </a:r>
            <a:r>
              <a:rPr lang="en-US" dirty="0"/>
              <a:t>?</a:t>
            </a:r>
          </a:p>
        </p:txBody>
      </p:sp>
      <p:sp>
        <p:nvSpPr>
          <p:cNvPr id="6" name="Text Placeholder 5"/>
          <p:cNvSpPr>
            <a:spLocks noGrp="1"/>
          </p:cNvSpPr>
          <p:nvPr>
            <p:ph type="body" sz="quarter" idx="10"/>
          </p:nvPr>
        </p:nvSpPr>
        <p:spPr>
          <a:xfrm>
            <a:off x="275481" y="1212849"/>
            <a:ext cx="11885514" cy="3111505"/>
          </a:xfrm>
        </p:spPr>
        <p:txBody>
          <a:bodyPr/>
          <a:lstStyle/>
          <a:p>
            <a:r>
              <a:rPr lang="en-US" dirty="0" smtClean="0"/>
              <a:t>Changes in the way we live </a:t>
            </a:r>
          </a:p>
          <a:p>
            <a:pPr lvl="1"/>
            <a:r>
              <a:rPr lang="en-US" dirty="0" smtClean="0"/>
              <a:t>Advances in Living Conditions</a:t>
            </a:r>
            <a:endParaRPr lang="en-US" dirty="0"/>
          </a:p>
          <a:p>
            <a:r>
              <a:rPr lang="en-US" dirty="0" smtClean="0"/>
              <a:t>Changes in how we treat </a:t>
            </a:r>
            <a:r>
              <a:rPr lang="en-US" dirty="0"/>
              <a:t>diseases</a:t>
            </a:r>
            <a:r>
              <a:rPr lang="en-US" dirty="0" smtClean="0"/>
              <a:t> and conditions</a:t>
            </a:r>
          </a:p>
          <a:p>
            <a:pPr lvl="1"/>
            <a:r>
              <a:rPr lang="en-US" dirty="0" smtClean="0"/>
              <a:t>Advances in Treatment, Drugs and Vaccinations</a:t>
            </a:r>
            <a:endParaRPr lang="en-US" dirty="0"/>
          </a:p>
          <a:p>
            <a:r>
              <a:rPr lang="en-US" dirty="0" smtClean="0"/>
              <a:t>Changes in how we use technology </a:t>
            </a:r>
          </a:p>
          <a:p>
            <a:pPr lvl="1"/>
            <a:r>
              <a:rPr lang="en-US" dirty="0" smtClean="0"/>
              <a:t>Advances in Technology and Science</a:t>
            </a:r>
            <a:endParaRPr lang="en-US" dirty="0"/>
          </a:p>
        </p:txBody>
      </p:sp>
      <p:sp>
        <p:nvSpPr>
          <p:cNvPr id="5" name="Rectangle 4"/>
          <p:cNvSpPr/>
          <p:nvPr/>
        </p:nvSpPr>
        <p:spPr>
          <a:xfrm>
            <a:off x="1223628" y="4847177"/>
            <a:ext cx="6673295" cy="478376"/>
          </a:xfrm>
          <a:prstGeom prst="rect">
            <a:avLst/>
          </a:prstGeom>
        </p:spPr>
        <p:txBody>
          <a:bodyPr wrap="square">
            <a:spAutoFit/>
          </a:bodyPr>
          <a:lstStyle/>
          <a:p>
            <a:pPr defTabSz="932597"/>
            <a:r>
              <a:rPr lang="en-US" sz="2448" dirty="0">
                <a:solidFill>
                  <a:srgbClr val="FFFFFF"/>
                </a:solidFill>
              </a:rPr>
              <a:t>Such as X-Rays </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59478" y="3898088"/>
            <a:ext cx="3618051" cy="2767809"/>
          </a:xfrm>
          <a:prstGeom prst="rect">
            <a:avLst/>
          </a:prstGeom>
        </p:spPr>
      </p:pic>
    </p:spTree>
    <p:extLst>
      <p:ext uri="{BB962C8B-B14F-4D97-AF65-F5344CB8AC3E}">
        <p14:creationId xmlns:p14="http://schemas.microsoft.com/office/powerpoint/2010/main" val="136438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_v02.potx" id="{DA6A3121-A306-4E81-BF43-CBCE095D8B76}" vid="{C3266B5A-74AF-44F8-8FA8-F258E4A695D4}"/>
    </a:ext>
  </a:extLst>
</a:theme>
</file>

<file path=ppt/theme/theme2.xml><?xml version="1.0" encoding="utf-8"?>
<a:theme xmlns:a="http://schemas.openxmlformats.org/drawingml/2006/main" name="1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Read-Only]" id="{D4B87C30-CFDD-4B83-8D2E-CC692CF4D3E4}" vid="{E49A0B85-F193-4F36-ADAB-039664FCB156}"/>
    </a:ext>
  </a:extLst>
</a:theme>
</file>

<file path=ppt/theme/theme3.xml><?xml version="1.0" encoding="utf-8"?>
<a:theme xmlns:a="http://schemas.openxmlformats.org/drawingml/2006/main" name="Office Theme">
  <a:themeElements>
    <a:clrScheme name="Ignite Colros">
      <a:dk1>
        <a:srgbClr val="EB3C00"/>
      </a:dk1>
      <a:lt1>
        <a:srgbClr val="FFFFFF"/>
      </a:lt1>
      <a:dk2>
        <a:srgbClr val="F18B14"/>
      </a:dk2>
      <a:lt2>
        <a:srgbClr val="5D5D5D"/>
      </a:lt2>
      <a:accent1>
        <a:srgbClr val="0070C0"/>
      </a:accent1>
      <a:accent2>
        <a:srgbClr val="7030A0"/>
      </a:accent2>
      <a:accent3>
        <a:srgbClr val="00B050"/>
      </a:accent3>
      <a:accent4>
        <a:srgbClr val="FFC000"/>
      </a:accent4>
      <a:accent5>
        <a:srgbClr val="7F7F7F"/>
      </a:accent5>
      <a:accent6>
        <a:srgbClr val="FFFFFF"/>
      </a:accent6>
      <a:hlink>
        <a:srgbClr val="0563C1"/>
      </a:hlink>
      <a:folHlink>
        <a:srgbClr val="954F72"/>
      </a:folHlink>
    </a:clrScheme>
    <a:fontScheme name="Custom 5">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365-Summit-Template" id="{9902B3E6-2A0F-4B13-AA32-F6B98562624F}" vid="{E71FDA62-7214-40AF-AB30-4E36C858CB35}"/>
    </a:ext>
  </a:extLst>
</a:theme>
</file>

<file path=ppt/theme/theme4.xml><?xml version="1.0" encoding="utf-8"?>
<a:theme xmlns:a="http://schemas.openxmlformats.org/drawingml/2006/main" name="2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5.xml><?xml version="1.0" encoding="utf-8"?>
<a:theme xmlns:a="http://schemas.openxmlformats.org/drawingml/2006/main" name="3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Read-Only]" id="{D4B87C30-CFDD-4B83-8D2E-CC692CF4D3E4}" vid="{E49A0B85-F193-4F36-ADAB-039664FCB15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McCormick Place</TermName>
          <TermId xmlns="http://schemas.microsoft.com/office/infopath/2007/PartnerControls">f42e8eaa-659e-42d3-85a5-a4ea6b6d2ed7</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Chicago</TermName>
          <TermId xmlns="http://schemas.microsoft.com/office/infopath/2007/PartnerControls">b2ea4b94-6e68-4e03-872e-ca2dcc35a47e</TermId>
        </TermInfo>
      </Terms>
    </pfbfa50075a04958bd8757dc155d3e08>
    <Presentation_x0020_Date xmlns="12a172fe-0250-434a-85cf-03b10810c5e5">2015-05-07T00:00:00-05:00</Presentation_x0020_Date>
    <o72fbe6ee5ae4131af0832c08ec51202 xmlns="12a172fe-0250-434a-85cf-03b10810c5e5">
      <Terms xmlns="http://schemas.microsoft.com/office/infopath/2007/PartnerControls"/>
    </o72fbe6ee5ae4131af0832c08ec51202>
    <Event_x0020_Start_x0020_Date xmlns="12a172fe-0250-434a-85cf-03b10810c5e5">2015-05-04T07:00:00+00:00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Lonnie Buchanan; Tee Jay Harrison</External_x0020_Speaker>
    <Session_x0020_Code xmlns="12a172fe-0250-434a-85cf-03b10810c5e5">BRK2147</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2015-05-08T07:00:00+00:00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2015</TermName>
          <TermId xmlns="http://schemas.microsoft.com/office/infopath/2007/PartnerControls">9eb2896f-7457-4443-a47b-f60d2d30355c</TermId>
        </TermInfo>
      </Terms>
    </TaxKeywordTaxHTField>
    <TaxCatchAll xmlns="230e9df3-be65-4c73-a93b-d1236ebd677e">
      <Value>41</Value>
      <Value>44</Value>
      <Value>43</Value>
      <Value>42</Value>
    </TaxCatchAll>
    <eb9cf3a3af7b473faa5c9c98148a90a4 xmlns="12a172fe-0250-434a-85cf-03b10810c5e5">
      <Terms xmlns="http://schemas.microsoft.com/office/infopath/2007/PartnerControls"/>
    </eb9cf3a3af7b473faa5c9c98148a90a4>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3" ma:contentTypeDescription="Create a new document." ma:contentTypeScope="" ma:versionID="ad0318b59f0baaa5619a87a276b8590a">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26205b5b46d9ab9d881e0fa75366d1c2"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microsoft.com/office/2006/metadata/properties"/>
    <ds:schemaRef ds:uri="http://purl.org/dc/dcmitype/"/>
    <ds:schemaRef ds:uri="230e9df3-be65-4c73-a93b-d1236ebd677e"/>
    <ds:schemaRef ds:uri="http://schemas.microsoft.com/office/2006/documentManagement/types"/>
    <ds:schemaRef ds:uri="http://www.w3.org/XML/1998/namespace"/>
    <ds:schemaRef ds:uri="12a172fe-0250-434a-85cf-03b10810c5e5"/>
    <ds:schemaRef ds:uri="http://schemas.microsoft.com/office/infopath/2007/PartnerControls"/>
    <ds:schemaRef ds:uri="http://purl.org/dc/elements/1.1/"/>
    <ds:schemaRef ds:uri="http://schemas.openxmlformats.org/package/2006/metadata/core-properties"/>
    <ds:schemaRef ds:uri="http://schemas.microsoft.com/sharepoint/v3"/>
    <ds:schemaRef ds:uri="http://purl.org/dc/terms/"/>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5D0DEFCE-63D4-4F88-8228-705C0AA70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Microsoft_Ignite_2015_Breakout_Template_v02</Template>
  <TotalTime>16</TotalTime>
  <Words>1367</Words>
  <Application>Microsoft Office PowerPoint</Application>
  <PresentationFormat>Custom</PresentationFormat>
  <Paragraphs>212</Paragraphs>
  <Slides>48</Slides>
  <Notes>33</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48</vt:i4>
      </vt:variant>
    </vt:vector>
  </HeadingPairs>
  <TitlesOfParts>
    <vt:vector size="63" baseType="lpstr">
      <vt:lpstr>Arial</vt:lpstr>
      <vt:lpstr>Calibri</vt:lpstr>
      <vt:lpstr>Consolas</vt:lpstr>
      <vt:lpstr>Segoe Light</vt:lpstr>
      <vt:lpstr>Segoe Pro Light</vt:lpstr>
      <vt:lpstr>Segoe Pro SemiLight</vt:lpstr>
      <vt:lpstr>Segoe UI</vt:lpstr>
      <vt:lpstr>Segoe UI Light</vt:lpstr>
      <vt:lpstr>Times</vt:lpstr>
      <vt:lpstr>Wingdings</vt:lpstr>
      <vt:lpstr>5-30610_Microsoft_Ignite_Keynote_Template</vt:lpstr>
      <vt:lpstr>1_5-30610_Microsoft_Ignite_Keynote_Template</vt:lpstr>
      <vt:lpstr>Office Theme</vt:lpstr>
      <vt:lpstr>2_5-30610_Microsoft_Ignite_Keynote_Template</vt:lpstr>
      <vt:lpstr>3_5-30610_Microsoft_Ignite_Keynote_Template</vt:lpstr>
      <vt:lpstr>PowerPoint Presentation</vt:lpstr>
      <vt:lpstr>A Lync Customer Story—Intermountain Healthcare </vt:lpstr>
      <vt:lpstr>Changing the Face of Healthcare</vt:lpstr>
      <vt:lpstr>Neonatal Resuscitation</vt:lpstr>
      <vt:lpstr>Decrease in Infant Mortality Rates Significant drops in rates around mid century.</vt:lpstr>
      <vt:lpstr>Why?</vt:lpstr>
      <vt:lpstr>Why?</vt:lpstr>
      <vt:lpstr>Why?</vt:lpstr>
      <vt:lpstr>Why?</vt:lpstr>
      <vt:lpstr>Baby Incubators</vt:lpstr>
      <vt:lpstr>Premature Babies You May Know…</vt:lpstr>
      <vt:lpstr>Albert Einstein</vt:lpstr>
      <vt:lpstr>Sir Isaac Newton </vt:lpstr>
      <vt:lpstr>and Beth Allen</vt:lpstr>
      <vt:lpstr>Martin Couney</vt:lpstr>
      <vt:lpstr>Coney Island 1903</vt:lpstr>
      <vt:lpstr>Beth Allen</vt:lpstr>
      <vt:lpstr>What made the difference?</vt:lpstr>
      <vt:lpstr>What made the difference? </vt:lpstr>
      <vt:lpstr>Next Phase of Healthcare…</vt:lpstr>
      <vt:lpstr>The Vision</vt:lpstr>
      <vt:lpstr>Why?</vt:lpstr>
      <vt:lpstr>Why?</vt:lpstr>
      <vt:lpstr>Why?</vt:lpstr>
      <vt:lpstr>Why TeleHealth?</vt:lpstr>
      <vt:lpstr>Tommy’s Story</vt:lpstr>
      <vt:lpstr>Craniofacial Clinics</vt:lpstr>
      <vt:lpstr>Telestroke</vt:lpstr>
      <vt:lpstr>All about the numbers</vt:lpstr>
      <vt:lpstr>PowerPoint Presentation</vt:lpstr>
      <vt:lpstr>PowerPoint Presentation</vt:lpstr>
      <vt:lpstr>In Room Equipment</vt:lpstr>
      <vt:lpstr>Provider Experience</vt:lpstr>
      <vt:lpstr>Remote Patient Monitoring</vt:lpstr>
      <vt:lpstr>The Dreaded Internet of Things</vt:lpstr>
      <vt:lpstr>Extending Access  Strengthening Teamwork    Improving Care</vt:lpstr>
      <vt:lpstr>Microsoft Award and Baby Board</vt:lpstr>
      <vt:lpstr>So Who is the Next Einstein or Newton? </vt:lpstr>
      <vt:lpstr>PowerPoint Presentation</vt:lpstr>
      <vt:lpstr>Portal</vt:lpstr>
      <vt:lpstr>Patient Launch</vt:lpstr>
      <vt:lpstr>Patient Test</vt:lpstr>
      <vt:lpstr>Clinician</vt:lpstr>
      <vt:lpstr>Multiple Physicians</vt:lpstr>
      <vt:lpstr>Provider view</vt:lpstr>
      <vt:lpstr>PowerPoint Presentation</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Lync Customer Story - Intermountain Healthcare</dc:title>
  <dc:subject>Microsoft Ignite 2015</dc:subject>
  <dc:creator>Shows</dc:creator>
  <cp:keywords>Microsoft Ignite 2015</cp:keywords>
  <dc:description>Template: Mitchell Derrey, Silver Fox Productions
Formatting: 
Audience Type: Internal/External</dc:description>
  <cp:lastModifiedBy>Brittany Hart</cp:lastModifiedBy>
  <cp:revision>5</cp:revision>
  <dcterms:created xsi:type="dcterms:W3CDTF">2015-05-02T21:08:21Z</dcterms:created>
  <dcterms:modified xsi:type="dcterms:W3CDTF">2015-05-07T14:45:49Z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44;#McCormick Place|f42e8eaa-659e-42d3-85a5-a4ea6b6d2ed7</vt:lpwstr>
  </property>
  <property fmtid="{D5CDD505-2E9C-101B-9397-08002B2CF9AE}" pid="7" name="Track">
    <vt:lpwstr/>
  </property>
  <property fmtid="{D5CDD505-2E9C-101B-9397-08002B2CF9AE}" pid="8" name="Event Location">
    <vt:lpwstr>43;#Chicago|b2ea4b94-6e68-4e03-872e-ca2dcc35a47e</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Ignite 2015|9eb2896f-7457-4443-a47b-f60d2d30355c</vt:lpwstr>
  </property>
  <property fmtid="{D5CDD505-2E9C-101B-9397-08002B2CF9AE}" pid="12" name="Audience1">
    <vt:lpwstr/>
  </property>
  <property fmtid="{D5CDD505-2E9C-101B-9397-08002B2CF9AE}" pid="13" name="Event Name">
    <vt:lpwstr>42;#Microsoft Ignite|9323c522-fe4b-4922-816b-10a1920d7afb</vt:lpwstr>
  </property>
</Properties>
</file>