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5.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7.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8.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 id="2147484306" r:id="rId6"/>
    <p:sldMasterId id="2147484335" r:id="rId7"/>
    <p:sldMasterId id="2147484364" r:id="rId8"/>
    <p:sldMasterId id="2147484426" r:id="rId9"/>
    <p:sldMasterId id="2147484457" r:id="rId10"/>
    <p:sldMasterId id="2147484475" r:id="rId11"/>
    <p:sldMasterId id="2147484503" r:id="rId12"/>
  </p:sldMasterIdLst>
  <p:notesMasterIdLst>
    <p:notesMasterId r:id="rId34"/>
  </p:notesMasterIdLst>
  <p:handoutMasterIdLst>
    <p:handoutMasterId r:id="rId35"/>
  </p:handoutMasterIdLst>
  <p:sldIdLst>
    <p:sldId id="256" r:id="rId13"/>
    <p:sldId id="283" r:id="rId14"/>
    <p:sldId id="282" r:id="rId15"/>
    <p:sldId id="259" r:id="rId16"/>
    <p:sldId id="260" r:id="rId17"/>
    <p:sldId id="261" r:id="rId18"/>
    <p:sldId id="262" r:id="rId19"/>
    <p:sldId id="279" r:id="rId20"/>
    <p:sldId id="264" r:id="rId21"/>
    <p:sldId id="280" r:id="rId22"/>
    <p:sldId id="281" r:id="rId23"/>
    <p:sldId id="267" r:id="rId24"/>
    <p:sldId id="268" r:id="rId25"/>
    <p:sldId id="269" r:id="rId26"/>
    <p:sldId id="270" r:id="rId27"/>
    <p:sldId id="271" r:id="rId28"/>
    <p:sldId id="272" r:id="rId29"/>
    <p:sldId id="273" r:id="rId30"/>
    <p:sldId id="274" r:id="rId31"/>
    <p:sldId id="284" r:id="rId32"/>
    <p:sldId id="275" r:id="rId33"/>
  </p:sldIdLst>
  <p:sldSz cx="12436475" cy="6994525"/>
  <p:notesSz cx="6934200" cy="92202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4"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Girish Raja" initials="GR" lastIdx="1" clrIdx="4">
    <p:extLst>
      <p:ext uri="{19B8F6BF-5375-455C-9EA6-DF929625EA0E}">
        <p15:presenceInfo xmlns:p15="http://schemas.microsoft.com/office/powerpoint/2012/main" userId="S-1-5-21-2127521184-1604012920-1887927527-35324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B4009E"/>
    <a:srgbClr val="32145A"/>
    <a:srgbClr val="5C2D91"/>
    <a:srgbClr val="00BCF2"/>
    <a:srgbClr val="5C005C"/>
    <a:srgbClr val="505050"/>
    <a:srgbClr val="F2F2F2"/>
    <a:srgbClr val="FFFFFF"/>
    <a:srgbClr val="005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265" autoAdjust="0"/>
  </p:normalViewPr>
  <p:slideViewPr>
    <p:cSldViewPr>
      <p:cViewPr varScale="1">
        <p:scale>
          <a:sx n="116" d="100"/>
          <a:sy n="116" d="100"/>
        </p:scale>
        <p:origin x="84" y="210"/>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3" d="100"/>
          <a:sy n="83" d="100"/>
        </p:scale>
        <p:origin x="2994"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7801E-FFB5-4E6A-91FD-2D88C19634A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E6185CE8-C6B4-400D-9418-77CCF0DF4E64}">
      <dgm:prSet phldrT="[Text]" custT="1"/>
      <dgm:spPr/>
      <dgm:t>
        <a:bodyPr lIns="0" rIns="0"/>
        <a:lstStyle/>
        <a:p>
          <a:r>
            <a:rPr lang="en-US" sz="1800" dirty="0" smtClean="0">
              <a:solidFill>
                <a:schemeClr val="tx1"/>
              </a:solidFill>
            </a:rPr>
            <a:t>Dynamics CRM</a:t>
          </a:r>
          <a:endParaRPr lang="en-US" sz="1800" dirty="0">
            <a:solidFill>
              <a:schemeClr val="tx1"/>
            </a:solidFill>
          </a:endParaRPr>
        </a:p>
      </dgm:t>
    </dgm:pt>
    <dgm:pt modelId="{801439BE-20CA-453C-AC4F-1EDD4BC66F86}" type="parTrans" cxnId="{AEE3F2A7-3B41-4405-B00E-B0B8F28274EE}">
      <dgm:prSet/>
      <dgm:spPr/>
      <dgm:t>
        <a:bodyPr/>
        <a:lstStyle/>
        <a:p>
          <a:endParaRPr lang="en-US"/>
        </a:p>
      </dgm:t>
    </dgm:pt>
    <dgm:pt modelId="{D4A95836-FBB6-4769-91BC-DA63EE272ECE}" type="sibTrans" cxnId="{AEE3F2A7-3B41-4405-B00E-B0B8F28274EE}">
      <dgm:prSet/>
      <dgm:spPr/>
      <dgm:t>
        <a:bodyPr/>
        <a:lstStyle/>
        <a:p>
          <a:endParaRPr lang="en-US"/>
        </a:p>
      </dgm:t>
    </dgm:pt>
    <dgm:pt modelId="{27FC9C5E-1885-4374-8A08-DD2E0C6B9392}">
      <dgm:prSet phldrT="[Text]"/>
      <dgm:spPr>
        <a:blipFill rotWithShape="0">
          <a:blip xmlns:r="http://schemas.openxmlformats.org/officeDocument/2006/relationships" r:embed="rId1"/>
          <a:stretch>
            <a:fillRect/>
          </a:stretch>
        </a:blipFill>
      </dgm:spPr>
      <dgm:t>
        <a:bodyPr/>
        <a:lstStyle/>
        <a:p>
          <a:endParaRPr lang="en-US" dirty="0"/>
        </a:p>
      </dgm:t>
    </dgm:pt>
    <dgm:pt modelId="{9AB3443E-E588-4881-818F-B6378CB1AB3B}" type="parTrans" cxnId="{573F062A-8487-4A2F-A0E6-B50955D5431D}">
      <dgm:prSet/>
      <dgm:spPr>
        <a:solidFill>
          <a:schemeClr val="tx1"/>
        </a:solidFill>
      </dgm:spPr>
      <dgm:t>
        <a:bodyPr/>
        <a:lstStyle/>
        <a:p>
          <a:endParaRPr lang="en-US" dirty="0">
            <a:solidFill>
              <a:schemeClr val="tx1"/>
            </a:solidFill>
          </a:endParaRPr>
        </a:p>
      </dgm:t>
    </dgm:pt>
    <dgm:pt modelId="{F07F3389-0208-4CB2-8406-B0F5D0B87ECD}" type="sibTrans" cxnId="{573F062A-8487-4A2F-A0E6-B50955D5431D}">
      <dgm:prSet/>
      <dgm:spPr/>
      <dgm:t>
        <a:bodyPr/>
        <a:lstStyle/>
        <a:p>
          <a:endParaRPr lang="en-US"/>
        </a:p>
      </dgm:t>
    </dgm:pt>
    <dgm:pt modelId="{403D89E4-9C9E-454C-AEDF-7C588E70C5C2}">
      <dgm:prSet phldrT="[Text]"/>
      <dgm:spPr>
        <a:blipFill rotWithShape="0">
          <a:blip xmlns:r="http://schemas.openxmlformats.org/officeDocument/2006/relationships" r:embed="rId2"/>
          <a:stretch>
            <a:fillRect/>
          </a:stretch>
        </a:blipFill>
      </dgm:spPr>
      <dgm:t>
        <a:bodyPr/>
        <a:lstStyle/>
        <a:p>
          <a:endParaRPr lang="en-US" dirty="0"/>
        </a:p>
      </dgm:t>
    </dgm:pt>
    <dgm:pt modelId="{4E4DF306-8C34-4EA5-A198-1094AB4A51D3}" type="parTrans" cxnId="{28946EA2-CEC0-400E-A38A-31371E632EF2}">
      <dgm:prSet/>
      <dgm:spPr>
        <a:solidFill>
          <a:schemeClr val="tx1"/>
        </a:solidFill>
      </dgm:spPr>
      <dgm:t>
        <a:bodyPr/>
        <a:lstStyle/>
        <a:p>
          <a:endParaRPr lang="en-US" dirty="0">
            <a:solidFill>
              <a:schemeClr val="tx1"/>
            </a:solidFill>
          </a:endParaRPr>
        </a:p>
      </dgm:t>
    </dgm:pt>
    <dgm:pt modelId="{E0AFABD0-7EFA-4C3C-9115-E3087DC141F6}" type="sibTrans" cxnId="{28946EA2-CEC0-400E-A38A-31371E632EF2}">
      <dgm:prSet/>
      <dgm:spPr/>
      <dgm:t>
        <a:bodyPr/>
        <a:lstStyle/>
        <a:p>
          <a:endParaRPr lang="en-US"/>
        </a:p>
      </dgm:t>
    </dgm:pt>
    <dgm:pt modelId="{025B8946-5103-4DC6-B164-8DAA1F832888}">
      <dgm:prSet phldrT="[Text]"/>
      <dgm:spPr>
        <a:blipFill dpi="0" rotWithShape="0">
          <a:blip xmlns:r="http://schemas.openxmlformats.org/officeDocument/2006/relationships" r:embed="rId3"/>
          <a:srcRect/>
          <a:stretch>
            <a:fillRect/>
          </a:stretch>
        </a:blipFill>
      </dgm:spPr>
      <dgm:t>
        <a:bodyPr/>
        <a:lstStyle/>
        <a:p>
          <a:endParaRPr lang="en-US" dirty="0"/>
        </a:p>
      </dgm:t>
    </dgm:pt>
    <dgm:pt modelId="{71FC22AD-9C0A-4247-978B-55156560C66F}" type="parTrans" cxnId="{80BB2301-6650-4769-B7EA-240040535326}">
      <dgm:prSet/>
      <dgm:spPr>
        <a:solidFill>
          <a:schemeClr val="tx1"/>
        </a:solidFill>
      </dgm:spPr>
      <dgm:t>
        <a:bodyPr/>
        <a:lstStyle/>
        <a:p>
          <a:endParaRPr lang="en-US" dirty="0">
            <a:solidFill>
              <a:schemeClr val="tx1"/>
            </a:solidFill>
          </a:endParaRPr>
        </a:p>
      </dgm:t>
    </dgm:pt>
    <dgm:pt modelId="{F9618B76-D14A-45D8-B890-1EDAB8199FEE}" type="sibTrans" cxnId="{80BB2301-6650-4769-B7EA-240040535326}">
      <dgm:prSet/>
      <dgm:spPr/>
      <dgm:t>
        <a:bodyPr/>
        <a:lstStyle/>
        <a:p>
          <a:endParaRPr lang="en-US"/>
        </a:p>
      </dgm:t>
    </dgm:pt>
    <dgm:pt modelId="{DB646F2D-5FAB-4DB8-9B30-FFF1A73D6923}">
      <dgm:prSet phldrT="[Text]"/>
      <dgm:spPr>
        <a:blipFill rotWithShape="0">
          <a:blip xmlns:r="http://schemas.openxmlformats.org/officeDocument/2006/relationships" r:embed="rId4"/>
          <a:stretch>
            <a:fillRect/>
          </a:stretch>
        </a:blipFill>
      </dgm:spPr>
      <dgm:t>
        <a:bodyPr/>
        <a:lstStyle/>
        <a:p>
          <a:endParaRPr lang="en-US" dirty="0">
            <a:gradFill>
              <a:gsLst>
                <a:gs pos="0">
                  <a:schemeClr val="bg1"/>
                </a:gs>
                <a:gs pos="52000">
                  <a:schemeClr val="bg1"/>
                </a:gs>
              </a:gsLst>
              <a:lin ang="5400000" scaled="0"/>
            </a:gradFill>
          </a:endParaRPr>
        </a:p>
      </dgm:t>
    </dgm:pt>
    <dgm:pt modelId="{0890FC7E-10F9-47AB-92A3-5A2D918B4350}" type="parTrans" cxnId="{433B1279-7F37-4E01-8CC0-CF76E24BF57E}">
      <dgm:prSet/>
      <dgm:spPr>
        <a:solidFill>
          <a:schemeClr val="tx1"/>
        </a:solidFill>
      </dgm:spPr>
      <dgm:t>
        <a:bodyPr/>
        <a:lstStyle/>
        <a:p>
          <a:endParaRPr lang="en-US" dirty="0">
            <a:solidFill>
              <a:schemeClr val="tx1"/>
            </a:solidFill>
          </a:endParaRPr>
        </a:p>
      </dgm:t>
    </dgm:pt>
    <dgm:pt modelId="{58A6BA00-4662-4D7D-98D8-8405AF2A55EF}" type="sibTrans" cxnId="{433B1279-7F37-4E01-8CC0-CF76E24BF57E}">
      <dgm:prSet/>
      <dgm:spPr/>
      <dgm:t>
        <a:bodyPr/>
        <a:lstStyle/>
        <a:p>
          <a:endParaRPr lang="en-US"/>
        </a:p>
      </dgm:t>
    </dgm:pt>
    <dgm:pt modelId="{FF17634F-5E68-4975-91D6-2602AB6A83F7}">
      <dgm:prSet phldrT="[Text]"/>
      <dgm:spPr>
        <a:blipFill rotWithShape="0">
          <a:blip xmlns:r="http://schemas.openxmlformats.org/officeDocument/2006/relationships" r:embed="rId5"/>
          <a:stretch>
            <a:fillRect/>
          </a:stretch>
        </a:blipFill>
      </dgm:spPr>
      <dgm:t>
        <a:bodyPr/>
        <a:lstStyle/>
        <a:p>
          <a:endParaRPr lang="en-US" dirty="0"/>
        </a:p>
      </dgm:t>
    </dgm:pt>
    <dgm:pt modelId="{958E5779-80AA-4E66-A384-7240BAA7DC1F}" type="parTrans" cxnId="{E6AADB4D-24A2-4FCA-A0CC-6061BA603C89}">
      <dgm:prSet/>
      <dgm:spPr>
        <a:solidFill>
          <a:schemeClr val="tx1"/>
        </a:solidFill>
      </dgm:spPr>
      <dgm:t>
        <a:bodyPr/>
        <a:lstStyle/>
        <a:p>
          <a:endParaRPr lang="en-US">
            <a:solidFill>
              <a:schemeClr val="tx1"/>
            </a:solidFill>
          </a:endParaRPr>
        </a:p>
      </dgm:t>
    </dgm:pt>
    <dgm:pt modelId="{92F49844-3ABE-4D0E-8AC3-5A3738FDF68D}" type="sibTrans" cxnId="{E6AADB4D-24A2-4FCA-A0CC-6061BA603C89}">
      <dgm:prSet/>
      <dgm:spPr/>
      <dgm:t>
        <a:bodyPr/>
        <a:lstStyle/>
        <a:p>
          <a:endParaRPr lang="en-US"/>
        </a:p>
      </dgm:t>
    </dgm:pt>
    <dgm:pt modelId="{67F053FA-0837-4865-B281-A87416252F53}">
      <dgm:prSet phldrT="[Text]"/>
      <dgm:spPr>
        <a:blipFill rotWithShape="0">
          <a:blip xmlns:r="http://schemas.openxmlformats.org/officeDocument/2006/relationships" r:embed="rId6"/>
          <a:stretch>
            <a:fillRect/>
          </a:stretch>
        </a:blipFill>
        <a:ln>
          <a:solidFill>
            <a:schemeClr val="bg1">
              <a:lumMod val="85000"/>
            </a:schemeClr>
          </a:solidFill>
        </a:ln>
      </dgm:spPr>
      <dgm:t>
        <a:bodyPr/>
        <a:lstStyle/>
        <a:p>
          <a:endParaRPr lang="en-US" dirty="0"/>
        </a:p>
      </dgm:t>
    </dgm:pt>
    <dgm:pt modelId="{80620FDE-C4EF-4E4E-8174-DA6E91D56851}" type="parTrans" cxnId="{031D7CBE-8029-479C-B807-519AEF5ECE2F}">
      <dgm:prSet/>
      <dgm:spPr>
        <a:solidFill>
          <a:schemeClr val="tx1"/>
        </a:solidFill>
      </dgm:spPr>
      <dgm:t>
        <a:bodyPr/>
        <a:lstStyle/>
        <a:p>
          <a:endParaRPr lang="en-US">
            <a:solidFill>
              <a:schemeClr val="tx1"/>
            </a:solidFill>
          </a:endParaRPr>
        </a:p>
      </dgm:t>
    </dgm:pt>
    <dgm:pt modelId="{F81DED49-1F08-41B8-A333-AF30A1AB523F}" type="sibTrans" cxnId="{031D7CBE-8029-479C-B807-519AEF5ECE2F}">
      <dgm:prSet/>
      <dgm:spPr/>
      <dgm:t>
        <a:bodyPr/>
        <a:lstStyle/>
        <a:p>
          <a:endParaRPr lang="en-US"/>
        </a:p>
      </dgm:t>
    </dgm:pt>
    <dgm:pt modelId="{54B2FEF1-6290-4E37-824E-C93B0B9CE744}">
      <dgm:prSet phldrT="[Text]"/>
      <dgm:spPr>
        <a:blipFill rotWithShape="0">
          <a:blip xmlns:r="http://schemas.openxmlformats.org/officeDocument/2006/relationships" r:embed="rId7"/>
          <a:stretch>
            <a:fillRect/>
          </a:stretch>
        </a:blipFill>
        <a:ln>
          <a:solidFill>
            <a:schemeClr val="tx1"/>
          </a:solidFill>
        </a:ln>
      </dgm:spPr>
      <dgm:t>
        <a:bodyPr/>
        <a:lstStyle/>
        <a:p>
          <a:endParaRPr lang="en-US" dirty="0">
            <a:gradFill>
              <a:gsLst>
                <a:gs pos="0">
                  <a:schemeClr val="bg1"/>
                </a:gs>
                <a:gs pos="52000">
                  <a:schemeClr val="bg1"/>
                </a:gs>
              </a:gsLst>
              <a:lin ang="5400000" scaled="0"/>
            </a:gradFill>
          </a:endParaRPr>
        </a:p>
      </dgm:t>
    </dgm:pt>
    <dgm:pt modelId="{8F94CE16-9A20-475B-A922-48190DD55CCD}" type="parTrans" cxnId="{58890DF5-9D01-4A2C-A362-4830BF82D775}">
      <dgm:prSet/>
      <dgm:spPr>
        <a:solidFill>
          <a:schemeClr val="tx1"/>
        </a:solidFill>
      </dgm:spPr>
      <dgm:t>
        <a:bodyPr/>
        <a:lstStyle/>
        <a:p>
          <a:endParaRPr lang="en-US">
            <a:solidFill>
              <a:schemeClr val="tx1"/>
            </a:solidFill>
          </a:endParaRPr>
        </a:p>
      </dgm:t>
    </dgm:pt>
    <dgm:pt modelId="{2E17AFE5-3EA2-4AE4-8C81-38183FA35EA8}" type="sibTrans" cxnId="{58890DF5-9D01-4A2C-A362-4830BF82D775}">
      <dgm:prSet/>
      <dgm:spPr/>
      <dgm:t>
        <a:bodyPr/>
        <a:lstStyle/>
        <a:p>
          <a:endParaRPr lang="en-US"/>
        </a:p>
      </dgm:t>
    </dgm:pt>
    <dgm:pt modelId="{42AFC0DB-F545-4E81-A7D9-BBE5CE6D06D9}">
      <dgm:prSet phldrT="[Text]"/>
      <dgm:spPr>
        <a:blipFill rotWithShape="0">
          <a:blip xmlns:r="http://schemas.openxmlformats.org/officeDocument/2006/relationships" r:embed="rId8"/>
          <a:stretch>
            <a:fillRect/>
          </a:stretch>
        </a:blipFill>
      </dgm:spPr>
      <dgm:t>
        <a:bodyPr/>
        <a:lstStyle/>
        <a:p>
          <a:endParaRPr lang="en-US" dirty="0"/>
        </a:p>
      </dgm:t>
    </dgm:pt>
    <dgm:pt modelId="{6885DA1F-E1DE-429E-9D2E-FC7AE9F780AC}" type="sibTrans" cxnId="{CB05AEFA-64F8-4337-8457-F19B611FAF2D}">
      <dgm:prSet/>
      <dgm:spPr/>
      <dgm:t>
        <a:bodyPr/>
        <a:lstStyle/>
        <a:p>
          <a:endParaRPr lang="en-US"/>
        </a:p>
      </dgm:t>
    </dgm:pt>
    <dgm:pt modelId="{B8FC59FF-01F1-42D1-B3D9-D715A7FCAE3D}" type="parTrans" cxnId="{CB05AEFA-64F8-4337-8457-F19B611FAF2D}">
      <dgm:prSet/>
      <dgm:spPr>
        <a:solidFill>
          <a:schemeClr val="tx1"/>
        </a:solidFill>
      </dgm:spPr>
      <dgm:t>
        <a:bodyPr/>
        <a:lstStyle/>
        <a:p>
          <a:endParaRPr lang="en-US" dirty="0">
            <a:solidFill>
              <a:schemeClr val="tx1"/>
            </a:solidFill>
          </a:endParaRPr>
        </a:p>
      </dgm:t>
    </dgm:pt>
    <dgm:pt modelId="{F1F341B0-1131-48F8-B7AD-63ABE86DBBAA}">
      <dgm:prSet phldrT="[Text]"/>
      <dgm:spPr>
        <a:blipFill rotWithShape="0">
          <a:blip xmlns:r="http://schemas.openxmlformats.org/officeDocument/2006/relationships" r:embed="rId1"/>
          <a:stretch>
            <a:fillRect/>
          </a:stretch>
        </a:blipFill>
      </dgm:spPr>
      <dgm:t>
        <a:bodyPr/>
        <a:lstStyle/>
        <a:p>
          <a:endParaRPr lang="en-US" dirty="0"/>
        </a:p>
      </dgm:t>
    </dgm:pt>
    <dgm:pt modelId="{5C7521B0-760F-4232-B089-970800F5AF80}" type="parTrans" cxnId="{01BD54AD-4435-4AE0-BDEC-02B2E713F39E}">
      <dgm:prSet/>
      <dgm:spPr>
        <a:solidFill>
          <a:schemeClr val="tx1"/>
        </a:solidFill>
      </dgm:spPr>
      <dgm:t>
        <a:bodyPr/>
        <a:lstStyle/>
        <a:p>
          <a:endParaRPr lang="en-US">
            <a:solidFill>
              <a:schemeClr val="tx1"/>
            </a:solidFill>
          </a:endParaRPr>
        </a:p>
      </dgm:t>
    </dgm:pt>
    <dgm:pt modelId="{41DAC1EB-4117-4F82-BA50-D085709EF2EA}" type="sibTrans" cxnId="{01BD54AD-4435-4AE0-BDEC-02B2E713F39E}">
      <dgm:prSet/>
      <dgm:spPr/>
      <dgm:t>
        <a:bodyPr/>
        <a:lstStyle/>
        <a:p>
          <a:endParaRPr lang="en-US"/>
        </a:p>
      </dgm:t>
    </dgm:pt>
    <dgm:pt modelId="{00E7B07E-159F-4843-A129-37F628B4F361}">
      <dgm:prSet phldrT="[Text]"/>
      <dgm:spPr>
        <a:blipFill rotWithShape="0">
          <a:blip xmlns:r="http://schemas.openxmlformats.org/officeDocument/2006/relationships" r:embed="rId9"/>
          <a:stretch>
            <a:fillRect/>
          </a:stretch>
        </a:blipFill>
        <a:ln>
          <a:solidFill>
            <a:schemeClr val="bg1">
              <a:lumMod val="85000"/>
            </a:schemeClr>
          </a:solidFill>
        </a:ln>
      </dgm:spPr>
      <dgm:t>
        <a:bodyPr/>
        <a:lstStyle/>
        <a:p>
          <a:endParaRPr lang="en-US" dirty="0"/>
        </a:p>
      </dgm:t>
    </dgm:pt>
    <dgm:pt modelId="{43C613D2-428A-4BA0-AFDD-97C6879AE2DA}" type="sibTrans" cxnId="{F9DA836E-5116-46CF-9152-3D33C9EBE333}">
      <dgm:prSet/>
      <dgm:spPr/>
      <dgm:t>
        <a:bodyPr/>
        <a:lstStyle/>
        <a:p>
          <a:endParaRPr lang="en-US"/>
        </a:p>
      </dgm:t>
    </dgm:pt>
    <dgm:pt modelId="{0AB86090-3E44-4CC9-BBAB-27EFD492B9EC}" type="parTrans" cxnId="{F9DA836E-5116-46CF-9152-3D33C9EBE333}">
      <dgm:prSet/>
      <dgm:spPr>
        <a:solidFill>
          <a:schemeClr val="tx1"/>
        </a:solidFill>
      </dgm:spPr>
      <dgm:t>
        <a:bodyPr/>
        <a:lstStyle/>
        <a:p>
          <a:endParaRPr lang="en-US">
            <a:solidFill>
              <a:schemeClr val="tx1"/>
            </a:solidFill>
          </a:endParaRPr>
        </a:p>
      </dgm:t>
    </dgm:pt>
    <dgm:pt modelId="{565A0FF9-E235-42B4-82BF-C40111D7C1DC}">
      <dgm:prSet phldrT="[Text]"/>
      <dgm:spPr>
        <a:blipFill rotWithShape="0">
          <a:blip xmlns:r="http://schemas.openxmlformats.org/officeDocument/2006/relationships" r:embed="rId10"/>
          <a:stretch>
            <a:fillRect/>
          </a:stretch>
        </a:blipFill>
      </dgm:spPr>
      <dgm:t>
        <a:bodyPr/>
        <a:lstStyle/>
        <a:p>
          <a:endParaRPr lang="en-US" dirty="0"/>
        </a:p>
      </dgm:t>
    </dgm:pt>
    <dgm:pt modelId="{9660F606-3579-483A-97BC-7A57DF7A953E}" type="sibTrans" cxnId="{E0733835-47AD-447B-AC28-9C72308B473C}">
      <dgm:prSet/>
      <dgm:spPr/>
      <dgm:t>
        <a:bodyPr/>
        <a:lstStyle/>
        <a:p>
          <a:endParaRPr lang="en-US"/>
        </a:p>
      </dgm:t>
    </dgm:pt>
    <dgm:pt modelId="{F8533E43-C847-47FD-9A9F-1B282033DAEA}" type="parTrans" cxnId="{E0733835-47AD-447B-AC28-9C72308B473C}">
      <dgm:prSet/>
      <dgm:spPr>
        <a:solidFill>
          <a:schemeClr val="tx1"/>
        </a:solidFill>
      </dgm:spPr>
      <dgm:t>
        <a:bodyPr/>
        <a:lstStyle/>
        <a:p>
          <a:endParaRPr lang="en-US">
            <a:solidFill>
              <a:schemeClr val="tx1"/>
            </a:solidFill>
          </a:endParaRPr>
        </a:p>
      </dgm:t>
    </dgm:pt>
    <dgm:pt modelId="{63960073-03EA-4BC2-8335-DF3B829C3CCB}" type="pres">
      <dgm:prSet presAssocID="{0517801E-FFB5-4E6A-91FD-2D88C19634AD}" presName="Name0" presStyleCnt="0">
        <dgm:presLayoutVars>
          <dgm:chMax val="1"/>
          <dgm:dir/>
          <dgm:animLvl val="ctr"/>
          <dgm:resizeHandles val="exact"/>
        </dgm:presLayoutVars>
      </dgm:prSet>
      <dgm:spPr/>
      <dgm:t>
        <a:bodyPr/>
        <a:lstStyle/>
        <a:p>
          <a:endParaRPr lang="en-US"/>
        </a:p>
      </dgm:t>
    </dgm:pt>
    <dgm:pt modelId="{DAEFAF4D-D72F-459C-B246-570081EBC546}" type="pres">
      <dgm:prSet presAssocID="{E6185CE8-C6B4-400D-9418-77CCF0DF4E64}" presName="centerShape" presStyleLbl="node0" presStyleIdx="0" presStyleCnt="1"/>
      <dgm:spPr/>
      <dgm:t>
        <a:bodyPr/>
        <a:lstStyle/>
        <a:p>
          <a:endParaRPr lang="en-US"/>
        </a:p>
      </dgm:t>
    </dgm:pt>
    <dgm:pt modelId="{2393FE52-1B72-4B2F-A5D6-9185E8DC7577}" type="pres">
      <dgm:prSet presAssocID="{9AB3443E-E588-4881-818F-B6378CB1AB3B}" presName="parTrans" presStyleLbl="sibTrans2D1" presStyleIdx="0" presStyleCnt="11"/>
      <dgm:spPr/>
      <dgm:t>
        <a:bodyPr/>
        <a:lstStyle/>
        <a:p>
          <a:endParaRPr lang="en-US"/>
        </a:p>
      </dgm:t>
    </dgm:pt>
    <dgm:pt modelId="{334BF685-5A72-4876-B7CB-DD0DCE9AA3BC}" type="pres">
      <dgm:prSet presAssocID="{9AB3443E-E588-4881-818F-B6378CB1AB3B}" presName="connectorText" presStyleLbl="sibTrans2D1" presStyleIdx="0" presStyleCnt="11"/>
      <dgm:spPr/>
      <dgm:t>
        <a:bodyPr/>
        <a:lstStyle/>
        <a:p>
          <a:endParaRPr lang="en-US"/>
        </a:p>
      </dgm:t>
    </dgm:pt>
    <dgm:pt modelId="{9B8AC6C9-2469-4E75-9296-FB7239BD6C3E}" type="pres">
      <dgm:prSet presAssocID="{27FC9C5E-1885-4374-8A08-DD2E0C6B9392}" presName="node" presStyleLbl="node1" presStyleIdx="0" presStyleCnt="11" custRadScaleRad="95569">
        <dgm:presLayoutVars>
          <dgm:bulletEnabled val="1"/>
        </dgm:presLayoutVars>
      </dgm:prSet>
      <dgm:spPr>
        <a:prstGeom prst="roundRect">
          <a:avLst/>
        </a:prstGeom>
      </dgm:spPr>
      <dgm:t>
        <a:bodyPr/>
        <a:lstStyle/>
        <a:p>
          <a:endParaRPr lang="en-US"/>
        </a:p>
      </dgm:t>
    </dgm:pt>
    <dgm:pt modelId="{80C825D3-A709-4EFB-891A-4B15444A0A95}" type="pres">
      <dgm:prSet presAssocID="{F8533E43-C847-47FD-9A9F-1B282033DAEA}" presName="parTrans" presStyleLbl="sibTrans2D1" presStyleIdx="1" presStyleCnt="11"/>
      <dgm:spPr/>
      <dgm:t>
        <a:bodyPr/>
        <a:lstStyle/>
        <a:p>
          <a:endParaRPr lang="en-US"/>
        </a:p>
      </dgm:t>
    </dgm:pt>
    <dgm:pt modelId="{D8480895-7C02-42B5-9C83-555F1119BB28}" type="pres">
      <dgm:prSet presAssocID="{F8533E43-C847-47FD-9A9F-1B282033DAEA}" presName="connectorText" presStyleLbl="sibTrans2D1" presStyleIdx="1" presStyleCnt="11"/>
      <dgm:spPr/>
      <dgm:t>
        <a:bodyPr/>
        <a:lstStyle/>
        <a:p>
          <a:endParaRPr lang="en-US"/>
        </a:p>
      </dgm:t>
    </dgm:pt>
    <dgm:pt modelId="{39795A52-2883-49D8-B2C7-86F0A99A8F95}" type="pres">
      <dgm:prSet presAssocID="{565A0FF9-E235-42B4-82BF-C40111D7C1DC}" presName="node" presStyleLbl="node1" presStyleIdx="1" presStyleCnt="11">
        <dgm:presLayoutVars>
          <dgm:bulletEnabled val="1"/>
        </dgm:presLayoutVars>
      </dgm:prSet>
      <dgm:spPr>
        <a:prstGeom prst="roundRect">
          <a:avLst/>
        </a:prstGeom>
      </dgm:spPr>
      <dgm:t>
        <a:bodyPr/>
        <a:lstStyle/>
        <a:p>
          <a:endParaRPr lang="en-US"/>
        </a:p>
      </dgm:t>
    </dgm:pt>
    <dgm:pt modelId="{92188049-CFC7-41F8-9B71-F4F8D893F23D}" type="pres">
      <dgm:prSet presAssocID="{8F94CE16-9A20-475B-A922-48190DD55CCD}" presName="parTrans" presStyleLbl="sibTrans2D1" presStyleIdx="2" presStyleCnt="11"/>
      <dgm:spPr/>
      <dgm:t>
        <a:bodyPr/>
        <a:lstStyle/>
        <a:p>
          <a:endParaRPr lang="en-US"/>
        </a:p>
      </dgm:t>
    </dgm:pt>
    <dgm:pt modelId="{3642AC3F-3D72-4E61-BDE5-3E2AAE442FD0}" type="pres">
      <dgm:prSet presAssocID="{8F94CE16-9A20-475B-A922-48190DD55CCD}" presName="connectorText" presStyleLbl="sibTrans2D1" presStyleIdx="2" presStyleCnt="11"/>
      <dgm:spPr/>
      <dgm:t>
        <a:bodyPr/>
        <a:lstStyle/>
        <a:p>
          <a:endParaRPr lang="en-US"/>
        </a:p>
      </dgm:t>
    </dgm:pt>
    <dgm:pt modelId="{43E50685-047F-46AF-8E05-2B5204E36E2E}" type="pres">
      <dgm:prSet presAssocID="{54B2FEF1-6290-4E37-824E-C93B0B9CE744}" presName="node" presStyleLbl="node1" presStyleIdx="2" presStyleCnt="11">
        <dgm:presLayoutVars>
          <dgm:bulletEnabled val="1"/>
        </dgm:presLayoutVars>
      </dgm:prSet>
      <dgm:spPr>
        <a:prstGeom prst="roundRect">
          <a:avLst/>
        </a:prstGeom>
      </dgm:spPr>
      <dgm:t>
        <a:bodyPr/>
        <a:lstStyle/>
        <a:p>
          <a:endParaRPr lang="en-US"/>
        </a:p>
      </dgm:t>
    </dgm:pt>
    <dgm:pt modelId="{0F0BE924-AC13-422A-BD4D-A601AB084D40}" type="pres">
      <dgm:prSet presAssocID="{0890FC7E-10F9-47AB-92A3-5A2D918B4350}" presName="parTrans" presStyleLbl="sibTrans2D1" presStyleIdx="3" presStyleCnt="11"/>
      <dgm:spPr/>
      <dgm:t>
        <a:bodyPr/>
        <a:lstStyle/>
        <a:p>
          <a:endParaRPr lang="en-US"/>
        </a:p>
      </dgm:t>
    </dgm:pt>
    <dgm:pt modelId="{C857F600-902A-4A2B-8C8C-0F04B1E21FDE}" type="pres">
      <dgm:prSet presAssocID="{0890FC7E-10F9-47AB-92A3-5A2D918B4350}" presName="connectorText" presStyleLbl="sibTrans2D1" presStyleIdx="3" presStyleCnt="11"/>
      <dgm:spPr/>
      <dgm:t>
        <a:bodyPr/>
        <a:lstStyle/>
        <a:p>
          <a:endParaRPr lang="en-US"/>
        </a:p>
      </dgm:t>
    </dgm:pt>
    <dgm:pt modelId="{34CEFAB5-6F15-4706-AF91-F91CF986CCA9}" type="pres">
      <dgm:prSet presAssocID="{DB646F2D-5FAB-4DB8-9B30-FFF1A73D6923}" presName="node" presStyleLbl="node1" presStyleIdx="3" presStyleCnt="11" custRadScaleRad="101611" custRadScaleInc="-8039">
        <dgm:presLayoutVars>
          <dgm:bulletEnabled val="1"/>
        </dgm:presLayoutVars>
      </dgm:prSet>
      <dgm:spPr>
        <a:prstGeom prst="roundRect">
          <a:avLst/>
        </a:prstGeom>
      </dgm:spPr>
      <dgm:t>
        <a:bodyPr/>
        <a:lstStyle/>
        <a:p>
          <a:endParaRPr lang="en-US"/>
        </a:p>
      </dgm:t>
    </dgm:pt>
    <dgm:pt modelId="{84F602E6-0A03-431A-B3E7-96324E612CAA}" type="pres">
      <dgm:prSet presAssocID="{4E4DF306-8C34-4EA5-A198-1094AB4A51D3}" presName="parTrans" presStyleLbl="sibTrans2D1" presStyleIdx="4" presStyleCnt="11"/>
      <dgm:spPr/>
      <dgm:t>
        <a:bodyPr/>
        <a:lstStyle/>
        <a:p>
          <a:endParaRPr lang="en-US"/>
        </a:p>
      </dgm:t>
    </dgm:pt>
    <dgm:pt modelId="{F6C6DF02-3332-41D8-A9E8-6F66E6601EC5}" type="pres">
      <dgm:prSet presAssocID="{4E4DF306-8C34-4EA5-A198-1094AB4A51D3}" presName="connectorText" presStyleLbl="sibTrans2D1" presStyleIdx="4" presStyleCnt="11"/>
      <dgm:spPr/>
      <dgm:t>
        <a:bodyPr/>
        <a:lstStyle/>
        <a:p>
          <a:endParaRPr lang="en-US"/>
        </a:p>
      </dgm:t>
    </dgm:pt>
    <dgm:pt modelId="{EE4CD152-31D3-4C48-8098-61AFAE951600}" type="pres">
      <dgm:prSet presAssocID="{403D89E4-9C9E-454C-AEDF-7C588E70C5C2}" presName="node" presStyleLbl="node1" presStyleIdx="4" presStyleCnt="11">
        <dgm:presLayoutVars>
          <dgm:bulletEnabled val="1"/>
        </dgm:presLayoutVars>
      </dgm:prSet>
      <dgm:spPr>
        <a:prstGeom prst="roundRect">
          <a:avLst/>
        </a:prstGeom>
      </dgm:spPr>
      <dgm:t>
        <a:bodyPr/>
        <a:lstStyle/>
        <a:p>
          <a:endParaRPr lang="en-US"/>
        </a:p>
      </dgm:t>
    </dgm:pt>
    <dgm:pt modelId="{59697765-AD68-43F5-8910-1146F2EB5FA5}" type="pres">
      <dgm:prSet presAssocID="{B8FC59FF-01F1-42D1-B3D9-D715A7FCAE3D}" presName="parTrans" presStyleLbl="sibTrans2D1" presStyleIdx="5" presStyleCnt="11"/>
      <dgm:spPr/>
      <dgm:t>
        <a:bodyPr/>
        <a:lstStyle/>
        <a:p>
          <a:endParaRPr lang="en-US"/>
        </a:p>
      </dgm:t>
    </dgm:pt>
    <dgm:pt modelId="{E44B8DFE-0B49-4134-A32D-4CD9F8F77971}" type="pres">
      <dgm:prSet presAssocID="{B8FC59FF-01F1-42D1-B3D9-D715A7FCAE3D}" presName="connectorText" presStyleLbl="sibTrans2D1" presStyleIdx="5" presStyleCnt="11"/>
      <dgm:spPr/>
      <dgm:t>
        <a:bodyPr/>
        <a:lstStyle/>
        <a:p>
          <a:endParaRPr lang="en-US"/>
        </a:p>
      </dgm:t>
    </dgm:pt>
    <dgm:pt modelId="{20A63FDD-FB5C-4754-8E56-A3E9B7D1E5D7}" type="pres">
      <dgm:prSet presAssocID="{42AFC0DB-F545-4E81-A7D9-BBE5CE6D06D9}" presName="node" presStyleLbl="node1" presStyleIdx="5" presStyleCnt="11">
        <dgm:presLayoutVars>
          <dgm:bulletEnabled val="1"/>
        </dgm:presLayoutVars>
      </dgm:prSet>
      <dgm:spPr>
        <a:prstGeom prst="roundRect">
          <a:avLst/>
        </a:prstGeom>
      </dgm:spPr>
      <dgm:t>
        <a:bodyPr/>
        <a:lstStyle/>
        <a:p>
          <a:endParaRPr lang="en-US"/>
        </a:p>
      </dgm:t>
    </dgm:pt>
    <dgm:pt modelId="{F59AC7B3-1897-4CFC-91A5-7611744659A3}" type="pres">
      <dgm:prSet presAssocID="{0AB86090-3E44-4CC9-BBAB-27EFD492B9EC}" presName="parTrans" presStyleLbl="sibTrans2D1" presStyleIdx="6" presStyleCnt="11"/>
      <dgm:spPr/>
      <dgm:t>
        <a:bodyPr/>
        <a:lstStyle/>
        <a:p>
          <a:endParaRPr lang="en-US"/>
        </a:p>
      </dgm:t>
    </dgm:pt>
    <dgm:pt modelId="{66C624C0-37B8-45A3-BE1B-3A85F09FA951}" type="pres">
      <dgm:prSet presAssocID="{0AB86090-3E44-4CC9-BBAB-27EFD492B9EC}" presName="connectorText" presStyleLbl="sibTrans2D1" presStyleIdx="6" presStyleCnt="11"/>
      <dgm:spPr/>
      <dgm:t>
        <a:bodyPr/>
        <a:lstStyle/>
        <a:p>
          <a:endParaRPr lang="en-US"/>
        </a:p>
      </dgm:t>
    </dgm:pt>
    <dgm:pt modelId="{C55D7540-1158-475B-8A89-6DAD76555470}" type="pres">
      <dgm:prSet presAssocID="{00E7B07E-159F-4843-A129-37F628B4F361}" presName="node" presStyleLbl="node1" presStyleIdx="6" presStyleCnt="11">
        <dgm:presLayoutVars>
          <dgm:bulletEnabled val="1"/>
        </dgm:presLayoutVars>
      </dgm:prSet>
      <dgm:spPr>
        <a:prstGeom prst="roundRect">
          <a:avLst/>
        </a:prstGeom>
      </dgm:spPr>
      <dgm:t>
        <a:bodyPr/>
        <a:lstStyle/>
        <a:p>
          <a:endParaRPr lang="en-US"/>
        </a:p>
      </dgm:t>
    </dgm:pt>
    <dgm:pt modelId="{2A2BC72E-D8BF-4671-94D4-964C9347E9E4}" type="pres">
      <dgm:prSet presAssocID="{958E5779-80AA-4E66-A384-7240BAA7DC1F}" presName="parTrans" presStyleLbl="sibTrans2D1" presStyleIdx="7" presStyleCnt="11"/>
      <dgm:spPr/>
      <dgm:t>
        <a:bodyPr/>
        <a:lstStyle/>
        <a:p>
          <a:endParaRPr lang="en-US"/>
        </a:p>
      </dgm:t>
    </dgm:pt>
    <dgm:pt modelId="{D01DCBE6-C3E2-4C54-BFBB-F33C980BD601}" type="pres">
      <dgm:prSet presAssocID="{958E5779-80AA-4E66-A384-7240BAA7DC1F}" presName="connectorText" presStyleLbl="sibTrans2D1" presStyleIdx="7" presStyleCnt="11"/>
      <dgm:spPr/>
      <dgm:t>
        <a:bodyPr/>
        <a:lstStyle/>
        <a:p>
          <a:endParaRPr lang="en-US"/>
        </a:p>
      </dgm:t>
    </dgm:pt>
    <dgm:pt modelId="{6D53AC02-3F72-4118-9AAB-55D621A8E3A0}" type="pres">
      <dgm:prSet presAssocID="{FF17634F-5E68-4975-91D6-2602AB6A83F7}" presName="node" presStyleLbl="node1" presStyleIdx="7" presStyleCnt="11">
        <dgm:presLayoutVars>
          <dgm:bulletEnabled val="1"/>
        </dgm:presLayoutVars>
      </dgm:prSet>
      <dgm:spPr>
        <a:prstGeom prst="roundRect">
          <a:avLst/>
        </a:prstGeom>
      </dgm:spPr>
      <dgm:t>
        <a:bodyPr/>
        <a:lstStyle/>
        <a:p>
          <a:endParaRPr lang="en-US"/>
        </a:p>
      </dgm:t>
    </dgm:pt>
    <dgm:pt modelId="{258751FA-5DDA-4A02-A95F-3F33D82E4A80}" type="pres">
      <dgm:prSet presAssocID="{5C7521B0-760F-4232-B089-970800F5AF80}" presName="parTrans" presStyleLbl="sibTrans2D1" presStyleIdx="8" presStyleCnt="11"/>
      <dgm:spPr/>
      <dgm:t>
        <a:bodyPr/>
        <a:lstStyle/>
        <a:p>
          <a:endParaRPr lang="en-US"/>
        </a:p>
      </dgm:t>
    </dgm:pt>
    <dgm:pt modelId="{DF842BC6-10EA-47EC-8EA2-89CB9366B9FA}" type="pres">
      <dgm:prSet presAssocID="{5C7521B0-760F-4232-B089-970800F5AF80}" presName="connectorText" presStyleLbl="sibTrans2D1" presStyleIdx="8" presStyleCnt="11"/>
      <dgm:spPr/>
      <dgm:t>
        <a:bodyPr/>
        <a:lstStyle/>
        <a:p>
          <a:endParaRPr lang="en-US"/>
        </a:p>
      </dgm:t>
    </dgm:pt>
    <dgm:pt modelId="{E5C43549-BBD9-4F8E-9043-B94B24BCEF69}" type="pres">
      <dgm:prSet presAssocID="{F1F341B0-1131-48F8-B7AD-63ABE86DBBAA}" presName="node" presStyleLbl="node1" presStyleIdx="8" presStyleCnt="11" custRadScaleRad="95569">
        <dgm:presLayoutVars>
          <dgm:bulletEnabled val="1"/>
        </dgm:presLayoutVars>
      </dgm:prSet>
      <dgm:spPr>
        <a:prstGeom prst="roundRect">
          <a:avLst/>
        </a:prstGeom>
      </dgm:spPr>
      <dgm:t>
        <a:bodyPr/>
        <a:lstStyle/>
        <a:p>
          <a:endParaRPr lang="en-US"/>
        </a:p>
      </dgm:t>
    </dgm:pt>
    <dgm:pt modelId="{064609E5-7B05-4271-A163-5D79CA231A5C}" type="pres">
      <dgm:prSet presAssocID="{80620FDE-C4EF-4E4E-8174-DA6E91D56851}" presName="parTrans" presStyleLbl="sibTrans2D1" presStyleIdx="9" presStyleCnt="11"/>
      <dgm:spPr/>
      <dgm:t>
        <a:bodyPr/>
        <a:lstStyle/>
        <a:p>
          <a:endParaRPr lang="en-US"/>
        </a:p>
      </dgm:t>
    </dgm:pt>
    <dgm:pt modelId="{51771689-72B6-4C72-A3AF-C71E439EDBA4}" type="pres">
      <dgm:prSet presAssocID="{80620FDE-C4EF-4E4E-8174-DA6E91D56851}" presName="connectorText" presStyleLbl="sibTrans2D1" presStyleIdx="9" presStyleCnt="11"/>
      <dgm:spPr/>
      <dgm:t>
        <a:bodyPr/>
        <a:lstStyle/>
        <a:p>
          <a:endParaRPr lang="en-US"/>
        </a:p>
      </dgm:t>
    </dgm:pt>
    <dgm:pt modelId="{39A5E3EC-CAD0-43B1-A01C-854C4F5AF631}" type="pres">
      <dgm:prSet presAssocID="{67F053FA-0837-4865-B281-A87416252F53}" presName="node" presStyleLbl="node1" presStyleIdx="9" presStyleCnt="11">
        <dgm:presLayoutVars>
          <dgm:bulletEnabled val="1"/>
        </dgm:presLayoutVars>
      </dgm:prSet>
      <dgm:spPr>
        <a:prstGeom prst="roundRect">
          <a:avLst/>
        </a:prstGeom>
      </dgm:spPr>
      <dgm:t>
        <a:bodyPr/>
        <a:lstStyle/>
        <a:p>
          <a:endParaRPr lang="en-US"/>
        </a:p>
      </dgm:t>
    </dgm:pt>
    <dgm:pt modelId="{92F426F5-96BA-444C-8C65-D44A6050D1C2}" type="pres">
      <dgm:prSet presAssocID="{71FC22AD-9C0A-4247-978B-55156560C66F}" presName="parTrans" presStyleLbl="sibTrans2D1" presStyleIdx="10" presStyleCnt="11"/>
      <dgm:spPr/>
      <dgm:t>
        <a:bodyPr/>
        <a:lstStyle/>
        <a:p>
          <a:endParaRPr lang="en-US"/>
        </a:p>
      </dgm:t>
    </dgm:pt>
    <dgm:pt modelId="{10EE00F1-E486-4B08-8E70-25EE6E7B015E}" type="pres">
      <dgm:prSet presAssocID="{71FC22AD-9C0A-4247-978B-55156560C66F}" presName="connectorText" presStyleLbl="sibTrans2D1" presStyleIdx="10" presStyleCnt="11"/>
      <dgm:spPr/>
      <dgm:t>
        <a:bodyPr/>
        <a:lstStyle/>
        <a:p>
          <a:endParaRPr lang="en-US"/>
        </a:p>
      </dgm:t>
    </dgm:pt>
    <dgm:pt modelId="{8C3A120C-3A50-4080-9E32-61F314E14F13}" type="pres">
      <dgm:prSet presAssocID="{025B8946-5103-4DC6-B164-8DAA1F832888}" presName="node" presStyleLbl="node1" presStyleIdx="10" presStyleCnt="11">
        <dgm:presLayoutVars>
          <dgm:bulletEnabled val="1"/>
        </dgm:presLayoutVars>
      </dgm:prSet>
      <dgm:spPr>
        <a:prstGeom prst="roundRect">
          <a:avLst/>
        </a:prstGeom>
      </dgm:spPr>
      <dgm:t>
        <a:bodyPr/>
        <a:lstStyle/>
        <a:p>
          <a:endParaRPr lang="en-US"/>
        </a:p>
      </dgm:t>
    </dgm:pt>
  </dgm:ptLst>
  <dgm:cxnLst>
    <dgm:cxn modelId="{7A3F2ABA-CC1E-499E-8682-BFB08DCD4EF4}" type="presOf" srcId="{0AB86090-3E44-4CC9-BBAB-27EFD492B9EC}" destId="{66C624C0-37B8-45A3-BE1B-3A85F09FA951}" srcOrd="1" destOrd="0" presId="urn:microsoft.com/office/officeart/2005/8/layout/radial5"/>
    <dgm:cxn modelId="{A049BC47-D630-4B2D-95FA-A13B742A0DA5}" type="presOf" srcId="{403D89E4-9C9E-454C-AEDF-7C588E70C5C2}" destId="{EE4CD152-31D3-4C48-8098-61AFAE951600}" srcOrd="0" destOrd="0" presId="urn:microsoft.com/office/officeart/2005/8/layout/radial5"/>
    <dgm:cxn modelId="{41A63B21-40D3-4785-8963-EBC38A1BB5E4}" type="presOf" srcId="{5C7521B0-760F-4232-B089-970800F5AF80}" destId="{DF842BC6-10EA-47EC-8EA2-89CB9366B9FA}" srcOrd="1" destOrd="0" presId="urn:microsoft.com/office/officeart/2005/8/layout/radial5"/>
    <dgm:cxn modelId="{60EC5B88-5AA0-450E-B5F7-75C94675CFD0}" type="presOf" srcId="{9AB3443E-E588-4881-818F-B6378CB1AB3B}" destId="{2393FE52-1B72-4B2F-A5D6-9185E8DC7577}" srcOrd="0" destOrd="0" presId="urn:microsoft.com/office/officeart/2005/8/layout/radial5"/>
    <dgm:cxn modelId="{5B30EF6C-925D-42A8-A7E3-CFECEAB41BAA}" type="presOf" srcId="{42AFC0DB-F545-4E81-A7D9-BBE5CE6D06D9}" destId="{20A63FDD-FB5C-4754-8E56-A3E9B7D1E5D7}" srcOrd="0" destOrd="0" presId="urn:microsoft.com/office/officeart/2005/8/layout/radial5"/>
    <dgm:cxn modelId="{BC894986-FC92-441D-B1C0-8618F4D22061}" type="presOf" srcId="{F1F341B0-1131-48F8-B7AD-63ABE86DBBAA}" destId="{E5C43549-BBD9-4F8E-9043-B94B24BCEF69}" srcOrd="0" destOrd="0" presId="urn:microsoft.com/office/officeart/2005/8/layout/radial5"/>
    <dgm:cxn modelId="{01BD54AD-4435-4AE0-BDEC-02B2E713F39E}" srcId="{E6185CE8-C6B4-400D-9418-77CCF0DF4E64}" destId="{F1F341B0-1131-48F8-B7AD-63ABE86DBBAA}" srcOrd="8" destOrd="0" parTransId="{5C7521B0-760F-4232-B089-970800F5AF80}" sibTransId="{41DAC1EB-4117-4F82-BA50-D085709EF2EA}"/>
    <dgm:cxn modelId="{94BE55A4-B792-413E-8E83-FDA815A5A021}" type="presOf" srcId="{71FC22AD-9C0A-4247-978B-55156560C66F}" destId="{10EE00F1-E486-4B08-8E70-25EE6E7B015E}" srcOrd="1" destOrd="0" presId="urn:microsoft.com/office/officeart/2005/8/layout/radial5"/>
    <dgm:cxn modelId="{677DDD93-797A-429D-ADCD-2CF2D47AB807}" type="presOf" srcId="{8F94CE16-9A20-475B-A922-48190DD55CCD}" destId="{3642AC3F-3D72-4E61-BDE5-3E2AAE442FD0}" srcOrd="1" destOrd="0" presId="urn:microsoft.com/office/officeart/2005/8/layout/radial5"/>
    <dgm:cxn modelId="{AF7DF928-6520-4CDA-8004-CEC649364588}" type="presOf" srcId="{F8533E43-C847-47FD-9A9F-1B282033DAEA}" destId="{D8480895-7C02-42B5-9C83-555F1119BB28}" srcOrd="1" destOrd="0" presId="urn:microsoft.com/office/officeart/2005/8/layout/radial5"/>
    <dgm:cxn modelId="{153D42F2-FDEF-4D14-8796-B12064F755F0}" type="presOf" srcId="{0AB86090-3E44-4CC9-BBAB-27EFD492B9EC}" destId="{F59AC7B3-1897-4CFC-91A5-7611744659A3}" srcOrd="0" destOrd="0" presId="urn:microsoft.com/office/officeart/2005/8/layout/radial5"/>
    <dgm:cxn modelId="{ECD515CB-49D0-4E6A-BC9D-91CD9833F09E}" type="presOf" srcId="{67F053FA-0837-4865-B281-A87416252F53}" destId="{39A5E3EC-CAD0-43B1-A01C-854C4F5AF631}" srcOrd="0" destOrd="0" presId="urn:microsoft.com/office/officeart/2005/8/layout/radial5"/>
    <dgm:cxn modelId="{8C562977-DED1-48CD-8879-B26398EC7A62}" type="presOf" srcId="{71FC22AD-9C0A-4247-978B-55156560C66F}" destId="{92F426F5-96BA-444C-8C65-D44A6050D1C2}" srcOrd="0" destOrd="0" presId="urn:microsoft.com/office/officeart/2005/8/layout/radial5"/>
    <dgm:cxn modelId="{85150E41-D3BF-4517-9924-D204FD7D56A0}" type="presOf" srcId="{DB646F2D-5FAB-4DB8-9B30-FFF1A73D6923}" destId="{34CEFAB5-6F15-4706-AF91-F91CF986CCA9}" srcOrd="0" destOrd="0" presId="urn:microsoft.com/office/officeart/2005/8/layout/radial5"/>
    <dgm:cxn modelId="{58890DF5-9D01-4A2C-A362-4830BF82D775}" srcId="{E6185CE8-C6B4-400D-9418-77CCF0DF4E64}" destId="{54B2FEF1-6290-4E37-824E-C93B0B9CE744}" srcOrd="2" destOrd="0" parTransId="{8F94CE16-9A20-475B-A922-48190DD55CCD}" sibTransId="{2E17AFE5-3EA2-4AE4-8C81-38183FA35EA8}"/>
    <dgm:cxn modelId="{ED1C380E-DB4F-44FB-8FBC-89C2EA4FAD92}" type="presOf" srcId="{958E5779-80AA-4E66-A384-7240BAA7DC1F}" destId="{2A2BC72E-D8BF-4671-94D4-964C9347E9E4}" srcOrd="0" destOrd="0" presId="urn:microsoft.com/office/officeart/2005/8/layout/radial5"/>
    <dgm:cxn modelId="{1F28FFDD-70BA-4AF4-8E2B-DBEA81879135}" type="presOf" srcId="{00E7B07E-159F-4843-A129-37F628B4F361}" destId="{C55D7540-1158-475B-8A89-6DAD76555470}" srcOrd="0" destOrd="0" presId="urn:microsoft.com/office/officeart/2005/8/layout/radial5"/>
    <dgm:cxn modelId="{CA7C17F2-BF68-47B2-8B6F-A19ED8F6069F}" type="presOf" srcId="{9AB3443E-E588-4881-818F-B6378CB1AB3B}" destId="{334BF685-5A72-4876-B7CB-DD0DCE9AA3BC}" srcOrd="1" destOrd="0" presId="urn:microsoft.com/office/officeart/2005/8/layout/radial5"/>
    <dgm:cxn modelId="{6D105A57-8038-40C8-9A69-5E25C1073E33}" type="presOf" srcId="{5C7521B0-760F-4232-B089-970800F5AF80}" destId="{258751FA-5DDA-4A02-A95F-3F33D82E4A80}" srcOrd="0" destOrd="0" presId="urn:microsoft.com/office/officeart/2005/8/layout/radial5"/>
    <dgm:cxn modelId="{573F062A-8487-4A2F-A0E6-B50955D5431D}" srcId="{E6185CE8-C6B4-400D-9418-77CCF0DF4E64}" destId="{27FC9C5E-1885-4374-8A08-DD2E0C6B9392}" srcOrd="0" destOrd="0" parTransId="{9AB3443E-E588-4881-818F-B6378CB1AB3B}" sibTransId="{F07F3389-0208-4CB2-8406-B0F5D0B87ECD}"/>
    <dgm:cxn modelId="{2448CB1B-A3FF-4CEA-957C-5EE7A3A8ABAC}" type="presOf" srcId="{B8FC59FF-01F1-42D1-B3D9-D715A7FCAE3D}" destId="{59697765-AD68-43F5-8910-1146F2EB5FA5}" srcOrd="0" destOrd="0" presId="urn:microsoft.com/office/officeart/2005/8/layout/radial5"/>
    <dgm:cxn modelId="{031D7CBE-8029-479C-B807-519AEF5ECE2F}" srcId="{E6185CE8-C6B4-400D-9418-77CCF0DF4E64}" destId="{67F053FA-0837-4865-B281-A87416252F53}" srcOrd="9" destOrd="0" parTransId="{80620FDE-C4EF-4E4E-8174-DA6E91D56851}" sibTransId="{F81DED49-1F08-41B8-A333-AF30A1AB523F}"/>
    <dgm:cxn modelId="{E0733835-47AD-447B-AC28-9C72308B473C}" srcId="{E6185CE8-C6B4-400D-9418-77CCF0DF4E64}" destId="{565A0FF9-E235-42B4-82BF-C40111D7C1DC}" srcOrd="1" destOrd="0" parTransId="{F8533E43-C847-47FD-9A9F-1B282033DAEA}" sibTransId="{9660F606-3579-483A-97BC-7A57DF7A953E}"/>
    <dgm:cxn modelId="{2C606555-5B56-4DB2-9EA4-66C773F413CA}" type="presOf" srcId="{0890FC7E-10F9-47AB-92A3-5A2D918B4350}" destId="{C857F600-902A-4A2B-8C8C-0F04B1E21FDE}" srcOrd="1" destOrd="0" presId="urn:microsoft.com/office/officeart/2005/8/layout/radial5"/>
    <dgm:cxn modelId="{5A1AE90C-A747-4F9C-BBAC-0EAACACEDD96}" type="presOf" srcId="{0890FC7E-10F9-47AB-92A3-5A2D918B4350}" destId="{0F0BE924-AC13-422A-BD4D-A601AB084D40}" srcOrd="0" destOrd="0" presId="urn:microsoft.com/office/officeart/2005/8/layout/radial5"/>
    <dgm:cxn modelId="{E33A8D86-8C73-4961-978A-58B6CB9A98C4}" type="presOf" srcId="{E6185CE8-C6B4-400D-9418-77CCF0DF4E64}" destId="{DAEFAF4D-D72F-459C-B246-570081EBC546}" srcOrd="0" destOrd="0" presId="urn:microsoft.com/office/officeart/2005/8/layout/radial5"/>
    <dgm:cxn modelId="{DFF9DC55-55D5-46D2-A4A6-60ACA5EBFFFC}" type="presOf" srcId="{54B2FEF1-6290-4E37-824E-C93B0B9CE744}" destId="{43E50685-047F-46AF-8E05-2B5204E36E2E}" srcOrd="0" destOrd="0" presId="urn:microsoft.com/office/officeart/2005/8/layout/radial5"/>
    <dgm:cxn modelId="{E6AADB4D-24A2-4FCA-A0CC-6061BA603C89}" srcId="{E6185CE8-C6B4-400D-9418-77CCF0DF4E64}" destId="{FF17634F-5E68-4975-91D6-2602AB6A83F7}" srcOrd="7" destOrd="0" parTransId="{958E5779-80AA-4E66-A384-7240BAA7DC1F}" sibTransId="{92F49844-3ABE-4D0E-8AC3-5A3738FDF68D}"/>
    <dgm:cxn modelId="{A6A045FA-F63D-4291-8945-0A31F4A84DD0}" type="presOf" srcId="{27FC9C5E-1885-4374-8A08-DD2E0C6B9392}" destId="{9B8AC6C9-2469-4E75-9296-FB7239BD6C3E}" srcOrd="0" destOrd="0" presId="urn:microsoft.com/office/officeart/2005/8/layout/radial5"/>
    <dgm:cxn modelId="{433B1279-7F37-4E01-8CC0-CF76E24BF57E}" srcId="{E6185CE8-C6B4-400D-9418-77CCF0DF4E64}" destId="{DB646F2D-5FAB-4DB8-9B30-FFF1A73D6923}" srcOrd="3" destOrd="0" parTransId="{0890FC7E-10F9-47AB-92A3-5A2D918B4350}" sibTransId="{58A6BA00-4662-4D7D-98D8-8405AF2A55EF}"/>
    <dgm:cxn modelId="{F9DA836E-5116-46CF-9152-3D33C9EBE333}" srcId="{E6185CE8-C6B4-400D-9418-77CCF0DF4E64}" destId="{00E7B07E-159F-4843-A129-37F628B4F361}" srcOrd="6" destOrd="0" parTransId="{0AB86090-3E44-4CC9-BBAB-27EFD492B9EC}" sibTransId="{43C613D2-428A-4BA0-AFDD-97C6879AE2DA}"/>
    <dgm:cxn modelId="{EEEE90B2-8BBB-48C4-AD64-DAE757FE8616}" type="presOf" srcId="{565A0FF9-E235-42B4-82BF-C40111D7C1DC}" destId="{39795A52-2883-49D8-B2C7-86F0A99A8F95}" srcOrd="0" destOrd="0" presId="urn:microsoft.com/office/officeart/2005/8/layout/radial5"/>
    <dgm:cxn modelId="{CB05AEFA-64F8-4337-8457-F19B611FAF2D}" srcId="{E6185CE8-C6B4-400D-9418-77CCF0DF4E64}" destId="{42AFC0DB-F545-4E81-A7D9-BBE5CE6D06D9}" srcOrd="5" destOrd="0" parTransId="{B8FC59FF-01F1-42D1-B3D9-D715A7FCAE3D}" sibTransId="{6885DA1F-E1DE-429E-9D2E-FC7AE9F780AC}"/>
    <dgm:cxn modelId="{51E0CB53-316C-4CC1-9FCE-1FD255964228}" type="presOf" srcId="{8F94CE16-9A20-475B-A922-48190DD55CCD}" destId="{92188049-CFC7-41F8-9B71-F4F8D893F23D}" srcOrd="0" destOrd="0" presId="urn:microsoft.com/office/officeart/2005/8/layout/radial5"/>
    <dgm:cxn modelId="{96097D7E-C1DF-4E31-A59E-C9CAEE216C8A}" type="presOf" srcId="{FF17634F-5E68-4975-91D6-2602AB6A83F7}" destId="{6D53AC02-3F72-4118-9AAB-55D621A8E3A0}" srcOrd="0" destOrd="0" presId="urn:microsoft.com/office/officeart/2005/8/layout/radial5"/>
    <dgm:cxn modelId="{CE584986-7B2A-486A-9D09-D432CFC6508B}" type="presOf" srcId="{4E4DF306-8C34-4EA5-A198-1094AB4A51D3}" destId="{84F602E6-0A03-431A-B3E7-96324E612CAA}" srcOrd="0" destOrd="0" presId="urn:microsoft.com/office/officeart/2005/8/layout/radial5"/>
    <dgm:cxn modelId="{C6B06C3A-74B5-475B-9F67-9FACF58D1F0D}" type="presOf" srcId="{B8FC59FF-01F1-42D1-B3D9-D715A7FCAE3D}" destId="{E44B8DFE-0B49-4134-A32D-4CD9F8F77971}" srcOrd="1" destOrd="0" presId="urn:microsoft.com/office/officeart/2005/8/layout/radial5"/>
    <dgm:cxn modelId="{DAE62FD2-045D-41D5-AEDC-A5E08A13187B}" type="presOf" srcId="{958E5779-80AA-4E66-A384-7240BAA7DC1F}" destId="{D01DCBE6-C3E2-4C54-BFBB-F33C980BD601}" srcOrd="1" destOrd="0" presId="urn:microsoft.com/office/officeart/2005/8/layout/radial5"/>
    <dgm:cxn modelId="{80BB2301-6650-4769-B7EA-240040535326}" srcId="{E6185CE8-C6B4-400D-9418-77CCF0DF4E64}" destId="{025B8946-5103-4DC6-B164-8DAA1F832888}" srcOrd="10" destOrd="0" parTransId="{71FC22AD-9C0A-4247-978B-55156560C66F}" sibTransId="{F9618B76-D14A-45D8-B890-1EDAB8199FEE}"/>
    <dgm:cxn modelId="{29BE2274-5310-43F7-BE9D-EA89B3A834F8}" type="presOf" srcId="{80620FDE-C4EF-4E4E-8174-DA6E91D56851}" destId="{51771689-72B6-4C72-A3AF-C71E439EDBA4}" srcOrd="1" destOrd="0" presId="urn:microsoft.com/office/officeart/2005/8/layout/radial5"/>
    <dgm:cxn modelId="{3A7FEEC0-FF87-4AB9-AAC2-9A52700F0EA4}" type="presOf" srcId="{0517801E-FFB5-4E6A-91FD-2D88C19634AD}" destId="{63960073-03EA-4BC2-8335-DF3B829C3CCB}" srcOrd="0" destOrd="0" presId="urn:microsoft.com/office/officeart/2005/8/layout/radial5"/>
    <dgm:cxn modelId="{1C2863C5-0DA6-460F-85C0-277EECFCC601}" type="presOf" srcId="{025B8946-5103-4DC6-B164-8DAA1F832888}" destId="{8C3A120C-3A50-4080-9E32-61F314E14F13}" srcOrd="0" destOrd="0" presId="urn:microsoft.com/office/officeart/2005/8/layout/radial5"/>
    <dgm:cxn modelId="{BB5CB317-4EF2-405F-B982-F32D6DB3DE99}" type="presOf" srcId="{F8533E43-C847-47FD-9A9F-1B282033DAEA}" destId="{80C825D3-A709-4EFB-891A-4B15444A0A95}" srcOrd="0" destOrd="0" presId="urn:microsoft.com/office/officeart/2005/8/layout/radial5"/>
    <dgm:cxn modelId="{818D135F-0CD0-480B-A920-3802BA61FDE3}" type="presOf" srcId="{80620FDE-C4EF-4E4E-8174-DA6E91D56851}" destId="{064609E5-7B05-4271-A163-5D79CA231A5C}" srcOrd="0" destOrd="0" presId="urn:microsoft.com/office/officeart/2005/8/layout/radial5"/>
    <dgm:cxn modelId="{AEE3F2A7-3B41-4405-B00E-B0B8F28274EE}" srcId="{0517801E-FFB5-4E6A-91FD-2D88C19634AD}" destId="{E6185CE8-C6B4-400D-9418-77CCF0DF4E64}" srcOrd="0" destOrd="0" parTransId="{801439BE-20CA-453C-AC4F-1EDD4BC66F86}" sibTransId="{D4A95836-FBB6-4769-91BC-DA63EE272ECE}"/>
    <dgm:cxn modelId="{28946EA2-CEC0-400E-A38A-31371E632EF2}" srcId="{E6185CE8-C6B4-400D-9418-77CCF0DF4E64}" destId="{403D89E4-9C9E-454C-AEDF-7C588E70C5C2}" srcOrd="4" destOrd="0" parTransId="{4E4DF306-8C34-4EA5-A198-1094AB4A51D3}" sibTransId="{E0AFABD0-7EFA-4C3C-9115-E3087DC141F6}"/>
    <dgm:cxn modelId="{2A8ABD1C-6184-473E-8C58-C1D35D4E8222}" type="presOf" srcId="{4E4DF306-8C34-4EA5-A198-1094AB4A51D3}" destId="{F6C6DF02-3332-41D8-A9E8-6F66E6601EC5}" srcOrd="1" destOrd="0" presId="urn:microsoft.com/office/officeart/2005/8/layout/radial5"/>
    <dgm:cxn modelId="{A221E869-E08D-4886-9105-10C1BA961218}" type="presParOf" srcId="{63960073-03EA-4BC2-8335-DF3B829C3CCB}" destId="{DAEFAF4D-D72F-459C-B246-570081EBC546}" srcOrd="0" destOrd="0" presId="urn:microsoft.com/office/officeart/2005/8/layout/radial5"/>
    <dgm:cxn modelId="{C7973D75-5709-4A47-866D-9E24B5DB11D1}" type="presParOf" srcId="{63960073-03EA-4BC2-8335-DF3B829C3CCB}" destId="{2393FE52-1B72-4B2F-A5D6-9185E8DC7577}" srcOrd="1" destOrd="0" presId="urn:microsoft.com/office/officeart/2005/8/layout/radial5"/>
    <dgm:cxn modelId="{6F295E27-C71F-4F55-9AF2-A24F0E3E8478}" type="presParOf" srcId="{2393FE52-1B72-4B2F-A5D6-9185E8DC7577}" destId="{334BF685-5A72-4876-B7CB-DD0DCE9AA3BC}" srcOrd="0" destOrd="0" presId="urn:microsoft.com/office/officeart/2005/8/layout/radial5"/>
    <dgm:cxn modelId="{3C409914-6A74-418B-9F04-22BF3F3259C6}" type="presParOf" srcId="{63960073-03EA-4BC2-8335-DF3B829C3CCB}" destId="{9B8AC6C9-2469-4E75-9296-FB7239BD6C3E}" srcOrd="2" destOrd="0" presId="urn:microsoft.com/office/officeart/2005/8/layout/radial5"/>
    <dgm:cxn modelId="{110BF2CF-3EE7-4D0D-9EB3-8F60B46DD11A}" type="presParOf" srcId="{63960073-03EA-4BC2-8335-DF3B829C3CCB}" destId="{80C825D3-A709-4EFB-891A-4B15444A0A95}" srcOrd="3" destOrd="0" presId="urn:microsoft.com/office/officeart/2005/8/layout/radial5"/>
    <dgm:cxn modelId="{430026FA-F4BD-4DAB-9DD3-38FF1608B959}" type="presParOf" srcId="{80C825D3-A709-4EFB-891A-4B15444A0A95}" destId="{D8480895-7C02-42B5-9C83-555F1119BB28}" srcOrd="0" destOrd="0" presId="urn:microsoft.com/office/officeart/2005/8/layout/radial5"/>
    <dgm:cxn modelId="{DFAC91F0-5BBE-4169-AB93-84727AE4FB57}" type="presParOf" srcId="{63960073-03EA-4BC2-8335-DF3B829C3CCB}" destId="{39795A52-2883-49D8-B2C7-86F0A99A8F95}" srcOrd="4" destOrd="0" presId="urn:microsoft.com/office/officeart/2005/8/layout/radial5"/>
    <dgm:cxn modelId="{57789D71-DE5C-4916-A633-A858C32323DC}" type="presParOf" srcId="{63960073-03EA-4BC2-8335-DF3B829C3CCB}" destId="{92188049-CFC7-41F8-9B71-F4F8D893F23D}" srcOrd="5" destOrd="0" presId="urn:microsoft.com/office/officeart/2005/8/layout/radial5"/>
    <dgm:cxn modelId="{203FDA18-11DF-4099-8BB8-D31C14A6D71E}" type="presParOf" srcId="{92188049-CFC7-41F8-9B71-F4F8D893F23D}" destId="{3642AC3F-3D72-4E61-BDE5-3E2AAE442FD0}" srcOrd="0" destOrd="0" presId="urn:microsoft.com/office/officeart/2005/8/layout/radial5"/>
    <dgm:cxn modelId="{A8425B15-8F8D-4D00-A7C7-6CD1827EBD98}" type="presParOf" srcId="{63960073-03EA-4BC2-8335-DF3B829C3CCB}" destId="{43E50685-047F-46AF-8E05-2B5204E36E2E}" srcOrd="6" destOrd="0" presId="urn:microsoft.com/office/officeart/2005/8/layout/radial5"/>
    <dgm:cxn modelId="{DA4B7DAB-59C2-4DE7-A389-63C65C472701}" type="presParOf" srcId="{63960073-03EA-4BC2-8335-DF3B829C3CCB}" destId="{0F0BE924-AC13-422A-BD4D-A601AB084D40}" srcOrd="7" destOrd="0" presId="urn:microsoft.com/office/officeart/2005/8/layout/radial5"/>
    <dgm:cxn modelId="{6898DD7F-0814-4FA8-A11A-BB7A9341B394}" type="presParOf" srcId="{0F0BE924-AC13-422A-BD4D-A601AB084D40}" destId="{C857F600-902A-4A2B-8C8C-0F04B1E21FDE}" srcOrd="0" destOrd="0" presId="urn:microsoft.com/office/officeart/2005/8/layout/radial5"/>
    <dgm:cxn modelId="{3C82A6C7-1AC4-42A0-AF77-FF6E6CC66415}" type="presParOf" srcId="{63960073-03EA-4BC2-8335-DF3B829C3CCB}" destId="{34CEFAB5-6F15-4706-AF91-F91CF986CCA9}" srcOrd="8" destOrd="0" presId="urn:microsoft.com/office/officeart/2005/8/layout/radial5"/>
    <dgm:cxn modelId="{D95DB051-3D44-45C4-B064-7BFBBA123AAB}" type="presParOf" srcId="{63960073-03EA-4BC2-8335-DF3B829C3CCB}" destId="{84F602E6-0A03-431A-B3E7-96324E612CAA}" srcOrd="9" destOrd="0" presId="urn:microsoft.com/office/officeart/2005/8/layout/radial5"/>
    <dgm:cxn modelId="{A7860FF3-83C0-4CDC-A20D-D2CAF296D499}" type="presParOf" srcId="{84F602E6-0A03-431A-B3E7-96324E612CAA}" destId="{F6C6DF02-3332-41D8-A9E8-6F66E6601EC5}" srcOrd="0" destOrd="0" presId="urn:microsoft.com/office/officeart/2005/8/layout/radial5"/>
    <dgm:cxn modelId="{87393DBD-86E0-4AEF-AA3C-C007B67B5BDB}" type="presParOf" srcId="{63960073-03EA-4BC2-8335-DF3B829C3CCB}" destId="{EE4CD152-31D3-4C48-8098-61AFAE951600}" srcOrd="10" destOrd="0" presId="urn:microsoft.com/office/officeart/2005/8/layout/radial5"/>
    <dgm:cxn modelId="{5C439DA3-CD87-4463-A2EA-83A9D2B73B6D}" type="presParOf" srcId="{63960073-03EA-4BC2-8335-DF3B829C3CCB}" destId="{59697765-AD68-43F5-8910-1146F2EB5FA5}" srcOrd="11" destOrd="0" presId="urn:microsoft.com/office/officeart/2005/8/layout/radial5"/>
    <dgm:cxn modelId="{994A1427-8C60-4764-825D-274EEAE7A8BC}" type="presParOf" srcId="{59697765-AD68-43F5-8910-1146F2EB5FA5}" destId="{E44B8DFE-0B49-4134-A32D-4CD9F8F77971}" srcOrd="0" destOrd="0" presId="urn:microsoft.com/office/officeart/2005/8/layout/radial5"/>
    <dgm:cxn modelId="{DBCCCF5D-4C9A-46F2-A6C8-9159C7D0953A}" type="presParOf" srcId="{63960073-03EA-4BC2-8335-DF3B829C3CCB}" destId="{20A63FDD-FB5C-4754-8E56-A3E9B7D1E5D7}" srcOrd="12" destOrd="0" presId="urn:microsoft.com/office/officeart/2005/8/layout/radial5"/>
    <dgm:cxn modelId="{EB29B93D-CA0E-428F-8834-4845401D35B5}" type="presParOf" srcId="{63960073-03EA-4BC2-8335-DF3B829C3CCB}" destId="{F59AC7B3-1897-4CFC-91A5-7611744659A3}" srcOrd="13" destOrd="0" presId="urn:microsoft.com/office/officeart/2005/8/layout/radial5"/>
    <dgm:cxn modelId="{DDDDBF8E-F3F8-4851-B1C4-4DF131F2DDD5}" type="presParOf" srcId="{F59AC7B3-1897-4CFC-91A5-7611744659A3}" destId="{66C624C0-37B8-45A3-BE1B-3A85F09FA951}" srcOrd="0" destOrd="0" presId="urn:microsoft.com/office/officeart/2005/8/layout/radial5"/>
    <dgm:cxn modelId="{BCC70E18-AFAA-4F44-BA75-B2A53AF80A55}" type="presParOf" srcId="{63960073-03EA-4BC2-8335-DF3B829C3CCB}" destId="{C55D7540-1158-475B-8A89-6DAD76555470}" srcOrd="14" destOrd="0" presId="urn:microsoft.com/office/officeart/2005/8/layout/radial5"/>
    <dgm:cxn modelId="{A4AF68A8-641C-46A2-A553-3D4F7C77106C}" type="presParOf" srcId="{63960073-03EA-4BC2-8335-DF3B829C3CCB}" destId="{2A2BC72E-D8BF-4671-94D4-964C9347E9E4}" srcOrd="15" destOrd="0" presId="urn:microsoft.com/office/officeart/2005/8/layout/radial5"/>
    <dgm:cxn modelId="{2747188E-236D-4B6D-BB08-1E76B070CC91}" type="presParOf" srcId="{2A2BC72E-D8BF-4671-94D4-964C9347E9E4}" destId="{D01DCBE6-C3E2-4C54-BFBB-F33C980BD601}" srcOrd="0" destOrd="0" presId="urn:microsoft.com/office/officeart/2005/8/layout/radial5"/>
    <dgm:cxn modelId="{13569789-6BC9-4D75-9638-F8F60BFD5D35}" type="presParOf" srcId="{63960073-03EA-4BC2-8335-DF3B829C3CCB}" destId="{6D53AC02-3F72-4118-9AAB-55D621A8E3A0}" srcOrd="16" destOrd="0" presId="urn:microsoft.com/office/officeart/2005/8/layout/radial5"/>
    <dgm:cxn modelId="{3A575FB5-BD69-49DB-9C02-45F60C00C19E}" type="presParOf" srcId="{63960073-03EA-4BC2-8335-DF3B829C3CCB}" destId="{258751FA-5DDA-4A02-A95F-3F33D82E4A80}" srcOrd="17" destOrd="0" presId="urn:microsoft.com/office/officeart/2005/8/layout/radial5"/>
    <dgm:cxn modelId="{75065BD9-9962-40E8-9965-28571A6AECC1}" type="presParOf" srcId="{258751FA-5DDA-4A02-A95F-3F33D82E4A80}" destId="{DF842BC6-10EA-47EC-8EA2-89CB9366B9FA}" srcOrd="0" destOrd="0" presId="urn:microsoft.com/office/officeart/2005/8/layout/radial5"/>
    <dgm:cxn modelId="{2918370E-D41E-42D9-885A-1CF13634E6C3}" type="presParOf" srcId="{63960073-03EA-4BC2-8335-DF3B829C3CCB}" destId="{E5C43549-BBD9-4F8E-9043-B94B24BCEF69}" srcOrd="18" destOrd="0" presId="urn:microsoft.com/office/officeart/2005/8/layout/radial5"/>
    <dgm:cxn modelId="{0A7A165A-1B1E-4BB4-B16A-19E23613DF9C}" type="presParOf" srcId="{63960073-03EA-4BC2-8335-DF3B829C3CCB}" destId="{064609E5-7B05-4271-A163-5D79CA231A5C}" srcOrd="19" destOrd="0" presId="urn:microsoft.com/office/officeart/2005/8/layout/radial5"/>
    <dgm:cxn modelId="{CE382D2C-D39E-4235-9798-13F0CDD41E00}" type="presParOf" srcId="{064609E5-7B05-4271-A163-5D79CA231A5C}" destId="{51771689-72B6-4C72-A3AF-C71E439EDBA4}" srcOrd="0" destOrd="0" presId="urn:microsoft.com/office/officeart/2005/8/layout/radial5"/>
    <dgm:cxn modelId="{DA8F27D4-4D7C-448C-B8C9-6B8AC0BFC4B7}" type="presParOf" srcId="{63960073-03EA-4BC2-8335-DF3B829C3CCB}" destId="{39A5E3EC-CAD0-43B1-A01C-854C4F5AF631}" srcOrd="20" destOrd="0" presId="urn:microsoft.com/office/officeart/2005/8/layout/radial5"/>
    <dgm:cxn modelId="{BBC959D7-E87C-4EB0-A8D1-0D9F1D4C203A}" type="presParOf" srcId="{63960073-03EA-4BC2-8335-DF3B829C3CCB}" destId="{92F426F5-96BA-444C-8C65-D44A6050D1C2}" srcOrd="21" destOrd="0" presId="urn:microsoft.com/office/officeart/2005/8/layout/radial5"/>
    <dgm:cxn modelId="{A0D42883-2965-4F39-A6C1-1F0086E30D95}" type="presParOf" srcId="{92F426F5-96BA-444C-8C65-D44A6050D1C2}" destId="{10EE00F1-E486-4B08-8E70-25EE6E7B015E}" srcOrd="0" destOrd="0" presId="urn:microsoft.com/office/officeart/2005/8/layout/radial5"/>
    <dgm:cxn modelId="{7C97487D-61BC-4399-BB55-3C06E6DB6853}" type="presParOf" srcId="{63960073-03EA-4BC2-8335-DF3B829C3CCB}" destId="{8C3A120C-3A50-4080-9E32-61F314E14F13}" srcOrd="2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670"/>
            <a:ext cx="3004820" cy="461010"/>
          </a:xfrm>
          <a:prstGeom prst="rect">
            <a:avLst/>
          </a:prstGeom>
        </p:spPr>
        <p:txBody>
          <a:bodyPr vert="horz" lIns="92309" tIns="46154" rIns="92309" bIns="46154"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8C8D045D-9A66-44E7-900A-FC6D0BD4E54A}" type="datetime8">
              <a:rPr lang="en-US" smtClean="0">
                <a:latin typeface="Segoe UI" pitchFamily="34" charset="0"/>
              </a:rPr>
              <a:t>5/6/2015 3:05 PM</a:t>
            </a:fld>
            <a:endParaRPr lang="en-US" dirty="0">
              <a:latin typeface="Segoe UI" pitchFamily="34" charset="0"/>
            </a:endParaRPr>
          </a:p>
        </p:txBody>
      </p:sp>
      <p:sp>
        <p:nvSpPr>
          <p:cNvPr id="8" name="Footer Placeholder 7"/>
          <p:cNvSpPr>
            <a:spLocks noGrp="1"/>
          </p:cNvSpPr>
          <p:nvPr>
            <p:ph type="ftr" sz="quarter" idx="2"/>
          </p:nvPr>
        </p:nvSpPr>
        <p:spPr>
          <a:xfrm>
            <a:off x="0" y="8757590"/>
            <a:ext cx="5859399" cy="335204"/>
          </a:xfrm>
          <a:prstGeom prst="rect">
            <a:avLst/>
          </a:prstGeom>
        </p:spPr>
        <p:txBody>
          <a:bodyPr vert="horz" lIns="92309" tIns="46154" rIns="92309" bIns="46154" rtlCol="0" anchor="b"/>
          <a:lstStyle>
            <a:lvl1pPr algn="l">
              <a:defRPr sz="1200"/>
            </a:lvl1pPr>
          </a:lstStyle>
          <a:p>
            <a:pPr marL="402248" defTabSz="922783"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47842" y="8757590"/>
            <a:ext cx="1084753" cy="461010"/>
          </a:xfrm>
          <a:prstGeom prst="rect">
            <a:avLst/>
          </a:prstGeom>
        </p:spPr>
        <p:txBody>
          <a:bodyPr vert="horz" lIns="92309" tIns="46154" rIns="92309" bIns="46154"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93700" y="692150"/>
            <a:ext cx="6146800" cy="3457575"/>
          </a:xfrm>
          <a:prstGeom prst="rect">
            <a:avLst/>
          </a:prstGeom>
          <a:noFill/>
          <a:ln w="12700">
            <a:solidFill>
              <a:prstClr val="black"/>
            </a:solidFill>
          </a:ln>
        </p:spPr>
        <p:txBody>
          <a:bodyPr vert="horz" lIns="92309" tIns="46154" rIns="92309" bIns="46154" rtlCol="0" anchor="ctr"/>
          <a:lstStyle/>
          <a:p>
            <a:endParaRPr lang="en-US" dirty="0"/>
          </a:p>
        </p:txBody>
      </p:sp>
      <p:sp>
        <p:nvSpPr>
          <p:cNvPr id="10" name="Footer Placeholder 9"/>
          <p:cNvSpPr>
            <a:spLocks noGrp="1"/>
          </p:cNvSpPr>
          <p:nvPr>
            <p:ph type="ftr" sz="quarter" idx="4"/>
          </p:nvPr>
        </p:nvSpPr>
        <p:spPr>
          <a:xfrm>
            <a:off x="0" y="8759190"/>
            <a:ext cx="5986526" cy="358930"/>
          </a:xfrm>
          <a:prstGeom prst="rect">
            <a:avLst/>
          </a:prstGeom>
        </p:spPr>
        <p:txBody>
          <a:bodyPr vert="horz" lIns="92309" tIns="46154" rIns="92309" bIns="46154" rtlCol="0" anchor="b"/>
          <a:lstStyle>
            <a:lvl1pPr marL="576929" indent="0" algn="l">
              <a:defRPr sz="1200"/>
            </a:lvl1pPr>
          </a:lstStyle>
          <a:p>
            <a:pPr defTabSz="92278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atin typeface="Segoe UI" pitchFamily="34" charset="0"/>
              </a:defRPr>
            </a:lvl1pPr>
          </a:lstStyle>
          <a:p>
            <a:fld id="{38EEC551-8CDA-4EB6-89BB-2A86C9F091C8}" type="datetime8">
              <a:rPr lang="en-US" smtClean="0"/>
              <a:t>5/6/2015 3:05 PM</a:t>
            </a:fld>
            <a:endParaRPr lang="en-US" dirty="0"/>
          </a:p>
        </p:txBody>
      </p:sp>
      <p:sp>
        <p:nvSpPr>
          <p:cNvPr id="12" name="Notes Placeholder 11"/>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74969" y="8757590"/>
            <a:ext cx="957626" cy="461010"/>
          </a:xfrm>
          <a:prstGeom prst="rect">
            <a:avLst/>
          </a:prstGeom>
        </p:spPr>
        <p:txBody>
          <a:bodyPr vert="horz" lIns="92309" tIns="46154" rIns="92309" bIns="46154"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227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5/6/2015 3:05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16535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27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5/6/2015 3:05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51881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3:05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6512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04820" cy="46101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pPr/>
              <a:t>5/6/2015 3:05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227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98413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27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5/6/2015 3:05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09321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27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5/6/2015 3:05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24211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27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5/6/2015 3:05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729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2278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3:05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24304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MBS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E188438-B18D-4F65-9A90-44A59E7F10BB}"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48693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3:05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13207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3:05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28628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27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5/6/2015 3:05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45087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10.emf"/></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03415748"/>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85064011"/>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766389411"/>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42328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79449"/>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419342"/>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695675"/>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8562827"/>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6286104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1181696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458876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138071"/>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41439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27480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167961"/>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9226430"/>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5440407"/>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7562711"/>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1131421"/>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20476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5862803"/>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2126751"/>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80135191"/>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48655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748146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115477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28348241"/>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98588594"/>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67056351"/>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0593201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63456435"/>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6129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435199"/>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863451"/>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960205"/>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1099970"/>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75720044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8436674"/>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856678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7855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alkin No ti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
            <a:ext cx="12435840" cy="6995160"/>
          </a:xfrm>
          <a:prstGeom prst="rect">
            <a:avLst/>
          </a:prstGeom>
        </p:spPr>
      </p:pic>
      <p:sp>
        <p:nvSpPr>
          <p:cNvPr id="5" name="Rectangle 4"/>
          <p:cNvSpPr/>
          <p:nvPr userDrawn="1"/>
        </p:nvSpPr>
        <p:spPr bwMode="white">
          <a:xfrm>
            <a:off x="0" y="4868864"/>
            <a:ext cx="12435840" cy="212629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457580" y="5210209"/>
            <a:ext cx="9147067" cy="755906"/>
          </a:xfrm>
          <a:prstGeom prst="rect">
            <a:avLst/>
          </a:prstGeom>
        </p:spPr>
      </p:pic>
      <p:pic>
        <p:nvPicPr>
          <p:cNvPr id="11" name="Picture 10"/>
          <p:cNvPicPr>
            <a:picLocks noChangeAspect="1"/>
          </p:cNvPicPr>
          <p:nvPr userDrawn="1"/>
        </p:nvPicPr>
        <p:blipFill>
          <a:blip r:embed="rId4"/>
          <a:stretch>
            <a:fillRect/>
          </a:stretch>
        </p:blipFill>
        <p:spPr>
          <a:xfrm>
            <a:off x="457580" y="479425"/>
            <a:ext cx="1280160" cy="274492"/>
          </a:xfrm>
          <a:prstGeom prst="rect">
            <a:avLst/>
          </a:prstGeom>
        </p:spPr>
      </p:pic>
      <p:sp>
        <p:nvSpPr>
          <p:cNvPr id="4" name="TextBox 3"/>
          <p:cNvSpPr txBox="1"/>
          <p:nvPr userDrawn="1"/>
        </p:nvSpPr>
        <p:spPr>
          <a:xfrm>
            <a:off x="274702" y="6011655"/>
            <a:ext cx="11887200" cy="685972"/>
          </a:xfrm>
          <a:prstGeom prst="rect">
            <a:avLst/>
          </a:prstGeom>
        </p:spPr>
        <p:txBody>
          <a:bodyPr vert="horz" wrap="square" lIns="146304" tIns="109728" rIns="146304" bIns="109728" rtlCol="0" anchor="b" anchorCtr="0">
            <a:noAutofit/>
          </a:bodyPr>
          <a:lstStyle>
            <a:lvl1pPr marR="0" lvl="0" indent="0" fontAlgn="auto">
              <a:lnSpc>
                <a:spcPct val="90000"/>
              </a:lnSpc>
              <a:spcBef>
                <a:spcPts val="0"/>
              </a:spcBef>
              <a:spcAft>
                <a:spcPts val="0"/>
              </a:spcAft>
              <a:buClrTx/>
              <a:buSzPct val="90000"/>
              <a:buFont typeface="Arial" pitchFamily="34" charset="0"/>
              <a:buNone/>
              <a:tabLst/>
              <a:defRPr sz="2400" spc="0" baseline="0">
                <a:gradFill>
                  <a:gsLst>
                    <a:gs pos="84066">
                      <a:srgbClr val="FFFFFF"/>
                    </a:gs>
                    <a:gs pos="57576">
                      <a:srgbClr val="FFFFFF"/>
                    </a:gs>
                  </a:gsLst>
                  <a:lin ang="5400000" scaled="0"/>
                </a:gradFill>
              </a:defRPr>
            </a:lvl1pPr>
            <a:lvl2pPr marL="584200" marR="0" indent="-241300" fontAlgn="auto">
              <a:lnSpc>
                <a:spcPct val="90000"/>
              </a:lnSpc>
              <a:spcBef>
                <a:spcPct val="20000"/>
              </a:spcBef>
              <a:spcAft>
                <a:spcPts val="0"/>
              </a:spcAft>
              <a:buClrTx/>
              <a:buSzPct val="90000"/>
              <a:buFont typeface="Arial" pitchFamily="34" charset="0"/>
              <a:buChar char="•"/>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defRPr/>
            </a:pPr>
            <a:r>
              <a:rPr kumimoji="0" lang="en-US" sz="2400" b="0" i="0" u="none" strike="noStrike" kern="1200" cap="none" spc="0" normalizeH="0" baseline="0" noProof="0" dirty="0" smtClean="0">
                <a:ln>
                  <a:noFill/>
                </a:ln>
                <a:gradFill>
                  <a:gsLst>
                    <a:gs pos="84066">
                      <a:srgbClr val="FFFFFF"/>
                    </a:gs>
                    <a:gs pos="57576">
                      <a:srgbClr val="FFFFFF"/>
                    </a:gs>
                  </a:gsLst>
                  <a:lin ang="5400000" scaled="0"/>
                </a:gradFill>
                <a:effectLst/>
                <a:uLnTx/>
                <a:uFillTx/>
                <a:latin typeface="Segoe UI"/>
                <a:ea typeface="+mn-ea"/>
                <a:cs typeface="+mn-cs"/>
              </a:rPr>
              <a:t>March 16–19, 2015 | Atlanta, Georgia | GWCC Georgia World Congress Center</a:t>
            </a:r>
          </a:p>
        </p:txBody>
      </p:sp>
    </p:spTree>
    <p:extLst>
      <p:ext uri="{BB962C8B-B14F-4D97-AF65-F5344CB8AC3E}">
        <p14:creationId xmlns:p14="http://schemas.microsoft.com/office/powerpoint/2010/main" val="394724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
            <a:ext cx="12435840" cy="6995160"/>
          </a:xfrm>
          <a:prstGeom prst="rect">
            <a:avLst/>
          </a:prstGeom>
        </p:spPr>
      </p:pic>
      <p:sp>
        <p:nvSpPr>
          <p:cNvPr id="2" name="Rectangle 1"/>
          <p:cNvSpPr/>
          <p:nvPr userDrawn="1"/>
        </p:nvSpPr>
        <p:spPr bwMode="white">
          <a:xfrm>
            <a:off x="274638" y="2119163"/>
            <a:ext cx="6400800" cy="366409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bwMode="auto">
          <a:xfrm>
            <a:off x="274702" y="2119178"/>
            <a:ext cx="6402388" cy="1828800"/>
          </a:xfrm>
          <a:noFill/>
        </p:spPr>
        <p:txBody>
          <a:bodyPr lIns="146304" tIns="91440" rIns="146304" bIns="91440" anchor="t" anchorCtr="0"/>
          <a:lstStyle>
            <a:lvl1pPr>
              <a:defRPr sz="5400" spc="-100" baseline="0">
                <a:gradFill>
                  <a:gsLst>
                    <a:gs pos="57576">
                      <a:srgbClr val="FFFFFF"/>
                    </a:gs>
                    <a:gs pos="35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73050" y="3954463"/>
            <a:ext cx="6402388" cy="1828800"/>
          </a:xfrm>
        </p:spPr>
        <p:txBody>
          <a:bodyPr tIns="109728" bIns="109728">
            <a:noAutofit/>
          </a:bodyPr>
          <a:lstStyle>
            <a:lvl1pPr marL="0" indent="0">
              <a:spcBef>
                <a:spcPts val="0"/>
              </a:spcBef>
              <a:buNone/>
              <a:defRPr sz="3200">
                <a:gradFill>
                  <a:gsLst>
                    <a:gs pos="57576">
                      <a:srgbClr val="FFFFFF"/>
                    </a:gs>
                    <a:gs pos="35000">
                      <a:srgbClr val="FFFFFF"/>
                    </a:gs>
                  </a:gsLst>
                  <a:lin ang="5400000" scaled="0"/>
                </a:gradFill>
              </a:defRPr>
            </a:lvl1pPr>
          </a:lstStyle>
          <a:p>
            <a:pPr lvl="0"/>
            <a:r>
              <a:rPr lang="en-US" dirty="0" smtClean="0"/>
              <a:t>Speaker Name</a:t>
            </a:r>
          </a:p>
        </p:txBody>
      </p:sp>
      <p:pic>
        <p:nvPicPr>
          <p:cNvPr id="10" name="Picture 9"/>
          <p:cNvPicPr>
            <a:picLocks noChangeAspect="1"/>
          </p:cNvPicPr>
          <p:nvPr userDrawn="1"/>
        </p:nvPicPr>
        <p:blipFill>
          <a:blip r:embed="rId3"/>
          <a:stretch>
            <a:fillRect/>
          </a:stretch>
        </p:blipFill>
        <p:spPr>
          <a:xfrm>
            <a:off x="457580" y="479425"/>
            <a:ext cx="1280160" cy="274492"/>
          </a:xfrm>
          <a:prstGeom prst="rect">
            <a:avLst/>
          </a:prstGeom>
        </p:spPr>
      </p:pic>
      <p:sp>
        <p:nvSpPr>
          <p:cNvPr id="5" name="Text Placeholder 4"/>
          <p:cNvSpPr>
            <a:spLocks noGrp="1"/>
          </p:cNvSpPr>
          <p:nvPr>
            <p:ph type="body" sz="quarter" idx="15" hasCustomPrompt="1"/>
          </p:nvPr>
        </p:nvSpPr>
        <p:spPr>
          <a:xfrm>
            <a:off x="3932238" y="5210798"/>
            <a:ext cx="2743200" cy="572464"/>
          </a:xfrm>
        </p:spPr>
        <p:txBody>
          <a:bodyPr lIns="182880" tIns="146304" rIns="182880" bIns="146304" anchor="b"/>
          <a:lstStyle>
            <a:lvl1pPr marL="0" indent="0" algn="r">
              <a:buNone/>
              <a:defRPr sz="2000">
                <a:gradFill>
                  <a:gsLst>
                    <a:gs pos="0">
                      <a:srgbClr val="FFFFFF"/>
                    </a:gs>
                    <a:gs pos="100000">
                      <a:srgbClr val="FFFFFF"/>
                    </a:gs>
                  </a:gsLst>
                  <a:lin ang="5400000" scaled="0"/>
                </a:gradFill>
                <a:latin typeface="+mn-lt"/>
              </a:defRPr>
            </a:lvl1pPr>
            <a:lvl2pPr marL="342900" indent="0">
              <a:buNone/>
              <a:defRPr/>
            </a:lvl2pPr>
            <a:lvl3pPr marL="571500" indent="0">
              <a:buNone/>
              <a:defRPr/>
            </a:lvl3pPr>
            <a:lvl4pPr marL="800100" indent="0">
              <a:buNone/>
              <a:defRPr/>
            </a:lvl4pPr>
            <a:lvl5pPr marL="1028700" indent="0">
              <a:buNone/>
              <a:defRPr/>
            </a:lvl5pPr>
          </a:lstStyle>
          <a:p>
            <a:pPr lvl="0"/>
            <a:r>
              <a:rPr lang="en-US" dirty="0" smtClean="0"/>
              <a:t>#hashtag</a:t>
            </a:r>
            <a:endParaRPr lang="en-US" dirty="0"/>
          </a:p>
        </p:txBody>
      </p:sp>
      <p:sp>
        <p:nvSpPr>
          <p:cNvPr id="8" name="Text Placeholder 4"/>
          <p:cNvSpPr>
            <a:spLocks noGrp="1"/>
          </p:cNvSpPr>
          <p:nvPr>
            <p:ph type="body" sz="quarter" idx="16" hasCustomPrompt="1"/>
          </p:nvPr>
        </p:nvSpPr>
        <p:spPr>
          <a:xfrm>
            <a:off x="9418638" y="305775"/>
            <a:ext cx="2743200" cy="572464"/>
          </a:xfrm>
        </p:spPr>
        <p:txBody>
          <a:bodyPr lIns="182880" tIns="146304" rIns="182880" bIns="146304" anchor="t"/>
          <a:lstStyle>
            <a:lvl1pPr marL="0" indent="0" algn="r">
              <a:buNone/>
              <a:defRPr sz="2000">
                <a:gradFill>
                  <a:gsLst>
                    <a:gs pos="100000">
                      <a:srgbClr val="333333"/>
                    </a:gs>
                    <a:gs pos="0">
                      <a:srgbClr val="333333"/>
                    </a:gs>
                  </a:gsLst>
                  <a:lin ang="5400000" scaled="0"/>
                </a:gradFill>
                <a:latin typeface="+mn-lt"/>
              </a:defRPr>
            </a:lvl1pPr>
            <a:lvl2pPr marL="342900" indent="0">
              <a:buNone/>
              <a:defRPr/>
            </a:lvl2pPr>
            <a:lvl3pPr marL="571500" indent="0">
              <a:buNone/>
              <a:defRPr/>
            </a:lvl3pPr>
            <a:lvl4pPr marL="800100" indent="0">
              <a:buNone/>
              <a:defRPr/>
            </a:lvl4pPr>
            <a:lvl5pPr marL="1028700" indent="0">
              <a:buNone/>
              <a:defRPr/>
            </a:lvl5pPr>
          </a:lstStyle>
          <a:p>
            <a:pPr lvl="0"/>
            <a:r>
              <a:rPr lang="en-US" dirty="0" smtClean="0"/>
              <a:t>Session code</a:t>
            </a:r>
            <a:endParaRPr lang="en-US" dirty="0"/>
          </a:p>
        </p:txBody>
      </p:sp>
    </p:spTree>
    <p:extLst>
      <p:ext uri="{BB962C8B-B14F-4D97-AF65-F5344CB8AC3E}">
        <p14:creationId xmlns:p14="http://schemas.microsoft.com/office/powerpoint/2010/main" val="146805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0860620"/>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6484068"/>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0211493"/>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1295445"/>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0839603"/>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3022347"/>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4105397"/>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043849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81689321"/>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2408" y="0"/>
            <a:ext cx="8503920" cy="6995160"/>
          </a:xfrm>
          <a:prstGeom prst="rect">
            <a:avLst/>
          </a:prstGeom>
        </p:spPr>
      </p:pic>
      <p:sp>
        <p:nvSpPr>
          <p:cNvPr id="4" name="Rectangle 3"/>
          <p:cNvSpPr/>
          <p:nvPr userDrawn="1"/>
        </p:nvSpPr>
        <p:spPr bwMode="white">
          <a:xfrm>
            <a:off x="0" y="-1"/>
            <a:ext cx="393223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276227" y="296863"/>
            <a:ext cx="3381373" cy="2751698"/>
          </a:xfrm>
          <a:noFill/>
        </p:spPr>
        <p:txBody>
          <a:bodyPr tIns="91440" bIns="91440" anchor="t" anchorCtr="0"/>
          <a:lstStyle>
            <a:lvl1pPr>
              <a:defRPr sz="6000" spc="-100" baseline="0">
                <a:gradFill>
                  <a:gsLst>
                    <a:gs pos="0">
                      <a:schemeClr val="tx1"/>
                    </a:gs>
                    <a:gs pos="100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39" y="3954457"/>
            <a:ext cx="3382962" cy="1829593"/>
          </a:xfrm>
          <a:noFill/>
        </p:spPr>
        <p:txBody>
          <a:bodyPr lIns="182880" tIns="146304" rIns="182880" bIns="146304">
            <a:noAutofit/>
          </a:bodyPr>
          <a:lstStyle>
            <a:lvl1pPr marL="0" indent="0">
              <a:spcBef>
                <a:spcPts val="0"/>
              </a:spcBef>
              <a:buNone/>
              <a:defRPr sz="2800" spc="0" baseline="0">
                <a:gradFill>
                  <a:gsLst>
                    <a:gs pos="100000">
                      <a:schemeClr val="tx1"/>
                    </a:gs>
                    <a:gs pos="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4837894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2261" y="-318"/>
            <a:ext cx="8503920" cy="6995160"/>
          </a:xfrm>
          <a:prstGeom prst="rect">
            <a:avLst/>
          </a:prstGeom>
        </p:spPr>
      </p:pic>
      <p:sp>
        <p:nvSpPr>
          <p:cNvPr id="5" name="Rectangle 4"/>
          <p:cNvSpPr/>
          <p:nvPr userDrawn="1"/>
        </p:nvSpPr>
        <p:spPr bwMode="white">
          <a:xfrm>
            <a:off x="0" y="-1"/>
            <a:ext cx="3932238" cy="69945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Title 1"/>
          <p:cNvSpPr>
            <a:spLocks noGrp="1"/>
          </p:cNvSpPr>
          <p:nvPr>
            <p:ph type="title" hasCustomPrompt="1"/>
          </p:nvPr>
        </p:nvSpPr>
        <p:spPr>
          <a:xfrm>
            <a:off x="276227" y="296863"/>
            <a:ext cx="3381373" cy="2751698"/>
          </a:xfrm>
          <a:noFill/>
        </p:spPr>
        <p:txBody>
          <a:bodyPr tIns="91440" bIns="91440" anchor="t" anchorCtr="0"/>
          <a:lstStyle>
            <a:lvl1pPr>
              <a:defRPr sz="6000" spc="-100" baseline="0">
                <a:gradFill>
                  <a:gsLst>
                    <a:gs pos="5833">
                      <a:srgbClr val="FFFFFF"/>
                    </a:gs>
                    <a:gs pos="18000">
                      <a:srgbClr val="FFFFFF"/>
                    </a:gs>
                  </a:gsLst>
                  <a:lin ang="5400000" scaled="0"/>
                </a:gradFill>
              </a:defRPr>
            </a:lvl1pPr>
          </a:lstStyle>
          <a:p>
            <a:r>
              <a:rPr lang="en-US" dirty="0" smtClean="0"/>
              <a:t>Video</a:t>
            </a:r>
            <a:endParaRPr lang="en-US" dirty="0"/>
          </a:p>
        </p:txBody>
      </p:sp>
    </p:spTree>
    <p:extLst>
      <p:ext uri="{BB962C8B-B14F-4D97-AF65-F5344CB8AC3E}">
        <p14:creationId xmlns:p14="http://schemas.microsoft.com/office/powerpoint/2010/main" val="61687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54207724"/>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350101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687333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427630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173692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492861567"/>
      </p:ext>
    </p:extLst>
  </p:cSld>
  <p:clrMapOvr>
    <a:masterClrMapping/>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05214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7250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0049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462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nk Dark Color">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8658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6950325"/>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a:ea typeface="+mn-ea"/>
                <a:cs typeface="Segoe UI" pitchFamily="34" charset="0"/>
              </a:rPr>
              <a:t>© </a:t>
            </a:r>
            <a:r>
              <a:rPr kumimoji="0" lang="en-US" sz="700" b="0" i="0" u="none" strike="noStrike" kern="1200" cap="none" spc="0" normalizeH="0" baseline="0" noProof="0" dirty="0" smtClean="0">
                <a:ln>
                  <a:noFill/>
                </a:ln>
                <a:gradFill>
                  <a:gsLst>
                    <a:gs pos="0">
                      <a:srgbClr val="505050"/>
                    </a:gs>
                    <a:gs pos="100000">
                      <a:srgbClr val="505050"/>
                    </a:gs>
                  </a:gsLst>
                  <a:lin ang="5400000" scaled="0"/>
                </a:gradFill>
                <a:effectLst/>
                <a:uLnTx/>
                <a:uFillTx/>
                <a:latin typeface="Segoe UI"/>
                <a:ea typeface="+mn-ea"/>
                <a:cs typeface="Segoe UI" pitchFamily="34" charset="0"/>
              </a:rPr>
              <a:t>2015 </a:t>
            </a:r>
            <a:r>
              <a:rPr kumimoji="0" lang="en-US" sz="7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a:ea typeface="+mn-ea"/>
                <a:cs typeface="Segoe UI" pitchFamily="34" charset="0"/>
              </a:rPr>
              <a:t>Microsoft Corporation. All rights reserved. </a:t>
            </a:r>
          </a:p>
        </p:txBody>
      </p:sp>
      <p:pic>
        <p:nvPicPr>
          <p:cNvPr id="4" name="Picture 3"/>
          <p:cNvPicPr>
            <a:picLocks noChangeAspect="1"/>
          </p:cNvPicPr>
          <p:nvPr userDrawn="1"/>
        </p:nvPicPr>
        <p:blipFill>
          <a:blip r:embed="rId2"/>
          <a:stretch>
            <a:fillRect/>
          </a:stretch>
        </p:blipFill>
        <p:spPr>
          <a:xfrm>
            <a:off x="459230" y="3145040"/>
            <a:ext cx="3291840" cy="705834"/>
          </a:xfrm>
          <a:prstGeom prst="rect">
            <a:avLst/>
          </a:prstGeom>
        </p:spPr>
      </p:pic>
    </p:spTree>
    <p:extLst>
      <p:ext uri="{BB962C8B-B14F-4D97-AF65-F5344CB8AC3E}">
        <p14:creationId xmlns:p14="http://schemas.microsoft.com/office/powerpoint/2010/main" val="2323469246"/>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rPr>
              <a:t>© </a:t>
            </a:r>
            <a:r>
              <a:rPr kumimoji="0" lang="en-US" sz="7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Segoe UI" pitchFamily="34" charset="0"/>
              </a:rPr>
              <a:t>2015 </a:t>
            </a:r>
            <a:r>
              <a:rPr kumimoji="0" lang="en-US" sz="7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rPr>
              <a:t>Microsoft Corporation. All rights reserved. </a:t>
            </a:r>
          </a:p>
        </p:txBody>
      </p:sp>
      <p:pic>
        <p:nvPicPr>
          <p:cNvPr id="4" name="Picture 3"/>
          <p:cNvPicPr>
            <a:picLocks noChangeAspect="1"/>
          </p:cNvPicPr>
          <p:nvPr userDrawn="1"/>
        </p:nvPicPr>
        <p:blipFill>
          <a:blip r:embed="rId2"/>
          <a:stretch>
            <a:fillRect/>
          </a:stretch>
        </p:blipFill>
        <p:spPr bwMode="invGray">
          <a:xfrm>
            <a:off x="459232" y="3145040"/>
            <a:ext cx="3291840" cy="705836"/>
          </a:xfrm>
          <a:prstGeom prst="rect">
            <a:avLst/>
          </a:prstGeom>
        </p:spPr>
      </p:pic>
    </p:spTree>
    <p:extLst>
      <p:ext uri="{BB962C8B-B14F-4D97-AF65-F5344CB8AC3E}">
        <p14:creationId xmlns:p14="http://schemas.microsoft.com/office/powerpoint/2010/main" val="42355294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0490339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_Title only1">
    <p:spTree>
      <p:nvGrpSpPr>
        <p:cNvPr id="1" name=""/>
        <p:cNvGrpSpPr/>
        <p:nvPr/>
      </p:nvGrpSpPr>
      <p:grpSpPr>
        <a:xfrm>
          <a:off x="0" y="0"/>
          <a:ext cx="0" cy="0"/>
          <a:chOff x="0" y="0"/>
          <a:chExt cx="0" cy="0"/>
        </a:xfrm>
      </p:grpSpPr>
      <p:sp>
        <p:nvSpPr>
          <p:cNvPr id="2" name="Rectangle 1"/>
          <p:cNvSpPr/>
          <p:nvPr userDrawn="1"/>
        </p:nvSpPr>
        <p:spPr bwMode="auto">
          <a:xfrm>
            <a:off x="0" y="1262901"/>
            <a:ext cx="12436475" cy="4905882"/>
          </a:xfrm>
          <a:prstGeom prst="rect">
            <a:avLst/>
          </a:prstGeom>
          <a:solidFill>
            <a:srgbClr val="0000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marL="0" marR="0" lvl="0" indent="0" algn="l" defTabSz="932290" rtl="0" eaLnBrk="1" fontAlgn="base" latinLnBrk="0" hangingPunct="1">
              <a:lnSpc>
                <a:spcPct val="100000"/>
              </a:lnSpc>
              <a:spcBef>
                <a:spcPct val="0"/>
              </a:spcBef>
              <a:spcAft>
                <a:spcPct val="0"/>
              </a:spcAft>
              <a:buClrTx/>
              <a:buSzTx/>
              <a:buFontTx/>
              <a:buNone/>
              <a:tabLst/>
              <a:defRPr/>
            </a:pPr>
            <a:endParaRPr kumimoji="0" lang="en-US" sz="204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4" name="Slide Number Placeholder 3"/>
          <p:cNvSpPr>
            <a:spLocks noGrp="1"/>
          </p:cNvSpPr>
          <p:nvPr>
            <p:ph type="sldNum" sz="quarter" idx="4"/>
          </p:nvPr>
        </p:nvSpPr>
        <p:spPr>
          <a:xfrm>
            <a:off x="1090711" y="6724338"/>
            <a:ext cx="554070" cy="160091"/>
          </a:xfrm>
          <a:prstGeom prst="rect">
            <a:avLst/>
          </a:prstGeom>
        </p:spPr>
        <p:txBody>
          <a:bodyPr vert="horz" wrap="square" lIns="0" tIns="0" rIns="0" bIns="0" rtlCol="0" anchor="b" anchorCtr="0">
            <a:spAutoFit/>
          </a:bodyPr>
          <a:lstStyle>
            <a:lvl1pPr algn="l">
              <a:defRPr lang="en-US" sz="1224" kern="1200" smtClean="0">
                <a:gradFill>
                  <a:gsLst>
                    <a:gs pos="73333">
                      <a:srgbClr val="808080"/>
                    </a:gs>
                    <a:gs pos="38000">
                      <a:srgbClr val="808080"/>
                    </a:gs>
                  </a:gsLst>
                  <a:lin ang="5400000" scaled="0"/>
                </a:gradFill>
                <a:latin typeface="+mn-lt"/>
                <a:ea typeface="+mn-ea"/>
                <a:cs typeface="+mn-cs"/>
              </a:defRPr>
            </a:lvl1pPr>
          </a:lstStyle>
          <a:p>
            <a:pPr marL="0" marR="0" lvl="0" indent="0" algn="l" defTabSz="1242783"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20" b="0" i="0" u="none" strike="noStrike" kern="1200" cap="none" spc="0" normalizeH="0" baseline="0" noProof="0" smtClean="0">
                <a:ln>
                  <a:noFill/>
                </a:ln>
                <a:gradFill>
                  <a:gsLst>
                    <a:gs pos="73333">
                      <a:srgbClr val="808080"/>
                    </a:gs>
                    <a:gs pos="38000">
                      <a:srgbClr val="808080"/>
                    </a:gs>
                  </a:gsLst>
                  <a:lin ang="5400000" scaled="0"/>
                </a:gradFill>
                <a:effectLst/>
                <a:uLnTx/>
                <a:uFillTx/>
                <a:latin typeface="Segoe UI"/>
                <a:ea typeface="+mn-ea"/>
                <a:cs typeface="+mn-cs"/>
              </a:rPr>
              <a:pPr marL="0" marR="0" lvl="0" indent="0" algn="l" defTabSz="1242783" rtl="0" eaLnBrk="1" fontAlgn="auto" latinLnBrk="0" hangingPunct="1">
                <a:lnSpc>
                  <a:spcPct val="100000"/>
                </a:lnSpc>
                <a:spcBef>
                  <a:spcPts val="0"/>
                </a:spcBef>
                <a:spcAft>
                  <a:spcPts val="0"/>
                </a:spcAft>
                <a:buClrTx/>
                <a:buSzTx/>
                <a:buFontTx/>
                <a:buNone/>
                <a:tabLst/>
                <a:defRPr/>
              </a:pPr>
              <a:t>‹#›</a:t>
            </a:fld>
            <a:endParaRPr kumimoji="0" lang="en-US" sz="102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3905212438"/>
      </p:ext>
    </p:extLst>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3109119" y="6606832"/>
            <a:ext cx="8550077" cy="387694"/>
          </a:xfrm>
          <a:prstGeom prst="rect">
            <a:avLst/>
          </a:prstGeom>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50"/>
              </a:solidFill>
              <a:effectLst/>
              <a:uLnTx/>
              <a:uFillTx/>
              <a:latin typeface="Segoe UI"/>
              <a:ea typeface="+mn-ea"/>
              <a:cs typeface="+mn-cs"/>
            </a:endParaRPr>
          </a:p>
        </p:txBody>
      </p:sp>
      <p:sp>
        <p:nvSpPr>
          <p:cNvPr id="5" name="Slide Number Placeholder 4"/>
          <p:cNvSpPr>
            <a:spLocks noGrp="1"/>
          </p:cNvSpPr>
          <p:nvPr>
            <p:ph type="sldNum" sz="quarter" idx="12"/>
          </p:nvPr>
        </p:nvSpPr>
        <p:spPr>
          <a:xfrm>
            <a:off x="11659196" y="6607560"/>
            <a:ext cx="777278" cy="386966"/>
          </a:xfrm>
          <a:prstGeom prst="rect">
            <a:avLst/>
          </a:prstGeom>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fld id="{FAADACFB-7C71-4E89-89D2-7BBA40B7BFA9}" type="slidenum">
              <a:rPr kumimoji="0" lang="en-US" sz="1800" b="0" i="0" u="none" strike="noStrike" kern="1200" cap="none" spc="0" normalizeH="0" baseline="0" noProof="0" smtClean="0">
                <a:ln>
                  <a:noFill/>
                </a:ln>
                <a:solidFill>
                  <a:srgbClr val="002050"/>
                </a:solidFill>
                <a:effectLst/>
                <a:uLnTx/>
                <a:uFillTx/>
                <a:latin typeface="Segoe UI"/>
                <a:ea typeface="+mn-ea"/>
                <a:cs typeface="+mn-cs"/>
              </a:rPr>
              <a:pPr marL="0" marR="0" lvl="0" indent="0" algn="l" defTabSz="932742"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2050"/>
              </a:solidFill>
              <a:effectLst/>
              <a:uLnTx/>
              <a:uFillTx/>
              <a:latin typeface="Segoe UI"/>
              <a:ea typeface="+mn-ea"/>
              <a:cs typeface="+mn-cs"/>
            </a:endParaRPr>
          </a:p>
        </p:txBody>
      </p:sp>
      <p:sp>
        <p:nvSpPr>
          <p:cNvPr id="6" name="Text Placeholder 5"/>
          <p:cNvSpPr>
            <a:spLocks noGrp="1"/>
          </p:cNvSpPr>
          <p:nvPr>
            <p:ph type="body" sz="quarter" idx="13" hasCustomPrompt="1"/>
          </p:nvPr>
        </p:nvSpPr>
        <p:spPr>
          <a:xfrm>
            <a:off x="1" y="585024"/>
            <a:ext cx="12436475" cy="380490"/>
          </a:xfrm>
          <a:prstGeom prst="rect">
            <a:avLst/>
          </a:prstGeom>
        </p:spPr>
        <p:txBody>
          <a:bodyPr lIns="320040" tIns="53325" rIns="53325" bIns="53325">
            <a:noAutofit/>
          </a:bodyPr>
          <a:lstStyle>
            <a:lvl1pPr marL="0" indent="0">
              <a:buNone/>
              <a:defRPr sz="2856">
                <a:latin typeface="Segoe UI Light" pitchFamily="34" charset="0"/>
              </a:defRPr>
            </a:lvl1pPr>
            <a:lvl2pPr marL="287279" indent="0">
              <a:buNone/>
              <a:defRPr/>
            </a:lvl2pPr>
            <a:lvl3pPr marL="600187" indent="0">
              <a:buNone/>
              <a:defRPr/>
            </a:lvl3pPr>
            <a:lvl4pPr marL="887466" indent="0">
              <a:buNone/>
              <a:defRPr/>
            </a:lvl4pPr>
            <a:lvl5pPr marL="1127540" indent="0">
              <a:buNone/>
              <a:defRPr/>
            </a:lvl5pPr>
          </a:lstStyle>
          <a:p>
            <a:pPr lvl="0"/>
            <a:r>
              <a:rPr lang="en-US" dirty="0" smtClean="0"/>
              <a:t>Click to add subtitle</a:t>
            </a:r>
          </a:p>
        </p:txBody>
      </p:sp>
    </p:spTree>
    <p:extLst>
      <p:ext uri="{BB962C8B-B14F-4D97-AF65-F5344CB8AC3E}">
        <p14:creationId xmlns:p14="http://schemas.microsoft.com/office/powerpoint/2010/main" val="2673721554"/>
      </p:ext>
    </p:extLst>
  </p:cSld>
  <p:clrMapOvr>
    <a:masterClrMapping/>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 color Non-bullete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1"/>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
        <p:nvSpPr>
          <p:cNvPr id="6" name="Text Placeholder 5"/>
          <p:cNvSpPr>
            <a:spLocks noGrp="1"/>
          </p:cNvSpPr>
          <p:nvPr>
            <p:ph type="body" sz="quarter" idx="12"/>
          </p:nvPr>
        </p:nvSpPr>
        <p:spPr>
          <a:xfrm>
            <a:off x="274639" y="1439865"/>
            <a:ext cx="11887200" cy="1738938"/>
          </a:xfrm>
        </p:spPr>
        <p:txBody>
          <a:bodyPr/>
          <a:lstStyle>
            <a:lvl1pPr>
              <a:spcBef>
                <a:spcPts val="1199"/>
              </a:spcBef>
              <a:defRPr b="0">
                <a:gradFill>
                  <a:gsLst>
                    <a:gs pos="1250">
                      <a:schemeClr val="accent2"/>
                    </a:gs>
                    <a:gs pos="100000">
                      <a:schemeClr val="accent2"/>
                    </a:gs>
                  </a:gsLst>
                  <a:lin ang="5400000" scaled="0"/>
                </a:gradFill>
              </a:defRPr>
            </a:lvl1pPr>
            <a:lvl2pPr>
              <a:defRPr sz="2000"/>
            </a:lvl2pPr>
            <a:lvl3pPr>
              <a:defRPr sz="1800"/>
            </a:lvl3pPr>
            <a:lvl4pPr>
              <a:defRPr sz="1599"/>
            </a:lvl4pPr>
            <a:lvl5pPr>
              <a:defRPr sz="15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043706"/>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274638" y="6558134"/>
            <a:ext cx="3937000" cy="371475"/>
          </a:xfrm>
        </p:spPr>
        <p:txBody>
          <a:bodyPr/>
          <a:lstStyle/>
          <a:p>
            <a:r>
              <a:rPr lang="en-US" dirty="0"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4" name="Slide Number Placeholder 3"/>
          <p:cNvSpPr>
            <a:spLocks noGrp="1"/>
          </p:cNvSpPr>
          <p:nvPr>
            <p:ph type="sldNum" sz="quarter" idx="11"/>
          </p:nvPr>
        </p:nvSpPr>
        <p:spPr>
          <a:xfrm>
            <a:off x="9259889" y="6558134"/>
            <a:ext cx="2901950" cy="371475"/>
          </a:xfrm>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3327535738"/>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3" name="Slide Number Placeholder 2"/>
          <p:cNvSpPr>
            <a:spLocks noGrp="1"/>
          </p:cNvSpPr>
          <p:nvPr>
            <p:ph type="sldNum" sz="quarter" idx="11"/>
          </p:nvPr>
        </p:nvSpPr>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156545971"/>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 DEMO BLU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t="7171" b="7827"/>
          <a:stretch/>
        </p:blipFill>
        <p:spPr>
          <a:xfrm>
            <a:off x="2" y="1"/>
            <a:ext cx="12436475" cy="6995160"/>
          </a:xfrm>
          <a:prstGeom prst="rect">
            <a:avLst/>
          </a:prstGeom>
        </p:spPr>
      </p:pic>
      <p:sp>
        <p:nvSpPr>
          <p:cNvPr id="16" name="Rectangle 15"/>
          <p:cNvSpPr/>
          <p:nvPr userDrawn="1"/>
        </p:nvSpPr>
        <p:spPr bwMode="auto">
          <a:xfrm>
            <a:off x="8504240" y="4868863"/>
            <a:ext cx="3932237" cy="2125662"/>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userDrawn="1"/>
        </p:nvSpPr>
        <p:spPr bwMode="auto">
          <a:xfrm>
            <a:off x="2" y="4868863"/>
            <a:ext cx="8504237" cy="2125662"/>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22239" y="4868864"/>
            <a:ext cx="8381999" cy="936134"/>
          </a:xfrm>
          <a:noFill/>
        </p:spPr>
        <p:txBody>
          <a:bodyPr lIns="146289" tIns="91431" rIns="146289" bIns="91431" anchor="t" anchorCtr="0"/>
          <a:lstStyle>
            <a:lvl1pPr>
              <a:defRPr sz="5399" spc="-100"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8504240" y="4868865"/>
            <a:ext cx="3932235" cy="1379537"/>
          </a:xfrm>
          <a:noFill/>
        </p:spPr>
        <p:txBody>
          <a:bodyPr tIns="109717" bIns="109717">
            <a:noAutofit/>
          </a:bodyPr>
          <a:lstStyle>
            <a:lvl1pPr marL="0" indent="0">
              <a:spcBef>
                <a:spcPts val="0"/>
              </a:spcBef>
              <a:buNone/>
              <a:defRPr sz="1800" b="0">
                <a:solidFill>
                  <a:schemeClr val="bg1"/>
                </a:solidFill>
                <a:latin typeface="+mn-lt"/>
              </a:defRPr>
            </a:lvl1pPr>
          </a:lstStyle>
          <a:p>
            <a:pPr lvl="0"/>
            <a:r>
              <a:rPr lang="en-US" smtClean="0"/>
              <a:t>Click to edit Master text styles</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10104438" y="6370692"/>
            <a:ext cx="2077154" cy="288323"/>
          </a:xfrm>
          <a:prstGeom prst="rect">
            <a:avLst/>
          </a:prstGeom>
        </p:spPr>
      </p:pic>
    </p:spTree>
    <p:extLst>
      <p:ext uri="{BB962C8B-B14F-4D97-AF65-F5344CB8AC3E}">
        <p14:creationId xmlns:p14="http://schemas.microsoft.com/office/powerpoint/2010/main" val="3940838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 DEMO BLU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t="9296" b="6266"/>
          <a:stretch/>
        </p:blipFill>
        <p:spPr>
          <a:xfrm>
            <a:off x="0" y="1"/>
            <a:ext cx="12436475" cy="6995160"/>
          </a:xfrm>
          <a:prstGeom prst="rect">
            <a:avLst/>
          </a:prstGeom>
        </p:spPr>
      </p:pic>
      <p:sp>
        <p:nvSpPr>
          <p:cNvPr id="16" name="Rectangle 15"/>
          <p:cNvSpPr/>
          <p:nvPr userDrawn="1"/>
        </p:nvSpPr>
        <p:spPr bwMode="auto">
          <a:xfrm>
            <a:off x="8504240" y="4868863"/>
            <a:ext cx="3932237" cy="2125662"/>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userDrawn="1"/>
        </p:nvSpPr>
        <p:spPr bwMode="auto">
          <a:xfrm>
            <a:off x="2" y="4868863"/>
            <a:ext cx="8504237" cy="2125662"/>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22239" y="4868864"/>
            <a:ext cx="8382000" cy="936134"/>
          </a:xfrm>
          <a:noFill/>
        </p:spPr>
        <p:txBody>
          <a:bodyPr lIns="146289" tIns="91431" rIns="146289" bIns="91431" anchor="t" anchorCtr="0"/>
          <a:lstStyle>
            <a:lvl1pPr>
              <a:defRPr sz="5399" spc="-100"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8504240" y="4868865"/>
            <a:ext cx="3932235" cy="1379537"/>
          </a:xfrm>
          <a:noFill/>
        </p:spPr>
        <p:txBody>
          <a:bodyPr tIns="109717" bIns="109717">
            <a:noAutofit/>
          </a:bodyPr>
          <a:lstStyle>
            <a:lvl1pPr marL="0" indent="0">
              <a:spcBef>
                <a:spcPts val="0"/>
              </a:spcBef>
              <a:buNone/>
              <a:defRPr sz="1800"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10104438" y="6370692"/>
            <a:ext cx="2077154" cy="288323"/>
          </a:xfrm>
          <a:prstGeom prst="rect">
            <a:avLst/>
          </a:prstGeom>
        </p:spPr>
      </p:pic>
    </p:spTree>
    <p:extLst>
      <p:ext uri="{BB962C8B-B14F-4D97-AF65-F5344CB8AC3E}">
        <p14:creationId xmlns:p14="http://schemas.microsoft.com/office/powerpoint/2010/main" val="2944233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 DEMO BLU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t="12034" b="3649"/>
          <a:stretch/>
        </p:blipFill>
        <p:spPr>
          <a:xfrm>
            <a:off x="2" y="1"/>
            <a:ext cx="12453938" cy="6995160"/>
          </a:xfrm>
          <a:prstGeom prst="rect">
            <a:avLst/>
          </a:prstGeom>
        </p:spPr>
      </p:pic>
      <p:sp>
        <p:nvSpPr>
          <p:cNvPr id="16" name="Rectangle 15"/>
          <p:cNvSpPr/>
          <p:nvPr userDrawn="1"/>
        </p:nvSpPr>
        <p:spPr bwMode="auto">
          <a:xfrm>
            <a:off x="8504240" y="4868863"/>
            <a:ext cx="3932237" cy="2125662"/>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userDrawn="1"/>
        </p:nvSpPr>
        <p:spPr bwMode="auto">
          <a:xfrm>
            <a:off x="2" y="4868863"/>
            <a:ext cx="8504237" cy="2125662"/>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22239" y="4868864"/>
            <a:ext cx="8382000" cy="936134"/>
          </a:xfrm>
          <a:noFill/>
        </p:spPr>
        <p:txBody>
          <a:bodyPr lIns="146289" tIns="91431" rIns="146289" bIns="91431" anchor="t" anchorCtr="0"/>
          <a:lstStyle>
            <a:lvl1pPr>
              <a:defRPr sz="5399" spc="-100"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8504240" y="4868865"/>
            <a:ext cx="3932235" cy="1379537"/>
          </a:xfrm>
          <a:noFill/>
        </p:spPr>
        <p:txBody>
          <a:bodyPr tIns="109717" bIns="109717">
            <a:noAutofit/>
          </a:bodyPr>
          <a:lstStyle>
            <a:lvl1pPr marL="0" indent="0">
              <a:spcBef>
                <a:spcPts val="0"/>
              </a:spcBef>
              <a:buNone/>
              <a:defRPr sz="1800"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10104438" y="6370692"/>
            <a:ext cx="2077154" cy="288323"/>
          </a:xfrm>
          <a:prstGeom prst="rect">
            <a:avLst/>
          </a:prstGeom>
        </p:spPr>
      </p:pic>
    </p:spTree>
    <p:extLst>
      <p:ext uri="{BB962C8B-B14F-4D97-AF65-F5344CB8AC3E}">
        <p14:creationId xmlns:p14="http://schemas.microsoft.com/office/powerpoint/2010/main" val="569538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 DEMO BLU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t="15724" b="-15724"/>
          <a:stretch/>
        </p:blipFill>
        <p:spPr>
          <a:xfrm>
            <a:off x="0" y="1"/>
            <a:ext cx="12436475" cy="8321040"/>
          </a:xfrm>
          <a:prstGeom prst="rect">
            <a:avLst/>
          </a:prstGeom>
        </p:spPr>
      </p:pic>
      <p:sp>
        <p:nvSpPr>
          <p:cNvPr id="16" name="Rectangle 15"/>
          <p:cNvSpPr/>
          <p:nvPr userDrawn="1"/>
        </p:nvSpPr>
        <p:spPr bwMode="auto">
          <a:xfrm>
            <a:off x="8504240" y="4868863"/>
            <a:ext cx="3932237" cy="2125662"/>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userDrawn="1"/>
        </p:nvSpPr>
        <p:spPr bwMode="auto">
          <a:xfrm>
            <a:off x="2" y="4868863"/>
            <a:ext cx="8504237" cy="2125662"/>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22239" y="4868864"/>
            <a:ext cx="8382000" cy="936134"/>
          </a:xfrm>
          <a:noFill/>
        </p:spPr>
        <p:txBody>
          <a:bodyPr lIns="146289" tIns="91431" rIns="146289" bIns="91431" anchor="t" anchorCtr="0"/>
          <a:lstStyle>
            <a:lvl1pPr>
              <a:defRPr sz="5399" spc="-100"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8504240" y="4868865"/>
            <a:ext cx="3932235" cy="1379537"/>
          </a:xfrm>
          <a:noFill/>
        </p:spPr>
        <p:txBody>
          <a:bodyPr tIns="109717" bIns="109717">
            <a:noAutofit/>
          </a:bodyPr>
          <a:lstStyle>
            <a:lvl1pPr marL="0" indent="0">
              <a:spcBef>
                <a:spcPts val="0"/>
              </a:spcBef>
              <a:buNone/>
              <a:defRPr sz="1800"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10104438" y="6370692"/>
            <a:ext cx="2077154" cy="288323"/>
          </a:xfrm>
          <a:prstGeom prst="rect">
            <a:avLst/>
          </a:prstGeom>
        </p:spPr>
      </p:pic>
    </p:spTree>
    <p:extLst>
      <p:ext uri="{BB962C8B-B14F-4D97-AF65-F5344CB8AC3E}">
        <p14:creationId xmlns:p14="http://schemas.microsoft.com/office/powerpoint/2010/main" val="1312467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 DEMO BLU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t="10215" b="5348"/>
          <a:stretch/>
        </p:blipFill>
        <p:spPr>
          <a:xfrm flipH="1">
            <a:off x="30" y="1"/>
            <a:ext cx="12436475" cy="6995160"/>
          </a:xfrm>
          <a:prstGeom prst="rect">
            <a:avLst/>
          </a:prstGeom>
        </p:spPr>
      </p:pic>
      <p:sp>
        <p:nvSpPr>
          <p:cNvPr id="16" name="Rectangle 15"/>
          <p:cNvSpPr/>
          <p:nvPr userDrawn="1"/>
        </p:nvSpPr>
        <p:spPr bwMode="auto">
          <a:xfrm>
            <a:off x="2" y="3954463"/>
            <a:ext cx="3932238" cy="3040062"/>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userDrawn="1"/>
        </p:nvSpPr>
        <p:spPr bwMode="auto">
          <a:xfrm>
            <a:off x="2" y="3"/>
            <a:ext cx="3932237" cy="3954461"/>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22237" y="306924"/>
            <a:ext cx="3809998" cy="2428339"/>
          </a:xfrm>
          <a:noFill/>
        </p:spPr>
        <p:txBody>
          <a:bodyPr lIns="146289" tIns="91431" rIns="146289" bIns="91431" anchor="t" anchorCtr="0"/>
          <a:lstStyle>
            <a:lvl1pPr>
              <a:defRPr sz="5399" spc="-100"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22238" y="3954464"/>
            <a:ext cx="3810001" cy="1379537"/>
          </a:xfrm>
          <a:noFill/>
        </p:spPr>
        <p:txBody>
          <a:bodyPr tIns="109717" bIns="109717">
            <a:noAutofit/>
          </a:bodyPr>
          <a:lstStyle>
            <a:lvl1pPr marL="0" indent="0">
              <a:spcBef>
                <a:spcPts val="0"/>
              </a:spcBef>
              <a:buNone/>
              <a:defRPr sz="1800" b="0">
                <a:solidFill>
                  <a:schemeClr val="bg1"/>
                </a:solidFill>
                <a:latin typeface="+mn-lt"/>
              </a:defRPr>
            </a:lvl1pPr>
          </a:lstStyle>
          <a:p>
            <a:pPr lvl="0"/>
            <a:r>
              <a:rPr lang="en-US" smtClean="0"/>
              <a:t>Click to edit Master text styles</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274638" y="6370692"/>
            <a:ext cx="2077154" cy="288323"/>
          </a:xfrm>
          <a:prstGeom prst="rect">
            <a:avLst/>
          </a:prstGeom>
        </p:spPr>
      </p:pic>
    </p:spTree>
    <p:extLst>
      <p:ext uri="{BB962C8B-B14F-4D97-AF65-F5344CB8AC3E}">
        <p14:creationId xmlns:p14="http://schemas.microsoft.com/office/powerpoint/2010/main" val="657540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 DEMO BLU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7512" b="-17512"/>
          <a:stretch/>
        </p:blipFill>
        <p:spPr>
          <a:xfrm flipH="1">
            <a:off x="0" y="1"/>
            <a:ext cx="12436475" cy="8450262"/>
          </a:xfrm>
          <a:prstGeom prst="rect">
            <a:avLst/>
          </a:prstGeom>
        </p:spPr>
      </p:pic>
      <p:sp>
        <p:nvSpPr>
          <p:cNvPr id="16" name="Rectangle 15"/>
          <p:cNvSpPr/>
          <p:nvPr userDrawn="1"/>
        </p:nvSpPr>
        <p:spPr bwMode="auto">
          <a:xfrm>
            <a:off x="2" y="4868863"/>
            <a:ext cx="3932238" cy="2125662"/>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userDrawn="1"/>
        </p:nvSpPr>
        <p:spPr bwMode="auto">
          <a:xfrm>
            <a:off x="2" y="2"/>
            <a:ext cx="3932237" cy="4868863"/>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22238" y="306924"/>
            <a:ext cx="3810000" cy="2428339"/>
          </a:xfrm>
        </p:spPr>
        <p:txBody>
          <a:bodyPr lIns="146289" tIns="91431" rIns="146289" bIns="91431" anchor="t" anchorCtr="0"/>
          <a:lstStyle>
            <a:lvl1pPr>
              <a:defRPr sz="5399" spc="-100"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23573" y="4868865"/>
            <a:ext cx="3776642" cy="1379537"/>
          </a:xfrm>
          <a:noFill/>
        </p:spPr>
        <p:txBody>
          <a:bodyPr tIns="109717" bIns="109717">
            <a:noAutofit/>
          </a:bodyPr>
          <a:lstStyle>
            <a:lvl1pPr marL="0" indent="0">
              <a:spcBef>
                <a:spcPts val="0"/>
              </a:spcBef>
              <a:buNone/>
              <a:defRPr sz="1800" b="0">
                <a:solidFill>
                  <a:schemeClr val="bg1"/>
                </a:solidFill>
                <a:latin typeface="+mn-lt"/>
              </a:defRPr>
            </a:lvl1pPr>
          </a:lstStyle>
          <a:p>
            <a:pPr lvl="0"/>
            <a:r>
              <a:rPr lang="en-US" smtClean="0"/>
              <a:t>Click to edit Master text styles</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274638" y="6370692"/>
            <a:ext cx="2077154" cy="288323"/>
          </a:xfrm>
          <a:prstGeom prst="rect">
            <a:avLst/>
          </a:prstGeom>
        </p:spPr>
      </p:pic>
    </p:spTree>
    <p:extLst>
      <p:ext uri="{BB962C8B-B14F-4D97-AF65-F5344CB8AC3E}">
        <p14:creationId xmlns:p14="http://schemas.microsoft.com/office/powerpoint/2010/main" val="3878635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 DEMO BLU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t="6533" b="9029"/>
          <a:stretch/>
        </p:blipFill>
        <p:spPr>
          <a:xfrm>
            <a:off x="12907" y="1"/>
            <a:ext cx="12436476" cy="6995160"/>
          </a:xfrm>
          <a:prstGeom prst="rect">
            <a:avLst/>
          </a:prstGeom>
        </p:spPr>
      </p:pic>
      <p:sp>
        <p:nvSpPr>
          <p:cNvPr id="16" name="Rectangle 15"/>
          <p:cNvSpPr/>
          <p:nvPr userDrawn="1"/>
        </p:nvSpPr>
        <p:spPr bwMode="auto">
          <a:xfrm>
            <a:off x="2" y="4868863"/>
            <a:ext cx="3932238" cy="2125662"/>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userDrawn="1"/>
        </p:nvSpPr>
        <p:spPr bwMode="auto">
          <a:xfrm>
            <a:off x="2" y="2"/>
            <a:ext cx="3932237" cy="4868863"/>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22238" y="306924"/>
            <a:ext cx="3810000" cy="2428339"/>
          </a:xfrm>
        </p:spPr>
        <p:txBody>
          <a:bodyPr lIns="146289" tIns="91431" rIns="146289" bIns="91431" anchor="t" anchorCtr="0"/>
          <a:lstStyle>
            <a:lvl1pPr>
              <a:defRPr sz="5399" spc="-100"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123573" y="4868865"/>
            <a:ext cx="3776642" cy="1379537"/>
          </a:xfrm>
          <a:noFill/>
        </p:spPr>
        <p:txBody>
          <a:bodyPr tIns="109717" bIns="109717">
            <a:noAutofit/>
          </a:bodyPr>
          <a:lstStyle>
            <a:lvl1pPr marL="0" indent="0">
              <a:spcBef>
                <a:spcPts val="0"/>
              </a:spcBef>
              <a:buNone/>
              <a:defRPr sz="1800" b="0">
                <a:solidFill>
                  <a:schemeClr val="bg1"/>
                </a:solidFill>
                <a:latin typeface="+mn-lt"/>
              </a:defRPr>
            </a:lvl1pPr>
          </a:lstStyle>
          <a:p>
            <a:pPr lvl="0"/>
            <a:r>
              <a:rPr lang="en-US" smtClean="0"/>
              <a:t>Click to edit Master text styles</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274638" y="6370692"/>
            <a:ext cx="2077154" cy="288323"/>
          </a:xfrm>
          <a:prstGeom prst="rect">
            <a:avLst/>
          </a:prstGeom>
        </p:spPr>
      </p:pic>
    </p:spTree>
    <p:extLst>
      <p:ext uri="{BB962C8B-B14F-4D97-AF65-F5344CB8AC3E}">
        <p14:creationId xmlns:p14="http://schemas.microsoft.com/office/powerpoint/2010/main" val="2178492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CTION | DEMO BLU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bwMode="auto">
          <a:xfrm>
            <a:off x="2" y="4868863"/>
            <a:ext cx="3932238" cy="2125662"/>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ectangle 9"/>
          <p:cNvSpPr/>
          <p:nvPr userDrawn="1"/>
        </p:nvSpPr>
        <p:spPr bwMode="auto">
          <a:xfrm>
            <a:off x="2" y="2"/>
            <a:ext cx="3932237" cy="4868863"/>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3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Title 1"/>
          <p:cNvSpPr>
            <a:spLocks noGrp="1"/>
          </p:cNvSpPr>
          <p:nvPr>
            <p:ph type="title" hasCustomPrompt="1"/>
          </p:nvPr>
        </p:nvSpPr>
        <p:spPr bwMode="white">
          <a:xfrm>
            <a:off x="122238" y="306924"/>
            <a:ext cx="3810000" cy="2428339"/>
          </a:xfrm>
        </p:spPr>
        <p:txBody>
          <a:bodyPr lIns="146289" tIns="91431" rIns="146289" bIns="91431" anchor="t" anchorCtr="0"/>
          <a:lstStyle>
            <a:lvl1pPr>
              <a:defRPr sz="5399" spc="-100"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13" name="Text Placeholder 2"/>
          <p:cNvSpPr>
            <a:spLocks noGrp="1"/>
          </p:cNvSpPr>
          <p:nvPr>
            <p:ph type="body" sz="quarter" idx="14"/>
          </p:nvPr>
        </p:nvSpPr>
        <p:spPr bwMode="ltGray">
          <a:xfrm>
            <a:off x="123573" y="4868865"/>
            <a:ext cx="3776642" cy="1379537"/>
          </a:xfrm>
          <a:noFill/>
        </p:spPr>
        <p:txBody>
          <a:bodyPr tIns="109717" bIns="109717">
            <a:noAutofit/>
          </a:bodyPr>
          <a:lstStyle>
            <a:lvl1pPr marL="0" indent="0">
              <a:spcBef>
                <a:spcPts val="0"/>
              </a:spcBef>
              <a:buNone/>
              <a:defRPr sz="1800" b="0">
                <a:solidFill>
                  <a:schemeClr val="bg1"/>
                </a:solidFill>
                <a:latin typeface="+mn-lt"/>
              </a:defRPr>
            </a:lvl1pPr>
          </a:lstStyle>
          <a:p>
            <a:pPr lvl="0"/>
            <a:r>
              <a:rPr lang="en-US" smtClean="0"/>
              <a:t>Click to edit Master text styles</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274638" y="6370692"/>
            <a:ext cx="2077154" cy="288323"/>
          </a:xfrm>
          <a:prstGeom prst="rect">
            <a:avLst/>
          </a:prstGeom>
        </p:spPr>
      </p:pic>
    </p:spTree>
    <p:extLst>
      <p:ext uri="{BB962C8B-B14F-4D97-AF65-F5344CB8AC3E}">
        <p14:creationId xmlns:p14="http://schemas.microsoft.com/office/powerpoint/2010/main" val="1600350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621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S END SLIDE 2013">
    <p:spTree>
      <p:nvGrpSpPr>
        <p:cNvPr id="1" name=""/>
        <p:cNvGrpSpPr/>
        <p:nvPr/>
      </p:nvGrpSpPr>
      <p:grpSpPr>
        <a:xfrm>
          <a:off x="0" y="0"/>
          <a:ext cx="0" cy="0"/>
          <a:chOff x="0" y="0"/>
          <a:chExt cx="0" cy="0"/>
        </a:xfrm>
      </p:grpSpPr>
      <p:sp>
        <p:nvSpPr>
          <p:cNvPr id="5" name="Text Box 3"/>
          <p:cNvSpPr txBox="1">
            <a:spLocks noChangeArrowheads="1"/>
          </p:cNvSpPr>
          <p:nvPr userDrawn="1"/>
        </p:nvSpPr>
        <p:spPr bwMode="blackWhite">
          <a:xfrm>
            <a:off x="273052" y="6294507"/>
            <a:ext cx="10974388" cy="403157"/>
          </a:xfrm>
          <a:prstGeom prst="rect">
            <a:avLst/>
          </a:prstGeom>
          <a:noFill/>
          <a:ln w="12700">
            <a:noFill/>
            <a:miter lim="800000"/>
            <a:headEnd type="none" w="sm" len="sm"/>
            <a:tailEnd type="none" w="sm" len="sm"/>
          </a:ln>
          <a:effectLst/>
        </p:spPr>
        <p:txBody>
          <a:bodyPr vert="horz" wrap="square" lIns="182836" tIns="146268" rIns="182836" bIns="146268" numCol="1" anchor="t" anchorCtr="0" compatLnSpc="1">
            <a:prstTxWarp prst="textNoShape">
              <a:avLst/>
            </a:prstTxWarp>
            <a:spAutoFit/>
          </a:bodyPr>
          <a:lstStyle/>
          <a:p>
            <a:pPr defTabSz="932020" eaLnBrk="0" hangingPunct="0"/>
            <a:r>
              <a:rPr lang="en-US" sz="700" dirty="0">
                <a:gradFill>
                  <a:gsLst>
                    <a:gs pos="0">
                      <a:srgbClr val="292929"/>
                    </a:gs>
                    <a:gs pos="100000">
                      <a:srgbClr val="292929"/>
                    </a:gs>
                  </a:gsLst>
                  <a:lin ang="5400000" scaled="0"/>
                </a:gradFill>
                <a:cs typeface="Segoe UI" pitchFamily="34" charset="0"/>
              </a:rPr>
              <a:t>© 2014 Microsoft Corporation. All rights reserved. </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9230" y="3146271"/>
            <a:ext cx="3288506" cy="701984"/>
          </a:xfrm>
          <a:prstGeom prst="rect">
            <a:avLst/>
          </a:prstGeom>
        </p:spPr>
      </p:pic>
    </p:spTree>
    <p:extLst>
      <p:ext uri="{BB962C8B-B14F-4D97-AF65-F5344CB8AC3E}">
        <p14:creationId xmlns:p14="http://schemas.microsoft.com/office/powerpoint/2010/main" val="1298818726"/>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defTabSz="1242544">
              <a:defRPr/>
            </a:pPr>
            <a:fld id="{71F47D9D-8D60-4698-A495-89D102E182A2}" type="slidenum">
              <a:rPr lang="en-US" sz="1020" smtClean="0">
                <a:gradFill>
                  <a:gsLst>
                    <a:gs pos="73333">
                      <a:srgbClr val="808080"/>
                    </a:gs>
                    <a:gs pos="38000">
                      <a:srgbClr val="808080"/>
                    </a:gs>
                  </a:gsLst>
                  <a:lin ang="5400000" scaled="0"/>
                </a:gradFill>
                <a:latin typeface="Segoe UI Light"/>
              </a:rPr>
              <a:pPr algn="l" defTabSz="1242544">
                <a:defRPr/>
              </a:pPr>
              <a:t>‹#›</a:t>
            </a:fld>
            <a:endParaRPr lang="en-US" sz="1020" dirty="0">
              <a:gradFill>
                <a:gsLst>
                  <a:gs pos="73333">
                    <a:srgbClr val="808080"/>
                  </a:gs>
                  <a:gs pos="38000">
                    <a:srgbClr val="808080"/>
                  </a:gs>
                </a:gsLst>
                <a:lin ang="5400000" scaled="0"/>
              </a:gradFill>
              <a:latin typeface="Segoe UI Light"/>
            </a:endParaRPr>
          </a:p>
        </p:txBody>
      </p:sp>
    </p:spTree>
    <p:extLst>
      <p:ext uri="{BB962C8B-B14F-4D97-AF65-F5344CB8AC3E}">
        <p14:creationId xmlns:p14="http://schemas.microsoft.com/office/powerpoint/2010/main" val="4284288957"/>
      </p:ext>
    </p:extLst>
  </p:cSld>
  <p:clrMapOvr>
    <a:masterClrMapping/>
  </p:clrMapOvr>
  <p:transition spd="slow">
    <p:push/>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55009" y="6482892"/>
            <a:ext cx="2798207" cy="372394"/>
          </a:xfrm>
          <a:prstGeom prst="rect">
            <a:avLst/>
          </a:prstGeom>
        </p:spPr>
        <p:txBody>
          <a:bodyPr/>
          <a:lstStyle/>
          <a:p>
            <a:pPr defTabSz="932472"/>
            <a:fld id="{F2789128-6305-4FF4-86CA-7E7A0EEF50AD}" type="datetimeFigureOut">
              <a:rPr lang="en-US" smtClean="0">
                <a:solidFill>
                  <a:prstClr val="black">
                    <a:tint val="75000"/>
                  </a:prstClr>
                </a:solidFill>
              </a:rPr>
              <a:pPr defTabSz="932472"/>
              <a:t>5/6/2015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5069-0F96-4A2C-8C0C-5A618F102A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08875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cSld name="1_Microsoft logo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68210" y="2733046"/>
            <a:ext cx="4507889" cy="1657961"/>
          </a:xfrm>
          <a:prstGeom prst="rect">
            <a:avLst/>
          </a:prstGeom>
        </p:spPr>
      </p:pic>
    </p:spTree>
    <p:extLst>
      <p:ext uri="{BB962C8B-B14F-4D97-AF65-F5344CB8AC3E}">
        <p14:creationId xmlns:p14="http://schemas.microsoft.com/office/powerpoint/2010/main" val="51252955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1545974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6755432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4216630"/>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168916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7465904"/>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5866779"/>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3391120"/>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1964349"/>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1420814"/>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6311883"/>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92871101"/>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264565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374039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5532779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04138949"/>
      </p:ext>
    </p:extLst>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87484215"/>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07871584"/>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9444879"/>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568304816"/>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6086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998731"/>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628073"/>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370806"/>
      </p:ext>
    </p:extLst>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447493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69806861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63008244"/>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126367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1151967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194405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2001771"/>
      </p:ext>
    </p:extLst>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9015179"/>
      </p:ext>
    </p:extLst>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78520"/>
      </p:ext>
    </p:extLst>
  </p:cSld>
  <p:clrMapOvr>
    <a:masterClrMapping/>
  </p:clrMapOvr>
  <p:transition>
    <p:fad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4883153"/>
      </p:ext>
    </p:extLst>
  </p:cSld>
  <p:clrMapOvr>
    <a:masterClrMapping/>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747934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826775"/>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6018566"/>
      </p:ext>
    </p:extLst>
  </p:cSld>
  <p:clrMapOvr>
    <a:masterClrMapping/>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1831074"/>
      </p:ext>
    </p:extLst>
  </p:cSld>
  <p:clrMapOvr>
    <a:masterClrMapping/>
  </p:clrMapOvr>
  <p:transition>
    <p:fad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71463430"/>
      </p:ext>
    </p:extLst>
  </p:cSld>
  <p:clrMapOvr>
    <a:masterClrMapping/>
  </p:clrMapOvr>
  <p:transition>
    <p:fad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0185920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0653155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5006514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07435549"/>
      </p:ext>
    </p:extLst>
  </p:cSld>
  <p:clrMapOvr>
    <a:masterClrMapping/>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34441105"/>
      </p:ext>
    </p:extLst>
  </p:cSld>
  <p:clrMapOvr>
    <a:masterClrMapping/>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6655309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49501398"/>
      </p:ext>
    </p:extLst>
  </p:cSld>
  <p:clrMapOvr>
    <a:masterClrMapping/>
  </p:clrMapOvr>
  <p:transition>
    <p:fad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5345284"/>
      </p:ext>
    </p:extLst>
  </p:cSld>
  <p:clrMapOvr>
    <a:masterClrMapping/>
  </p:clrMapOvr>
  <p:transition>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9359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546881"/>
      </p:ext>
    </p:extLst>
  </p:cSld>
  <p:clrMapOvr>
    <a:masterClrMapping/>
  </p:clrMapOvr>
  <p:transition>
    <p:fade/>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48606"/>
      </p:ext>
    </p:extLst>
  </p:cSld>
  <p:clrMapOvr>
    <a:masterClrMapping/>
  </p:clrMapOvr>
  <p:transition>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830254"/>
      </p:ext>
    </p:extLst>
  </p:cSld>
  <p:clrMapOvr>
    <a:masterClrMapping/>
  </p:clrMapOvr>
  <p:transition>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3366473"/>
      </p:ext>
    </p:extLst>
  </p:cSld>
  <p:clrMapOvr>
    <a:masterClrMapping/>
  </p:clrMapOvr>
  <p:transition>
    <p:fade/>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93456189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30764316"/>
      </p:ext>
    </p:extLst>
  </p:cSld>
  <p:clrMapOvr>
    <a:masterClrMapping/>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320185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032894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142967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759451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507215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999957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304193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601865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342121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910222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4964641"/>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5931318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9592416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811443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2797824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5072077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6361411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6457891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8682209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12980447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59970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96677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30878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59401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5155833"/>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95415104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4708713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31808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80826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631551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9668446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870692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800982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942927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96873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080312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8577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624909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046698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5926277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679865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2498319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3418164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73540485"/>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03801933"/>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48109838"/>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54883923"/>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9446402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37484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174991"/>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75583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62964"/>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961818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157169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38750933"/>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935575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401940"/>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2758735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7217755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7978875"/>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363862"/>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9570340"/>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250348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0728920"/>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0815055"/>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5167475"/>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0493675"/>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69542424"/>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242919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10461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076495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04499352"/>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526167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theme" Target="../theme/theme4.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theme" Target="../theme/theme5.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26" Type="http://schemas.openxmlformats.org/officeDocument/2006/relationships/slideLayout" Target="../slideLayouts/slideLayout165.xml"/><Relationship Id="rId3" Type="http://schemas.openxmlformats.org/officeDocument/2006/relationships/slideLayout" Target="../slideLayouts/slideLayout142.xml"/><Relationship Id="rId21" Type="http://schemas.openxmlformats.org/officeDocument/2006/relationships/slideLayout" Target="../slideLayouts/slideLayout160.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slideLayout" Target="../slideLayouts/slideLayout159.xml"/><Relationship Id="rId29" Type="http://schemas.openxmlformats.org/officeDocument/2006/relationships/slideLayout" Target="../slideLayouts/slideLayout168.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32" Type="http://schemas.openxmlformats.org/officeDocument/2006/relationships/image" Target="../media/image1.png"/><Relationship Id="rId5" Type="http://schemas.openxmlformats.org/officeDocument/2006/relationships/slideLayout" Target="../slideLayouts/slideLayout144.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slideLayout" Target="../slideLayouts/slideLayout167.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31" Type="http://schemas.openxmlformats.org/officeDocument/2006/relationships/theme" Target="../theme/theme6.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slideLayout" Target="../slideLayouts/slideLayout166.xml"/><Relationship Id="rId30" Type="http://schemas.openxmlformats.org/officeDocument/2006/relationships/slideLayout" Target="../slideLayouts/slideLayout1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theme" Target="../theme/theme7.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 Type="http://schemas.openxmlformats.org/officeDocument/2006/relationships/slideLayout" Target="../slideLayouts/slideLayout188.xml"/><Relationship Id="rId21" Type="http://schemas.openxmlformats.org/officeDocument/2006/relationships/slideLayout" Target="../slideLayouts/slideLayout206.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image" Target="../media/image1.png"/><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theme" Target="../theme/theme8.xml"/><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26" Type="http://schemas.openxmlformats.org/officeDocument/2006/relationships/slideLayout" Target="../slideLayouts/slideLayout238.xml"/><Relationship Id="rId3" Type="http://schemas.openxmlformats.org/officeDocument/2006/relationships/slideLayout" Target="../slideLayouts/slideLayout215.xml"/><Relationship Id="rId21" Type="http://schemas.openxmlformats.org/officeDocument/2006/relationships/slideLayout" Target="../slideLayouts/slideLayout233.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5" Type="http://schemas.openxmlformats.org/officeDocument/2006/relationships/slideLayout" Target="../slideLayouts/slideLayout237.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29" Type="http://schemas.openxmlformats.org/officeDocument/2006/relationships/image" Target="../media/image1.png"/><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24" Type="http://schemas.openxmlformats.org/officeDocument/2006/relationships/slideLayout" Target="../slideLayouts/slideLayout236.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slideLayout" Target="../slideLayouts/slideLayout235.xml"/><Relationship Id="rId28" Type="http://schemas.openxmlformats.org/officeDocument/2006/relationships/theme" Target="../theme/theme9.xml"/><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slideLayout" Target="../slideLayouts/slideLayout234.xml"/><Relationship Id="rId27" Type="http://schemas.openxmlformats.org/officeDocument/2006/relationships/slideLayout" Target="../slideLayouts/slideLayout2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772174030"/>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 id="2147484305"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01205659"/>
      </p:ext>
    </p:extLst>
  </p:cSld>
  <p:clrMap bg1="dk1" tx1="lt1" bg2="dk2" tx2="lt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 id="2147484321" r:id="rId15"/>
    <p:sldLayoutId id="2147484322" r:id="rId16"/>
    <p:sldLayoutId id="2147484323" r:id="rId17"/>
    <p:sldLayoutId id="2147484324" r:id="rId18"/>
    <p:sldLayoutId id="2147484325" r:id="rId19"/>
    <p:sldLayoutId id="2147484326" r:id="rId20"/>
    <p:sldLayoutId id="2147484327" r:id="rId21"/>
    <p:sldLayoutId id="2147484328" r:id="rId22"/>
    <p:sldLayoutId id="2147484329" r:id="rId23"/>
    <p:sldLayoutId id="2147484330" r:id="rId24"/>
    <p:sldLayoutId id="2147484331" r:id="rId25"/>
    <p:sldLayoutId id="2147484332" r:id="rId26"/>
    <p:sldLayoutId id="2147484333" r:id="rId27"/>
    <p:sldLayoutId id="2147484334"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558708843"/>
      </p:ext>
    </p:extLst>
  </p:cSld>
  <p:clrMap bg1="dk1" tx1="lt1" bg2="dk2" tx2="lt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 id="2147484352" r:id="rId17"/>
    <p:sldLayoutId id="2147484353" r:id="rId18"/>
    <p:sldLayoutId id="2147484354" r:id="rId19"/>
    <p:sldLayoutId id="2147484355" r:id="rId20"/>
    <p:sldLayoutId id="2147484356" r:id="rId21"/>
    <p:sldLayoutId id="2147484357" r:id="rId22"/>
    <p:sldLayoutId id="2147484358" r:id="rId23"/>
    <p:sldLayoutId id="2147484359" r:id="rId24"/>
    <p:sldLayoutId id="2147484360" r:id="rId25"/>
    <p:sldLayoutId id="2147484361" r:id="rId26"/>
    <p:sldLayoutId id="2147484362" r:id="rId27"/>
    <p:sldLayoutId id="2147484363"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005744885"/>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 id="2147484382" r:id="rId18"/>
    <p:sldLayoutId id="2147484383" r:id="rId19"/>
    <p:sldLayoutId id="2147484384" r:id="rId20"/>
    <p:sldLayoutId id="2147484385" r:id="rId21"/>
    <p:sldLayoutId id="2147484386" r:id="rId22"/>
    <p:sldLayoutId id="2147484387" r:id="rId23"/>
    <p:sldLayoutId id="2147484388" r:id="rId24"/>
    <p:sldLayoutId id="2147484389" r:id="rId25"/>
    <p:sldLayoutId id="2147484390" r:id="rId26"/>
    <p:sldLayoutId id="2147484391" r:id="rId27"/>
    <p:sldLayoutId id="2147484392"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08156425"/>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 id="2147484439" r:id="rId13"/>
    <p:sldLayoutId id="2147484440" r:id="rId14"/>
    <p:sldLayoutId id="2147484441" r:id="rId15"/>
    <p:sldLayoutId id="2147484442" r:id="rId16"/>
    <p:sldLayoutId id="2147484443" r:id="rId17"/>
    <p:sldLayoutId id="2147484444" r:id="rId18"/>
    <p:sldLayoutId id="2147484445" r:id="rId19"/>
    <p:sldLayoutId id="2147484446" r:id="rId20"/>
    <p:sldLayoutId id="2147484447" r:id="rId21"/>
    <p:sldLayoutId id="2147484448" r:id="rId22"/>
    <p:sldLayoutId id="2147484449" r:id="rId23"/>
    <p:sldLayoutId id="2147484450" r:id="rId24"/>
    <p:sldLayoutId id="2147484451" r:id="rId25"/>
    <p:sldLayoutId id="2147484452" r:id="rId26"/>
    <p:sldLayoutId id="2147484453" r:id="rId27"/>
    <p:sldLayoutId id="2147484454" r:id="rId28"/>
    <p:sldLayoutId id="2147484455" r:id="rId29"/>
    <p:sldLayoutId id="2147484456" r:id="rId3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0" y="295275"/>
            <a:ext cx="11889564" cy="747897"/>
          </a:xfrm>
          <a:prstGeom prst="rect">
            <a:avLst/>
          </a:prstGeom>
        </p:spPr>
        <p:txBody>
          <a:bodyPr vert="horz" wrap="square" lIns="146289" tIns="0" rIns="146289"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439865"/>
            <a:ext cx="11887198" cy="1738938"/>
          </a:xfrm>
          <a:prstGeom prst="rect">
            <a:avLst/>
          </a:prstGeom>
        </p:spPr>
        <p:txBody>
          <a:bodyPr vert="horz" wrap="square" lIns="146289" tIns="0" rIns="146289"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3"/>
          </p:nvPr>
        </p:nvSpPr>
        <p:spPr>
          <a:xfrm>
            <a:off x="274638" y="6697663"/>
            <a:ext cx="3937000" cy="371475"/>
          </a:xfrm>
          <a:prstGeom prst="rect">
            <a:avLst/>
          </a:prstGeom>
        </p:spPr>
        <p:txBody>
          <a:bodyPr vert="horz" lIns="0" tIns="45716" rIns="91431" bIns="45716" rtlCol="0" anchor="ctr"/>
          <a:lstStyle>
            <a:lvl1pPr algn="l">
              <a:defRPr sz="1199">
                <a:gradFill>
                  <a:gsLst>
                    <a:gs pos="0">
                      <a:schemeClr val="bg2">
                        <a:lumMod val="75000"/>
                      </a:schemeClr>
                    </a:gs>
                    <a:gs pos="100000">
                      <a:schemeClr val="bg2">
                        <a:lumMod val="75000"/>
                      </a:schemeClr>
                    </a:gs>
                  </a:gsLst>
                  <a:lin ang="5400000" scaled="0"/>
                </a:gradFill>
              </a:defRPr>
            </a:lvl1pPr>
          </a:lstStyle>
          <a:p>
            <a:pPr defTabSz="932472"/>
            <a:r>
              <a:rPr lang="en-US" smtClean="0">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5" name="Slide Number Placeholder 4"/>
          <p:cNvSpPr>
            <a:spLocks noGrp="1"/>
          </p:cNvSpPr>
          <p:nvPr>
            <p:ph type="sldNum" sz="quarter" idx="4"/>
          </p:nvPr>
        </p:nvSpPr>
        <p:spPr>
          <a:xfrm>
            <a:off x="9259889" y="6695371"/>
            <a:ext cx="2901950" cy="371475"/>
          </a:xfrm>
          <a:prstGeom prst="rect">
            <a:avLst/>
          </a:prstGeom>
        </p:spPr>
        <p:txBody>
          <a:bodyPr vert="horz" lIns="91431" tIns="45716" rIns="0" bIns="45716" rtlCol="0" anchor="ctr"/>
          <a:lstStyle>
            <a:lvl1pPr algn="r">
              <a:defRPr sz="1199">
                <a:gradFill>
                  <a:gsLst>
                    <a:gs pos="0">
                      <a:schemeClr val="bg2">
                        <a:lumMod val="75000"/>
                      </a:schemeClr>
                    </a:gs>
                    <a:gs pos="100000">
                      <a:schemeClr val="bg2">
                        <a:lumMod val="75000"/>
                      </a:schemeClr>
                    </a:gs>
                  </a:gsLst>
                  <a:lin ang="5400000" scaled="0"/>
                </a:gradFill>
              </a:defRPr>
            </a:lvl1pPr>
          </a:lstStyle>
          <a:p>
            <a:pPr defTabSz="932472"/>
            <a:fld id="{25B1B22E-D3C8-4129-8E85-2E5037E3E69B}" type="slidenum">
              <a:rPr lang="en-US" smtClean="0">
                <a:gradFill>
                  <a:gsLst>
                    <a:gs pos="0">
                      <a:srgbClr val="DDDDDD">
                        <a:lumMod val="75000"/>
                      </a:srgbClr>
                    </a:gs>
                    <a:gs pos="100000">
                      <a:srgbClr val="DDDDDD">
                        <a:lumMod val="75000"/>
                      </a:srgbClr>
                    </a:gs>
                  </a:gsLst>
                  <a:lin ang="5400000" scaled="0"/>
                </a:gradFill>
              </a:rPr>
              <a:pPr defTabSz="932472"/>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222522429"/>
      </p:ext>
    </p:extLst>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 id="2147484468" r:id="rId11"/>
    <p:sldLayoutId id="2147484469" r:id="rId12"/>
    <p:sldLayoutId id="2147484470" r:id="rId13"/>
    <p:sldLayoutId id="2147484471" r:id="rId14"/>
    <p:sldLayoutId id="2147484473" r:id="rId15"/>
    <p:sldLayoutId id="2147484474" r:id="rId16"/>
  </p:sldLayoutIdLst>
  <p:transition>
    <p:fade/>
  </p:transition>
  <p:timing>
    <p:tnLst>
      <p:par>
        <p:cTn id="1" dur="indefinite" restart="never" nodeType="tmRoot"/>
      </p:par>
    </p:tnLst>
  </p:timing>
  <p:txStyles>
    <p:titleStyle>
      <a:lvl1pPr algn="l" defTabSz="932472" rtl="0" eaLnBrk="1" latinLnBrk="0" hangingPunct="1">
        <a:lnSpc>
          <a:spcPct val="90000"/>
        </a:lnSpc>
        <a:spcBef>
          <a:spcPct val="0"/>
        </a:spcBef>
        <a:buNone/>
        <a:defRPr lang="en-US" sz="5399" b="0" kern="1200" cap="none" spc="-102" baseline="0" dirty="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32472" rtl="0" eaLnBrk="1" fontAlgn="auto" latinLnBrk="0" hangingPunct="1">
        <a:lnSpc>
          <a:spcPct val="90000"/>
        </a:lnSpc>
        <a:spcBef>
          <a:spcPts val="1199"/>
        </a:spcBef>
        <a:spcAft>
          <a:spcPts val="0"/>
        </a:spcAft>
        <a:buClrTx/>
        <a:buSzPct val="90000"/>
        <a:buFont typeface="Arial" pitchFamily="34" charset="0"/>
        <a:buNone/>
        <a:tabLst/>
        <a:defRPr sz="3999" b="0" kern="1200" spc="0" baseline="0">
          <a:gradFill>
            <a:gsLst>
              <a:gs pos="1250">
                <a:schemeClr val="tx1"/>
              </a:gs>
              <a:gs pos="100000">
                <a:schemeClr val="tx1"/>
              </a:gs>
            </a:gsLst>
            <a:lin ang="5400000" scaled="0"/>
          </a:gradFill>
          <a:latin typeface="+mj-lt"/>
          <a:ea typeface="+mn-ea"/>
          <a:cs typeface="+mn-cs"/>
        </a:defRPr>
      </a:lvl1pPr>
      <a:lvl2pPr marL="4762" marR="0" indent="0" algn="l" defTabSz="93247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0" marR="0" indent="0" algn="l" defTabSz="93247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3pPr>
      <a:lvl4pPr marL="1028402" marR="0" indent="-1028402" algn="l" defTabSz="932472" rtl="0" eaLnBrk="1" fontAlgn="auto" latinLnBrk="0" hangingPunct="1">
        <a:lnSpc>
          <a:spcPct val="90000"/>
        </a:lnSpc>
        <a:spcBef>
          <a:spcPct val="20000"/>
        </a:spcBef>
        <a:spcAft>
          <a:spcPts val="0"/>
        </a:spcAft>
        <a:buClrTx/>
        <a:buSzPct val="90000"/>
        <a:buFont typeface="Arial" pitchFamily="34" charset="0"/>
        <a:buNone/>
        <a:tabLst/>
        <a:defRPr sz="1599" kern="1200" spc="0" baseline="0">
          <a:gradFill>
            <a:gsLst>
              <a:gs pos="1250">
                <a:schemeClr val="tx1"/>
              </a:gs>
              <a:gs pos="100000">
                <a:schemeClr val="tx1"/>
              </a:gs>
            </a:gsLst>
            <a:lin ang="5400000" scaled="0"/>
          </a:gradFill>
          <a:latin typeface="+mn-lt"/>
          <a:ea typeface="+mn-ea"/>
          <a:cs typeface="+mn-cs"/>
        </a:defRPr>
      </a:lvl4pPr>
      <a:lvl5pPr marL="1028402" marR="0" indent="-1028402" algn="l" defTabSz="932472" rtl="0" eaLnBrk="1" fontAlgn="auto" latinLnBrk="0" hangingPunct="1">
        <a:lnSpc>
          <a:spcPct val="90000"/>
        </a:lnSpc>
        <a:spcBef>
          <a:spcPct val="20000"/>
        </a:spcBef>
        <a:spcAft>
          <a:spcPts val="0"/>
        </a:spcAft>
        <a:buClrTx/>
        <a:buSzPct val="90000"/>
        <a:buFont typeface="Arial" pitchFamily="34" charset="0"/>
        <a:buNone/>
        <a:tabLst/>
        <a:defRPr sz="1599" kern="1200" spc="0" baseline="0">
          <a:gradFill>
            <a:gsLst>
              <a:gs pos="1250">
                <a:schemeClr val="tx1"/>
              </a:gs>
              <a:gs pos="100000">
                <a:schemeClr val="tx1"/>
              </a:gs>
            </a:gsLst>
            <a:lin ang="5400000" scaled="0"/>
          </a:gradFill>
          <a:latin typeface="+mn-lt"/>
          <a:ea typeface="+mn-ea"/>
          <a:cs typeface="+mn-cs"/>
        </a:defRPr>
      </a:lvl5pPr>
      <a:lvl6pPr marL="2564296" indent="-233119" algn="l" defTabSz="9324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33" indent="-233119" algn="l" defTabSz="9324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768" indent="-233119" algn="l" defTabSz="9324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06" indent="-233119" algn="l" defTabSz="9324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72" rtl="0" eaLnBrk="1" latinLnBrk="0" hangingPunct="1">
        <a:defRPr sz="1800" kern="1200">
          <a:solidFill>
            <a:schemeClr val="tx1"/>
          </a:solidFill>
          <a:latin typeface="+mn-lt"/>
          <a:ea typeface="+mn-ea"/>
          <a:cs typeface="+mn-cs"/>
        </a:defRPr>
      </a:lvl1pPr>
      <a:lvl2pPr marL="466235" algn="l" defTabSz="932472" rtl="0" eaLnBrk="1" latinLnBrk="0" hangingPunct="1">
        <a:defRPr sz="1800" kern="1200">
          <a:solidFill>
            <a:schemeClr val="tx1"/>
          </a:solidFill>
          <a:latin typeface="+mn-lt"/>
          <a:ea typeface="+mn-ea"/>
          <a:cs typeface="+mn-cs"/>
        </a:defRPr>
      </a:lvl2pPr>
      <a:lvl3pPr marL="932472" algn="l" defTabSz="932472" rtl="0" eaLnBrk="1" latinLnBrk="0" hangingPunct="1">
        <a:defRPr sz="1800" kern="1200">
          <a:solidFill>
            <a:schemeClr val="tx1"/>
          </a:solidFill>
          <a:latin typeface="+mn-lt"/>
          <a:ea typeface="+mn-ea"/>
          <a:cs typeface="+mn-cs"/>
        </a:defRPr>
      </a:lvl3pPr>
      <a:lvl4pPr marL="1398707" algn="l" defTabSz="932472" rtl="0" eaLnBrk="1" latinLnBrk="0" hangingPunct="1">
        <a:defRPr sz="1800" kern="1200">
          <a:solidFill>
            <a:schemeClr val="tx1"/>
          </a:solidFill>
          <a:latin typeface="+mn-lt"/>
          <a:ea typeface="+mn-ea"/>
          <a:cs typeface="+mn-cs"/>
        </a:defRPr>
      </a:lvl4pPr>
      <a:lvl5pPr marL="1864943" algn="l" defTabSz="932472" rtl="0" eaLnBrk="1" latinLnBrk="0" hangingPunct="1">
        <a:defRPr sz="1800" kern="1200">
          <a:solidFill>
            <a:schemeClr val="tx1"/>
          </a:solidFill>
          <a:latin typeface="+mn-lt"/>
          <a:ea typeface="+mn-ea"/>
          <a:cs typeface="+mn-cs"/>
        </a:defRPr>
      </a:lvl5pPr>
      <a:lvl6pPr marL="2331179" algn="l" defTabSz="932472" rtl="0" eaLnBrk="1" latinLnBrk="0" hangingPunct="1">
        <a:defRPr sz="1800" kern="1200">
          <a:solidFill>
            <a:schemeClr val="tx1"/>
          </a:solidFill>
          <a:latin typeface="+mn-lt"/>
          <a:ea typeface="+mn-ea"/>
          <a:cs typeface="+mn-cs"/>
        </a:defRPr>
      </a:lvl6pPr>
      <a:lvl7pPr marL="2797414" algn="l" defTabSz="932472" rtl="0" eaLnBrk="1" latinLnBrk="0" hangingPunct="1">
        <a:defRPr sz="1800" kern="1200">
          <a:solidFill>
            <a:schemeClr val="tx1"/>
          </a:solidFill>
          <a:latin typeface="+mn-lt"/>
          <a:ea typeface="+mn-ea"/>
          <a:cs typeface="+mn-cs"/>
        </a:defRPr>
      </a:lvl7pPr>
      <a:lvl8pPr marL="3263650" algn="l" defTabSz="932472" rtl="0" eaLnBrk="1" latinLnBrk="0" hangingPunct="1">
        <a:defRPr sz="1800" kern="1200">
          <a:solidFill>
            <a:schemeClr val="tx1"/>
          </a:solidFill>
          <a:latin typeface="+mn-lt"/>
          <a:ea typeface="+mn-ea"/>
          <a:cs typeface="+mn-cs"/>
        </a:defRPr>
      </a:lvl8pPr>
      <a:lvl9pPr marL="3729888" algn="l" defTabSz="93247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825971634"/>
      </p:ext>
    </p:extLst>
  </p:cSld>
  <p:clrMap bg1="dk1" tx1="lt1" bg2="dk2" tx2="lt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 id="2147484487" r:id="rId12"/>
    <p:sldLayoutId id="2147484488" r:id="rId13"/>
    <p:sldLayoutId id="2147484489" r:id="rId14"/>
    <p:sldLayoutId id="2147484490" r:id="rId15"/>
    <p:sldLayoutId id="2147484491" r:id="rId16"/>
    <p:sldLayoutId id="2147484492" r:id="rId17"/>
    <p:sldLayoutId id="2147484493" r:id="rId18"/>
    <p:sldLayoutId id="2147484494" r:id="rId19"/>
    <p:sldLayoutId id="2147484495" r:id="rId20"/>
    <p:sldLayoutId id="2147484496" r:id="rId21"/>
    <p:sldLayoutId id="2147484497" r:id="rId22"/>
    <p:sldLayoutId id="2147484498" r:id="rId23"/>
    <p:sldLayoutId id="2147484499" r:id="rId24"/>
    <p:sldLayoutId id="2147484500" r:id="rId25"/>
    <p:sldLayoutId id="2147484501" r:id="rId26"/>
    <p:sldLayoutId id="2147484502"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830599866"/>
      </p:ext>
    </p:extLst>
  </p:cSld>
  <p:clrMap bg1="dk1" tx1="lt1" bg2="dk2" tx2="lt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 id="2147484516" r:id="rId13"/>
    <p:sldLayoutId id="2147484517" r:id="rId14"/>
    <p:sldLayoutId id="2147484518" r:id="rId15"/>
    <p:sldLayoutId id="2147484519" r:id="rId16"/>
    <p:sldLayoutId id="2147484520" r:id="rId17"/>
    <p:sldLayoutId id="2147484521" r:id="rId18"/>
    <p:sldLayoutId id="2147484522" r:id="rId19"/>
    <p:sldLayoutId id="2147484523" r:id="rId20"/>
    <p:sldLayoutId id="2147484524" r:id="rId21"/>
    <p:sldLayoutId id="2147484525" r:id="rId22"/>
    <p:sldLayoutId id="2147484526" r:id="rId23"/>
    <p:sldLayoutId id="2147484527" r:id="rId24"/>
    <p:sldLayoutId id="2147484528" r:id="rId25"/>
    <p:sldLayoutId id="2147484529" r:id="rId26"/>
    <p:sldLayoutId id="2147484530"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42.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xml"/><Relationship Id="rId1" Type="http://schemas.openxmlformats.org/officeDocument/2006/relationships/slideLayout" Target="../slideLayouts/slideLayout1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32.xml"/><Relationship Id="rId5" Type="http://schemas.openxmlformats.org/officeDocument/2006/relationships/image" Target="../media/image48.png"/><Relationship Id="rId4" Type="http://schemas.openxmlformats.org/officeDocument/2006/relationships/hyperlink" Target="http://myignite.microsoft.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47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40" y="295274"/>
            <a:ext cx="11889564" cy="664797"/>
          </a:xfrm>
        </p:spPr>
        <p:txBody>
          <a:bodyPr/>
          <a:lstStyle/>
          <a:p>
            <a:r>
              <a:rPr lang="en-US" dirty="0"/>
              <a:t>CRM &amp; Office Ecosystem</a:t>
            </a:r>
            <a:endParaRPr lang="en-US" sz="4800" dirty="0"/>
          </a:p>
        </p:txBody>
      </p:sp>
      <p:graphicFrame>
        <p:nvGraphicFramePr>
          <p:cNvPr id="4" name="Diagram 3"/>
          <p:cNvGraphicFramePr/>
          <p:nvPr>
            <p:extLst/>
          </p:nvPr>
        </p:nvGraphicFramePr>
        <p:xfrm>
          <a:off x="2073930" y="1131634"/>
          <a:ext cx="8290983"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7208837" y="5974651"/>
            <a:ext cx="1618509" cy="166199"/>
          </a:xfrm>
          <a:prstGeom prst="rect">
            <a:avLst/>
          </a:prstGeom>
          <a:noFill/>
        </p:spPr>
        <p:txBody>
          <a:bodyPr wrap="square" lIns="0" tIns="0" rIns="0" bIns="0" rtlCol="0">
            <a:spAutoFit/>
          </a:bodyPr>
          <a:lstStyle/>
          <a:p>
            <a:pPr algn="ctr">
              <a:lnSpc>
                <a:spcPct val="90000"/>
              </a:lnSpc>
            </a:pPr>
            <a: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t>OneNote</a:t>
            </a:r>
          </a:p>
        </p:txBody>
      </p:sp>
      <p:sp>
        <p:nvSpPr>
          <p:cNvPr id="14" name="TextBox 13"/>
          <p:cNvSpPr txBox="1"/>
          <p:nvPr/>
        </p:nvSpPr>
        <p:spPr>
          <a:xfrm>
            <a:off x="7742608" y="4764282"/>
            <a:ext cx="1618509" cy="166199"/>
          </a:xfrm>
          <a:prstGeom prst="rect">
            <a:avLst/>
          </a:prstGeom>
          <a:noFill/>
        </p:spPr>
        <p:txBody>
          <a:bodyPr wrap="square" lIns="0" tIns="0" rIns="0" bIns="0" rtlCol="0">
            <a:spAutoFit/>
          </a:bodyPr>
          <a:lstStyle/>
          <a:p>
            <a:pPr algn="ctr">
              <a:lnSpc>
                <a:spcPct val="90000"/>
              </a:lnSpc>
            </a:pPr>
            <a: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t>Power BI</a:t>
            </a:r>
          </a:p>
        </p:txBody>
      </p:sp>
      <p:sp>
        <p:nvSpPr>
          <p:cNvPr id="15" name="TextBox 14"/>
          <p:cNvSpPr txBox="1"/>
          <p:nvPr/>
        </p:nvSpPr>
        <p:spPr>
          <a:xfrm>
            <a:off x="6668667" y="1304172"/>
            <a:ext cx="1618509" cy="166199"/>
          </a:xfrm>
          <a:prstGeom prst="rect">
            <a:avLst/>
          </a:prstGeom>
          <a:noFill/>
        </p:spPr>
        <p:txBody>
          <a:bodyPr wrap="square" lIns="0" tIns="0" rIns="0" bIns="0" rtlCol="0">
            <a:spAutoFit/>
          </a:bodyPr>
          <a:lstStyle/>
          <a:p>
            <a:pPr algn="ctr">
              <a:lnSpc>
                <a:spcPct val="90000"/>
              </a:lnSpc>
            </a:pPr>
            <a: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t>Email</a:t>
            </a:r>
          </a:p>
        </p:txBody>
      </p:sp>
      <p:sp>
        <p:nvSpPr>
          <p:cNvPr id="16" name="TextBox 15"/>
          <p:cNvSpPr txBox="1"/>
          <p:nvPr/>
        </p:nvSpPr>
        <p:spPr>
          <a:xfrm>
            <a:off x="3703637" y="6022600"/>
            <a:ext cx="1618509" cy="166199"/>
          </a:xfrm>
          <a:prstGeom prst="rect">
            <a:avLst/>
          </a:prstGeom>
          <a:noFill/>
        </p:spPr>
        <p:txBody>
          <a:bodyPr wrap="square" lIns="0" tIns="0" rIns="0" bIns="0" rtlCol="0">
            <a:spAutoFit/>
          </a:bodyPr>
          <a:lstStyle/>
          <a:p>
            <a:pPr algn="ctr">
              <a:lnSpc>
                <a:spcPct val="90000"/>
              </a:lnSpc>
            </a:pPr>
            <a: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t>Yammer</a:t>
            </a:r>
          </a:p>
        </p:txBody>
      </p:sp>
      <p:sp>
        <p:nvSpPr>
          <p:cNvPr id="17" name="TextBox 16"/>
          <p:cNvSpPr txBox="1"/>
          <p:nvPr/>
        </p:nvSpPr>
        <p:spPr>
          <a:xfrm>
            <a:off x="3358549" y="3511695"/>
            <a:ext cx="1618509" cy="166199"/>
          </a:xfrm>
          <a:prstGeom prst="rect">
            <a:avLst/>
          </a:prstGeom>
          <a:noFill/>
        </p:spPr>
        <p:txBody>
          <a:bodyPr wrap="square" lIns="0" tIns="0" rIns="0" bIns="0" rtlCol="0">
            <a:spAutoFit/>
          </a:bodyPr>
          <a:lstStyle/>
          <a:p>
            <a:pPr algn="ctr">
              <a:lnSpc>
                <a:spcPct val="90000"/>
              </a:lnSpc>
            </a:pPr>
            <a: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t>Skype</a:t>
            </a:r>
          </a:p>
        </p:txBody>
      </p:sp>
      <p:sp>
        <p:nvSpPr>
          <p:cNvPr id="18" name="TextBox 17"/>
          <p:cNvSpPr txBox="1"/>
          <p:nvPr/>
        </p:nvSpPr>
        <p:spPr>
          <a:xfrm>
            <a:off x="4196487" y="1158118"/>
            <a:ext cx="1618509" cy="332399"/>
          </a:xfrm>
          <a:prstGeom prst="rect">
            <a:avLst/>
          </a:prstGeom>
          <a:noFill/>
        </p:spPr>
        <p:txBody>
          <a:bodyPr wrap="square" lIns="0" tIns="0" rIns="0" bIns="0" rtlCol="0">
            <a:spAutoFit/>
          </a:bodyPr>
          <a:lstStyle/>
          <a:p>
            <a:pPr algn="ctr">
              <a:lnSpc>
                <a:spcPct val="90000"/>
              </a:lnSpc>
            </a:pPr>
            <a: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t>Skype for </a:t>
            </a:r>
            <a:b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br>
            <a: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t>Business</a:t>
            </a:r>
          </a:p>
        </p:txBody>
      </p:sp>
      <p:sp>
        <p:nvSpPr>
          <p:cNvPr id="19" name="TextBox 18"/>
          <p:cNvSpPr txBox="1"/>
          <p:nvPr/>
        </p:nvSpPr>
        <p:spPr>
          <a:xfrm>
            <a:off x="4770437" y="6727183"/>
            <a:ext cx="1618509" cy="166199"/>
          </a:xfrm>
          <a:prstGeom prst="rect">
            <a:avLst/>
          </a:prstGeom>
          <a:noFill/>
        </p:spPr>
        <p:txBody>
          <a:bodyPr wrap="square" lIns="0" tIns="0" rIns="0" bIns="0" rtlCol="0">
            <a:spAutoFit/>
          </a:bodyPr>
          <a:lstStyle/>
          <a:p>
            <a:pPr algn="ctr">
              <a:lnSpc>
                <a:spcPct val="90000"/>
              </a:lnSpc>
            </a:pPr>
            <a: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t>SharePoint</a:t>
            </a:r>
          </a:p>
        </p:txBody>
      </p:sp>
      <p:sp>
        <p:nvSpPr>
          <p:cNvPr id="20" name="TextBox 19"/>
          <p:cNvSpPr txBox="1"/>
          <p:nvPr/>
        </p:nvSpPr>
        <p:spPr>
          <a:xfrm>
            <a:off x="3246437" y="4764282"/>
            <a:ext cx="1618509" cy="166199"/>
          </a:xfrm>
          <a:prstGeom prst="rect">
            <a:avLst/>
          </a:prstGeom>
          <a:noFill/>
        </p:spPr>
        <p:txBody>
          <a:bodyPr wrap="square" lIns="0" tIns="0" rIns="0" bIns="0" rtlCol="0">
            <a:spAutoFit/>
          </a:bodyPr>
          <a:lstStyle/>
          <a:p>
            <a:pPr algn="ctr">
              <a:lnSpc>
                <a:spcPct val="90000"/>
              </a:lnSpc>
            </a:pPr>
            <a: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t>O365 Groups</a:t>
            </a:r>
          </a:p>
        </p:txBody>
      </p:sp>
      <p:sp>
        <p:nvSpPr>
          <p:cNvPr id="21" name="TextBox 20"/>
          <p:cNvSpPr txBox="1"/>
          <p:nvPr/>
        </p:nvSpPr>
        <p:spPr>
          <a:xfrm>
            <a:off x="7509644" y="3511695"/>
            <a:ext cx="1618509" cy="166199"/>
          </a:xfrm>
          <a:prstGeom prst="rect">
            <a:avLst/>
          </a:prstGeom>
          <a:noFill/>
        </p:spPr>
        <p:txBody>
          <a:bodyPr wrap="square" lIns="0" tIns="0" rIns="0" bIns="0" rtlCol="0">
            <a:spAutoFit/>
          </a:bodyPr>
          <a:lstStyle/>
          <a:p>
            <a:pPr algn="ctr">
              <a:lnSpc>
                <a:spcPct val="90000"/>
              </a:lnSpc>
            </a:pPr>
            <a: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t>Excel</a:t>
            </a:r>
          </a:p>
        </p:txBody>
      </p:sp>
      <p:sp>
        <p:nvSpPr>
          <p:cNvPr id="22" name="TextBox 21"/>
          <p:cNvSpPr txBox="1"/>
          <p:nvPr/>
        </p:nvSpPr>
        <p:spPr>
          <a:xfrm>
            <a:off x="5429346" y="1075020"/>
            <a:ext cx="1618509" cy="166199"/>
          </a:xfrm>
          <a:prstGeom prst="rect">
            <a:avLst/>
          </a:prstGeom>
          <a:noFill/>
        </p:spPr>
        <p:txBody>
          <a:bodyPr wrap="square" lIns="0" tIns="0" rIns="0" bIns="0" rtlCol="0">
            <a:spAutoFit/>
          </a:bodyPr>
          <a:lstStyle/>
          <a:p>
            <a:pPr algn="ctr">
              <a:lnSpc>
                <a:spcPct val="90000"/>
              </a:lnSpc>
            </a:pPr>
            <a: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t>Office 365 Admin</a:t>
            </a:r>
          </a:p>
        </p:txBody>
      </p:sp>
      <p:sp>
        <p:nvSpPr>
          <p:cNvPr id="23" name="TextBox 22"/>
          <p:cNvSpPr txBox="1"/>
          <p:nvPr/>
        </p:nvSpPr>
        <p:spPr>
          <a:xfrm>
            <a:off x="6352955" y="6644084"/>
            <a:ext cx="1124966" cy="332399"/>
          </a:xfrm>
          <a:prstGeom prst="rect">
            <a:avLst/>
          </a:prstGeom>
          <a:noFill/>
        </p:spPr>
        <p:txBody>
          <a:bodyPr wrap="square" lIns="0" tIns="0" rIns="0" bIns="0" rtlCol="0">
            <a:spAutoFit/>
          </a:bodyPr>
          <a:lstStyle/>
          <a:p>
            <a:pPr algn="ctr">
              <a:lnSpc>
                <a:spcPct val="90000"/>
              </a:lnSpc>
            </a:pPr>
            <a: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t>OneDrive </a:t>
            </a:r>
            <a:b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br>
            <a:r>
              <a:rPr lang="en-US" sz="1200" dirty="0" smtClean="0">
                <a:gradFill>
                  <a:gsLst>
                    <a:gs pos="0">
                      <a:schemeClr val="tx1"/>
                    </a:gs>
                    <a:gs pos="66000">
                      <a:schemeClr val="tx1"/>
                    </a:gs>
                  </a:gsLst>
                  <a:lin ang="5400000" scaled="0"/>
                </a:gradFill>
                <a:latin typeface="Segoe UI" pitchFamily="34" charset="0"/>
                <a:ea typeface="Segoe UI" pitchFamily="34" charset="0"/>
                <a:cs typeface="Segoe UI" pitchFamily="34" charset="0"/>
              </a:rPr>
              <a:t>for Business</a:t>
            </a:r>
          </a:p>
        </p:txBody>
      </p:sp>
      <p:pic>
        <p:nvPicPr>
          <p:cNvPr id="2" name="Picture 1"/>
          <p:cNvPicPr>
            <a:picLocks noChangeAspect="1"/>
          </p:cNvPicPr>
          <p:nvPr/>
        </p:nvPicPr>
        <p:blipFill>
          <a:blip r:embed="rId8"/>
          <a:stretch>
            <a:fillRect/>
          </a:stretch>
        </p:blipFill>
        <p:spPr>
          <a:xfrm>
            <a:off x="10453391" y="2382141"/>
            <a:ext cx="1672682" cy="2230243"/>
          </a:xfrm>
          <a:prstGeom prst="rect">
            <a:avLst/>
          </a:prstGeom>
        </p:spPr>
      </p:pic>
    </p:spTree>
    <p:extLst>
      <p:ext uri="{BB962C8B-B14F-4D97-AF65-F5344CB8AC3E}">
        <p14:creationId xmlns:p14="http://schemas.microsoft.com/office/powerpoint/2010/main" val="398790910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AEFAF4D-D72F-459C-B246-570081EBC546}"/>
                                            </p:graphicEl>
                                          </p:spTgt>
                                        </p:tgtEl>
                                        <p:attrNameLst>
                                          <p:attrName>style.visibility</p:attrName>
                                        </p:attrNameLst>
                                      </p:cBhvr>
                                      <p:to>
                                        <p:strVal val="visible"/>
                                      </p:to>
                                    </p:set>
                                    <p:animEffect transition="in" filter="fade">
                                      <p:cBhvr>
                                        <p:cTn id="7" dur="500"/>
                                        <p:tgtEl>
                                          <p:spTgt spid="4">
                                            <p:graphicEl>
                                              <a:dgm id="{DAEFAF4D-D72F-459C-B246-570081EBC54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4">
                                            <p:graphicEl>
                                              <a:dgm id="{2393FE52-1B72-4B2F-A5D6-9185E8DC7577}"/>
                                            </p:graphicEl>
                                          </p:spTgt>
                                        </p:tgtEl>
                                        <p:attrNameLst>
                                          <p:attrName>style.visibility</p:attrName>
                                        </p:attrNameLst>
                                      </p:cBhvr>
                                      <p:to>
                                        <p:strVal val="visible"/>
                                      </p:to>
                                    </p:set>
                                    <p:animEffect transition="in" filter="fade">
                                      <p:cBhvr>
                                        <p:cTn id="12" dur="120"/>
                                        <p:tgtEl>
                                          <p:spTgt spid="4">
                                            <p:graphicEl>
                                              <a:dgm id="{2393FE52-1B72-4B2F-A5D6-9185E8DC757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B8AC6C9-2469-4E75-9296-FB7239BD6C3E}"/>
                                            </p:graphicEl>
                                          </p:spTgt>
                                        </p:tgtEl>
                                        <p:attrNameLst>
                                          <p:attrName>style.visibility</p:attrName>
                                        </p:attrNameLst>
                                      </p:cBhvr>
                                      <p:to>
                                        <p:strVal val="visible"/>
                                      </p:to>
                                    </p:set>
                                    <p:animEffect transition="in" filter="fade">
                                      <p:cBhvr>
                                        <p:cTn id="15" dur="120"/>
                                        <p:tgtEl>
                                          <p:spTgt spid="4">
                                            <p:graphicEl>
                                              <a:dgm id="{9B8AC6C9-2469-4E75-9296-FB7239BD6C3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80C825D3-A709-4EFB-891A-4B15444A0A95}"/>
                                            </p:graphicEl>
                                          </p:spTgt>
                                        </p:tgtEl>
                                        <p:attrNameLst>
                                          <p:attrName>style.visibility</p:attrName>
                                        </p:attrNameLst>
                                      </p:cBhvr>
                                      <p:to>
                                        <p:strVal val="visible"/>
                                      </p:to>
                                    </p:set>
                                    <p:animEffect transition="in" filter="fade">
                                      <p:cBhvr>
                                        <p:cTn id="20" dur="120"/>
                                        <p:tgtEl>
                                          <p:spTgt spid="4">
                                            <p:graphicEl>
                                              <a:dgm id="{80C825D3-A709-4EFB-891A-4B15444A0A9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39795A52-2883-49D8-B2C7-86F0A99A8F95}"/>
                                            </p:graphicEl>
                                          </p:spTgt>
                                        </p:tgtEl>
                                        <p:attrNameLst>
                                          <p:attrName>style.visibility</p:attrName>
                                        </p:attrNameLst>
                                      </p:cBhvr>
                                      <p:to>
                                        <p:strVal val="visible"/>
                                      </p:to>
                                    </p:set>
                                    <p:animEffect transition="in" filter="fade">
                                      <p:cBhvr>
                                        <p:cTn id="23" dur="120"/>
                                        <p:tgtEl>
                                          <p:spTgt spid="4">
                                            <p:graphicEl>
                                              <a:dgm id="{39795A52-2883-49D8-B2C7-86F0A99A8F9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92188049-CFC7-41F8-9B71-F4F8D893F23D}"/>
                                            </p:graphicEl>
                                          </p:spTgt>
                                        </p:tgtEl>
                                        <p:attrNameLst>
                                          <p:attrName>style.visibility</p:attrName>
                                        </p:attrNameLst>
                                      </p:cBhvr>
                                      <p:to>
                                        <p:strVal val="visible"/>
                                      </p:to>
                                    </p:set>
                                    <p:animEffect transition="in" filter="fade">
                                      <p:cBhvr>
                                        <p:cTn id="28" dur="120"/>
                                        <p:tgtEl>
                                          <p:spTgt spid="4">
                                            <p:graphicEl>
                                              <a:dgm id="{92188049-CFC7-41F8-9B71-F4F8D893F23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43E50685-047F-46AF-8E05-2B5204E36E2E}"/>
                                            </p:graphicEl>
                                          </p:spTgt>
                                        </p:tgtEl>
                                        <p:attrNameLst>
                                          <p:attrName>style.visibility</p:attrName>
                                        </p:attrNameLst>
                                      </p:cBhvr>
                                      <p:to>
                                        <p:strVal val="visible"/>
                                      </p:to>
                                    </p:set>
                                    <p:animEffect transition="in" filter="fade">
                                      <p:cBhvr>
                                        <p:cTn id="31" dur="120"/>
                                        <p:tgtEl>
                                          <p:spTgt spid="4">
                                            <p:graphicEl>
                                              <a:dgm id="{43E50685-047F-46AF-8E05-2B5204E36E2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0F0BE924-AC13-422A-BD4D-A601AB084D40}"/>
                                            </p:graphicEl>
                                          </p:spTgt>
                                        </p:tgtEl>
                                        <p:attrNameLst>
                                          <p:attrName>style.visibility</p:attrName>
                                        </p:attrNameLst>
                                      </p:cBhvr>
                                      <p:to>
                                        <p:strVal val="visible"/>
                                      </p:to>
                                    </p:set>
                                    <p:animEffect transition="in" filter="fade">
                                      <p:cBhvr>
                                        <p:cTn id="36" dur="120"/>
                                        <p:tgtEl>
                                          <p:spTgt spid="4">
                                            <p:graphicEl>
                                              <a:dgm id="{0F0BE924-AC13-422A-BD4D-A601AB084D40}"/>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34CEFAB5-6F15-4706-AF91-F91CF986CCA9}"/>
                                            </p:graphicEl>
                                          </p:spTgt>
                                        </p:tgtEl>
                                        <p:attrNameLst>
                                          <p:attrName>style.visibility</p:attrName>
                                        </p:attrNameLst>
                                      </p:cBhvr>
                                      <p:to>
                                        <p:strVal val="visible"/>
                                      </p:to>
                                    </p:set>
                                    <p:animEffect transition="in" filter="fade">
                                      <p:cBhvr>
                                        <p:cTn id="39" dur="120"/>
                                        <p:tgtEl>
                                          <p:spTgt spid="4">
                                            <p:graphicEl>
                                              <a:dgm id="{34CEFAB5-6F15-4706-AF91-F91CF986CCA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84F602E6-0A03-431A-B3E7-96324E612CAA}"/>
                                            </p:graphicEl>
                                          </p:spTgt>
                                        </p:tgtEl>
                                        <p:attrNameLst>
                                          <p:attrName>style.visibility</p:attrName>
                                        </p:attrNameLst>
                                      </p:cBhvr>
                                      <p:to>
                                        <p:strVal val="visible"/>
                                      </p:to>
                                    </p:set>
                                    <p:animEffect transition="in" filter="fade">
                                      <p:cBhvr>
                                        <p:cTn id="44" dur="120"/>
                                        <p:tgtEl>
                                          <p:spTgt spid="4">
                                            <p:graphicEl>
                                              <a:dgm id="{84F602E6-0A03-431A-B3E7-96324E612CAA}"/>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EE4CD152-31D3-4C48-8098-61AFAE951600}"/>
                                            </p:graphicEl>
                                          </p:spTgt>
                                        </p:tgtEl>
                                        <p:attrNameLst>
                                          <p:attrName>style.visibility</p:attrName>
                                        </p:attrNameLst>
                                      </p:cBhvr>
                                      <p:to>
                                        <p:strVal val="visible"/>
                                      </p:to>
                                    </p:set>
                                    <p:animEffect transition="in" filter="fade">
                                      <p:cBhvr>
                                        <p:cTn id="47" dur="120"/>
                                        <p:tgtEl>
                                          <p:spTgt spid="4">
                                            <p:graphicEl>
                                              <a:dgm id="{EE4CD152-31D3-4C48-8098-61AFAE95160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59697765-AD68-43F5-8910-1146F2EB5FA5}"/>
                                            </p:graphicEl>
                                          </p:spTgt>
                                        </p:tgtEl>
                                        <p:attrNameLst>
                                          <p:attrName>style.visibility</p:attrName>
                                        </p:attrNameLst>
                                      </p:cBhvr>
                                      <p:to>
                                        <p:strVal val="visible"/>
                                      </p:to>
                                    </p:set>
                                    <p:animEffect transition="in" filter="fade">
                                      <p:cBhvr>
                                        <p:cTn id="52" dur="120"/>
                                        <p:tgtEl>
                                          <p:spTgt spid="4">
                                            <p:graphicEl>
                                              <a:dgm id="{59697765-AD68-43F5-8910-1146F2EB5FA5}"/>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20A63FDD-FB5C-4754-8E56-A3E9B7D1E5D7}"/>
                                            </p:graphicEl>
                                          </p:spTgt>
                                        </p:tgtEl>
                                        <p:attrNameLst>
                                          <p:attrName>style.visibility</p:attrName>
                                        </p:attrNameLst>
                                      </p:cBhvr>
                                      <p:to>
                                        <p:strVal val="visible"/>
                                      </p:to>
                                    </p:set>
                                    <p:animEffect transition="in" filter="fade">
                                      <p:cBhvr>
                                        <p:cTn id="55" dur="120"/>
                                        <p:tgtEl>
                                          <p:spTgt spid="4">
                                            <p:graphicEl>
                                              <a:dgm id="{20A63FDD-FB5C-4754-8E56-A3E9B7D1E5D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F59AC7B3-1897-4CFC-91A5-7611744659A3}"/>
                                            </p:graphicEl>
                                          </p:spTgt>
                                        </p:tgtEl>
                                        <p:attrNameLst>
                                          <p:attrName>style.visibility</p:attrName>
                                        </p:attrNameLst>
                                      </p:cBhvr>
                                      <p:to>
                                        <p:strVal val="visible"/>
                                      </p:to>
                                    </p:set>
                                    <p:animEffect transition="in" filter="fade">
                                      <p:cBhvr>
                                        <p:cTn id="60" dur="120"/>
                                        <p:tgtEl>
                                          <p:spTgt spid="4">
                                            <p:graphicEl>
                                              <a:dgm id="{F59AC7B3-1897-4CFC-91A5-7611744659A3}"/>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C55D7540-1158-475B-8A89-6DAD76555470}"/>
                                            </p:graphicEl>
                                          </p:spTgt>
                                        </p:tgtEl>
                                        <p:attrNameLst>
                                          <p:attrName>style.visibility</p:attrName>
                                        </p:attrNameLst>
                                      </p:cBhvr>
                                      <p:to>
                                        <p:strVal val="visible"/>
                                      </p:to>
                                    </p:set>
                                    <p:animEffect transition="in" filter="fade">
                                      <p:cBhvr>
                                        <p:cTn id="63" dur="120"/>
                                        <p:tgtEl>
                                          <p:spTgt spid="4">
                                            <p:graphicEl>
                                              <a:dgm id="{C55D7540-1158-475B-8A89-6DAD76555470}"/>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2A2BC72E-D8BF-4671-94D4-964C9347E9E4}"/>
                                            </p:graphicEl>
                                          </p:spTgt>
                                        </p:tgtEl>
                                        <p:attrNameLst>
                                          <p:attrName>style.visibility</p:attrName>
                                        </p:attrNameLst>
                                      </p:cBhvr>
                                      <p:to>
                                        <p:strVal val="visible"/>
                                      </p:to>
                                    </p:set>
                                    <p:animEffect transition="in" filter="fade">
                                      <p:cBhvr>
                                        <p:cTn id="68" dur="120"/>
                                        <p:tgtEl>
                                          <p:spTgt spid="4">
                                            <p:graphicEl>
                                              <a:dgm id="{2A2BC72E-D8BF-4671-94D4-964C9347E9E4}"/>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graphicEl>
                                              <a:dgm id="{6D53AC02-3F72-4118-9AAB-55D621A8E3A0}"/>
                                            </p:graphicEl>
                                          </p:spTgt>
                                        </p:tgtEl>
                                        <p:attrNameLst>
                                          <p:attrName>style.visibility</p:attrName>
                                        </p:attrNameLst>
                                      </p:cBhvr>
                                      <p:to>
                                        <p:strVal val="visible"/>
                                      </p:to>
                                    </p:set>
                                    <p:animEffect transition="in" filter="fade">
                                      <p:cBhvr>
                                        <p:cTn id="71" dur="120"/>
                                        <p:tgtEl>
                                          <p:spTgt spid="4">
                                            <p:graphicEl>
                                              <a:dgm id="{6D53AC02-3F72-4118-9AAB-55D621A8E3A0}"/>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graphicEl>
                                              <a:dgm id="{258751FA-5DDA-4A02-A95F-3F33D82E4A80}"/>
                                            </p:graphicEl>
                                          </p:spTgt>
                                        </p:tgtEl>
                                        <p:attrNameLst>
                                          <p:attrName>style.visibility</p:attrName>
                                        </p:attrNameLst>
                                      </p:cBhvr>
                                      <p:to>
                                        <p:strVal val="visible"/>
                                      </p:to>
                                    </p:set>
                                    <p:animEffect transition="in" filter="fade">
                                      <p:cBhvr>
                                        <p:cTn id="76" dur="500"/>
                                        <p:tgtEl>
                                          <p:spTgt spid="4">
                                            <p:graphicEl>
                                              <a:dgm id="{258751FA-5DDA-4A02-A95F-3F33D82E4A80}"/>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graphicEl>
                                              <a:dgm id="{E5C43549-BBD9-4F8E-9043-B94B24BCEF69}"/>
                                            </p:graphicEl>
                                          </p:spTgt>
                                        </p:tgtEl>
                                        <p:attrNameLst>
                                          <p:attrName>style.visibility</p:attrName>
                                        </p:attrNameLst>
                                      </p:cBhvr>
                                      <p:to>
                                        <p:strVal val="visible"/>
                                      </p:to>
                                    </p:set>
                                    <p:animEffect transition="in" filter="fade">
                                      <p:cBhvr>
                                        <p:cTn id="79" dur="500"/>
                                        <p:tgtEl>
                                          <p:spTgt spid="4">
                                            <p:graphicEl>
                                              <a:dgm id="{E5C43549-BBD9-4F8E-9043-B94B24BCEF6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
                                            <p:graphicEl>
                                              <a:dgm id="{064609E5-7B05-4271-A163-5D79CA231A5C}"/>
                                            </p:graphicEl>
                                          </p:spTgt>
                                        </p:tgtEl>
                                        <p:attrNameLst>
                                          <p:attrName>style.visibility</p:attrName>
                                        </p:attrNameLst>
                                      </p:cBhvr>
                                      <p:to>
                                        <p:strVal val="visible"/>
                                      </p:to>
                                    </p:set>
                                    <p:animEffect transition="in" filter="fade">
                                      <p:cBhvr>
                                        <p:cTn id="84" dur="120"/>
                                        <p:tgtEl>
                                          <p:spTgt spid="4">
                                            <p:graphicEl>
                                              <a:dgm id="{064609E5-7B05-4271-A163-5D79CA231A5C}"/>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
                                            <p:graphicEl>
                                              <a:dgm id="{39A5E3EC-CAD0-43B1-A01C-854C4F5AF631}"/>
                                            </p:graphicEl>
                                          </p:spTgt>
                                        </p:tgtEl>
                                        <p:attrNameLst>
                                          <p:attrName>style.visibility</p:attrName>
                                        </p:attrNameLst>
                                      </p:cBhvr>
                                      <p:to>
                                        <p:strVal val="visible"/>
                                      </p:to>
                                    </p:set>
                                    <p:animEffect transition="in" filter="fade">
                                      <p:cBhvr>
                                        <p:cTn id="87" dur="120"/>
                                        <p:tgtEl>
                                          <p:spTgt spid="4">
                                            <p:graphicEl>
                                              <a:dgm id="{39A5E3EC-CAD0-43B1-A01C-854C4F5AF631}"/>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graphicEl>
                                              <a:dgm id="{92F426F5-96BA-444C-8C65-D44A6050D1C2}"/>
                                            </p:graphicEl>
                                          </p:spTgt>
                                        </p:tgtEl>
                                        <p:attrNameLst>
                                          <p:attrName>style.visibility</p:attrName>
                                        </p:attrNameLst>
                                      </p:cBhvr>
                                      <p:to>
                                        <p:strVal val="visible"/>
                                      </p:to>
                                    </p:set>
                                    <p:animEffect transition="in" filter="fade">
                                      <p:cBhvr>
                                        <p:cTn id="92" dur="120"/>
                                        <p:tgtEl>
                                          <p:spTgt spid="4">
                                            <p:graphicEl>
                                              <a:dgm id="{92F426F5-96BA-444C-8C65-D44A6050D1C2}"/>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
                                            <p:graphicEl>
                                              <a:dgm id="{8C3A120C-3A50-4080-9E32-61F314E14F13}"/>
                                            </p:graphicEl>
                                          </p:spTgt>
                                        </p:tgtEl>
                                        <p:attrNameLst>
                                          <p:attrName>style.visibility</p:attrName>
                                        </p:attrNameLst>
                                      </p:cBhvr>
                                      <p:to>
                                        <p:strVal val="visible"/>
                                      </p:to>
                                    </p:set>
                                    <p:animEffect transition="in" filter="fade">
                                      <p:cBhvr>
                                        <p:cTn id="95" dur="120"/>
                                        <p:tgtEl>
                                          <p:spTgt spid="4">
                                            <p:graphicEl>
                                              <a:dgm id="{8C3A120C-3A50-4080-9E32-61F314E14F1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500"/>
                                        <p:tgtEl>
                                          <p:spTgt spid="1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fade">
                                      <p:cBhvr>
                                        <p:cTn id="101" dur="500"/>
                                        <p:tgtEl>
                                          <p:spTgt spid="1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fade">
                                      <p:cBhvr>
                                        <p:cTn id="104" dur="500"/>
                                        <p:tgtEl>
                                          <p:spTgt spid="1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fade">
                                      <p:cBhvr>
                                        <p:cTn id="107" dur="500"/>
                                        <p:tgtEl>
                                          <p:spTgt spid="1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500"/>
                                        <p:tgtEl>
                                          <p:spTgt spid="1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500"/>
                                        <p:tgtEl>
                                          <p:spTgt spid="1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500"/>
                                        <p:tgtEl>
                                          <p:spTgt spid="1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500"/>
                                        <p:tgtEl>
                                          <p:spTgt spid="2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fade">
                                      <p:cBhvr>
                                        <p:cTn id="122" dur="500"/>
                                        <p:tgtEl>
                                          <p:spTgt spid="2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500"/>
                                        <p:tgtEl>
                                          <p:spTgt spid="2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fade">
                                      <p:cBhvr>
                                        <p:cTn id="1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13" grpId="0"/>
      <p:bldP spid="14" grpId="0"/>
      <p:bldP spid="15" grpId="0"/>
      <p:bldP spid="16" grpId="0"/>
      <p:bldP spid="17"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1"/>
            <a:ext cx="7772399" cy="5330690"/>
          </a:xfrm>
        </p:spPr>
        <p:txBody>
          <a:bodyPr/>
          <a:lstStyle/>
          <a:p>
            <a:r>
              <a:rPr lang="en-US" dirty="0" smtClean="0"/>
              <a:t>Folder based Email Sync</a:t>
            </a:r>
            <a:endParaRPr lang="en-US" dirty="0"/>
          </a:p>
          <a:p>
            <a:pPr lvl="1"/>
            <a:r>
              <a:rPr lang="en-US" dirty="0" smtClean="0"/>
              <a:t>Seamlessly sync email to CRM from any device!</a:t>
            </a:r>
          </a:p>
          <a:p>
            <a:r>
              <a:rPr lang="en-US" dirty="0" smtClean="0"/>
              <a:t>Dynamics CRM app for Outlook</a:t>
            </a:r>
          </a:p>
          <a:p>
            <a:pPr lvl="1"/>
            <a:r>
              <a:rPr lang="en-US" dirty="0" smtClean="0"/>
              <a:t>Track emails, appointments, contacts including contextual information with just a few taps</a:t>
            </a:r>
          </a:p>
          <a:p>
            <a:r>
              <a:rPr lang="en-US" dirty="0" smtClean="0"/>
              <a:t>Office 365 Groups</a:t>
            </a:r>
          </a:p>
          <a:p>
            <a:pPr lvl="1"/>
            <a:r>
              <a:rPr lang="en-US" dirty="0" smtClean="0"/>
              <a:t>Shared documents, calendar, notebook and more for </a:t>
            </a:r>
            <a:r>
              <a:rPr lang="en-US" dirty="0"/>
              <a:t>effective team </a:t>
            </a:r>
            <a:r>
              <a:rPr lang="en-US" dirty="0" smtClean="0"/>
              <a:t>collaboration</a:t>
            </a:r>
            <a:endParaRPr lang="en-US" dirty="0"/>
          </a:p>
          <a:p>
            <a:endParaRPr lang="en-US" dirty="0" smtClean="0"/>
          </a:p>
          <a:p>
            <a:endParaRPr lang="en-US" dirty="0"/>
          </a:p>
        </p:txBody>
      </p:sp>
      <p:sp>
        <p:nvSpPr>
          <p:cNvPr id="4" name="Title 3"/>
          <p:cNvSpPr>
            <a:spLocks noGrp="1"/>
          </p:cNvSpPr>
          <p:nvPr>
            <p:ph type="title"/>
          </p:nvPr>
        </p:nvSpPr>
        <p:spPr/>
        <p:txBody>
          <a:bodyPr/>
          <a:lstStyle/>
          <a:p>
            <a:r>
              <a:rPr lang="en-US" dirty="0"/>
              <a:t>What we’ll cover in this demo segment</a:t>
            </a:r>
          </a:p>
        </p:txBody>
      </p:sp>
      <p:sp>
        <p:nvSpPr>
          <p:cNvPr id="7" name="Rectangle 6"/>
          <p:cNvSpPr/>
          <p:nvPr/>
        </p:nvSpPr>
        <p:spPr bwMode="auto">
          <a:xfrm>
            <a:off x="8734020" y="2049462"/>
            <a:ext cx="2743200" cy="9144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Simple</a:t>
            </a:r>
            <a:endParaRPr lang="en-US" sz="32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734020" y="2963862"/>
            <a:ext cx="2743200" cy="914400"/>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Familiar</a:t>
            </a:r>
          </a:p>
          <a:p>
            <a:pPr defTabSz="932472" fontAlgn="base">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8734020" y="4792662"/>
            <a:ext cx="2743200" cy="914400"/>
          </a:xfrm>
          <a:prstGeom prst="rect">
            <a:avLst/>
          </a:prstGeom>
          <a:solidFill>
            <a:srgbClr val="9B4F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Powerful</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8734020" y="3878262"/>
            <a:ext cx="2743200" cy="914400"/>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Immersive</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4022689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2161836" cy="1181734"/>
          </a:xfrm>
        </p:spPr>
        <p:txBody>
          <a:bodyPr/>
          <a:lstStyle/>
          <a:p>
            <a:r>
              <a:rPr lang="en-US" dirty="0"/>
              <a:t>Demo </a:t>
            </a:r>
          </a:p>
        </p:txBody>
      </p:sp>
      <p:sp>
        <p:nvSpPr>
          <p:cNvPr id="4" name="Text Placeholder 3"/>
          <p:cNvSpPr>
            <a:spLocks noGrp="1"/>
          </p:cNvSpPr>
          <p:nvPr>
            <p:ph type="body" sz="quarter" idx="12"/>
          </p:nvPr>
        </p:nvSpPr>
        <p:spPr/>
        <p:txBody>
          <a:bodyPr/>
          <a:lstStyle/>
          <a:p>
            <a:r>
              <a:rPr lang="en-US" dirty="0" smtClean="0"/>
              <a:t>Girish Raja</a:t>
            </a:r>
            <a:endParaRPr lang="en-US" dirty="0"/>
          </a:p>
        </p:txBody>
      </p:sp>
    </p:spTree>
    <p:extLst>
      <p:ext uri="{BB962C8B-B14F-4D97-AF65-F5344CB8AC3E}">
        <p14:creationId xmlns:p14="http://schemas.microsoft.com/office/powerpoint/2010/main" val="3228697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1"/>
            <a:ext cx="8229599" cy="7091172"/>
          </a:xfrm>
        </p:spPr>
        <p:txBody>
          <a:bodyPr/>
          <a:lstStyle/>
          <a:p>
            <a:r>
              <a:rPr lang="en-US" dirty="0" smtClean="0"/>
              <a:t>SharePoint</a:t>
            </a:r>
          </a:p>
          <a:p>
            <a:pPr lvl="1"/>
            <a:r>
              <a:rPr lang="en-US" dirty="0" smtClean="0"/>
              <a:t>Documents in context of Dynamics CRM records</a:t>
            </a:r>
          </a:p>
          <a:p>
            <a:r>
              <a:rPr lang="en-US" dirty="0" smtClean="0"/>
              <a:t>Excel</a:t>
            </a:r>
          </a:p>
          <a:p>
            <a:pPr lvl="1"/>
            <a:r>
              <a:rPr lang="en-US" dirty="0" smtClean="0"/>
              <a:t>Immersive Excel for </a:t>
            </a:r>
            <a:r>
              <a:rPr lang="en-US" dirty="0"/>
              <a:t>data analysis and record </a:t>
            </a:r>
            <a:r>
              <a:rPr lang="en-US" dirty="0" smtClean="0"/>
              <a:t>updates</a:t>
            </a:r>
          </a:p>
          <a:p>
            <a:r>
              <a:rPr lang="en-US" dirty="0" smtClean="0"/>
              <a:t>OneNote</a:t>
            </a:r>
          </a:p>
          <a:p>
            <a:pPr lvl="1"/>
            <a:r>
              <a:rPr lang="en-US" dirty="0" smtClean="0"/>
              <a:t>Note taking and sharing in context of Dynamics CRM records</a:t>
            </a:r>
          </a:p>
          <a:p>
            <a:r>
              <a:rPr lang="en-US" dirty="0" smtClean="0"/>
              <a:t>Power BI</a:t>
            </a:r>
          </a:p>
          <a:p>
            <a:pPr lvl="1"/>
            <a:r>
              <a:rPr lang="en-US" dirty="0" smtClean="0"/>
              <a:t>Bring your data together and discover powerful insight</a:t>
            </a:r>
          </a:p>
          <a:p>
            <a:endParaRPr lang="en-US" dirty="0"/>
          </a:p>
          <a:p>
            <a:endParaRPr lang="en-US" dirty="0" smtClean="0"/>
          </a:p>
          <a:p>
            <a:endParaRPr lang="en-US" dirty="0"/>
          </a:p>
        </p:txBody>
      </p:sp>
      <p:sp>
        <p:nvSpPr>
          <p:cNvPr id="4" name="Title 3"/>
          <p:cNvSpPr>
            <a:spLocks noGrp="1"/>
          </p:cNvSpPr>
          <p:nvPr>
            <p:ph type="title"/>
          </p:nvPr>
        </p:nvSpPr>
        <p:spPr/>
        <p:txBody>
          <a:bodyPr/>
          <a:lstStyle/>
          <a:p>
            <a:r>
              <a:rPr lang="en-US" dirty="0"/>
              <a:t>What we’ll cover in this demo segment</a:t>
            </a:r>
          </a:p>
        </p:txBody>
      </p:sp>
      <p:sp>
        <p:nvSpPr>
          <p:cNvPr id="7" name="Rectangle 6"/>
          <p:cNvSpPr/>
          <p:nvPr/>
        </p:nvSpPr>
        <p:spPr bwMode="auto">
          <a:xfrm>
            <a:off x="8734020" y="2049462"/>
            <a:ext cx="2743200" cy="9144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Simple</a:t>
            </a:r>
            <a:endParaRPr lang="en-US" sz="32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734020" y="2963862"/>
            <a:ext cx="2743200" cy="914400"/>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Familiar</a:t>
            </a:r>
          </a:p>
          <a:p>
            <a:pPr defTabSz="932472" fontAlgn="base">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8734020" y="4792662"/>
            <a:ext cx="2743200" cy="914400"/>
          </a:xfrm>
          <a:prstGeom prst="rect">
            <a:avLst/>
          </a:prstGeom>
          <a:solidFill>
            <a:srgbClr val="9B4F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Powerful</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8734020" y="3878262"/>
            <a:ext cx="2743200" cy="914400"/>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Immersive</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82386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1181734"/>
          </a:xfrm>
        </p:spPr>
        <p:txBody>
          <a:bodyPr/>
          <a:lstStyle/>
          <a:p>
            <a:r>
              <a:rPr lang="en-US" dirty="0" smtClean="0"/>
              <a:t>Demo</a:t>
            </a:r>
            <a:endParaRPr lang="en-US" dirty="0"/>
          </a:p>
        </p:txBody>
      </p:sp>
      <p:sp>
        <p:nvSpPr>
          <p:cNvPr id="4" name="Text Placeholder 3"/>
          <p:cNvSpPr>
            <a:spLocks noGrp="1"/>
          </p:cNvSpPr>
          <p:nvPr>
            <p:ph type="body" sz="quarter" idx="12"/>
          </p:nvPr>
        </p:nvSpPr>
        <p:spPr/>
        <p:txBody>
          <a:bodyPr/>
          <a:lstStyle/>
          <a:p>
            <a:r>
              <a:rPr lang="en-US" dirty="0" smtClean="0"/>
              <a:t>Luis Camino</a:t>
            </a:r>
            <a:endParaRPr lang="en-US" dirty="0"/>
          </a:p>
        </p:txBody>
      </p:sp>
    </p:spTree>
    <p:extLst>
      <p:ext uri="{BB962C8B-B14F-4D97-AF65-F5344CB8AC3E}">
        <p14:creationId xmlns:p14="http://schemas.microsoft.com/office/powerpoint/2010/main" val="41348868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1181734"/>
          </a:xfrm>
        </p:spPr>
        <p:txBody>
          <a:bodyPr/>
          <a:lstStyle/>
          <a:p>
            <a:r>
              <a:rPr lang="en-US" smtClean="0"/>
              <a:t>What’s Next?</a:t>
            </a:r>
            <a:endParaRPr lang="en-US" dirty="0"/>
          </a:p>
        </p:txBody>
      </p:sp>
      <p:sp>
        <p:nvSpPr>
          <p:cNvPr id="4" name="Text Placeholder 3"/>
          <p:cNvSpPr>
            <a:spLocks noGrp="1"/>
          </p:cNvSpPr>
          <p:nvPr>
            <p:ph type="body" sz="quarter" idx="12"/>
          </p:nvPr>
        </p:nvSpPr>
        <p:spPr/>
        <p:txBody>
          <a:bodyPr/>
          <a:lstStyle/>
          <a:p>
            <a:r>
              <a:rPr lang="en-US" dirty="0" smtClean="0"/>
              <a:t>Luis Camino</a:t>
            </a:r>
            <a:endParaRPr lang="en-US" dirty="0"/>
          </a:p>
        </p:txBody>
      </p:sp>
    </p:spTree>
    <p:extLst>
      <p:ext uri="{BB962C8B-B14F-4D97-AF65-F5344CB8AC3E}">
        <p14:creationId xmlns:p14="http://schemas.microsoft.com/office/powerpoint/2010/main" val="912162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54436" y="144462"/>
            <a:ext cx="12029638" cy="917575"/>
          </a:xfrm>
        </p:spPr>
        <p:txBody>
          <a:bodyPr/>
          <a:lstStyle/>
          <a:p>
            <a:r>
              <a:rPr lang="en-US" dirty="0" smtClean="0"/>
              <a:t>Microsoft Office Delve</a:t>
            </a:r>
            <a:endParaRPr lang="en-US" dirty="0"/>
          </a:p>
        </p:txBody>
      </p:sp>
      <p:grpSp>
        <p:nvGrpSpPr>
          <p:cNvPr id="51" name="Group 50"/>
          <p:cNvGrpSpPr/>
          <p:nvPr/>
        </p:nvGrpSpPr>
        <p:grpSpPr>
          <a:xfrm>
            <a:off x="-882777" y="4331859"/>
            <a:ext cx="13707048" cy="3139312"/>
            <a:chOff x="-767680" y="3654214"/>
            <a:chExt cx="13441408" cy="3078473"/>
          </a:xfrm>
        </p:grpSpPr>
        <p:grpSp>
          <p:nvGrpSpPr>
            <p:cNvPr id="52" name="Group 51"/>
            <p:cNvGrpSpPr/>
            <p:nvPr/>
          </p:nvGrpSpPr>
          <p:grpSpPr>
            <a:xfrm>
              <a:off x="-767680" y="3654214"/>
              <a:ext cx="13441408" cy="2794773"/>
              <a:chOff x="-948152" y="3538295"/>
              <a:chExt cx="13441408" cy="3634441"/>
            </a:xfrm>
          </p:grpSpPr>
          <p:cxnSp>
            <p:nvCxnSpPr>
              <p:cNvPr id="80" name="Straight Connector 79"/>
              <p:cNvCxnSpPr/>
              <p:nvPr/>
            </p:nvCxnSpPr>
            <p:spPr>
              <a:xfrm flipH="1">
                <a:off x="1057926" y="4869710"/>
                <a:ext cx="1245053" cy="875415"/>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948152" y="4013344"/>
                <a:ext cx="1889445" cy="125376"/>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139" idx="6"/>
              </p:cNvCxnSpPr>
              <p:nvPr/>
            </p:nvCxnSpPr>
            <p:spPr>
              <a:xfrm>
                <a:off x="2317387" y="4874650"/>
                <a:ext cx="2421194" cy="494256"/>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10416852" y="5479310"/>
                <a:ext cx="297711" cy="29771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84" name="Oval 83"/>
              <p:cNvSpPr/>
              <p:nvPr/>
            </p:nvSpPr>
            <p:spPr>
              <a:xfrm>
                <a:off x="1465892" y="6453134"/>
                <a:ext cx="297711" cy="29771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86" name="Oval 85"/>
              <p:cNvSpPr/>
              <p:nvPr/>
            </p:nvSpPr>
            <p:spPr>
              <a:xfrm>
                <a:off x="2950166" y="6095997"/>
                <a:ext cx="297711" cy="29771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87" name="Oval 86"/>
              <p:cNvSpPr/>
              <p:nvPr/>
            </p:nvSpPr>
            <p:spPr>
              <a:xfrm>
                <a:off x="5417098" y="6453134"/>
                <a:ext cx="297711" cy="29771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cxnSp>
            <p:nvCxnSpPr>
              <p:cNvPr id="88" name="Straight Connector 87"/>
              <p:cNvCxnSpPr/>
              <p:nvPr/>
            </p:nvCxnSpPr>
            <p:spPr>
              <a:xfrm>
                <a:off x="7311666" y="5405705"/>
                <a:ext cx="965431" cy="99458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617087" y="5357153"/>
                <a:ext cx="948866" cy="1244836"/>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214078" y="4869710"/>
                <a:ext cx="2566701" cy="148855"/>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992706" y="5316277"/>
                <a:ext cx="3647321" cy="460744"/>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4654435" y="5382614"/>
                <a:ext cx="2688990" cy="33791"/>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250387" y="5850293"/>
                <a:ext cx="1462297" cy="599614"/>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5566048" y="5431334"/>
                <a:ext cx="1777376" cy="1170655"/>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682622" y="5783680"/>
                <a:ext cx="1766791" cy="359601"/>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128274" y="5783680"/>
                <a:ext cx="1970747" cy="439908"/>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2967096" y="5421534"/>
                <a:ext cx="1567675" cy="802054"/>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7194569" y="5282479"/>
                <a:ext cx="297711" cy="29771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101" name="Oval 100"/>
              <p:cNvSpPr/>
              <p:nvPr/>
            </p:nvSpPr>
            <p:spPr>
              <a:xfrm>
                <a:off x="8148050" y="6251430"/>
                <a:ext cx="297711" cy="29771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102" name="Oval 101"/>
              <p:cNvSpPr/>
              <p:nvPr/>
            </p:nvSpPr>
            <p:spPr>
              <a:xfrm>
                <a:off x="9147922" y="5701438"/>
                <a:ext cx="297711" cy="29771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103" name="Oval 102"/>
              <p:cNvSpPr/>
              <p:nvPr/>
            </p:nvSpPr>
            <p:spPr>
              <a:xfrm>
                <a:off x="10563829" y="6301052"/>
                <a:ext cx="297711" cy="29771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cxnSp>
            <p:nvCxnSpPr>
              <p:cNvPr id="104" name="Straight Connector 103"/>
              <p:cNvCxnSpPr/>
              <p:nvPr/>
            </p:nvCxnSpPr>
            <p:spPr>
              <a:xfrm>
                <a:off x="8319151" y="6433123"/>
                <a:ext cx="1462297" cy="599614"/>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8253233" y="5860777"/>
                <a:ext cx="1092803" cy="49337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0542272" y="5646194"/>
                <a:ext cx="1766825" cy="214583"/>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500035" y="6573122"/>
                <a:ext cx="1462297" cy="599614"/>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585133" y="6244852"/>
                <a:ext cx="1512665" cy="371821"/>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059312" y="6269823"/>
                <a:ext cx="17733" cy="684404"/>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6082328" y="4356984"/>
                <a:ext cx="213806" cy="213806"/>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112" name="Oval 111"/>
              <p:cNvSpPr/>
              <p:nvPr/>
            </p:nvSpPr>
            <p:spPr>
              <a:xfrm>
                <a:off x="8253234" y="4543685"/>
                <a:ext cx="213806" cy="213806"/>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113" name="Oval 112"/>
              <p:cNvSpPr/>
              <p:nvPr/>
            </p:nvSpPr>
            <p:spPr>
              <a:xfrm>
                <a:off x="7133141" y="3747480"/>
                <a:ext cx="157259" cy="157259"/>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114" name="Oval 113"/>
              <p:cNvSpPr/>
              <p:nvPr/>
            </p:nvSpPr>
            <p:spPr>
              <a:xfrm>
                <a:off x="2823326" y="3755332"/>
                <a:ext cx="157259" cy="157259"/>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cxnSp>
            <p:nvCxnSpPr>
              <p:cNvPr id="115" name="Straight Connector 114"/>
              <p:cNvCxnSpPr/>
              <p:nvPr/>
            </p:nvCxnSpPr>
            <p:spPr>
              <a:xfrm>
                <a:off x="8360137" y="4660683"/>
                <a:ext cx="2182135" cy="958601"/>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314643" y="4600277"/>
                <a:ext cx="982134" cy="1250016"/>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193352" y="4430193"/>
                <a:ext cx="1164480" cy="1001141"/>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985283" y="4463029"/>
                <a:ext cx="603353" cy="898482"/>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endCxn id="140" idx="5"/>
              </p:cNvCxnSpPr>
              <p:nvPr/>
            </p:nvCxnSpPr>
            <p:spPr>
              <a:xfrm>
                <a:off x="2893747" y="3827313"/>
                <a:ext cx="1190770" cy="711308"/>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endCxn id="138" idx="7"/>
              </p:cNvCxnSpPr>
              <p:nvPr/>
            </p:nvCxnSpPr>
            <p:spPr>
              <a:xfrm flipH="1">
                <a:off x="2387471" y="4467000"/>
                <a:ext cx="1601756" cy="33408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3947667" y="3833918"/>
                <a:ext cx="3238051" cy="63500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1" idx="2"/>
                <a:endCxn id="114" idx="6"/>
              </p:cNvCxnSpPr>
              <p:nvPr/>
            </p:nvCxnSpPr>
            <p:spPr>
              <a:xfrm flipH="1" flipV="1">
                <a:off x="2980585" y="3833962"/>
                <a:ext cx="3101743" cy="629925"/>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2" idx="1"/>
                <a:endCxn id="113" idx="5"/>
              </p:cNvCxnSpPr>
              <p:nvPr/>
            </p:nvCxnSpPr>
            <p:spPr>
              <a:xfrm flipH="1" flipV="1">
                <a:off x="7267370" y="3881709"/>
                <a:ext cx="1017175" cy="693287"/>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7196437" y="3578370"/>
                <a:ext cx="5296819" cy="232762"/>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flipV="1">
                <a:off x="-14904" y="3581426"/>
                <a:ext cx="2916860" cy="246101"/>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3" idx="6"/>
              </p:cNvCxnSpPr>
              <p:nvPr/>
            </p:nvCxnSpPr>
            <p:spPr>
              <a:xfrm flipH="1" flipV="1">
                <a:off x="2942632" y="3818849"/>
                <a:ext cx="4347768" cy="7261"/>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4968054" y="4159703"/>
                <a:ext cx="213806" cy="213806"/>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cxnSp>
            <p:nvCxnSpPr>
              <p:cNvPr id="128" name="Straight Connector 127"/>
              <p:cNvCxnSpPr>
                <a:stCxn id="112" idx="2"/>
              </p:cNvCxnSpPr>
              <p:nvPr/>
            </p:nvCxnSpPr>
            <p:spPr>
              <a:xfrm flipH="1" flipV="1">
                <a:off x="6142850" y="4479574"/>
                <a:ext cx="2110384" cy="171014"/>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9513009" y="3941520"/>
                <a:ext cx="157259" cy="157259"/>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130" name="Oval 129"/>
              <p:cNvSpPr/>
              <p:nvPr/>
            </p:nvSpPr>
            <p:spPr>
              <a:xfrm>
                <a:off x="11121230" y="3966909"/>
                <a:ext cx="157259" cy="157259"/>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cxnSp>
            <p:nvCxnSpPr>
              <p:cNvPr id="131" name="Straight Connector 130"/>
              <p:cNvCxnSpPr/>
              <p:nvPr/>
            </p:nvCxnSpPr>
            <p:spPr>
              <a:xfrm>
                <a:off x="10676964" y="6470695"/>
                <a:ext cx="199479" cy="618314"/>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069272" y="6539956"/>
                <a:ext cx="521632" cy="547590"/>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29" idx="1"/>
                <a:endCxn id="83" idx="1"/>
              </p:cNvCxnSpPr>
              <p:nvPr/>
            </p:nvCxnSpPr>
            <p:spPr>
              <a:xfrm>
                <a:off x="9536039" y="3964550"/>
                <a:ext cx="924412" cy="155835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29" idx="6"/>
              </p:cNvCxnSpPr>
              <p:nvPr/>
            </p:nvCxnSpPr>
            <p:spPr>
              <a:xfrm flipH="1">
                <a:off x="8213131" y="4020150"/>
                <a:ext cx="1457137" cy="629779"/>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endCxn id="129" idx="6"/>
              </p:cNvCxnSpPr>
              <p:nvPr/>
            </p:nvCxnSpPr>
            <p:spPr>
              <a:xfrm flipH="1">
                <a:off x="9670268" y="4015037"/>
                <a:ext cx="1529593" cy="5113"/>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11165142" y="3538295"/>
                <a:ext cx="1304733" cy="508997"/>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14" idx="2"/>
              </p:cNvCxnSpPr>
              <p:nvPr/>
            </p:nvCxnSpPr>
            <p:spPr>
              <a:xfrm flipH="1">
                <a:off x="956912" y="3833962"/>
                <a:ext cx="1866414" cy="180975"/>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2154625" y="4716007"/>
                <a:ext cx="297711" cy="29771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139" name="Oval 138"/>
              <p:cNvSpPr/>
              <p:nvPr/>
            </p:nvSpPr>
            <p:spPr>
              <a:xfrm>
                <a:off x="4440870" y="5220050"/>
                <a:ext cx="297711" cy="29771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140" name="Oval 139"/>
              <p:cNvSpPr/>
              <p:nvPr/>
            </p:nvSpPr>
            <p:spPr>
              <a:xfrm>
                <a:off x="3902022" y="4356126"/>
                <a:ext cx="213806" cy="213806"/>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141" name="Oval 140"/>
              <p:cNvSpPr/>
              <p:nvPr/>
            </p:nvSpPr>
            <p:spPr>
              <a:xfrm>
                <a:off x="817306" y="3938311"/>
                <a:ext cx="157259" cy="157259"/>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142" name="Oval 141"/>
              <p:cNvSpPr/>
              <p:nvPr/>
            </p:nvSpPr>
            <p:spPr>
              <a:xfrm>
                <a:off x="937781" y="5596270"/>
                <a:ext cx="297711" cy="29771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grpSp>
        <p:sp>
          <p:nvSpPr>
            <p:cNvPr id="53" name="Oval 52"/>
            <p:cNvSpPr/>
            <p:nvPr/>
          </p:nvSpPr>
          <p:spPr>
            <a:xfrm>
              <a:off x="7378744" y="4993548"/>
              <a:ext cx="297711" cy="22893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54" name="Oval 53"/>
            <p:cNvSpPr/>
            <p:nvPr/>
          </p:nvSpPr>
          <p:spPr>
            <a:xfrm>
              <a:off x="8433706" y="4435241"/>
              <a:ext cx="213806" cy="16441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grpSp>
          <p:nvGrpSpPr>
            <p:cNvPr id="55" name="Group 54"/>
            <p:cNvGrpSpPr/>
            <p:nvPr/>
          </p:nvGrpSpPr>
          <p:grpSpPr>
            <a:xfrm>
              <a:off x="1001316" y="3965352"/>
              <a:ext cx="7639101" cy="1493217"/>
              <a:chOff x="1001316" y="5178516"/>
              <a:chExt cx="7639101" cy="1493217"/>
            </a:xfrm>
          </p:grpSpPr>
          <p:sp>
            <p:nvSpPr>
              <p:cNvPr id="73" name="Oval 72"/>
              <p:cNvSpPr/>
              <p:nvPr/>
            </p:nvSpPr>
            <p:spPr>
              <a:xfrm>
                <a:off x="5141431" y="5338127"/>
                <a:ext cx="213806" cy="164410"/>
              </a:xfrm>
              <a:prstGeom prst="ellipse">
                <a:avLst/>
              </a:prstGeom>
              <a:solidFill>
                <a:srgbClr val="1A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74" name="Oval 73"/>
              <p:cNvSpPr/>
              <p:nvPr/>
            </p:nvSpPr>
            <p:spPr>
              <a:xfrm>
                <a:off x="2328002" y="5765907"/>
                <a:ext cx="297711" cy="228931"/>
              </a:xfrm>
              <a:prstGeom prst="ellipse">
                <a:avLst/>
              </a:prstGeom>
              <a:solidFill>
                <a:srgbClr val="1A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75" name="Oval 74"/>
              <p:cNvSpPr/>
              <p:nvPr/>
            </p:nvSpPr>
            <p:spPr>
              <a:xfrm>
                <a:off x="1001316" y="5178516"/>
                <a:ext cx="157259" cy="120927"/>
              </a:xfrm>
              <a:prstGeom prst="ellipse">
                <a:avLst/>
              </a:prstGeom>
              <a:solidFill>
                <a:srgbClr val="1A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76" name="Oval 75"/>
              <p:cNvSpPr/>
              <p:nvPr/>
            </p:nvSpPr>
            <p:spPr>
              <a:xfrm>
                <a:off x="1111158" y="6442802"/>
                <a:ext cx="297711" cy="228931"/>
              </a:xfrm>
              <a:prstGeom prst="ellipse">
                <a:avLst/>
              </a:prstGeom>
              <a:solidFill>
                <a:srgbClr val="1A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78" name="Oval 77"/>
              <p:cNvSpPr/>
              <p:nvPr/>
            </p:nvSpPr>
            <p:spPr>
              <a:xfrm>
                <a:off x="7382282" y="6210250"/>
                <a:ext cx="297711" cy="228931"/>
              </a:xfrm>
              <a:prstGeom prst="ellipse">
                <a:avLst/>
              </a:prstGeom>
              <a:solidFill>
                <a:srgbClr val="1A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79" name="Oval 78"/>
              <p:cNvSpPr/>
              <p:nvPr/>
            </p:nvSpPr>
            <p:spPr>
              <a:xfrm>
                <a:off x="8426611" y="5641310"/>
                <a:ext cx="213806" cy="164410"/>
              </a:xfrm>
              <a:prstGeom prst="ellipse">
                <a:avLst/>
              </a:prstGeom>
              <a:solidFill>
                <a:srgbClr val="1A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grpSp>
        <p:grpSp>
          <p:nvGrpSpPr>
            <p:cNvPr id="56" name="Group 55"/>
            <p:cNvGrpSpPr/>
            <p:nvPr/>
          </p:nvGrpSpPr>
          <p:grpSpPr>
            <a:xfrm>
              <a:off x="4084774" y="4282737"/>
              <a:ext cx="2390638" cy="168573"/>
              <a:chOff x="4084774" y="5495901"/>
              <a:chExt cx="2390638" cy="168573"/>
            </a:xfrm>
          </p:grpSpPr>
          <p:sp>
            <p:nvSpPr>
              <p:cNvPr id="71" name="Oval 70"/>
              <p:cNvSpPr/>
              <p:nvPr/>
            </p:nvSpPr>
            <p:spPr>
              <a:xfrm>
                <a:off x="6261606" y="5495901"/>
                <a:ext cx="213806" cy="1644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72" name="Oval 71"/>
              <p:cNvSpPr/>
              <p:nvPr/>
            </p:nvSpPr>
            <p:spPr>
              <a:xfrm>
                <a:off x="4084774" y="5500064"/>
                <a:ext cx="213806" cy="1644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grpSp>
        <p:grpSp>
          <p:nvGrpSpPr>
            <p:cNvPr id="57" name="Group 56"/>
            <p:cNvGrpSpPr/>
            <p:nvPr/>
          </p:nvGrpSpPr>
          <p:grpSpPr>
            <a:xfrm>
              <a:off x="9674745" y="3965466"/>
              <a:ext cx="1228933" cy="1404735"/>
              <a:chOff x="9674745" y="5178630"/>
              <a:chExt cx="1228933" cy="1404735"/>
            </a:xfrm>
          </p:grpSpPr>
          <p:sp>
            <p:nvSpPr>
              <p:cNvPr id="69" name="Oval 68"/>
              <p:cNvSpPr/>
              <p:nvPr/>
            </p:nvSpPr>
            <p:spPr>
              <a:xfrm>
                <a:off x="10605967" y="6354434"/>
                <a:ext cx="297711" cy="2289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70" name="Oval 69"/>
              <p:cNvSpPr/>
              <p:nvPr/>
            </p:nvSpPr>
            <p:spPr>
              <a:xfrm>
                <a:off x="9674745" y="5178630"/>
                <a:ext cx="188038" cy="1445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grpSp>
        <p:grpSp>
          <p:nvGrpSpPr>
            <p:cNvPr id="59" name="Group 58"/>
            <p:cNvGrpSpPr/>
            <p:nvPr/>
          </p:nvGrpSpPr>
          <p:grpSpPr>
            <a:xfrm>
              <a:off x="4617507" y="3984117"/>
              <a:ext cx="6845324" cy="1193733"/>
              <a:chOff x="4617507" y="5197281"/>
              <a:chExt cx="6845324" cy="1193733"/>
            </a:xfrm>
          </p:grpSpPr>
          <p:sp>
            <p:nvSpPr>
              <p:cNvPr id="67" name="Oval 66"/>
              <p:cNvSpPr/>
              <p:nvPr/>
            </p:nvSpPr>
            <p:spPr>
              <a:xfrm>
                <a:off x="4617507" y="6162083"/>
                <a:ext cx="297711" cy="2289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68" name="Oval 67"/>
              <p:cNvSpPr/>
              <p:nvPr/>
            </p:nvSpPr>
            <p:spPr>
              <a:xfrm>
                <a:off x="11297830" y="5197281"/>
                <a:ext cx="165001" cy="12688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grpSp>
        <p:sp>
          <p:nvSpPr>
            <p:cNvPr id="60" name="Oval 59"/>
            <p:cNvSpPr/>
            <p:nvPr/>
          </p:nvSpPr>
          <p:spPr bwMode="auto">
            <a:xfrm>
              <a:off x="9261913" y="6122236"/>
              <a:ext cx="986072" cy="610451"/>
            </a:xfrm>
            <a:prstGeom prst="ellipse">
              <a:avLst/>
            </a:prstGeom>
            <a:solidFill>
              <a:srgbClr val="C00000">
                <a:alpha val="1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111" fontAlgn="base">
                <a:spcBef>
                  <a:spcPct val="0"/>
                </a:spcBef>
                <a:spcAft>
                  <a:spcPct val="0"/>
                </a:spcAft>
                <a:defRPr/>
              </a:pPr>
              <a:endParaRPr lang="nb-NO" sz="1836" spc="-51"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1" name="Group 60"/>
            <p:cNvGrpSpPr/>
            <p:nvPr/>
          </p:nvGrpSpPr>
          <p:grpSpPr>
            <a:xfrm>
              <a:off x="7328293" y="3817980"/>
              <a:ext cx="2294423" cy="1716422"/>
              <a:chOff x="7328293" y="5031144"/>
              <a:chExt cx="2294423" cy="1716422"/>
            </a:xfrm>
          </p:grpSpPr>
          <p:sp>
            <p:nvSpPr>
              <p:cNvPr id="62" name="Oval 61"/>
              <p:cNvSpPr/>
              <p:nvPr/>
            </p:nvSpPr>
            <p:spPr>
              <a:xfrm>
                <a:off x="9325005" y="6518635"/>
                <a:ext cx="297711" cy="22893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sp>
            <p:nvSpPr>
              <p:cNvPr id="64" name="Oval 63"/>
              <p:cNvSpPr/>
              <p:nvPr/>
            </p:nvSpPr>
            <p:spPr>
              <a:xfrm>
                <a:off x="7328293" y="5031144"/>
                <a:ext cx="157259" cy="1209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nb-NO" sz="1836">
                  <a:solidFill>
                    <a:prstClr val="white"/>
                  </a:solidFill>
                </a:endParaRPr>
              </a:p>
            </p:txBody>
          </p:sp>
        </p:grpSp>
      </p:grpSp>
      <p:grpSp>
        <p:nvGrpSpPr>
          <p:cNvPr id="143" name="Group 142"/>
          <p:cNvGrpSpPr/>
          <p:nvPr/>
        </p:nvGrpSpPr>
        <p:grpSpPr>
          <a:xfrm>
            <a:off x="1219489" y="1062037"/>
            <a:ext cx="9940820" cy="3261400"/>
            <a:chOff x="1272170" y="981946"/>
            <a:chExt cx="9748169" cy="3198194"/>
          </a:xfrm>
        </p:grpSpPr>
        <p:grpSp>
          <p:nvGrpSpPr>
            <p:cNvPr id="144" name="Group 143"/>
            <p:cNvGrpSpPr/>
            <p:nvPr/>
          </p:nvGrpSpPr>
          <p:grpSpPr>
            <a:xfrm>
              <a:off x="1921252" y="981946"/>
              <a:ext cx="8877441" cy="392797"/>
              <a:chOff x="1924439" y="646719"/>
              <a:chExt cx="8877441" cy="392797"/>
            </a:xfrm>
          </p:grpSpPr>
          <p:sp>
            <p:nvSpPr>
              <p:cNvPr id="148" name="Rectangle 147"/>
              <p:cNvSpPr/>
              <p:nvPr/>
            </p:nvSpPr>
            <p:spPr>
              <a:xfrm>
                <a:off x="1924439" y="664670"/>
                <a:ext cx="1824538" cy="374846"/>
              </a:xfrm>
              <a:prstGeom prst="rect">
                <a:avLst/>
              </a:prstGeom>
            </p:spPr>
            <p:txBody>
              <a:bodyPr wrap="none">
                <a:spAutoFit/>
              </a:bodyPr>
              <a:lstStyle/>
              <a:p>
                <a:pPr algn="ctr" defTabSz="932597"/>
                <a:r>
                  <a:rPr lang="en-US" sz="1836" dirty="0">
                    <a:solidFill>
                      <a:srgbClr val="505050"/>
                    </a:solidFill>
                    <a:latin typeface="Segoe UI Light" panose="020B0502040204020203" pitchFamily="34" charset="0"/>
                    <a:cs typeface="Segoe UI Light" panose="020B0502040204020203" pitchFamily="34" charset="0"/>
                  </a:rPr>
                  <a:t>Stay In the Know</a:t>
                </a:r>
              </a:p>
            </p:txBody>
          </p:sp>
          <p:sp>
            <p:nvSpPr>
              <p:cNvPr id="149" name="Rectangle 148"/>
              <p:cNvSpPr/>
              <p:nvPr/>
            </p:nvSpPr>
            <p:spPr>
              <a:xfrm>
                <a:off x="5021301" y="646719"/>
                <a:ext cx="2217275" cy="374846"/>
              </a:xfrm>
              <a:prstGeom prst="rect">
                <a:avLst/>
              </a:prstGeom>
            </p:spPr>
            <p:txBody>
              <a:bodyPr wrap="none">
                <a:spAutoFit/>
              </a:bodyPr>
              <a:lstStyle/>
              <a:p>
                <a:pPr algn="ctr" defTabSz="932597"/>
                <a:r>
                  <a:rPr lang="en-US" sz="1836" dirty="0">
                    <a:solidFill>
                      <a:srgbClr val="505050"/>
                    </a:solidFill>
                    <a:latin typeface="Segoe UI Light" panose="020B0502040204020203" pitchFamily="34" charset="0"/>
                    <a:cs typeface="Segoe UI Light" panose="020B0502040204020203" pitchFamily="34" charset="0"/>
                  </a:rPr>
                  <a:t>Find What you Need</a:t>
                </a:r>
              </a:p>
            </p:txBody>
          </p:sp>
          <p:sp>
            <p:nvSpPr>
              <p:cNvPr id="150" name="Rectangle 149"/>
              <p:cNvSpPr/>
              <p:nvPr/>
            </p:nvSpPr>
            <p:spPr>
              <a:xfrm>
                <a:off x="7986686" y="647752"/>
                <a:ext cx="2815194" cy="374846"/>
              </a:xfrm>
              <a:prstGeom prst="rect">
                <a:avLst/>
              </a:prstGeom>
            </p:spPr>
            <p:txBody>
              <a:bodyPr wrap="none">
                <a:spAutoFit/>
              </a:bodyPr>
              <a:lstStyle/>
              <a:p>
                <a:pPr algn="ctr" defTabSz="932597"/>
                <a:r>
                  <a:rPr lang="en-US" sz="1836" dirty="0">
                    <a:solidFill>
                      <a:srgbClr val="505050"/>
                    </a:solidFill>
                    <a:latin typeface="Segoe UI Light" panose="020B0502040204020203" pitchFamily="34" charset="0"/>
                    <a:cs typeface="Segoe UI Light" panose="020B0502040204020203" pitchFamily="34" charset="0"/>
                  </a:rPr>
                  <a:t>Discover New Connections</a:t>
                </a:r>
              </a:p>
            </p:txBody>
          </p:sp>
        </p:grpSp>
        <p:sp>
          <p:nvSpPr>
            <p:cNvPr id="145" name="Rectangle 144"/>
            <p:cNvSpPr/>
            <p:nvPr/>
          </p:nvSpPr>
          <p:spPr>
            <a:xfrm>
              <a:off x="7858977" y="3290055"/>
              <a:ext cx="3161362" cy="829417"/>
            </a:xfrm>
            <a:prstGeom prst="rect">
              <a:avLst/>
            </a:prstGeom>
          </p:spPr>
          <p:txBody>
            <a:bodyPr wrap="square">
              <a:spAutoFit/>
            </a:bodyPr>
            <a:lstStyle/>
            <a:p>
              <a:pPr defTabSz="932597">
                <a:defRPr/>
              </a:pPr>
              <a:r>
                <a:rPr lang="en-US" sz="1632" dirty="0">
                  <a:solidFill>
                    <a:srgbClr val="505050"/>
                  </a:solidFill>
                  <a:latin typeface="Segoe UI Light" panose="020B0502040204020203" pitchFamily="34" charset="0"/>
                  <a:cs typeface="Segoe UI Light" panose="020B0502040204020203" pitchFamily="34" charset="0"/>
                </a:rPr>
                <a:t>Connect with the right </a:t>
              </a:r>
              <a:r>
                <a:rPr lang="en-US" sz="1632" dirty="0" smtClean="0">
                  <a:solidFill>
                    <a:srgbClr val="505050"/>
                  </a:solidFill>
                  <a:latin typeface="Segoe UI Light" panose="020B0502040204020203" pitchFamily="34" charset="0"/>
                  <a:cs typeface="Segoe UI Light" panose="020B0502040204020203" pitchFamily="34" charset="0"/>
                </a:rPr>
                <a:t>people </a:t>
              </a:r>
              <a:r>
                <a:rPr lang="en-US" sz="1632" dirty="0">
                  <a:solidFill>
                    <a:srgbClr val="505050"/>
                  </a:solidFill>
                  <a:latin typeface="Segoe UI Light" panose="020B0502040204020203" pitchFamily="34" charset="0"/>
                  <a:cs typeface="Segoe UI Light" panose="020B0502040204020203" pitchFamily="34" charset="0"/>
                </a:rPr>
                <a:t>and learn more about their content.</a:t>
              </a:r>
            </a:p>
            <a:p>
              <a:pPr defTabSz="932597">
                <a:defRPr/>
              </a:pPr>
              <a:endParaRPr lang="en-US" sz="1632" dirty="0">
                <a:solidFill>
                  <a:srgbClr val="505050"/>
                </a:solidFill>
                <a:latin typeface="Segoe UI Light" panose="020B0502040204020203" pitchFamily="34" charset="0"/>
                <a:cs typeface="Segoe UI Light" panose="020B0502040204020203" pitchFamily="34" charset="0"/>
              </a:endParaRPr>
            </a:p>
          </p:txBody>
        </p:sp>
        <p:sp>
          <p:nvSpPr>
            <p:cNvPr id="146" name="Rectangle 145"/>
            <p:cNvSpPr/>
            <p:nvPr/>
          </p:nvSpPr>
          <p:spPr>
            <a:xfrm>
              <a:off x="4553266" y="3295513"/>
              <a:ext cx="3161362" cy="845809"/>
            </a:xfrm>
            <a:prstGeom prst="rect">
              <a:avLst/>
            </a:prstGeom>
          </p:spPr>
          <p:txBody>
            <a:bodyPr wrap="square">
              <a:spAutoFit/>
            </a:bodyPr>
            <a:lstStyle/>
            <a:p>
              <a:pPr defTabSz="932597">
                <a:defRPr/>
              </a:pPr>
              <a:r>
                <a:rPr lang="en-US" sz="1632" dirty="0">
                  <a:solidFill>
                    <a:srgbClr val="505050"/>
                  </a:solidFill>
                  <a:latin typeface="Segoe UI Light" panose="020B0502040204020203" pitchFamily="34" charset="0"/>
                  <a:cs typeface="Segoe UI Light" panose="020B0502040204020203" pitchFamily="34" charset="0"/>
                </a:rPr>
                <a:t>Find just the right results from any source and take action</a:t>
              </a:r>
            </a:p>
            <a:p>
              <a:pPr defTabSz="932597">
                <a:defRPr/>
              </a:pPr>
              <a:endParaRPr lang="en-US" sz="1632" dirty="0">
                <a:solidFill>
                  <a:srgbClr val="505050"/>
                </a:solidFill>
                <a:latin typeface="Segoe UI Light" panose="020B0502040204020203" pitchFamily="34" charset="0"/>
                <a:cs typeface="Segoe UI Light" panose="020B0502040204020203" pitchFamily="34" charset="0"/>
              </a:endParaRPr>
            </a:p>
          </p:txBody>
        </p:sp>
        <p:sp>
          <p:nvSpPr>
            <p:cNvPr id="147" name="Rectangle 146"/>
            <p:cNvSpPr/>
            <p:nvPr/>
          </p:nvSpPr>
          <p:spPr>
            <a:xfrm>
              <a:off x="1272170" y="3334331"/>
              <a:ext cx="3161362" cy="845809"/>
            </a:xfrm>
            <a:prstGeom prst="rect">
              <a:avLst/>
            </a:prstGeom>
          </p:spPr>
          <p:txBody>
            <a:bodyPr wrap="square">
              <a:spAutoFit/>
            </a:bodyPr>
            <a:lstStyle/>
            <a:p>
              <a:pPr defTabSz="932597"/>
              <a:r>
                <a:rPr lang="en-US" sz="1632" dirty="0">
                  <a:solidFill>
                    <a:srgbClr val="505050"/>
                  </a:solidFill>
                  <a:latin typeface="Segoe UI Light" panose="020B0502040204020203" pitchFamily="34" charset="0"/>
                  <a:cs typeface="Segoe UI Light" panose="020B0502040204020203" pitchFamily="34" charset="0"/>
                </a:rPr>
                <a:t>Discover new information tailored to you from your network</a:t>
              </a:r>
            </a:p>
            <a:p>
              <a:pPr defTabSz="932597">
                <a:defRPr/>
              </a:pPr>
              <a:endParaRPr lang="en-US" sz="1632" dirty="0">
                <a:solidFill>
                  <a:srgbClr val="505050"/>
                </a:solidFill>
                <a:latin typeface="Segoe UI Light" panose="020B0502040204020203" pitchFamily="34" charset="0"/>
                <a:cs typeface="Segoe UI Light" panose="020B0502040204020203" pitchFamily="34" charset="0"/>
              </a:endParaRPr>
            </a:p>
          </p:txBody>
        </p:sp>
      </p:grpSp>
      <p:sp>
        <p:nvSpPr>
          <p:cNvPr id="151" name="Rectangle 150"/>
          <p:cNvSpPr/>
          <p:nvPr/>
        </p:nvSpPr>
        <p:spPr>
          <a:xfrm>
            <a:off x="9326111" y="4242181"/>
            <a:ext cx="3017236" cy="381597"/>
          </a:xfrm>
          <a:prstGeom prst="rect">
            <a:avLst/>
          </a:prstGeom>
          <a:solidFill>
            <a:schemeClr val="bg1">
              <a:alpha val="87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lnSpc>
                <a:spcPct val="90000"/>
              </a:lnSpc>
              <a:spcBef>
                <a:spcPct val="0"/>
              </a:spcBef>
              <a:defRPr/>
            </a:pPr>
            <a:r>
              <a:rPr lang="en-US" sz="2040" dirty="0">
                <a:solidFill>
                  <a:srgbClr val="00B0F0"/>
                </a:solidFill>
                <a:latin typeface="Segoe UI Light"/>
              </a:rPr>
              <a:t>Powered by Office Graph</a:t>
            </a:r>
          </a:p>
        </p:txBody>
      </p:sp>
      <p:pic>
        <p:nvPicPr>
          <p:cNvPr id="152" name="Picture 1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269" y="1321317"/>
            <a:ext cx="2865111" cy="1989660"/>
          </a:xfrm>
          <a:prstGeom prst="rect">
            <a:avLst/>
          </a:prstGeom>
        </p:spPr>
      </p:pic>
      <p:pic>
        <p:nvPicPr>
          <p:cNvPr id="153" name="Picture 1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259" y="1398124"/>
            <a:ext cx="2708473" cy="1880884"/>
          </a:xfrm>
          <a:prstGeom prst="rect">
            <a:avLst/>
          </a:prstGeom>
        </p:spPr>
      </p:pic>
      <p:pic>
        <p:nvPicPr>
          <p:cNvPr id="154" name="Picture 153"/>
          <p:cNvPicPr>
            <a:picLocks noChangeAspect="1"/>
          </p:cNvPicPr>
          <p:nvPr/>
        </p:nvPicPr>
        <p:blipFill>
          <a:blip r:embed="rId5"/>
          <a:stretch>
            <a:fillRect/>
          </a:stretch>
        </p:blipFill>
        <p:spPr>
          <a:xfrm>
            <a:off x="1300554" y="1530680"/>
            <a:ext cx="3022287" cy="1863151"/>
          </a:xfrm>
          <a:prstGeom prst="rect">
            <a:avLst/>
          </a:prstGeom>
        </p:spPr>
      </p:pic>
    </p:spTree>
    <p:extLst>
      <p:ext uri="{BB962C8B-B14F-4D97-AF65-F5344CB8AC3E}">
        <p14:creationId xmlns:p14="http://schemas.microsoft.com/office/powerpoint/2010/main" val="1020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54436" y="144462"/>
            <a:ext cx="12029638" cy="917575"/>
          </a:xfrm>
        </p:spPr>
        <p:txBody>
          <a:bodyPr/>
          <a:lstStyle/>
          <a:p>
            <a:r>
              <a:rPr lang="en-US" dirty="0" smtClean="0"/>
              <a:t>Office Delve in Microsoft Dynamics CRM </a:t>
            </a:r>
            <a:r>
              <a:rPr lang="en-US" sz="1800" dirty="0"/>
              <a:t>(Post Spring Release)</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060" y="1058862"/>
            <a:ext cx="9264577" cy="5669280"/>
          </a:xfrm>
          <a:prstGeom prst="rect">
            <a:avLst/>
          </a:prstGeom>
        </p:spPr>
      </p:pic>
    </p:spTree>
    <p:extLst>
      <p:ext uri="{BB962C8B-B14F-4D97-AF65-F5344CB8AC3E}">
        <p14:creationId xmlns:p14="http://schemas.microsoft.com/office/powerpoint/2010/main" val="92778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Rectangle 2"/>
          <p:cNvSpPr/>
          <p:nvPr/>
        </p:nvSpPr>
        <p:spPr bwMode="auto">
          <a:xfrm>
            <a:off x="458219" y="3771579"/>
            <a:ext cx="2743200" cy="2741854"/>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Simple</a:t>
            </a:r>
            <a:endParaRPr lang="en-US" sz="32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3201176" y="3771579"/>
            <a:ext cx="2743200" cy="2741854"/>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Familiar</a:t>
            </a:r>
          </a:p>
          <a:p>
            <a:pPr defTabSz="932472" fontAlgn="base">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8687090" y="3771579"/>
            <a:ext cx="2743200" cy="2741854"/>
          </a:xfrm>
          <a:prstGeom prst="rect">
            <a:avLst/>
          </a:prstGeom>
          <a:solidFill>
            <a:srgbClr val="9B4F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Powerful</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5944133" y="3771579"/>
            <a:ext cx="2743200" cy="2741854"/>
          </a:xfrm>
          <a:prstGeom prst="rect">
            <a:avLst/>
          </a:prstGeom>
          <a:solidFill>
            <a:srgbClr val="CA4BB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Immersive</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2898849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3"/>
            <a:ext cx="11887200" cy="4480526"/>
          </a:xfrm>
        </p:spPr>
        <p:txBody>
          <a:bodyPr/>
          <a:lstStyle/>
          <a:p>
            <a:r>
              <a:rPr lang="en-US" sz="9600" dirty="0" smtClean="0"/>
              <a:t>Thank you!</a:t>
            </a:r>
            <a:r>
              <a:rPr lang="en-US" dirty="0" smtClean="0"/>
              <a:t/>
            </a:r>
            <a:br>
              <a:rPr lang="en-US" dirty="0" smtClean="0"/>
            </a:br>
            <a:r>
              <a:rPr lang="en-US" dirty="0" smtClean="0"/>
              <a:t/>
            </a:r>
            <a:br>
              <a:rPr lang="en-US" dirty="0" smtClean="0"/>
            </a:br>
            <a:r>
              <a:rPr lang="en-US" dirty="0" smtClean="0"/>
              <a:t>Submit Questions on Twitter</a:t>
            </a:r>
            <a:r>
              <a:rPr lang="en-US" dirty="0"/>
              <a:t/>
            </a:r>
            <a:br>
              <a:rPr lang="en-US" dirty="0"/>
            </a:br>
            <a:r>
              <a:rPr lang="en-US" sz="6600" dirty="0" smtClean="0">
                <a:solidFill>
                  <a:schemeClr val="bg1"/>
                </a:solidFill>
              </a:rPr>
              <a:t>#</a:t>
            </a:r>
            <a:r>
              <a:rPr lang="en-US" sz="6600" dirty="0" err="1">
                <a:solidFill>
                  <a:schemeClr val="bg1"/>
                </a:solidFill>
              </a:rPr>
              <a:t>MSIgnite</a:t>
            </a:r>
            <a:r>
              <a:rPr lang="en-US" sz="6600" dirty="0">
                <a:solidFill>
                  <a:schemeClr val="bg1"/>
                </a:solidFill>
              </a:rPr>
              <a:t> </a:t>
            </a:r>
            <a:r>
              <a:rPr lang="en-US" sz="6600" dirty="0" smtClean="0">
                <a:solidFill>
                  <a:schemeClr val="bg1"/>
                </a:solidFill>
              </a:rPr>
              <a:t>#BRK2166</a:t>
            </a:r>
            <a:endParaRPr lang="en-US" dirty="0"/>
          </a:p>
        </p:txBody>
      </p:sp>
    </p:spTree>
    <p:extLst>
      <p:ext uri="{BB962C8B-B14F-4D97-AF65-F5344CB8AC3E}">
        <p14:creationId xmlns:p14="http://schemas.microsoft.com/office/powerpoint/2010/main" val="42067445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0896535" cy="1828786"/>
          </a:xfrm>
        </p:spPr>
        <p:txBody>
          <a:bodyPr/>
          <a:lstStyle/>
          <a:p>
            <a:r>
              <a:rPr lang="en-US" sz="5400" dirty="0"/>
              <a:t>Office 365 and Microsoft Dynamics CRM Online: What’s New? </a:t>
            </a:r>
            <a:endParaRPr lang="en-US" dirty="0"/>
          </a:p>
        </p:txBody>
      </p:sp>
      <p:sp>
        <p:nvSpPr>
          <p:cNvPr id="5" name="Text Placeholder 4"/>
          <p:cNvSpPr>
            <a:spLocks noGrp="1"/>
          </p:cNvSpPr>
          <p:nvPr>
            <p:ph type="body" sz="quarter" idx="12"/>
          </p:nvPr>
        </p:nvSpPr>
        <p:spPr/>
        <p:txBody>
          <a:bodyPr/>
          <a:lstStyle/>
          <a:p>
            <a:r>
              <a:rPr lang="en-US" dirty="0"/>
              <a:t>Luis Camino</a:t>
            </a:r>
          </a:p>
          <a:p>
            <a:r>
              <a:rPr lang="en-US" sz="2000" dirty="0"/>
              <a:t>Technical Product Marketing Manager</a:t>
            </a:r>
          </a:p>
          <a:p>
            <a:r>
              <a:rPr lang="en-US" dirty="0"/>
              <a:t>Girish Raja</a:t>
            </a:r>
          </a:p>
          <a:p>
            <a:r>
              <a:rPr lang="en-US" sz="2000" dirty="0"/>
              <a:t>Technical Product Marketing Manager</a:t>
            </a:r>
          </a:p>
        </p:txBody>
      </p:sp>
      <p:sp>
        <p:nvSpPr>
          <p:cNvPr id="6" name="Text Placeholder 5"/>
          <p:cNvSpPr>
            <a:spLocks noGrp="1"/>
          </p:cNvSpPr>
          <p:nvPr>
            <p:ph type="body" sz="quarter" idx="13"/>
          </p:nvPr>
        </p:nvSpPr>
        <p:spPr/>
        <p:txBody>
          <a:bodyPr/>
          <a:lstStyle/>
          <a:p>
            <a:r>
              <a:rPr lang="en-US" dirty="0"/>
              <a:t>BRK2166</a:t>
            </a:r>
          </a:p>
        </p:txBody>
      </p:sp>
      <p:sp>
        <p:nvSpPr>
          <p:cNvPr id="7" name="Rectangle 6"/>
          <p:cNvSpPr/>
          <p:nvPr/>
        </p:nvSpPr>
        <p:spPr>
          <a:xfrm>
            <a:off x="8384212" y="5249862"/>
            <a:ext cx="4006225" cy="1200329"/>
          </a:xfrm>
          <a:prstGeom prst="rect">
            <a:avLst/>
          </a:prstGeom>
        </p:spPr>
        <p:txBody>
          <a:bodyPr wrap="none">
            <a:spAutoFit/>
          </a:bodyPr>
          <a:lstStyle/>
          <a:p>
            <a:pPr algn="r"/>
            <a:r>
              <a:rPr lang="en-US" sz="2000" dirty="0">
                <a:solidFill>
                  <a:srgbClr val="000000"/>
                </a:solidFill>
              </a:rPr>
              <a:t>Interact with us!</a:t>
            </a:r>
          </a:p>
          <a:p>
            <a:pPr algn="r"/>
            <a:r>
              <a:rPr lang="en-US" sz="2000" dirty="0" smtClean="0">
                <a:solidFill>
                  <a:srgbClr val="000000"/>
                </a:solidFill>
              </a:rPr>
              <a:t>Use Twitter Hashtag</a:t>
            </a:r>
          </a:p>
          <a:p>
            <a:pPr algn="r"/>
            <a:r>
              <a:rPr lang="en-US" sz="3200" dirty="0" smtClean="0">
                <a:solidFill>
                  <a:srgbClr val="FFFFFF"/>
                </a:solidFill>
              </a:rPr>
              <a:t>#</a:t>
            </a:r>
            <a:r>
              <a:rPr lang="en-US" sz="3200" dirty="0" err="1" smtClean="0">
                <a:solidFill>
                  <a:srgbClr val="FFFFFF"/>
                </a:solidFill>
              </a:rPr>
              <a:t>MSIgnite</a:t>
            </a:r>
            <a:r>
              <a:rPr lang="en-US" sz="3200" dirty="0" smtClean="0">
                <a:solidFill>
                  <a:srgbClr val="FFFFFF"/>
                </a:solidFill>
              </a:rPr>
              <a:t> #BRK2166</a:t>
            </a:r>
            <a:endParaRPr lang="en-US" sz="3200" dirty="0">
              <a:solidFill>
                <a:srgbClr val="FFFFFF"/>
              </a:solidFill>
            </a:endParaRPr>
          </a:p>
        </p:txBody>
      </p:sp>
    </p:spTree>
    <p:extLst>
      <p:ext uri="{BB962C8B-B14F-4D97-AF65-F5344CB8AC3E}">
        <p14:creationId xmlns:p14="http://schemas.microsoft.com/office/powerpoint/2010/main" val="1835496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356940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06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274638" y="1145133"/>
            <a:ext cx="11887200" cy="4949047"/>
          </a:xfrm>
        </p:spPr>
        <p:txBody>
          <a:bodyPr/>
          <a:lstStyle/>
          <a:p>
            <a:r>
              <a:rPr lang="en-US" sz="3600" dirty="0" smtClean="0"/>
              <a:t>Overview</a:t>
            </a:r>
          </a:p>
          <a:p>
            <a:pPr lvl="1"/>
            <a:r>
              <a:rPr lang="en-US" sz="1800" dirty="0" smtClean="0"/>
              <a:t>Microsoft Dynamics</a:t>
            </a:r>
          </a:p>
          <a:p>
            <a:r>
              <a:rPr lang="en-US" sz="3600" dirty="0"/>
              <a:t>Demo</a:t>
            </a:r>
          </a:p>
          <a:p>
            <a:pPr lvl="1"/>
            <a:r>
              <a:rPr lang="en-US" sz="1800" dirty="0" smtClean="0"/>
              <a:t>UX Tour, Admin Experience</a:t>
            </a:r>
            <a:endParaRPr lang="en-US" sz="1800" i="1" dirty="0"/>
          </a:p>
          <a:p>
            <a:r>
              <a:rPr lang="en-US" sz="3600" dirty="0" smtClean="0"/>
              <a:t>Demo</a:t>
            </a:r>
          </a:p>
          <a:p>
            <a:pPr lvl="1"/>
            <a:r>
              <a:rPr lang="en-US" sz="1800" dirty="0" smtClean="0"/>
              <a:t>CRM App for Outlook, Exchange and Folder Sync, Office 365 Groups</a:t>
            </a:r>
            <a:endParaRPr lang="en-US" sz="1800" i="1" dirty="0" smtClean="0"/>
          </a:p>
          <a:p>
            <a:r>
              <a:rPr lang="en-US" sz="3600" dirty="0" smtClean="0"/>
              <a:t>Demo</a:t>
            </a:r>
          </a:p>
          <a:p>
            <a:pPr lvl="1"/>
            <a:r>
              <a:rPr lang="en-US" sz="1800" dirty="0" smtClean="0"/>
              <a:t>Microsoft Dynamics CRM with SharePoint, Excel, OneNote, and </a:t>
            </a:r>
            <a:r>
              <a:rPr lang="en-US" sz="1800" dirty="0" err="1" smtClean="0"/>
              <a:t>PowerBI</a:t>
            </a:r>
            <a:endParaRPr lang="en-US" sz="1800" i="1" dirty="0"/>
          </a:p>
          <a:p>
            <a:r>
              <a:rPr lang="en-US" sz="3600" dirty="0" smtClean="0"/>
              <a:t>Q&amp;A</a:t>
            </a:r>
            <a:endParaRPr lang="en-US" sz="3600" dirty="0"/>
          </a:p>
          <a:p>
            <a:pPr lvl="1"/>
            <a:r>
              <a:rPr lang="en-US" sz="1800" dirty="0" smtClean="0"/>
              <a:t>Submit your questions on Twitter #</a:t>
            </a:r>
            <a:r>
              <a:rPr lang="en-US" sz="1800" dirty="0" err="1"/>
              <a:t>MSIgnite</a:t>
            </a:r>
            <a:r>
              <a:rPr lang="en-US" sz="1800" dirty="0"/>
              <a:t> #</a:t>
            </a:r>
            <a:r>
              <a:rPr lang="en-US" sz="1800" dirty="0" smtClean="0"/>
              <a:t>BRK2166</a:t>
            </a:r>
            <a:endParaRPr lang="en-US" sz="1800" dirty="0"/>
          </a:p>
          <a:p>
            <a:pPr lvl="1"/>
            <a:endParaRPr lang="en-US" sz="1800" dirty="0" smtClean="0"/>
          </a:p>
        </p:txBody>
      </p:sp>
    </p:spTree>
    <p:extLst>
      <p:ext uri="{BB962C8B-B14F-4D97-AF65-F5344CB8AC3E}">
        <p14:creationId xmlns:p14="http://schemas.microsoft.com/office/powerpoint/2010/main" val="13978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4A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Rectangle 2"/>
          <p:cNvSpPr/>
          <p:nvPr/>
        </p:nvSpPr>
        <p:spPr bwMode="auto">
          <a:xfrm>
            <a:off x="458219" y="3771579"/>
            <a:ext cx="2743200" cy="2741854"/>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Simple</a:t>
            </a:r>
            <a:endParaRPr lang="en-US" sz="32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3201176" y="3771579"/>
            <a:ext cx="2743200" cy="2741854"/>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Familiar</a:t>
            </a:r>
          </a:p>
          <a:p>
            <a:pPr defTabSz="932472" fontAlgn="base">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8687090" y="3771579"/>
            <a:ext cx="2743200" cy="2741854"/>
          </a:xfrm>
          <a:prstGeom prst="rect">
            <a:avLst/>
          </a:prstGeom>
          <a:solidFill>
            <a:srgbClr val="9B4F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Powerful</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5944133" y="3771579"/>
            <a:ext cx="2743200" cy="2741854"/>
          </a:xfrm>
          <a:prstGeom prst="rect">
            <a:avLst/>
          </a:prstGeom>
          <a:solidFill>
            <a:srgbClr val="CA4BB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Immersive</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573234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3"/>
          <p:cNvSpPr txBox="1">
            <a:spLocks/>
          </p:cNvSpPr>
          <p:nvPr/>
        </p:nvSpPr>
        <p:spPr>
          <a:xfrm>
            <a:off x="274639" y="4881266"/>
            <a:ext cx="10058401" cy="738664"/>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00"/>
              </a:buClr>
              <a:buFont typeface="Wingdings" panose="05000000000000000000" pitchFamily="2" charset="2"/>
              <a:buNone/>
            </a:pPr>
            <a:r>
              <a:rPr lang="en-US" dirty="0" smtClean="0">
                <a:gradFill>
                  <a:gsLst>
                    <a:gs pos="1250">
                      <a:srgbClr val="000000"/>
                    </a:gs>
                    <a:gs pos="100000">
                      <a:srgbClr val="000000"/>
                    </a:gs>
                  </a:gsLst>
                  <a:lin ang="5400000" scaled="0"/>
                </a:gradFill>
              </a:rPr>
              <a:t>Microsoft Dynamics</a:t>
            </a:r>
            <a:endParaRPr lang="en-US" dirty="0">
              <a:gradFill>
                <a:gsLst>
                  <a:gs pos="1250">
                    <a:srgbClr val="000000"/>
                  </a:gs>
                  <a:gs pos="100000">
                    <a:srgbClr val="000000"/>
                  </a:gs>
                </a:gsLst>
                <a:lin ang="5400000" scaled="0"/>
              </a:gradFill>
            </a:endParaRPr>
          </a:p>
        </p:txBody>
      </p:sp>
    </p:spTree>
    <p:extLst>
      <p:ext uri="{BB962C8B-B14F-4D97-AF65-F5344CB8AC3E}">
        <p14:creationId xmlns:p14="http://schemas.microsoft.com/office/powerpoint/2010/main" val="174007213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69241" y="289957"/>
            <a:ext cx="11655840" cy="899537"/>
          </a:xfrm>
          <a:prstGeom prst="rect">
            <a:avLst/>
          </a:prstGeom>
        </p:spPr>
        <p:txBody>
          <a:bodyPr vert="horz" wrap="square" lIns="143428" tIns="89642" rIns="143428" bIns="89642"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defRPr/>
            </a:pPr>
            <a:r>
              <a:rPr sz="4313">
                <a:gradFill>
                  <a:gsLst>
                    <a:gs pos="1250">
                      <a:srgbClr val="FFFFFF"/>
                    </a:gs>
                    <a:gs pos="100000">
                      <a:srgbClr val="FFFFFF"/>
                    </a:gs>
                  </a:gsLst>
                  <a:lin ang="5400000" scaled="0"/>
                </a:gradFill>
              </a:rPr>
              <a:t>In a mobile-first, cloud-first era, </a:t>
            </a:r>
            <a:br>
              <a:rPr sz="4313">
                <a:gradFill>
                  <a:gsLst>
                    <a:gs pos="1250">
                      <a:srgbClr val="FFFFFF"/>
                    </a:gs>
                    <a:gs pos="100000">
                      <a:srgbClr val="FFFFFF"/>
                    </a:gs>
                  </a:gsLst>
                  <a:lin ang="5400000" scaled="0"/>
                </a:gradFill>
              </a:rPr>
            </a:br>
            <a:r>
              <a:rPr sz="4313">
                <a:gradFill>
                  <a:gsLst>
                    <a:gs pos="1250">
                      <a:srgbClr val="FFFFFF"/>
                    </a:gs>
                    <a:gs pos="100000">
                      <a:srgbClr val="FFFFFF"/>
                    </a:gs>
                  </a:gsLst>
                  <a:lin ang="5400000" scaled="0"/>
                </a:gradFill>
              </a:rPr>
              <a:t>Microsoft delivers the </a:t>
            </a:r>
            <a:r>
              <a:rPr sz="4313">
                <a:gradFill>
                  <a:gsLst>
                    <a:gs pos="1250">
                      <a:srgbClr val="FFFFFF"/>
                    </a:gs>
                    <a:gs pos="100000">
                      <a:srgbClr val="FFFFFF"/>
                    </a:gs>
                  </a:gsLst>
                  <a:lin ang="5400000" scaled="0"/>
                </a:gradFill>
                <a:latin typeface="Segoe UI"/>
              </a:rPr>
              <a:t>Cloud for Business </a:t>
            </a:r>
          </a:p>
        </p:txBody>
      </p:sp>
      <p:sp>
        <p:nvSpPr>
          <p:cNvPr id="3" name="TextBox 2"/>
          <p:cNvSpPr txBox="1"/>
          <p:nvPr/>
        </p:nvSpPr>
        <p:spPr>
          <a:xfrm>
            <a:off x="413065" y="6270593"/>
            <a:ext cx="1901905" cy="561211"/>
          </a:xfrm>
          <a:prstGeom prst="rect">
            <a:avLst/>
          </a:prstGeom>
          <a:noFill/>
        </p:spPr>
        <p:txBody>
          <a:bodyPr wrap="square" lIns="179285" tIns="143428" rIns="179285" bIns="143428" rtlCol="0">
            <a:spAutoFit/>
          </a:bodyPr>
          <a:lstStyle/>
          <a:p>
            <a:pPr algn="ctr" defTabSz="896176">
              <a:buClr>
                <a:srgbClr val="FFFFFF"/>
              </a:buClr>
              <a:buSzPct val="80000"/>
              <a:defRPr/>
            </a:pPr>
            <a:r>
              <a:rPr lang="en-US" sz="1765" kern="0" dirty="0">
                <a:gradFill>
                  <a:gsLst>
                    <a:gs pos="6623">
                      <a:srgbClr val="FFFFFF"/>
                    </a:gs>
                    <a:gs pos="100000">
                      <a:srgbClr val="FFFFFF"/>
                    </a:gs>
                  </a:gsLst>
                  <a:lin ang="5400000" scaled="0"/>
                </a:gradFill>
              </a:rPr>
              <a:t>GLOBAL-CLASS</a:t>
            </a:r>
          </a:p>
        </p:txBody>
      </p:sp>
      <p:sp>
        <p:nvSpPr>
          <p:cNvPr id="4" name="TextBox 3"/>
          <p:cNvSpPr txBox="1"/>
          <p:nvPr/>
        </p:nvSpPr>
        <p:spPr>
          <a:xfrm>
            <a:off x="4703792" y="6270593"/>
            <a:ext cx="2382085" cy="561211"/>
          </a:xfrm>
          <a:prstGeom prst="rect">
            <a:avLst/>
          </a:prstGeom>
          <a:noFill/>
        </p:spPr>
        <p:txBody>
          <a:bodyPr wrap="square" lIns="179285" tIns="143428" rIns="179285" bIns="143428" rtlCol="0">
            <a:spAutoFit/>
          </a:bodyPr>
          <a:lstStyle/>
          <a:p>
            <a:pPr algn="ctr" defTabSz="896176">
              <a:buClr>
                <a:srgbClr val="FFFFFF"/>
              </a:buClr>
              <a:buSzPct val="80000"/>
              <a:defRPr/>
            </a:pPr>
            <a:r>
              <a:rPr lang="en-US" sz="1765" kern="0" dirty="0">
                <a:gradFill>
                  <a:gsLst>
                    <a:gs pos="6623">
                      <a:srgbClr val="FFFFFF"/>
                    </a:gs>
                    <a:gs pos="100000">
                      <a:srgbClr val="FFFFFF"/>
                    </a:gs>
                  </a:gsLst>
                  <a:lin ang="5400000" scaled="0"/>
                </a:gradFill>
              </a:rPr>
              <a:t>FLEXIBLE BY DESIGN</a:t>
            </a:r>
          </a:p>
        </p:txBody>
      </p:sp>
      <p:sp>
        <p:nvSpPr>
          <p:cNvPr id="5" name="TextBox 4"/>
          <p:cNvSpPr txBox="1"/>
          <p:nvPr/>
        </p:nvSpPr>
        <p:spPr>
          <a:xfrm>
            <a:off x="9474700" y="6270593"/>
            <a:ext cx="2187318" cy="561211"/>
          </a:xfrm>
          <a:prstGeom prst="rect">
            <a:avLst/>
          </a:prstGeom>
          <a:noFill/>
        </p:spPr>
        <p:txBody>
          <a:bodyPr wrap="square" lIns="179285" tIns="143428" rIns="179285" bIns="143428" rtlCol="0">
            <a:spAutoFit/>
          </a:bodyPr>
          <a:lstStyle/>
          <a:p>
            <a:pPr algn="ctr" defTabSz="896176">
              <a:buClr>
                <a:srgbClr val="FFFFFF"/>
              </a:buClr>
              <a:buSzPct val="80000"/>
              <a:defRPr/>
            </a:pPr>
            <a:r>
              <a:rPr lang="en-US" sz="1765" kern="0" dirty="0">
                <a:gradFill>
                  <a:gsLst>
                    <a:gs pos="6623">
                      <a:srgbClr val="FFFFFF"/>
                    </a:gs>
                    <a:gs pos="100000">
                      <a:srgbClr val="FFFFFF"/>
                    </a:gs>
                  </a:gsLst>
                  <a:lin ang="5400000" scaled="0"/>
                </a:gradFill>
              </a:rPr>
              <a:t>PEOPLE-FOCUSED</a:t>
            </a:r>
          </a:p>
        </p:txBody>
      </p:sp>
      <p:sp>
        <p:nvSpPr>
          <p:cNvPr id="6" name="TextBox 5"/>
          <p:cNvSpPr txBox="1"/>
          <p:nvPr/>
        </p:nvSpPr>
        <p:spPr>
          <a:xfrm>
            <a:off x="3353992" y="6270593"/>
            <a:ext cx="310779" cy="561211"/>
          </a:xfrm>
          <a:prstGeom prst="rect">
            <a:avLst/>
          </a:prstGeom>
          <a:noFill/>
        </p:spPr>
        <p:txBody>
          <a:bodyPr wrap="square" lIns="179285" tIns="143428" rIns="179285" bIns="143428" rtlCol="0">
            <a:spAutoFit/>
          </a:bodyPr>
          <a:lstStyle/>
          <a:p>
            <a:pPr algn="ctr" defTabSz="896176">
              <a:buClr>
                <a:srgbClr val="FFFFFF"/>
              </a:buClr>
              <a:buSzPct val="80000"/>
              <a:defRPr/>
            </a:pPr>
            <a:r>
              <a:rPr lang="en-US" sz="1765" kern="0" dirty="0">
                <a:gradFill>
                  <a:gsLst>
                    <a:gs pos="6623">
                      <a:srgbClr val="FFFFFF"/>
                    </a:gs>
                    <a:gs pos="100000">
                      <a:srgbClr val="FFFFFF"/>
                    </a:gs>
                  </a:gsLst>
                  <a:lin ang="5400000" scaled="0"/>
                </a:gradFill>
              </a:rPr>
              <a:t>|</a:t>
            </a:r>
          </a:p>
        </p:txBody>
      </p:sp>
      <p:sp>
        <p:nvSpPr>
          <p:cNvPr id="7" name="TextBox 6"/>
          <p:cNvSpPr txBox="1"/>
          <p:nvPr/>
        </p:nvSpPr>
        <p:spPr>
          <a:xfrm>
            <a:off x="8124899" y="6270593"/>
            <a:ext cx="310779" cy="561211"/>
          </a:xfrm>
          <a:prstGeom prst="rect">
            <a:avLst/>
          </a:prstGeom>
          <a:noFill/>
        </p:spPr>
        <p:txBody>
          <a:bodyPr wrap="square" lIns="179285" tIns="143428" rIns="179285" bIns="143428" rtlCol="0">
            <a:spAutoFit/>
          </a:bodyPr>
          <a:lstStyle/>
          <a:p>
            <a:pPr algn="ctr" defTabSz="896176">
              <a:buClr>
                <a:srgbClr val="FFFFFF"/>
              </a:buClr>
              <a:buSzPct val="80000"/>
              <a:defRPr/>
            </a:pPr>
            <a:r>
              <a:rPr lang="en-US" sz="1765" kern="0" dirty="0">
                <a:gradFill>
                  <a:gsLst>
                    <a:gs pos="6623">
                      <a:srgbClr val="FFFFFF"/>
                    </a:gs>
                    <a:gs pos="100000">
                      <a:srgbClr val="FFFFFF"/>
                    </a:gs>
                  </a:gsLst>
                  <a:lin ang="5400000" scaled="0"/>
                </a:gradFill>
              </a:rPr>
              <a:t>|</a:t>
            </a:r>
          </a:p>
        </p:txBody>
      </p:sp>
      <p:pic>
        <p:nvPicPr>
          <p:cNvPr id="8" name="Picture 7"/>
          <p:cNvPicPr>
            <a:picLocks noChangeAspect="1"/>
          </p:cNvPicPr>
          <p:nvPr/>
        </p:nvPicPr>
        <p:blipFill>
          <a:blip r:embed="rId2">
            <a:duotone>
              <a:srgbClr val="0072C6">
                <a:shade val="45000"/>
                <a:satMod val="135000"/>
              </a:srgbClr>
              <a:prstClr val="white"/>
            </a:duotone>
            <a:extLst>
              <a:ext uri="{28A0092B-C50C-407E-A947-70E740481C1C}">
                <a14:useLocalDpi xmlns:a14="http://schemas.microsoft.com/office/drawing/2010/main" val="0"/>
              </a:ext>
            </a:extLst>
          </a:blip>
          <a:stretch>
            <a:fillRect/>
          </a:stretch>
        </p:blipFill>
        <p:spPr>
          <a:xfrm>
            <a:off x="2161013" y="1963436"/>
            <a:ext cx="1870161" cy="648598"/>
          </a:xfrm>
          <a:prstGeom prst="rect">
            <a:avLst/>
          </a:prstGeom>
        </p:spPr>
      </p:pic>
      <p:grpSp>
        <p:nvGrpSpPr>
          <p:cNvPr id="9" name="Group 8"/>
          <p:cNvGrpSpPr/>
          <p:nvPr/>
        </p:nvGrpSpPr>
        <p:grpSpPr>
          <a:xfrm>
            <a:off x="3939245" y="2060052"/>
            <a:ext cx="3506966" cy="3506966"/>
            <a:chOff x="4018235" y="2100864"/>
            <a:chExt cx="3577288" cy="3577288"/>
          </a:xfrm>
        </p:grpSpPr>
        <p:sp>
          <p:nvSpPr>
            <p:cNvPr id="10" name="Oval 9"/>
            <p:cNvSpPr/>
            <p:nvPr/>
          </p:nvSpPr>
          <p:spPr bwMode="auto">
            <a:xfrm>
              <a:off x="4063635" y="2106108"/>
              <a:ext cx="3486488" cy="3486488"/>
            </a:xfrm>
            <a:prstGeom prst="ellipse">
              <a:avLst/>
            </a:prstGeom>
            <a:noFill/>
            <a:ln w="508000" cap="flat" cmpd="sng" algn="ctr">
              <a:solidFill>
                <a:srgbClr val="005695"/>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p:nvSpPr>
          <p:spPr bwMode="auto">
            <a:xfrm>
              <a:off x="4018235" y="2100864"/>
              <a:ext cx="3577288" cy="3577288"/>
            </a:xfrm>
            <a:prstGeom prst="ellipse">
              <a:avLst/>
            </a:prstGeom>
            <a:noFill/>
            <a:ln w="19050" cap="flat" cmpd="sng" algn="ctr">
              <a:solidFill>
                <a:srgbClr val="FFFFFF"/>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data outline circle"/>
            <p:cNvSpPr/>
            <p:nvPr/>
          </p:nvSpPr>
          <p:spPr bwMode="auto">
            <a:xfrm>
              <a:off x="4435672" y="2481642"/>
              <a:ext cx="2743200" cy="2743200"/>
            </a:xfrm>
            <a:prstGeom prst="ellipse">
              <a:avLst/>
            </a:prstGeom>
            <a:solidFill>
              <a:srgbClr val="FFFFFF"/>
            </a:solidFill>
            <a:ln w="101600"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data white transparent fill"/>
            <p:cNvSpPr/>
            <p:nvPr/>
          </p:nvSpPr>
          <p:spPr bwMode="auto">
            <a:xfrm>
              <a:off x="4486012" y="2531982"/>
              <a:ext cx="2642520" cy="2642520"/>
            </a:xfrm>
            <a:prstGeom prst="ellipse">
              <a:avLst/>
            </a:prstGeom>
            <a:solidFill>
              <a:srgbClr val="FFFFFF">
                <a:alpha val="70000"/>
              </a:srgbClr>
            </a:solidFill>
            <a:ln w="76200"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p:nvGrpSpPr>
          <p:grpSpPr>
            <a:xfrm>
              <a:off x="4497232" y="2543202"/>
              <a:ext cx="2635409" cy="2635409"/>
              <a:chOff x="-376160" y="4227499"/>
              <a:chExt cx="2622376" cy="2622450"/>
            </a:xfrm>
          </p:grpSpPr>
          <p:sp>
            <p:nvSpPr>
              <p:cNvPr id="15" name="Freeform 7"/>
              <p:cNvSpPr>
                <a:spLocks/>
              </p:cNvSpPr>
              <p:nvPr/>
            </p:nvSpPr>
            <p:spPr bwMode="auto">
              <a:xfrm>
                <a:off x="-134947" y="4958041"/>
                <a:ext cx="49710" cy="121621"/>
              </a:xfrm>
              <a:custGeom>
                <a:avLst/>
                <a:gdLst>
                  <a:gd name="T0" fmla="*/ 10 w 26"/>
                  <a:gd name="T1" fmla="*/ 5 h 63"/>
                  <a:gd name="T2" fmla="*/ 0 w 26"/>
                  <a:gd name="T3" fmla="*/ 9 h 63"/>
                  <a:gd name="T4" fmla="*/ 0 w 26"/>
                  <a:gd name="T5" fmla="*/ 20 h 63"/>
                  <a:gd name="T6" fmla="*/ 3 w 26"/>
                  <a:gd name="T7" fmla="*/ 20 h 63"/>
                  <a:gd name="T8" fmla="*/ 7 w 26"/>
                  <a:gd name="T9" fmla="*/ 18 h 63"/>
                  <a:gd name="T10" fmla="*/ 10 w 26"/>
                  <a:gd name="T11" fmla="*/ 17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5"/>
                    </a:moveTo>
                    <a:cubicBezTo>
                      <a:pt x="6" y="6"/>
                      <a:pt x="3" y="8"/>
                      <a:pt x="0" y="9"/>
                    </a:cubicBezTo>
                    <a:cubicBezTo>
                      <a:pt x="0" y="9"/>
                      <a:pt x="0" y="9"/>
                      <a:pt x="0" y="20"/>
                    </a:cubicBezTo>
                    <a:cubicBezTo>
                      <a:pt x="1" y="20"/>
                      <a:pt x="2" y="20"/>
                      <a:pt x="3" y="20"/>
                    </a:cubicBezTo>
                    <a:cubicBezTo>
                      <a:pt x="4" y="19"/>
                      <a:pt x="5" y="19"/>
                      <a:pt x="7" y="18"/>
                    </a:cubicBezTo>
                    <a:cubicBezTo>
                      <a:pt x="8" y="18"/>
                      <a:pt x="9" y="17"/>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6" name="Freeform 8"/>
              <p:cNvSpPr>
                <a:spLocks/>
              </p:cNvSpPr>
              <p:nvPr/>
            </p:nvSpPr>
            <p:spPr bwMode="auto">
              <a:xfrm>
                <a:off x="-55901" y="4958041"/>
                <a:ext cx="52154" cy="121621"/>
              </a:xfrm>
              <a:custGeom>
                <a:avLst/>
                <a:gdLst>
                  <a:gd name="T0" fmla="*/ 10 w 27"/>
                  <a:gd name="T1" fmla="*/ 5 h 63"/>
                  <a:gd name="T2" fmla="*/ 0 w 27"/>
                  <a:gd name="T3" fmla="*/ 9 h 63"/>
                  <a:gd name="T4" fmla="*/ 0 w 27"/>
                  <a:gd name="T5" fmla="*/ 20 h 63"/>
                  <a:gd name="T6" fmla="*/ 4 w 27"/>
                  <a:gd name="T7" fmla="*/ 20 h 63"/>
                  <a:gd name="T8" fmla="*/ 7 w 27"/>
                  <a:gd name="T9" fmla="*/ 18 h 63"/>
                  <a:gd name="T10" fmla="*/ 10 w 27"/>
                  <a:gd name="T11" fmla="*/ 17 h 63"/>
                  <a:gd name="T12" fmla="*/ 13 w 27"/>
                  <a:gd name="T13" fmla="*/ 15 h 63"/>
                  <a:gd name="T14" fmla="*/ 13 w 27"/>
                  <a:gd name="T15" fmla="*/ 63 h 63"/>
                  <a:gd name="T16" fmla="*/ 27 w 27"/>
                  <a:gd name="T17" fmla="*/ 63 h 63"/>
                  <a:gd name="T18" fmla="*/ 27 w 27"/>
                  <a:gd name="T19" fmla="*/ 0 h 63"/>
                  <a:gd name="T20" fmla="*/ 18 w 27"/>
                  <a:gd name="T21" fmla="*/ 0 h 63"/>
                  <a:gd name="T22" fmla="*/ 10 w 27"/>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5"/>
                    </a:moveTo>
                    <a:cubicBezTo>
                      <a:pt x="6" y="6"/>
                      <a:pt x="4" y="8"/>
                      <a:pt x="0" y="9"/>
                    </a:cubicBezTo>
                    <a:cubicBezTo>
                      <a:pt x="0" y="9"/>
                      <a:pt x="0" y="9"/>
                      <a:pt x="0" y="20"/>
                    </a:cubicBezTo>
                    <a:cubicBezTo>
                      <a:pt x="1" y="20"/>
                      <a:pt x="2" y="20"/>
                      <a:pt x="4" y="20"/>
                    </a:cubicBezTo>
                    <a:cubicBezTo>
                      <a:pt x="5" y="19"/>
                      <a:pt x="6" y="19"/>
                      <a:pt x="7" y="18"/>
                    </a:cubicBezTo>
                    <a:cubicBezTo>
                      <a:pt x="8" y="18"/>
                      <a:pt x="9" y="17"/>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8" y="0"/>
                      <a:pt x="18" y="0"/>
                      <a:pt x="18" y="0"/>
                    </a:cubicBezTo>
                    <a:cubicBezTo>
                      <a:pt x="16" y="2"/>
                      <a:pt x="13" y="4"/>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7" name="Freeform 14"/>
              <p:cNvSpPr>
                <a:spLocks/>
              </p:cNvSpPr>
              <p:nvPr/>
            </p:nvSpPr>
            <p:spPr bwMode="auto">
              <a:xfrm>
                <a:off x="525129" y="4958041"/>
                <a:ext cx="49710" cy="121621"/>
              </a:xfrm>
              <a:custGeom>
                <a:avLst/>
                <a:gdLst>
                  <a:gd name="T0" fmla="*/ 26 w 26"/>
                  <a:gd name="T1" fmla="*/ 63 h 63"/>
                  <a:gd name="T2" fmla="*/ 26 w 26"/>
                  <a:gd name="T3" fmla="*/ 0 h 63"/>
                  <a:gd name="T4" fmla="*/ 18 w 26"/>
                  <a:gd name="T5" fmla="*/ 0 h 63"/>
                  <a:gd name="T6" fmla="*/ 10 w 26"/>
                  <a:gd name="T7" fmla="*/ 5 h 63"/>
                  <a:gd name="T8" fmla="*/ 0 w 26"/>
                  <a:gd name="T9" fmla="*/ 9 h 63"/>
                  <a:gd name="T10" fmla="*/ 0 w 26"/>
                  <a:gd name="T11" fmla="*/ 20 h 63"/>
                  <a:gd name="T12" fmla="*/ 3 w 26"/>
                  <a:gd name="T13" fmla="*/ 20 h 63"/>
                  <a:gd name="T14" fmla="*/ 7 w 26"/>
                  <a:gd name="T15" fmla="*/ 18 h 63"/>
                  <a:gd name="T16" fmla="*/ 10 w 26"/>
                  <a:gd name="T17" fmla="*/ 17 h 63"/>
                  <a:gd name="T18" fmla="*/ 13 w 26"/>
                  <a:gd name="T19" fmla="*/ 15 h 63"/>
                  <a:gd name="T20" fmla="*/ 13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3" y="4"/>
                      <a:pt x="10" y="5"/>
                    </a:cubicBezTo>
                    <a:cubicBezTo>
                      <a:pt x="6" y="6"/>
                      <a:pt x="3" y="8"/>
                      <a:pt x="0" y="9"/>
                    </a:cubicBezTo>
                    <a:cubicBezTo>
                      <a:pt x="0" y="9"/>
                      <a:pt x="0" y="9"/>
                      <a:pt x="0" y="20"/>
                    </a:cubicBezTo>
                    <a:cubicBezTo>
                      <a:pt x="1" y="20"/>
                      <a:pt x="1" y="20"/>
                      <a:pt x="3" y="20"/>
                    </a:cubicBezTo>
                    <a:cubicBezTo>
                      <a:pt x="4" y="19"/>
                      <a:pt x="5" y="19"/>
                      <a:pt x="7" y="18"/>
                    </a:cubicBezTo>
                    <a:cubicBezTo>
                      <a:pt x="8" y="18"/>
                      <a:pt x="9" y="17"/>
                      <a:pt x="10" y="17"/>
                    </a:cubicBezTo>
                    <a:cubicBezTo>
                      <a:pt x="11" y="17"/>
                      <a:pt x="12" y="16"/>
                      <a:pt x="13" y="15"/>
                    </a:cubicBezTo>
                    <a:cubicBezTo>
                      <a:pt x="13" y="15"/>
                      <a:pt x="13" y="15"/>
                      <a:pt x="13" y="63"/>
                    </a:cubicBezTo>
                    <a:cubicBezTo>
                      <a:pt x="13" y="63"/>
                      <a:pt x="13"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 name="Freeform 18"/>
              <p:cNvSpPr>
                <a:spLocks/>
              </p:cNvSpPr>
              <p:nvPr/>
            </p:nvSpPr>
            <p:spPr bwMode="auto">
              <a:xfrm>
                <a:off x="876355" y="4958041"/>
                <a:ext cx="51340" cy="121621"/>
              </a:xfrm>
              <a:custGeom>
                <a:avLst/>
                <a:gdLst>
                  <a:gd name="T0" fmla="*/ 27 w 27"/>
                  <a:gd name="T1" fmla="*/ 63 h 63"/>
                  <a:gd name="T2" fmla="*/ 27 w 27"/>
                  <a:gd name="T3" fmla="*/ 0 h 63"/>
                  <a:gd name="T4" fmla="*/ 19 w 27"/>
                  <a:gd name="T5" fmla="*/ 0 h 63"/>
                  <a:gd name="T6" fmla="*/ 10 w 27"/>
                  <a:gd name="T7" fmla="*/ 5 h 63"/>
                  <a:gd name="T8" fmla="*/ 0 w 27"/>
                  <a:gd name="T9" fmla="*/ 9 h 63"/>
                  <a:gd name="T10" fmla="*/ 0 w 27"/>
                  <a:gd name="T11" fmla="*/ 20 h 63"/>
                  <a:gd name="T12" fmla="*/ 4 w 27"/>
                  <a:gd name="T13" fmla="*/ 20 h 63"/>
                  <a:gd name="T14" fmla="*/ 8 w 27"/>
                  <a:gd name="T15" fmla="*/ 18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0" y="5"/>
                    </a:cubicBezTo>
                    <a:cubicBezTo>
                      <a:pt x="7" y="6"/>
                      <a:pt x="4" y="8"/>
                      <a:pt x="0" y="9"/>
                    </a:cubicBezTo>
                    <a:cubicBezTo>
                      <a:pt x="0" y="9"/>
                      <a:pt x="0" y="9"/>
                      <a:pt x="0" y="20"/>
                    </a:cubicBezTo>
                    <a:cubicBezTo>
                      <a:pt x="1" y="20"/>
                      <a:pt x="2" y="20"/>
                      <a:pt x="4" y="20"/>
                    </a:cubicBezTo>
                    <a:cubicBezTo>
                      <a:pt x="5" y="19"/>
                      <a:pt x="6" y="19"/>
                      <a:pt x="8" y="18"/>
                    </a:cubicBezTo>
                    <a:cubicBezTo>
                      <a:pt x="9" y="18"/>
                      <a:pt x="10" y="17"/>
                      <a:pt x="10" y="17"/>
                    </a:cubicBezTo>
                    <a:cubicBezTo>
                      <a:pt x="11" y="17"/>
                      <a:pt x="12" y="16"/>
                      <a:pt x="13" y="15"/>
                    </a:cubicBezTo>
                    <a:cubicBezTo>
                      <a:pt x="13" y="15"/>
                      <a:pt x="13" y="15"/>
                      <a:pt x="13" y="63"/>
                    </a:cubicBezTo>
                    <a:cubicBezTo>
                      <a:pt x="13" y="63"/>
                      <a:pt x="13" y="63"/>
                      <a:pt x="27" y="6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 name="Freeform 19"/>
              <p:cNvSpPr>
                <a:spLocks noEditPoints="1"/>
              </p:cNvSpPr>
              <p:nvPr/>
            </p:nvSpPr>
            <p:spPr bwMode="auto">
              <a:xfrm>
                <a:off x="957031" y="4958041"/>
                <a:ext cx="84750" cy="124070"/>
              </a:xfrm>
              <a:custGeom>
                <a:avLst/>
                <a:gdLst>
                  <a:gd name="T0" fmla="*/ 23 w 44"/>
                  <a:gd name="T1" fmla="*/ 0 h 64"/>
                  <a:gd name="T2" fmla="*/ 5 w 44"/>
                  <a:gd name="T3" fmla="*/ 8 h 64"/>
                  <a:gd name="T4" fmla="*/ 0 w 44"/>
                  <a:gd name="T5" fmla="*/ 33 h 64"/>
                  <a:gd name="T6" fmla="*/ 22 w 44"/>
                  <a:gd name="T7" fmla="*/ 64 h 64"/>
                  <a:gd name="T8" fmla="*/ 38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5" y="0"/>
                      <a:pt x="9" y="3"/>
                      <a:pt x="5" y="8"/>
                    </a:cubicBezTo>
                    <a:cubicBezTo>
                      <a:pt x="2" y="15"/>
                      <a:pt x="0" y="22"/>
                      <a:pt x="0" y="33"/>
                    </a:cubicBezTo>
                    <a:cubicBezTo>
                      <a:pt x="0" y="54"/>
                      <a:pt x="7" y="64"/>
                      <a:pt x="22" y="64"/>
                    </a:cubicBezTo>
                    <a:cubicBezTo>
                      <a:pt x="29" y="64"/>
                      <a:pt x="35" y="61"/>
                      <a:pt x="38" y="56"/>
                    </a:cubicBezTo>
                    <a:cubicBezTo>
                      <a:pt x="42" y="50"/>
                      <a:pt x="44" y="42"/>
                      <a:pt x="44" y="32"/>
                    </a:cubicBezTo>
                    <a:cubicBezTo>
                      <a:pt x="44" y="11"/>
                      <a:pt x="37" y="0"/>
                      <a:pt x="23" y="0"/>
                    </a:cubicBezTo>
                    <a:close/>
                    <a:moveTo>
                      <a:pt x="22" y="53"/>
                    </a:moveTo>
                    <a:cubicBezTo>
                      <a:pt x="16" y="53"/>
                      <a:pt x="14" y="47"/>
                      <a:pt x="14" y="33"/>
                    </a:cubicBezTo>
                    <a:cubicBezTo>
                      <a:pt x="14" y="18"/>
                      <a:pt x="16" y="11"/>
                      <a:pt x="22" y="11"/>
                    </a:cubicBezTo>
                    <a:cubicBezTo>
                      <a:pt x="27" y="11"/>
                      <a:pt x="30" y="17"/>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 name="Freeform 23"/>
              <p:cNvSpPr>
                <a:spLocks noEditPoints="1"/>
              </p:cNvSpPr>
              <p:nvPr/>
            </p:nvSpPr>
            <p:spPr bwMode="auto">
              <a:xfrm>
                <a:off x="1343297" y="4958041"/>
                <a:ext cx="86380" cy="124070"/>
              </a:xfrm>
              <a:custGeom>
                <a:avLst/>
                <a:gdLst>
                  <a:gd name="T0" fmla="*/ 23 w 45"/>
                  <a:gd name="T1" fmla="*/ 0 h 64"/>
                  <a:gd name="T2" fmla="*/ 6 w 45"/>
                  <a:gd name="T3" fmla="*/ 8 h 64"/>
                  <a:gd name="T4" fmla="*/ 0 w 45"/>
                  <a:gd name="T5" fmla="*/ 33 h 64"/>
                  <a:gd name="T6" fmla="*/ 22 w 45"/>
                  <a:gd name="T7" fmla="*/ 64 h 64"/>
                  <a:gd name="T8" fmla="*/ 39 w 45"/>
                  <a:gd name="T9" fmla="*/ 56 h 64"/>
                  <a:gd name="T10" fmla="*/ 45 w 45"/>
                  <a:gd name="T11" fmla="*/ 32 h 64"/>
                  <a:gd name="T12" fmla="*/ 23 w 45"/>
                  <a:gd name="T13" fmla="*/ 0 h 64"/>
                  <a:gd name="T14" fmla="*/ 22 w 45"/>
                  <a:gd name="T15" fmla="*/ 53 h 64"/>
                  <a:gd name="T16" fmla="*/ 14 w 45"/>
                  <a:gd name="T17" fmla="*/ 33 h 64"/>
                  <a:gd name="T18" fmla="*/ 22 w 45"/>
                  <a:gd name="T19" fmla="*/ 11 h 64"/>
                  <a:gd name="T20" fmla="*/ 31 w 45"/>
                  <a:gd name="T21" fmla="*/ 32 h 64"/>
                  <a:gd name="T22" fmla="*/ 22 w 45"/>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3" y="0"/>
                    </a:moveTo>
                    <a:cubicBezTo>
                      <a:pt x="16" y="0"/>
                      <a:pt x="10" y="3"/>
                      <a:pt x="6" y="8"/>
                    </a:cubicBezTo>
                    <a:cubicBezTo>
                      <a:pt x="2" y="15"/>
                      <a:pt x="0" y="22"/>
                      <a:pt x="0" y="33"/>
                    </a:cubicBezTo>
                    <a:cubicBezTo>
                      <a:pt x="0" y="54"/>
                      <a:pt x="8" y="64"/>
                      <a:pt x="22" y="64"/>
                    </a:cubicBezTo>
                    <a:cubicBezTo>
                      <a:pt x="30" y="64"/>
                      <a:pt x="35" y="61"/>
                      <a:pt x="39" y="56"/>
                    </a:cubicBezTo>
                    <a:cubicBezTo>
                      <a:pt x="43" y="50"/>
                      <a:pt x="45" y="42"/>
                      <a:pt x="45" y="32"/>
                    </a:cubicBezTo>
                    <a:cubicBezTo>
                      <a:pt x="45" y="11"/>
                      <a:pt x="38" y="0"/>
                      <a:pt x="23" y="0"/>
                    </a:cubicBezTo>
                    <a:close/>
                    <a:moveTo>
                      <a:pt x="22" y="53"/>
                    </a:moveTo>
                    <a:cubicBezTo>
                      <a:pt x="17" y="53"/>
                      <a:pt x="14" y="47"/>
                      <a:pt x="14" y="33"/>
                    </a:cubicBezTo>
                    <a:cubicBezTo>
                      <a:pt x="14" y="18"/>
                      <a:pt x="17" y="11"/>
                      <a:pt x="22" y="11"/>
                    </a:cubicBezTo>
                    <a:cubicBezTo>
                      <a:pt x="28" y="11"/>
                      <a:pt x="31" y="17"/>
                      <a:pt x="31" y="32"/>
                    </a:cubicBezTo>
                    <a:cubicBezTo>
                      <a:pt x="31"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 name="Freeform 24"/>
              <p:cNvSpPr>
                <a:spLocks noEditPoints="1"/>
              </p:cNvSpPr>
              <p:nvPr/>
            </p:nvSpPr>
            <p:spPr bwMode="auto">
              <a:xfrm>
                <a:off x="1456570" y="4958041"/>
                <a:ext cx="87195" cy="124070"/>
              </a:xfrm>
              <a:custGeom>
                <a:avLst/>
                <a:gdLst>
                  <a:gd name="T0" fmla="*/ 23 w 45"/>
                  <a:gd name="T1" fmla="*/ 0 h 64"/>
                  <a:gd name="T2" fmla="*/ 6 w 45"/>
                  <a:gd name="T3" fmla="*/ 8 h 64"/>
                  <a:gd name="T4" fmla="*/ 0 w 45"/>
                  <a:gd name="T5" fmla="*/ 33 h 64"/>
                  <a:gd name="T6" fmla="*/ 23 w 45"/>
                  <a:gd name="T7" fmla="*/ 64 h 64"/>
                  <a:gd name="T8" fmla="*/ 39 w 45"/>
                  <a:gd name="T9" fmla="*/ 56 h 64"/>
                  <a:gd name="T10" fmla="*/ 45 w 45"/>
                  <a:gd name="T11" fmla="*/ 32 h 64"/>
                  <a:gd name="T12" fmla="*/ 23 w 45"/>
                  <a:gd name="T13" fmla="*/ 0 h 64"/>
                  <a:gd name="T14" fmla="*/ 23 w 45"/>
                  <a:gd name="T15" fmla="*/ 53 h 64"/>
                  <a:gd name="T16" fmla="*/ 14 w 45"/>
                  <a:gd name="T17" fmla="*/ 33 h 64"/>
                  <a:gd name="T18" fmla="*/ 23 w 45"/>
                  <a:gd name="T19" fmla="*/ 11 h 64"/>
                  <a:gd name="T20" fmla="*/ 31 w 45"/>
                  <a:gd name="T21" fmla="*/ 32 h 64"/>
                  <a:gd name="T22" fmla="*/ 23 w 45"/>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3" y="0"/>
                    </a:moveTo>
                    <a:cubicBezTo>
                      <a:pt x="16" y="0"/>
                      <a:pt x="10" y="3"/>
                      <a:pt x="6" y="8"/>
                    </a:cubicBezTo>
                    <a:cubicBezTo>
                      <a:pt x="2" y="15"/>
                      <a:pt x="0" y="22"/>
                      <a:pt x="0" y="33"/>
                    </a:cubicBezTo>
                    <a:cubicBezTo>
                      <a:pt x="0" y="54"/>
                      <a:pt x="8" y="64"/>
                      <a:pt x="23" y="64"/>
                    </a:cubicBezTo>
                    <a:cubicBezTo>
                      <a:pt x="30" y="64"/>
                      <a:pt x="35" y="61"/>
                      <a:pt x="39" y="56"/>
                    </a:cubicBezTo>
                    <a:cubicBezTo>
                      <a:pt x="43" y="50"/>
                      <a:pt x="45" y="42"/>
                      <a:pt x="45" y="32"/>
                    </a:cubicBezTo>
                    <a:cubicBezTo>
                      <a:pt x="45" y="11"/>
                      <a:pt x="38" y="0"/>
                      <a:pt x="23" y="0"/>
                    </a:cubicBezTo>
                    <a:close/>
                    <a:moveTo>
                      <a:pt x="23" y="53"/>
                    </a:moveTo>
                    <a:cubicBezTo>
                      <a:pt x="17" y="53"/>
                      <a:pt x="14" y="47"/>
                      <a:pt x="14" y="33"/>
                    </a:cubicBezTo>
                    <a:cubicBezTo>
                      <a:pt x="14" y="18"/>
                      <a:pt x="17" y="11"/>
                      <a:pt x="23" y="11"/>
                    </a:cubicBezTo>
                    <a:cubicBezTo>
                      <a:pt x="28" y="11"/>
                      <a:pt x="31" y="17"/>
                      <a:pt x="31" y="32"/>
                    </a:cubicBezTo>
                    <a:cubicBezTo>
                      <a:pt x="31" y="47"/>
                      <a:pt x="28" y="53"/>
                      <a:pt x="23" y="5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2" name="Freeform 25"/>
              <p:cNvSpPr>
                <a:spLocks/>
              </p:cNvSpPr>
              <p:nvPr/>
            </p:nvSpPr>
            <p:spPr bwMode="auto">
              <a:xfrm>
                <a:off x="1570657" y="4958041"/>
                <a:ext cx="52154" cy="121621"/>
              </a:xfrm>
              <a:custGeom>
                <a:avLst/>
                <a:gdLst>
                  <a:gd name="T0" fmla="*/ 10 w 27"/>
                  <a:gd name="T1" fmla="*/ 5 h 63"/>
                  <a:gd name="T2" fmla="*/ 0 w 27"/>
                  <a:gd name="T3" fmla="*/ 9 h 63"/>
                  <a:gd name="T4" fmla="*/ 0 w 27"/>
                  <a:gd name="T5" fmla="*/ 20 h 63"/>
                  <a:gd name="T6" fmla="*/ 4 w 27"/>
                  <a:gd name="T7" fmla="*/ 20 h 63"/>
                  <a:gd name="T8" fmla="*/ 8 w 27"/>
                  <a:gd name="T9" fmla="*/ 18 h 63"/>
                  <a:gd name="T10" fmla="*/ 10 w 27"/>
                  <a:gd name="T11" fmla="*/ 17 h 63"/>
                  <a:gd name="T12" fmla="*/ 13 w 27"/>
                  <a:gd name="T13" fmla="*/ 15 h 63"/>
                  <a:gd name="T14" fmla="*/ 13 w 27"/>
                  <a:gd name="T15" fmla="*/ 63 h 63"/>
                  <a:gd name="T16" fmla="*/ 27 w 27"/>
                  <a:gd name="T17" fmla="*/ 63 h 63"/>
                  <a:gd name="T18" fmla="*/ 27 w 27"/>
                  <a:gd name="T19" fmla="*/ 0 h 63"/>
                  <a:gd name="T20" fmla="*/ 19 w 27"/>
                  <a:gd name="T21" fmla="*/ 0 h 63"/>
                  <a:gd name="T22" fmla="*/ 10 w 27"/>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5"/>
                    </a:moveTo>
                    <a:cubicBezTo>
                      <a:pt x="7" y="6"/>
                      <a:pt x="4" y="8"/>
                      <a:pt x="0" y="9"/>
                    </a:cubicBezTo>
                    <a:cubicBezTo>
                      <a:pt x="0" y="9"/>
                      <a:pt x="0" y="9"/>
                      <a:pt x="0" y="20"/>
                    </a:cubicBezTo>
                    <a:cubicBezTo>
                      <a:pt x="1" y="20"/>
                      <a:pt x="2" y="20"/>
                      <a:pt x="4" y="20"/>
                    </a:cubicBezTo>
                    <a:cubicBezTo>
                      <a:pt x="5" y="19"/>
                      <a:pt x="6" y="19"/>
                      <a:pt x="8" y="18"/>
                    </a:cubicBezTo>
                    <a:cubicBezTo>
                      <a:pt x="9" y="18"/>
                      <a:pt x="10" y="17"/>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5"/>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3" name="Freeform 29"/>
              <p:cNvSpPr>
                <a:spLocks noEditPoints="1"/>
              </p:cNvSpPr>
              <p:nvPr/>
            </p:nvSpPr>
            <p:spPr bwMode="auto">
              <a:xfrm>
                <a:off x="1958554" y="4958041"/>
                <a:ext cx="84750" cy="124070"/>
              </a:xfrm>
              <a:custGeom>
                <a:avLst/>
                <a:gdLst>
                  <a:gd name="T0" fmla="*/ 0 w 44"/>
                  <a:gd name="T1" fmla="*/ 33 h 64"/>
                  <a:gd name="T2" fmla="*/ 22 w 44"/>
                  <a:gd name="T3" fmla="*/ 64 h 64"/>
                  <a:gd name="T4" fmla="*/ 39 w 44"/>
                  <a:gd name="T5" fmla="*/ 56 h 64"/>
                  <a:gd name="T6" fmla="*/ 44 w 44"/>
                  <a:gd name="T7" fmla="*/ 32 h 64"/>
                  <a:gd name="T8" fmla="*/ 23 w 44"/>
                  <a:gd name="T9" fmla="*/ 0 h 64"/>
                  <a:gd name="T10" fmla="*/ 5 w 44"/>
                  <a:gd name="T11" fmla="*/ 8 h 64"/>
                  <a:gd name="T12" fmla="*/ 0 w 44"/>
                  <a:gd name="T13" fmla="*/ 33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0" y="33"/>
                    </a:moveTo>
                    <a:cubicBezTo>
                      <a:pt x="0" y="54"/>
                      <a:pt x="7" y="64"/>
                      <a:pt x="22" y="64"/>
                    </a:cubicBezTo>
                    <a:cubicBezTo>
                      <a:pt x="29" y="64"/>
                      <a:pt x="35" y="61"/>
                      <a:pt x="39" y="56"/>
                    </a:cubicBezTo>
                    <a:cubicBezTo>
                      <a:pt x="42" y="50"/>
                      <a:pt x="44" y="42"/>
                      <a:pt x="44" y="32"/>
                    </a:cubicBezTo>
                    <a:cubicBezTo>
                      <a:pt x="44" y="11"/>
                      <a:pt x="38" y="0"/>
                      <a:pt x="23" y="0"/>
                    </a:cubicBezTo>
                    <a:cubicBezTo>
                      <a:pt x="15" y="0"/>
                      <a:pt x="9" y="3"/>
                      <a:pt x="5" y="8"/>
                    </a:cubicBezTo>
                    <a:cubicBezTo>
                      <a:pt x="2" y="15"/>
                      <a:pt x="0" y="22"/>
                      <a:pt x="0" y="33"/>
                    </a:cubicBezTo>
                    <a:close/>
                    <a:moveTo>
                      <a:pt x="22" y="11"/>
                    </a:moveTo>
                    <a:cubicBezTo>
                      <a:pt x="28" y="11"/>
                      <a:pt x="30" y="17"/>
                      <a:pt x="30" y="32"/>
                    </a:cubicBezTo>
                    <a:cubicBezTo>
                      <a:pt x="30" y="47"/>
                      <a:pt x="28" y="53"/>
                      <a:pt x="22" y="53"/>
                    </a:cubicBezTo>
                    <a:cubicBezTo>
                      <a:pt x="16" y="53"/>
                      <a:pt x="14" y="47"/>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4" name="Freeform 30"/>
              <p:cNvSpPr>
                <a:spLocks/>
              </p:cNvSpPr>
              <p:nvPr/>
            </p:nvSpPr>
            <p:spPr bwMode="auto">
              <a:xfrm>
                <a:off x="2072641" y="4958041"/>
                <a:ext cx="51340" cy="121621"/>
              </a:xfrm>
              <a:custGeom>
                <a:avLst/>
                <a:gdLst>
                  <a:gd name="T0" fmla="*/ 10 w 27"/>
                  <a:gd name="T1" fmla="*/ 5 h 63"/>
                  <a:gd name="T2" fmla="*/ 0 w 27"/>
                  <a:gd name="T3" fmla="*/ 9 h 63"/>
                  <a:gd name="T4" fmla="*/ 0 w 27"/>
                  <a:gd name="T5" fmla="*/ 20 h 63"/>
                  <a:gd name="T6" fmla="*/ 3 w 27"/>
                  <a:gd name="T7" fmla="*/ 20 h 63"/>
                  <a:gd name="T8" fmla="*/ 7 w 27"/>
                  <a:gd name="T9" fmla="*/ 18 h 63"/>
                  <a:gd name="T10" fmla="*/ 10 w 27"/>
                  <a:gd name="T11" fmla="*/ 17 h 63"/>
                  <a:gd name="T12" fmla="*/ 13 w 27"/>
                  <a:gd name="T13" fmla="*/ 15 h 63"/>
                  <a:gd name="T14" fmla="*/ 13 w 27"/>
                  <a:gd name="T15" fmla="*/ 63 h 63"/>
                  <a:gd name="T16" fmla="*/ 27 w 27"/>
                  <a:gd name="T17" fmla="*/ 63 h 63"/>
                  <a:gd name="T18" fmla="*/ 27 w 27"/>
                  <a:gd name="T19" fmla="*/ 8 h 63"/>
                  <a:gd name="T20" fmla="*/ 23 w 27"/>
                  <a:gd name="T21" fmla="*/ 0 h 63"/>
                  <a:gd name="T22" fmla="*/ 18 w 27"/>
                  <a:gd name="T23" fmla="*/ 0 h 63"/>
                  <a:gd name="T24" fmla="*/ 10 w 27"/>
                  <a:gd name="T25"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63">
                    <a:moveTo>
                      <a:pt x="10" y="5"/>
                    </a:moveTo>
                    <a:cubicBezTo>
                      <a:pt x="6" y="6"/>
                      <a:pt x="3" y="8"/>
                      <a:pt x="0" y="9"/>
                    </a:cubicBezTo>
                    <a:cubicBezTo>
                      <a:pt x="0" y="9"/>
                      <a:pt x="0" y="9"/>
                      <a:pt x="0" y="20"/>
                    </a:cubicBezTo>
                    <a:cubicBezTo>
                      <a:pt x="1" y="20"/>
                      <a:pt x="2" y="20"/>
                      <a:pt x="3" y="20"/>
                    </a:cubicBezTo>
                    <a:cubicBezTo>
                      <a:pt x="4" y="19"/>
                      <a:pt x="5" y="19"/>
                      <a:pt x="7" y="18"/>
                    </a:cubicBezTo>
                    <a:cubicBezTo>
                      <a:pt x="8" y="18"/>
                      <a:pt x="9" y="17"/>
                      <a:pt x="10" y="17"/>
                    </a:cubicBezTo>
                    <a:cubicBezTo>
                      <a:pt x="11" y="17"/>
                      <a:pt x="12" y="16"/>
                      <a:pt x="13" y="15"/>
                    </a:cubicBezTo>
                    <a:cubicBezTo>
                      <a:pt x="13" y="15"/>
                      <a:pt x="13" y="15"/>
                      <a:pt x="13" y="63"/>
                    </a:cubicBezTo>
                    <a:cubicBezTo>
                      <a:pt x="13" y="63"/>
                      <a:pt x="13" y="63"/>
                      <a:pt x="27" y="63"/>
                    </a:cubicBezTo>
                    <a:cubicBezTo>
                      <a:pt x="27" y="63"/>
                      <a:pt x="27" y="63"/>
                      <a:pt x="27" y="8"/>
                    </a:cubicBezTo>
                    <a:cubicBezTo>
                      <a:pt x="25" y="5"/>
                      <a:pt x="24" y="2"/>
                      <a:pt x="23" y="0"/>
                    </a:cubicBezTo>
                    <a:cubicBezTo>
                      <a:pt x="18" y="0"/>
                      <a:pt x="18" y="0"/>
                      <a:pt x="18" y="0"/>
                    </a:cubicBezTo>
                    <a:cubicBezTo>
                      <a:pt x="15" y="2"/>
                      <a:pt x="13" y="4"/>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5" name="Freeform 31"/>
              <p:cNvSpPr>
                <a:spLocks/>
              </p:cNvSpPr>
              <p:nvPr/>
            </p:nvSpPr>
            <p:spPr bwMode="auto">
              <a:xfrm>
                <a:off x="2153316" y="5041299"/>
                <a:ext cx="9779" cy="28569"/>
              </a:xfrm>
              <a:custGeom>
                <a:avLst/>
                <a:gdLst>
                  <a:gd name="T0" fmla="*/ 0 w 5"/>
                  <a:gd name="T1" fmla="*/ 0 h 15"/>
                  <a:gd name="T2" fmla="*/ 5 w 5"/>
                  <a:gd name="T3" fmla="*/ 15 h 15"/>
                  <a:gd name="T4" fmla="*/ 0 w 5"/>
                  <a:gd name="T5" fmla="*/ 0 h 15"/>
                </a:gdLst>
                <a:ahLst/>
                <a:cxnLst>
                  <a:cxn ang="0">
                    <a:pos x="T0" y="T1"/>
                  </a:cxn>
                  <a:cxn ang="0">
                    <a:pos x="T2" y="T3"/>
                  </a:cxn>
                  <a:cxn ang="0">
                    <a:pos x="T4" y="T5"/>
                  </a:cxn>
                </a:cxnLst>
                <a:rect l="0" t="0" r="r" b="b"/>
                <a:pathLst>
                  <a:path w="5" h="15">
                    <a:moveTo>
                      <a:pt x="0" y="0"/>
                    </a:moveTo>
                    <a:cubicBezTo>
                      <a:pt x="1" y="6"/>
                      <a:pt x="2" y="11"/>
                      <a:pt x="5" y="15"/>
                    </a:cubicBezTo>
                    <a:cubicBezTo>
                      <a:pt x="4" y="10"/>
                      <a:pt x="2" y="5"/>
                      <a:pt x="0"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6" name="Freeform 35"/>
              <p:cNvSpPr>
                <a:spLocks noEditPoints="1"/>
              </p:cNvSpPr>
              <p:nvPr/>
            </p:nvSpPr>
            <p:spPr bwMode="auto">
              <a:xfrm>
                <a:off x="-109685" y="5104966"/>
                <a:ext cx="84750" cy="123254"/>
              </a:xfrm>
              <a:custGeom>
                <a:avLst/>
                <a:gdLst>
                  <a:gd name="T0" fmla="*/ 5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5 w 44"/>
                  <a:gd name="T13" fmla="*/ 8 h 64"/>
                  <a:gd name="T14" fmla="*/ 30 w 44"/>
                  <a:gd name="T15" fmla="*/ 32 h 64"/>
                  <a:gd name="T16" fmla="*/ 22 w 44"/>
                  <a:gd name="T17" fmla="*/ 53 h 64"/>
                  <a:gd name="T18" fmla="*/ 14 w 44"/>
                  <a:gd name="T19" fmla="*/ 33 h 64"/>
                  <a:gd name="T20" fmla="*/ 22 w 44"/>
                  <a:gd name="T21" fmla="*/ 11 h 64"/>
                  <a:gd name="T22" fmla="*/ 30 w 44"/>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4"/>
                      <a:pt x="0" y="22"/>
                      <a:pt x="0" y="33"/>
                    </a:cubicBezTo>
                    <a:cubicBezTo>
                      <a:pt x="0" y="54"/>
                      <a:pt x="7" y="64"/>
                      <a:pt x="22" y="64"/>
                    </a:cubicBezTo>
                    <a:cubicBezTo>
                      <a:pt x="30" y="64"/>
                      <a:pt x="35" y="61"/>
                      <a:pt x="39" y="56"/>
                    </a:cubicBezTo>
                    <a:cubicBezTo>
                      <a:pt x="43" y="50"/>
                      <a:pt x="44" y="42"/>
                      <a:pt x="44" y="32"/>
                    </a:cubicBezTo>
                    <a:cubicBezTo>
                      <a:pt x="44" y="11"/>
                      <a:pt x="38" y="0"/>
                      <a:pt x="23" y="0"/>
                    </a:cubicBezTo>
                    <a:cubicBezTo>
                      <a:pt x="16" y="0"/>
                      <a:pt x="9" y="2"/>
                      <a:pt x="5" y="8"/>
                    </a:cubicBezTo>
                    <a:close/>
                    <a:moveTo>
                      <a:pt x="30" y="32"/>
                    </a:moveTo>
                    <a:cubicBezTo>
                      <a:pt x="30" y="47"/>
                      <a:pt x="28" y="53"/>
                      <a:pt x="22" y="53"/>
                    </a:cubicBezTo>
                    <a:cubicBezTo>
                      <a:pt x="17" y="53"/>
                      <a:pt x="14" y="47"/>
                      <a:pt x="14" y="33"/>
                    </a:cubicBezTo>
                    <a:cubicBezTo>
                      <a:pt x="14" y="18"/>
                      <a:pt x="17" y="11"/>
                      <a:pt x="22" y="11"/>
                    </a:cubicBezTo>
                    <a:cubicBezTo>
                      <a:pt x="28" y="11"/>
                      <a:pt x="30" y="17"/>
                      <a:pt x="30" y="3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7" name="Freeform 41"/>
              <p:cNvSpPr>
                <a:spLocks noEditPoints="1"/>
              </p:cNvSpPr>
              <p:nvPr/>
            </p:nvSpPr>
            <p:spPr bwMode="auto">
              <a:xfrm>
                <a:off x="505571" y="5104966"/>
                <a:ext cx="84750" cy="123254"/>
              </a:xfrm>
              <a:custGeom>
                <a:avLst/>
                <a:gdLst>
                  <a:gd name="T0" fmla="*/ 5 w 44"/>
                  <a:gd name="T1" fmla="*/ 8 h 64"/>
                  <a:gd name="T2" fmla="*/ 0 w 44"/>
                  <a:gd name="T3" fmla="*/ 33 h 64"/>
                  <a:gd name="T4" fmla="*/ 22 w 44"/>
                  <a:gd name="T5" fmla="*/ 64 h 64"/>
                  <a:gd name="T6" fmla="*/ 38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3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1" y="14"/>
                      <a:pt x="0" y="22"/>
                      <a:pt x="0" y="33"/>
                    </a:cubicBezTo>
                    <a:cubicBezTo>
                      <a:pt x="0" y="54"/>
                      <a:pt x="7" y="64"/>
                      <a:pt x="22" y="64"/>
                    </a:cubicBezTo>
                    <a:cubicBezTo>
                      <a:pt x="29" y="64"/>
                      <a:pt x="34" y="61"/>
                      <a:pt x="38" y="56"/>
                    </a:cubicBezTo>
                    <a:cubicBezTo>
                      <a:pt x="42" y="50"/>
                      <a:pt x="44" y="42"/>
                      <a:pt x="44" y="32"/>
                    </a:cubicBezTo>
                    <a:cubicBezTo>
                      <a:pt x="44" y="11"/>
                      <a:pt x="37" y="0"/>
                      <a:pt x="23" y="0"/>
                    </a:cubicBezTo>
                    <a:cubicBezTo>
                      <a:pt x="15" y="0"/>
                      <a:pt x="9" y="2"/>
                      <a:pt x="5" y="8"/>
                    </a:cubicBezTo>
                    <a:close/>
                    <a:moveTo>
                      <a:pt x="22" y="11"/>
                    </a:moveTo>
                    <a:cubicBezTo>
                      <a:pt x="27" y="11"/>
                      <a:pt x="30" y="17"/>
                      <a:pt x="30" y="32"/>
                    </a:cubicBezTo>
                    <a:cubicBezTo>
                      <a:pt x="30" y="47"/>
                      <a:pt x="27" y="53"/>
                      <a:pt x="22" y="53"/>
                    </a:cubicBezTo>
                    <a:cubicBezTo>
                      <a:pt x="16" y="53"/>
                      <a:pt x="13" y="47"/>
                      <a:pt x="13" y="33"/>
                    </a:cubicBezTo>
                    <a:cubicBezTo>
                      <a:pt x="13"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8" name="Freeform 42"/>
              <p:cNvSpPr>
                <a:spLocks/>
              </p:cNvSpPr>
              <p:nvPr/>
            </p:nvSpPr>
            <p:spPr bwMode="auto">
              <a:xfrm>
                <a:off x="619658" y="5104966"/>
                <a:ext cx="49710" cy="121621"/>
              </a:xfrm>
              <a:custGeom>
                <a:avLst/>
                <a:gdLst>
                  <a:gd name="T0" fmla="*/ 10 w 26"/>
                  <a:gd name="T1" fmla="*/ 5 h 63"/>
                  <a:gd name="T2" fmla="*/ 0 w 26"/>
                  <a:gd name="T3" fmla="*/ 9 h 63"/>
                  <a:gd name="T4" fmla="*/ 0 w 26"/>
                  <a:gd name="T5" fmla="*/ 20 h 63"/>
                  <a:gd name="T6" fmla="*/ 3 w 26"/>
                  <a:gd name="T7" fmla="*/ 20 h 63"/>
                  <a:gd name="T8" fmla="*/ 7 w 26"/>
                  <a:gd name="T9" fmla="*/ 18 h 63"/>
                  <a:gd name="T10" fmla="*/ 10 w 26"/>
                  <a:gd name="T11" fmla="*/ 16 h 63"/>
                  <a:gd name="T12" fmla="*/ 12 w 26"/>
                  <a:gd name="T13" fmla="*/ 14 h 63"/>
                  <a:gd name="T14" fmla="*/ 12 w 26"/>
                  <a:gd name="T15" fmla="*/ 63 h 63"/>
                  <a:gd name="T16" fmla="*/ 26 w 26"/>
                  <a:gd name="T17" fmla="*/ 63 h 63"/>
                  <a:gd name="T18" fmla="*/ 26 w 26"/>
                  <a:gd name="T19" fmla="*/ 0 h 63"/>
                  <a:gd name="T20" fmla="*/ 18 w 26"/>
                  <a:gd name="T21" fmla="*/ 0 h 63"/>
                  <a:gd name="T22" fmla="*/ 10 w 26"/>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5"/>
                    </a:moveTo>
                    <a:cubicBezTo>
                      <a:pt x="6" y="6"/>
                      <a:pt x="3" y="8"/>
                      <a:pt x="0" y="9"/>
                    </a:cubicBezTo>
                    <a:cubicBezTo>
                      <a:pt x="0" y="9"/>
                      <a:pt x="0" y="9"/>
                      <a:pt x="0" y="20"/>
                    </a:cubicBezTo>
                    <a:cubicBezTo>
                      <a:pt x="0" y="20"/>
                      <a:pt x="1" y="20"/>
                      <a:pt x="3" y="20"/>
                    </a:cubicBezTo>
                    <a:cubicBezTo>
                      <a:pt x="4" y="19"/>
                      <a:pt x="5" y="19"/>
                      <a:pt x="7" y="18"/>
                    </a:cubicBezTo>
                    <a:cubicBezTo>
                      <a:pt x="8" y="18"/>
                      <a:pt x="9" y="17"/>
                      <a:pt x="10" y="16"/>
                    </a:cubicBezTo>
                    <a:cubicBezTo>
                      <a:pt x="10" y="16"/>
                      <a:pt x="11" y="15"/>
                      <a:pt x="12" y="14"/>
                    </a:cubicBezTo>
                    <a:cubicBezTo>
                      <a:pt x="12" y="14"/>
                      <a:pt x="12" y="14"/>
                      <a:pt x="12" y="63"/>
                    </a:cubicBezTo>
                    <a:cubicBezTo>
                      <a:pt x="12" y="63"/>
                      <a:pt x="12" y="63"/>
                      <a:pt x="26" y="63"/>
                    </a:cubicBezTo>
                    <a:cubicBezTo>
                      <a:pt x="26" y="63"/>
                      <a:pt x="26" y="63"/>
                      <a:pt x="26" y="0"/>
                    </a:cubicBezTo>
                    <a:cubicBezTo>
                      <a:pt x="18" y="0"/>
                      <a:pt x="18" y="0"/>
                      <a:pt x="18" y="0"/>
                    </a:cubicBezTo>
                    <a:cubicBezTo>
                      <a:pt x="15" y="2"/>
                      <a:pt x="12" y="3"/>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9" name="Freeform 43"/>
              <p:cNvSpPr>
                <a:spLocks noEditPoints="1"/>
              </p:cNvSpPr>
              <p:nvPr/>
            </p:nvSpPr>
            <p:spPr bwMode="auto">
              <a:xfrm>
                <a:off x="698705" y="5104966"/>
                <a:ext cx="84750" cy="123254"/>
              </a:xfrm>
              <a:custGeom>
                <a:avLst/>
                <a:gdLst>
                  <a:gd name="T0" fmla="*/ 23 w 44"/>
                  <a:gd name="T1" fmla="*/ 0 h 64"/>
                  <a:gd name="T2" fmla="*/ 5 w 44"/>
                  <a:gd name="T3" fmla="*/ 8 h 64"/>
                  <a:gd name="T4" fmla="*/ 0 w 44"/>
                  <a:gd name="T5" fmla="*/ 33 h 64"/>
                  <a:gd name="T6" fmla="*/ 22 w 44"/>
                  <a:gd name="T7" fmla="*/ 64 h 64"/>
                  <a:gd name="T8" fmla="*/ 38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5" y="0"/>
                      <a:pt x="9" y="2"/>
                      <a:pt x="5" y="8"/>
                    </a:cubicBezTo>
                    <a:cubicBezTo>
                      <a:pt x="2" y="14"/>
                      <a:pt x="0" y="22"/>
                      <a:pt x="0" y="33"/>
                    </a:cubicBezTo>
                    <a:cubicBezTo>
                      <a:pt x="0" y="54"/>
                      <a:pt x="7" y="64"/>
                      <a:pt x="22" y="64"/>
                    </a:cubicBezTo>
                    <a:cubicBezTo>
                      <a:pt x="29" y="64"/>
                      <a:pt x="35" y="61"/>
                      <a:pt x="38" y="56"/>
                    </a:cubicBezTo>
                    <a:cubicBezTo>
                      <a:pt x="42" y="50"/>
                      <a:pt x="44" y="42"/>
                      <a:pt x="44" y="32"/>
                    </a:cubicBezTo>
                    <a:cubicBezTo>
                      <a:pt x="44" y="11"/>
                      <a:pt x="38" y="0"/>
                      <a:pt x="23" y="0"/>
                    </a:cubicBezTo>
                    <a:close/>
                    <a:moveTo>
                      <a:pt x="22" y="53"/>
                    </a:moveTo>
                    <a:cubicBezTo>
                      <a:pt x="16" y="53"/>
                      <a:pt x="14" y="47"/>
                      <a:pt x="14" y="33"/>
                    </a:cubicBezTo>
                    <a:cubicBezTo>
                      <a:pt x="14" y="18"/>
                      <a:pt x="16" y="11"/>
                      <a:pt x="22" y="11"/>
                    </a:cubicBezTo>
                    <a:cubicBezTo>
                      <a:pt x="27" y="11"/>
                      <a:pt x="30" y="17"/>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30" name="Freeform 44"/>
              <p:cNvSpPr>
                <a:spLocks/>
              </p:cNvSpPr>
              <p:nvPr/>
            </p:nvSpPr>
            <p:spPr bwMode="auto">
              <a:xfrm>
                <a:off x="811977" y="5104966"/>
                <a:ext cx="50524" cy="121621"/>
              </a:xfrm>
              <a:custGeom>
                <a:avLst/>
                <a:gdLst>
                  <a:gd name="T0" fmla="*/ 26 w 26"/>
                  <a:gd name="T1" fmla="*/ 63 h 63"/>
                  <a:gd name="T2" fmla="*/ 26 w 26"/>
                  <a:gd name="T3" fmla="*/ 0 h 63"/>
                  <a:gd name="T4" fmla="*/ 18 w 26"/>
                  <a:gd name="T5" fmla="*/ 0 h 63"/>
                  <a:gd name="T6" fmla="*/ 10 w 26"/>
                  <a:gd name="T7" fmla="*/ 5 h 63"/>
                  <a:gd name="T8" fmla="*/ 0 w 26"/>
                  <a:gd name="T9" fmla="*/ 9 h 63"/>
                  <a:gd name="T10" fmla="*/ 0 w 26"/>
                  <a:gd name="T11" fmla="*/ 20 h 63"/>
                  <a:gd name="T12" fmla="*/ 4 w 26"/>
                  <a:gd name="T13" fmla="*/ 20 h 63"/>
                  <a:gd name="T14" fmla="*/ 7 w 26"/>
                  <a:gd name="T15" fmla="*/ 18 h 63"/>
                  <a:gd name="T16" fmla="*/ 10 w 26"/>
                  <a:gd name="T17" fmla="*/ 16 h 63"/>
                  <a:gd name="T18" fmla="*/ 13 w 26"/>
                  <a:gd name="T19" fmla="*/ 14 h 63"/>
                  <a:gd name="T20" fmla="*/ 13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3" y="3"/>
                      <a:pt x="10" y="5"/>
                    </a:cubicBezTo>
                    <a:cubicBezTo>
                      <a:pt x="6" y="6"/>
                      <a:pt x="4" y="8"/>
                      <a:pt x="0" y="9"/>
                    </a:cubicBezTo>
                    <a:cubicBezTo>
                      <a:pt x="0" y="9"/>
                      <a:pt x="0" y="9"/>
                      <a:pt x="0" y="20"/>
                    </a:cubicBezTo>
                    <a:cubicBezTo>
                      <a:pt x="1" y="20"/>
                      <a:pt x="2" y="20"/>
                      <a:pt x="4" y="20"/>
                    </a:cubicBezTo>
                    <a:cubicBezTo>
                      <a:pt x="4" y="19"/>
                      <a:pt x="5" y="19"/>
                      <a:pt x="7" y="18"/>
                    </a:cubicBezTo>
                    <a:cubicBezTo>
                      <a:pt x="8" y="18"/>
                      <a:pt x="9" y="17"/>
                      <a:pt x="10" y="16"/>
                    </a:cubicBezTo>
                    <a:cubicBezTo>
                      <a:pt x="11" y="16"/>
                      <a:pt x="12" y="15"/>
                      <a:pt x="13" y="14"/>
                    </a:cubicBezTo>
                    <a:cubicBezTo>
                      <a:pt x="13" y="14"/>
                      <a:pt x="13" y="14"/>
                      <a:pt x="13" y="63"/>
                    </a:cubicBezTo>
                    <a:cubicBezTo>
                      <a:pt x="13" y="63"/>
                      <a:pt x="13"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31" name="Freeform 45"/>
              <p:cNvSpPr>
                <a:spLocks noEditPoints="1"/>
              </p:cNvSpPr>
              <p:nvPr/>
            </p:nvSpPr>
            <p:spPr bwMode="auto">
              <a:xfrm>
                <a:off x="891838" y="5104966"/>
                <a:ext cx="84750" cy="123254"/>
              </a:xfrm>
              <a:custGeom>
                <a:avLst/>
                <a:gdLst>
                  <a:gd name="T0" fmla="*/ 6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6 w 44"/>
                  <a:gd name="T13" fmla="*/ 8 h 64"/>
                  <a:gd name="T14" fmla="*/ 31 w 44"/>
                  <a:gd name="T15" fmla="*/ 32 h 64"/>
                  <a:gd name="T16" fmla="*/ 22 w 44"/>
                  <a:gd name="T17" fmla="*/ 53 h 64"/>
                  <a:gd name="T18" fmla="*/ 14 w 44"/>
                  <a:gd name="T19" fmla="*/ 33 h 64"/>
                  <a:gd name="T20" fmla="*/ 22 w 44"/>
                  <a:gd name="T21" fmla="*/ 11 h 64"/>
                  <a:gd name="T22" fmla="*/ 31 w 44"/>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6" y="8"/>
                    </a:moveTo>
                    <a:cubicBezTo>
                      <a:pt x="2" y="14"/>
                      <a:pt x="0" y="22"/>
                      <a:pt x="0" y="33"/>
                    </a:cubicBezTo>
                    <a:cubicBezTo>
                      <a:pt x="0" y="54"/>
                      <a:pt x="8" y="64"/>
                      <a:pt x="22" y="64"/>
                    </a:cubicBezTo>
                    <a:cubicBezTo>
                      <a:pt x="30" y="64"/>
                      <a:pt x="35" y="61"/>
                      <a:pt x="39" y="56"/>
                    </a:cubicBezTo>
                    <a:cubicBezTo>
                      <a:pt x="42" y="50"/>
                      <a:pt x="44" y="42"/>
                      <a:pt x="44" y="32"/>
                    </a:cubicBezTo>
                    <a:cubicBezTo>
                      <a:pt x="44" y="11"/>
                      <a:pt x="38" y="0"/>
                      <a:pt x="23" y="0"/>
                    </a:cubicBezTo>
                    <a:cubicBezTo>
                      <a:pt x="16" y="0"/>
                      <a:pt x="9" y="2"/>
                      <a:pt x="6" y="8"/>
                    </a:cubicBezTo>
                    <a:close/>
                    <a:moveTo>
                      <a:pt x="31" y="32"/>
                    </a:moveTo>
                    <a:cubicBezTo>
                      <a:pt x="31" y="47"/>
                      <a:pt x="28" y="53"/>
                      <a:pt x="22" y="53"/>
                    </a:cubicBezTo>
                    <a:cubicBezTo>
                      <a:pt x="17" y="53"/>
                      <a:pt x="14" y="47"/>
                      <a:pt x="14" y="33"/>
                    </a:cubicBezTo>
                    <a:cubicBezTo>
                      <a:pt x="14" y="18"/>
                      <a:pt x="17" y="11"/>
                      <a:pt x="22" y="11"/>
                    </a:cubicBezTo>
                    <a:cubicBezTo>
                      <a:pt x="28" y="11"/>
                      <a:pt x="31" y="17"/>
                      <a:pt x="31" y="3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32" name="Freeform 46"/>
              <p:cNvSpPr>
                <a:spLocks/>
              </p:cNvSpPr>
              <p:nvPr/>
            </p:nvSpPr>
            <p:spPr bwMode="auto">
              <a:xfrm>
                <a:off x="1005110" y="5104966"/>
                <a:ext cx="52154" cy="121621"/>
              </a:xfrm>
              <a:custGeom>
                <a:avLst/>
                <a:gdLst>
                  <a:gd name="T0" fmla="*/ 27 w 27"/>
                  <a:gd name="T1" fmla="*/ 63 h 63"/>
                  <a:gd name="T2" fmla="*/ 27 w 27"/>
                  <a:gd name="T3" fmla="*/ 0 h 63"/>
                  <a:gd name="T4" fmla="*/ 18 w 27"/>
                  <a:gd name="T5" fmla="*/ 0 h 63"/>
                  <a:gd name="T6" fmla="*/ 10 w 27"/>
                  <a:gd name="T7" fmla="*/ 5 h 63"/>
                  <a:gd name="T8" fmla="*/ 0 w 27"/>
                  <a:gd name="T9" fmla="*/ 9 h 63"/>
                  <a:gd name="T10" fmla="*/ 0 w 27"/>
                  <a:gd name="T11" fmla="*/ 20 h 63"/>
                  <a:gd name="T12" fmla="*/ 3 w 27"/>
                  <a:gd name="T13" fmla="*/ 20 h 63"/>
                  <a:gd name="T14" fmla="*/ 7 w 27"/>
                  <a:gd name="T15" fmla="*/ 18 h 63"/>
                  <a:gd name="T16" fmla="*/ 10 w 27"/>
                  <a:gd name="T17" fmla="*/ 16 h 63"/>
                  <a:gd name="T18" fmla="*/ 13 w 27"/>
                  <a:gd name="T19" fmla="*/ 14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5" y="2"/>
                      <a:pt x="13" y="3"/>
                      <a:pt x="10" y="5"/>
                    </a:cubicBezTo>
                    <a:cubicBezTo>
                      <a:pt x="6" y="6"/>
                      <a:pt x="3" y="8"/>
                      <a:pt x="0" y="9"/>
                    </a:cubicBezTo>
                    <a:cubicBezTo>
                      <a:pt x="0" y="9"/>
                      <a:pt x="0" y="9"/>
                      <a:pt x="0" y="20"/>
                    </a:cubicBezTo>
                    <a:cubicBezTo>
                      <a:pt x="1" y="20"/>
                      <a:pt x="2" y="20"/>
                      <a:pt x="3" y="20"/>
                    </a:cubicBezTo>
                    <a:cubicBezTo>
                      <a:pt x="4" y="19"/>
                      <a:pt x="5" y="19"/>
                      <a:pt x="7" y="18"/>
                    </a:cubicBezTo>
                    <a:cubicBezTo>
                      <a:pt x="8" y="18"/>
                      <a:pt x="9" y="17"/>
                      <a:pt x="10" y="16"/>
                    </a:cubicBezTo>
                    <a:cubicBezTo>
                      <a:pt x="11" y="16"/>
                      <a:pt x="12" y="15"/>
                      <a:pt x="13" y="14"/>
                    </a:cubicBezTo>
                    <a:cubicBezTo>
                      <a:pt x="13" y="14"/>
                      <a:pt x="13" y="14"/>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33" name="Freeform 47"/>
              <p:cNvSpPr>
                <a:spLocks noEditPoints="1"/>
              </p:cNvSpPr>
              <p:nvPr/>
            </p:nvSpPr>
            <p:spPr bwMode="auto">
              <a:xfrm>
                <a:off x="1084156" y="5104966"/>
                <a:ext cx="87195" cy="123254"/>
              </a:xfrm>
              <a:custGeom>
                <a:avLst/>
                <a:gdLst>
                  <a:gd name="T0" fmla="*/ 6 w 45"/>
                  <a:gd name="T1" fmla="*/ 8 h 64"/>
                  <a:gd name="T2" fmla="*/ 0 w 45"/>
                  <a:gd name="T3" fmla="*/ 33 h 64"/>
                  <a:gd name="T4" fmla="*/ 22 w 45"/>
                  <a:gd name="T5" fmla="*/ 64 h 64"/>
                  <a:gd name="T6" fmla="*/ 39 w 45"/>
                  <a:gd name="T7" fmla="*/ 56 h 64"/>
                  <a:gd name="T8" fmla="*/ 45 w 45"/>
                  <a:gd name="T9" fmla="*/ 32 h 64"/>
                  <a:gd name="T10" fmla="*/ 23 w 45"/>
                  <a:gd name="T11" fmla="*/ 0 h 64"/>
                  <a:gd name="T12" fmla="*/ 6 w 45"/>
                  <a:gd name="T13" fmla="*/ 8 h 64"/>
                  <a:gd name="T14" fmla="*/ 31 w 45"/>
                  <a:gd name="T15" fmla="*/ 32 h 64"/>
                  <a:gd name="T16" fmla="*/ 22 w 45"/>
                  <a:gd name="T17" fmla="*/ 53 h 64"/>
                  <a:gd name="T18" fmla="*/ 14 w 45"/>
                  <a:gd name="T19" fmla="*/ 33 h 64"/>
                  <a:gd name="T20" fmla="*/ 22 w 45"/>
                  <a:gd name="T21" fmla="*/ 11 h 64"/>
                  <a:gd name="T22" fmla="*/ 31 w 45"/>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6" y="8"/>
                    </a:moveTo>
                    <a:cubicBezTo>
                      <a:pt x="2" y="14"/>
                      <a:pt x="0" y="22"/>
                      <a:pt x="0" y="33"/>
                    </a:cubicBezTo>
                    <a:cubicBezTo>
                      <a:pt x="0" y="54"/>
                      <a:pt x="7" y="64"/>
                      <a:pt x="22" y="64"/>
                    </a:cubicBezTo>
                    <a:cubicBezTo>
                      <a:pt x="30" y="64"/>
                      <a:pt x="35" y="61"/>
                      <a:pt x="39" y="56"/>
                    </a:cubicBezTo>
                    <a:cubicBezTo>
                      <a:pt x="43" y="50"/>
                      <a:pt x="45" y="42"/>
                      <a:pt x="45" y="32"/>
                    </a:cubicBezTo>
                    <a:cubicBezTo>
                      <a:pt x="45" y="11"/>
                      <a:pt x="38" y="0"/>
                      <a:pt x="23" y="0"/>
                    </a:cubicBezTo>
                    <a:cubicBezTo>
                      <a:pt x="16" y="0"/>
                      <a:pt x="9" y="2"/>
                      <a:pt x="6" y="8"/>
                    </a:cubicBezTo>
                    <a:close/>
                    <a:moveTo>
                      <a:pt x="31" y="32"/>
                    </a:moveTo>
                    <a:cubicBezTo>
                      <a:pt x="31" y="47"/>
                      <a:pt x="28" y="53"/>
                      <a:pt x="22" y="53"/>
                    </a:cubicBezTo>
                    <a:cubicBezTo>
                      <a:pt x="17" y="53"/>
                      <a:pt x="14" y="47"/>
                      <a:pt x="14" y="33"/>
                    </a:cubicBezTo>
                    <a:cubicBezTo>
                      <a:pt x="14" y="18"/>
                      <a:pt x="17" y="11"/>
                      <a:pt x="22" y="11"/>
                    </a:cubicBezTo>
                    <a:cubicBezTo>
                      <a:pt x="28" y="11"/>
                      <a:pt x="31" y="17"/>
                      <a:pt x="31" y="3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34" name="Freeform 48"/>
              <p:cNvSpPr>
                <a:spLocks noEditPoints="1"/>
              </p:cNvSpPr>
              <p:nvPr/>
            </p:nvSpPr>
            <p:spPr bwMode="auto">
              <a:xfrm>
                <a:off x="1198243" y="5104966"/>
                <a:ext cx="84750" cy="123254"/>
              </a:xfrm>
              <a:custGeom>
                <a:avLst/>
                <a:gdLst>
                  <a:gd name="T0" fmla="*/ 23 w 44"/>
                  <a:gd name="T1" fmla="*/ 0 h 64"/>
                  <a:gd name="T2" fmla="*/ 6 w 44"/>
                  <a:gd name="T3" fmla="*/ 8 h 64"/>
                  <a:gd name="T4" fmla="*/ 0 w 44"/>
                  <a:gd name="T5" fmla="*/ 33 h 64"/>
                  <a:gd name="T6" fmla="*/ 22 w 44"/>
                  <a:gd name="T7" fmla="*/ 64 h 64"/>
                  <a:gd name="T8" fmla="*/ 39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6" y="0"/>
                      <a:pt x="9" y="2"/>
                      <a:pt x="6" y="8"/>
                    </a:cubicBezTo>
                    <a:cubicBezTo>
                      <a:pt x="2" y="14"/>
                      <a:pt x="0" y="22"/>
                      <a:pt x="0" y="33"/>
                    </a:cubicBezTo>
                    <a:cubicBezTo>
                      <a:pt x="0" y="54"/>
                      <a:pt x="7" y="64"/>
                      <a:pt x="22" y="64"/>
                    </a:cubicBezTo>
                    <a:cubicBezTo>
                      <a:pt x="29" y="64"/>
                      <a:pt x="35" y="61"/>
                      <a:pt x="39" y="56"/>
                    </a:cubicBezTo>
                    <a:cubicBezTo>
                      <a:pt x="42" y="50"/>
                      <a:pt x="44" y="42"/>
                      <a:pt x="44" y="32"/>
                    </a:cubicBezTo>
                    <a:cubicBezTo>
                      <a:pt x="44" y="11"/>
                      <a:pt x="38" y="0"/>
                      <a:pt x="23" y="0"/>
                    </a:cubicBezTo>
                    <a:close/>
                    <a:moveTo>
                      <a:pt x="22" y="53"/>
                    </a:moveTo>
                    <a:cubicBezTo>
                      <a:pt x="17" y="53"/>
                      <a:pt x="14" y="47"/>
                      <a:pt x="14" y="33"/>
                    </a:cubicBezTo>
                    <a:cubicBezTo>
                      <a:pt x="14" y="18"/>
                      <a:pt x="17" y="11"/>
                      <a:pt x="22" y="11"/>
                    </a:cubicBezTo>
                    <a:cubicBezTo>
                      <a:pt x="28" y="11"/>
                      <a:pt x="30" y="17"/>
                      <a:pt x="30" y="32"/>
                    </a:cubicBezTo>
                    <a:cubicBezTo>
                      <a:pt x="30"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35" name="Freeform 49"/>
              <p:cNvSpPr>
                <a:spLocks/>
              </p:cNvSpPr>
              <p:nvPr/>
            </p:nvSpPr>
            <p:spPr bwMode="auto">
              <a:xfrm>
                <a:off x="1312331" y="5104966"/>
                <a:ext cx="49710" cy="121621"/>
              </a:xfrm>
              <a:custGeom>
                <a:avLst/>
                <a:gdLst>
                  <a:gd name="T0" fmla="*/ 0 w 26"/>
                  <a:gd name="T1" fmla="*/ 9 h 63"/>
                  <a:gd name="T2" fmla="*/ 0 w 26"/>
                  <a:gd name="T3" fmla="*/ 20 h 63"/>
                  <a:gd name="T4" fmla="*/ 4 w 26"/>
                  <a:gd name="T5" fmla="*/ 20 h 63"/>
                  <a:gd name="T6" fmla="*/ 7 w 26"/>
                  <a:gd name="T7" fmla="*/ 18 h 63"/>
                  <a:gd name="T8" fmla="*/ 10 w 26"/>
                  <a:gd name="T9" fmla="*/ 16 h 63"/>
                  <a:gd name="T10" fmla="*/ 13 w 26"/>
                  <a:gd name="T11" fmla="*/ 14 h 63"/>
                  <a:gd name="T12" fmla="*/ 13 w 26"/>
                  <a:gd name="T13" fmla="*/ 63 h 63"/>
                  <a:gd name="T14" fmla="*/ 26 w 26"/>
                  <a:gd name="T15" fmla="*/ 63 h 63"/>
                  <a:gd name="T16" fmla="*/ 26 w 26"/>
                  <a:gd name="T17" fmla="*/ 0 h 63"/>
                  <a:gd name="T18" fmla="*/ 18 w 26"/>
                  <a:gd name="T19" fmla="*/ 0 h 63"/>
                  <a:gd name="T20" fmla="*/ 10 w 26"/>
                  <a:gd name="T21" fmla="*/ 5 h 63"/>
                  <a:gd name="T22" fmla="*/ 0 w 26"/>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0" y="9"/>
                    </a:moveTo>
                    <a:cubicBezTo>
                      <a:pt x="0" y="9"/>
                      <a:pt x="0" y="9"/>
                      <a:pt x="0" y="20"/>
                    </a:cubicBezTo>
                    <a:cubicBezTo>
                      <a:pt x="1" y="20"/>
                      <a:pt x="2" y="20"/>
                      <a:pt x="4" y="20"/>
                    </a:cubicBezTo>
                    <a:cubicBezTo>
                      <a:pt x="5" y="19"/>
                      <a:pt x="6" y="19"/>
                      <a:pt x="7" y="18"/>
                    </a:cubicBezTo>
                    <a:cubicBezTo>
                      <a:pt x="8" y="18"/>
                      <a:pt x="9" y="17"/>
                      <a:pt x="10" y="16"/>
                    </a:cubicBezTo>
                    <a:cubicBezTo>
                      <a:pt x="11" y="16"/>
                      <a:pt x="12" y="15"/>
                      <a:pt x="13" y="14"/>
                    </a:cubicBezTo>
                    <a:cubicBezTo>
                      <a:pt x="13" y="14"/>
                      <a:pt x="13" y="14"/>
                      <a:pt x="13" y="63"/>
                    </a:cubicBezTo>
                    <a:cubicBezTo>
                      <a:pt x="13" y="63"/>
                      <a:pt x="13" y="63"/>
                      <a:pt x="26" y="63"/>
                    </a:cubicBezTo>
                    <a:cubicBezTo>
                      <a:pt x="26" y="63"/>
                      <a:pt x="26" y="63"/>
                      <a:pt x="26" y="0"/>
                    </a:cubicBezTo>
                    <a:cubicBezTo>
                      <a:pt x="18" y="0"/>
                      <a:pt x="18" y="0"/>
                      <a:pt x="18" y="0"/>
                    </a:cubicBezTo>
                    <a:cubicBezTo>
                      <a:pt x="16" y="2"/>
                      <a:pt x="13" y="3"/>
                      <a:pt x="10" y="5"/>
                    </a:cubicBezTo>
                    <a:cubicBezTo>
                      <a:pt x="6" y="6"/>
                      <a:pt x="4" y="8"/>
                      <a:pt x="0" y="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36" name="Freeform 50"/>
              <p:cNvSpPr>
                <a:spLocks/>
              </p:cNvSpPr>
              <p:nvPr/>
            </p:nvSpPr>
            <p:spPr bwMode="auto">
              <a:xfrm>
                <a:off x="1391377" y="5104966"/>
                <a:ext cx="52154" cy="121621"/>
              </a:xfrm>
              <a:custGeom>
                <a:avLst/>
                <a:gdLst>
                  <a:gd name="T0" fmla="*/ 10 w 27"/>
                  <a:gd name="T1" fmla="*/ 5 h 63"/>
                  <a:gd name="T2" fmla="*/ 0 w 27"/>
                  <a:gd name="T3" fmla="*/ 9 h 63"/>
                  <a:gd name="T4" fmla="*/ 0 w 27"/>
                  <a:gd name="T5" fmla="*/ 20 h 63"/>
                  <a:gd name="T6" fmla="*/ 4 w 27"/>
                  <a:gd name="T7" fmla="*/ 20 h 63"/>
                  <a:gd name="T8" fmla="*/ 8 w 27"/>
                  <a:gd name="T9" fmla="*/ 18 h 63"/>
                  <a:gd name="T10" fmla="*/ 10 w 27"/>
                  <a:gd name="T11" fmla="*/ 16 h 63"/>
                  <a:gd name="T12" fmla="*/ 13 w 27"/>
                  <a:gd name="T13" fmla="*/ 14 h 63"/>
                  <a:gd name="T14" fmla="*/ 13 w 27"/>
                  <a:gd name="T15" fmla="*/ 63 h 63"/>
                  <a:gd name="T16" fmla="*/ 27 w 27"/>
                  <a:gd name="T17" fmla="*/ 63 h 63"/>
                  <a:gd name="T18" fmla="*/ 27 w 27"/>
                  <a:gd name="T19" fmla="*/ 0 h 63"/>
                  <a:gd name="T20" fmla="*/ 19 w 27"/>
                  <a:gd name="T21" fmla="*/ 0 h 63"/>
                  <a:gd name="T22" fmla="*/ 10 w 27"/>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5"/>
                    </a:moveTo>
                    <a:cubicBezTo>
                      <a:pt x="7" y="6"/>
                      <a:pt x="4" y="8"/>
                      <a:pt x="0" y="9"/>
                    </a:cubicBezTo>
                    <a:cubicBezTo>
                      <a:pt x="0" y="9"/>
                      <a:pt x="0" y="9"/>
                      <a:pt x="0" y="20"/>
                    </a:cubicBezTo>
                    <a:cubicBezTo>
                      <a:pt x="1" y="20"/>
                      <a:pt x="2" y="20"/>
                      <a:pt x="4" y="20"/>
                    </a:cubicBezTo>
                    <a:cubicBezTo>
                      <a:pt x="5" y="19"/>
                      <a:pt x="6" y="19"/>
                      <a:pt x="8" y="18"/>
                    </a:cubicBezTo>
                    <a:cubicBezTo>
                      <a:pt x="9" y="18"/>
                      <a:pt x="9" y="17"/>
                      <a:pt x="10" y="16"/>
                    </a:cubicBezTo>
                    <a:cubicBezTo>
                      <a:pt x="11" y="16"/>
                      <a:pt x="12" y="15"/>
                      <a:pt x="13" y="14"/>
                    </a:cubicBezTo>
                    <a:cubicBezTo>
                      <a:pt x="13" y="14"/>
                      <a:pt x="13" y="14"/>
                      <a:pt x="13" y="63"/>
                    </a:cubicBezTo>
                    <a:cubicBezTo>
                      <a:pt x="13" y="63"/>
                      <a:pt x="13" y="63"/>
                      <a:pt x="27" y="63"/>
                    </a:cubicBezTo>
                    <a:cubicBezTo>
                      <a:pt x="27" y="63"/>
                      <a:pt x="27" y="63"/>
                      <a:pt x="27" y="0"/>
                    </a:cubicBezTo>
                    <a:cubicBezTo>
                      <a:pt x="19" y="0"/>
                      <a:pt x="19" y="0"/>
                      <a:pt x="19" y="0"/>
                    </a:cubicBezTo>
                    <a:cubicBezTo>
                      <a:pt x="16" y="2"/>
                      <a:pt x="13" y="3"/>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37" name="Freeform 51"/>
              <p:cNvSpPr>
                <a:spLocks/>
              </p:cNvSpPr>
              <p:nvPr/>
            </p:nvSpPr>
            <p:spPr bwMode="auto">
              <a:xfrm>
                <a:off x="1472053" y="5104966"/>
                <a:ext cx="50524" cy="121621"/>
              </a:xfrm>
              <a:custGeom>
                <a:avLst/>
                <a:gdLst>
                  <a:gd name="T0" fmla="*/ 26 w 26"/>
                  <a:gd name="T1" fmla="*/ 63 h 63"/>
                  <a:gd name="T2" fmla="*/ 26 w 26"/>
                  <a:gd name="T3" fmla="*/ 0 h 63"/>
                  <a:gd name="T4" fmla="*/ 18 w 26"/>
                  <a:gd name="T5" fmla="*/ 0 h 63"/>
                  <a:gd name="T6" fmla="*/ 10 w 26"/>
                  <a:gd name="T7" fmla="*/ 5 h 63"/>
                  <a:gd name="T8" fmla="*/ 0 w 26"/>
                  <a:gd name="T9" fmla="*/ 9 h 63"/>
                  <a:gd name="T10" fmla="*/ 0 w 26"/>
                  <a:gd name="T11" fmla="*/ 20 h 63"/>
                  <a:gd name="T12" fmla="*/ 3 w 26"/>
                  <a:gd name="T13" fmla="*/ 20 h 63"/>
                  <a:gd name="T14" fmla="*/ 7 w 26"/>
                  <a:gd name="T15" fmla="*/ 18 h 63"/>
                  <a:gd name="T16" fmla="*/ 10 w 26"/>
                  <a:gd name="T17" fmla="*/ 16 h 63"/>
                  <a:gd name="T18" fmla="*/ 12 w 26"/>
                  <a:gd name="T19" fmla="*/ 14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3"/>
                      <a:pt x="10" y="5"/>
                    </a:cubicBezTo>
                    <a:cubicBezTo>
                      <a:pt x="6" y="6"/>
                      <a:pt x="3" y="8"/>
                      <a:pt x="0" y="9"/>
                    </a:cubicBezTo>
                    <a:cubicBezTo>
                      <a:pt x="0" y="9"/>
                      <a:pt x="0" y="9"/>
                      <a:pt x="0" y="20"/>
                    </a:cubicBezTo>
                    <a:cubicBezTo>
                      <a:pt x="1" y="20"/>
                      <a:pt x="1" y="20"/>
                      <a:pt x="3" y="20"/>
                    </a:cubicBezTo>
                    <a:cubicBezTo>
                      <a:pt x="4" y="19"/>
                      <a:pt x="5" y="19"/>
                      <a:pt x="7" y="18"/>
                    </a:cubicBezTo>
                    <a:cubicBezTo>
                      <a:pt x="8" y="18"/>
                      <a:pt x="9" y="17"/>
                      <a:pt x="10" y="16"/>
                    </a:cubicBezTo>
                    <a:cubicBezTo>
                      <a:pt x="11" y="16"/>
                      <a:pt x="11" y="15"/>
                      <a:pt x="12" y="14"/>
                    </a:cubicBezTo>
                    <a:cubicBezTo>
                      <a:pt x="12" y="14"/>
                      <a:pt x="12" y="14"/>
                      <a:pt x="12" y="63"/>
                    </a:cubicBezTo>
                    <a:cubicBezTo>
                      <a:pt x="12" y="63"/>
                      <a:pt x="12"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38" name="Freeform 52"/>
              <p:cNvSpPr>
                <a:spLocks noEditPoints="1"/>
              </p:cNvSpPr>
              <p:nvPr/>
            </p:nvSpPr>
            <p:spPr bwMode="auto">
              <a:xfrm>
                <a:off x="1551099" y="5104966"/>
                <a:ext cx="84750" cy="123254"/>
              </a:xfrm>
              <a:custGeom>
                <a:avLst/>
                <a:gdLst>
                  <a:gd name="T0" fmla="*/ 23 w 44"/>
                  <a:gd name="T1" fmla="*/ 0 h 64"/>
                  <a:gd name="T2" fmla="*/ 5 w 44"/>
                  <a:gd name="T3" fmla="*/ 8 h 64"/>
                  <a:gd name="T4" fmla="*/ 0 w 44"/>
                  <a:gd name="T5" fmla="*/ 33 h 64"/>
                  <a:gd name="T6" fmla="*/ 22 w 44"/>
                  <a:gd name="T7" fmla="*/ 64 h 64"/>
                  <a:gd name="T8" fmla="*/ 39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6" y="0"/>
                      <a:pt x="9" y="2"/>
                      <a:pt x="5" y="8"/>
                    </a:cubicBezTo>
                    <a:cubicBezTo>
                      <a:pt x="2" y="14"/>
                      <a:pt x="0" y="22"/>
                      <a:pt x="0" y="33"/>
                    </a:cubicBezTo>
                    <a:cubicBezTo>
                      <a:pt x="0" y="54"/>
                      <a:pt x="7" y="64"/>
                      <a:pt x="22" y="64"/>
                    </a:cubicBezTo>
                    <a:cubicBezTo>
                      <a:pt x="29" y="64"/>
                      <a:pt x="35" y="61"/>
                      <a:pt x="39" y="56"/>
                    </a:cubicBezTo>
                    <a:cubicBezTo>
                      <a:pt x="42" y="50"/>
                      <a:pt x="44" y="42"/>
                      <a:pt x="44" y="32"/>
                    </a:cubicBezTo>
                    <a:cubicBezTo>
                      <a:pt x="44" y="11"/>
                      <a:pt x="38" y="0"/>
                      <a:pt x="23" y="0"/>
                    </a:cubicBezTo>
                    <a:close/>
                    <a:moveTo>
                      <a:pt x="22" y="53"/>
                    </a:moveTo>
                    <a:cubicBezTo>
                      <a:pt x="16" y="53"/>
                      <a:pt x="14" y="47"/>
                      <a:pt x="14" y="33"/>
                    </a:cubicBezTo>
                    <a:cubicBezTo>
                      <a:pt x="14" y="18"/>
                      <a:pt x="16" y="11"/>
                      <a:pt x="22" y="11"/>
                    </a:cubicBezTo>
                    <a:cubicBezTo>
                      <a:pt x="28" y="11"/>
                      <a:pt x="30" y="17"/>
                      <a:pt x="30" y="32"/>
                    </a:cubicBezTo>
                    <a:cubicBezTo>
                      <a:pt x="30"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39" name="Freeform 56"/>
              <p:cNvSpPr>
                <a:spLocks/>
              </p:cNvSpPr>
              <p:nvPr/>
            </p:nvSpPr>
            <p:spPr bwMode="auto">
              <a:xfrm>
                <a:off x="1938996" y="5104966"/>
                <a:ext cx="50524" cy="121621"/>
              </a:xfrm>
              <a:custGeom>
                <a:avLst/>
                <a:gdLst>
                  <a:gd name="T0" fmla="*/ 26 w 26"/>
                  <a:gd name="T1" fmla="*/ 63 h 63"/>
                  <a:gd name="T2" fmla="*/ 26 w 26"/>
                  <a:gd name="T3" fmla="*/ 0 h 63"/>
                  <a:gd name="T4" fmla="*/ 18 w 26"/>
                  <a:gd name="T5" fmla="*/ 0 h 63"/>
                  <a:gd name="T6" fmla="*/ 10 w 26"/>
                  <a:gd name="T7" fmla="*/ 5 h 63"/>
                  <a:gd name="T8" fmla="*/ 0 w 26"/>
                  <a:gd name="T9" fmla="*/ 9 h 63"/>
                  <a:gd name="T10" fmla="*/ 0 w 26"/>
                  <a:gd name="T11" fmla="*/ 20 h 63"/>
                  <a:gd name="T12" fmla="*/ 3 w 26"/>
                  <a:gd name="T13" fmla="*/ 20 h 63"/>
                  <a:gd name="T14" fmla="*/ 7 w 26"/>
                  <a:gd name="T15" fmla="*/ 18 h 63"/>
                  <a:gd name="T16" fmla="*/ 10 w 26"/>
                  <a:gd name="T17" fmla="*/ 16 h 63"/>
                  <a:gd name="T18" fmla="*/ 12 w 26"/>
                  <a:gd name="T19" fmla="*/ 14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3"/>
                      <a:pt x="10" y="5"/>
                    </a:cubicBezTo>
                    <a:cubicBezTo>
                      <a:pt x="6" y="6"/>
                      <a:pt x="3" y="8"/>
                      <a:pt x="0" y="9"/>
                    </a:cubicBezTo>
                    <a:cubicBezTo>
                      <a:pt x="0" y="9"/>
                      <a:pt x="0" y="9"/>
                      <a:pt x="0" y="20"/>
                    </a:cubicBezTo>
                    <a:cubicBezTo>
                      <a:pt x="0" y="20"/>
                      <a:pt x="1" y="20"/>
                      <a:pt x="3" y="20"/>
                    </a:cubicBezTo>
                    <a:cubicBezTo>
                      <a:pt x="4" y="19"/>
                      <a:pt x="5" y="19"/>
                      <a:pt x="7" y="18"/>
                    </a:cubicBezTo>
                    <a:cubicBezTo>
                      <a:pt x="8" y="18"/>
                      <a:pt x="9" y="17"/>
                      <a:pt x="10" y="16"/>
                    </a:cubicBezTo>
                    <a:cubicBezTo>
                      <a:pt x="10" y="16"/>
                      <a:pt x="11" y="15"/>
                      <a:pt x="12" y="14"/>
                    </a:cubicBezTo>
                    <a:cubicBezTo>
                      <a:pt x="12" y="14"/>
                      <a:pt x="12" y="14"/>
                      <a:pt x="12" y="63"/>
                    </a:cubicBezTo>
                    <a:cubicBezTo>
                      <a:pt x="12" y="63"/>
                      <a:pt x="12"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40" name="Freeform 57"/>
              <p:cNvSpPr>
                <a:spLocks noEditPoints="1"/>
              </p:cNvSpPr>
              <p:nvPr/>
            </p:nvSpPr>
            <p:spPr bwMode="auto">
              <a:xfrm>
                <a:off x="2018042" y="5104966"/>
                <a:ext cx="84750" cy="123254"/>
              </a:xfrm>
              <a:custGeom>
                <a:avLst/>
                <a:gdLst>
                  <a:gd name="T0" fmla="*/ 5 w 44"/>
                  <a:gd name="T1" fmla="*/ 8 h 64"/>
                  <a:gd name="T2" fmla="*/ 0 w 44"/>
                  <a:gd name="T3" fmla="*/ 33 h 64"/>
                  <a:gd name="T4" fmla="*/ 22 w 44"/>
                  <a:gd name="T5" fmla="*/ 64 h 64"/>
                  <a:gd name="T6" fmla="*/ 38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4"/>
                      <a:pt x="0" y="22"/>
                      <a:pt x="0" y="33"/>
                    </a:cubicBezTo>
                    <a:cubicBezTo>
                      <a:pt x="0" y="54"/>
                      <a:pt x="7" y="64"/>
                      <a:pt x="22" y="64"/>
                    </a:cubicBezTo>
                    <a:cubicBezTo>
                      <a:pt x="29" y="64"/>
                      <a:pt x="35" y="61"/>
                      <a:pt x="38" y="56"/>
                    </a:cubicBezTo>
                    <a:cubicBezTo>
                      <a:pt x="42" y="50"/>
                      <a:pt x="44" y="42"/>
                      <a:pt x="44" y="32"/>
                    </a:cubicBezTo>
                    <a:cubicBezTo>
                      <a:pt x="44" y="11"/>
                      <a:pt x="38" y="0"/>
                      <a:pt x="23" y="0"/>
                    </a:cubicBezTo>
                    <a:cubicBezTo>
                      <a:pt x="15" y="0"/>
                      <a:pt x="9" y="2"/>
                      <a:pt x="5" y="8"/>
                    </a:cubicBezTo>
                    <a:close/>
                    <a:moveTo>
                      <a:pt x="22" y="11"/>
                    </a:moveTo>
                    <a:cubicBezTo>
                      <a:pt x="27" y="11"/>
                      <a:pt x="30" y="17"/>
                      <a:pt x="30" y="32"/>
                    </a:cubicBezTo>
                    <a:cubicBezTo>
                      <a:pt x="30" y="47"/>
                      <a:pt x="27" y="53"/>
                      <a:pt x="22" y="53"/>
                    </a:cubicBezTo>
                    <a:cubicBezTo>
                      <a:pt x="16" y="53"/>
                      <a:pt x="14" y="47"/>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41" name="Freeform 58"/>
              <p:cNvSpPr>
                <a:spLocks/>
              </p:cNvSpPr>
              <p:nvPr/>
            </p:nvSpPr>
            <p:spPr bwMode="auto">
              <a:xfrm>
                <a:off x="2132129" y="5104966"/>
                <a:ext cx="49710" cy="121621"/>
              </a:xfrm>
              <a:custGeom>
                <a:avLst/>
                <a:gdLst>
                  <a:gd name="T0" fmla="*/ 10 w 26"/>
                  <a:gd name="T1" fmla="*/ 5 h 63"/>
                  <a:gd name="T2" fmla="*/ 0 w 26"/>
                  <a:gd name="T3" fmla="*/ 9 h 63"/>
                  <a:gd name="T4" fmla="*/ 0 w 26"/>
                  <a:gd name="T5" fmla="*/ 20 h 63"/>
                  <a:gd name="T6" fmla="*/ 4 w 26"/>
                  <a:gd name="T7" fmla="*/ 20 h 63"/>
                  <a:gd name="T8" fmla="*/ 7 w 26"/>
                  <a:gd name="T9" fmla="*/ 18 h 63"/>
                  <a:gd name="T10" fmla="*/ 10 w 26"/>
                  <a:gd name="T11" fmla="*/ 16 h 63"/>
                  <a:gd name="T12" fmla="*/ 13 w 26"/>
                  <a:gd name="T13" fmla="*/ 14 h 63"/>
                  <a:gd name="T14" fmla="*/ 13 w 26"/>
                  <a:gd name="T15" fmla="*/ 63 h 63"/>
                  <a:gd name="T16" fmla="*/ 26 w 26"/>
                  <a:gd name="T17" fmla="*/ 63 h 63"/>
                  <a:gd name="T18" fmla="*/ 26 w 26"/>
                  <a:gd name="T19" fmla="*/ 10 h 63"/>
                  <a:gd name="T20" fmla="*/ 23 w 26"/>
                  <a:gd name="T21" fmla="*/ 0 h 63"/>
                  <a:gd name="T22" fmla="*/ 18 w 26"/>
                  <a:gd name="T23" fmla="*/ 0 h 63"/>
                  <a:gd name="T24" fmla="*/ 10 w 26"/>
                  <a:gd name="T25"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3">
                    <a:moveTo>
                      <a:pt x="10" y="5"/>
                    </a:moveTo>
                    <a:cubicBezTo>
                      <a:pt x="6" y="6"/>
                      <a:pt x="4" y="8"/>
                      <a:pt x="0" y="9"/>
                    </a:cubicBezTo>
                    <a:cubicBezTo>
                      <a:pt x="0" y="9"/>
                      <a:pt x="0" y="9"/>
                      <a:pt x="0" y="20"/>
                    </a:cubicBezTo>
                    <a:cubicBezTo>
                      <a:pt x="1" y="20"/>
                      <a:pt x="2" y="20"/>
                      <a:pt x="4" y="20"/>
                    </a:cubicBezTo>
                    <a:cubicBezTo>
                      <a:pt x="4" y="19"/>
                      <a:pt x="5" y="19"/>
                      <a:pt x="7" y="18"/>
                    </a:cubicBezTo>
                    <a:cubicBezTo>
                      <a:pt x="8" y="18"/>
                      <a:pt x="9" y="17"/>
                      <a:pt x="10" y="16"/>
                    </a:cubicBezTo>
                    <a:cubicBezTo>
                      <a:pt x="11" y="16"/>
                      <a:pt x="12" y="15"/>
                      <a:pt x="13" y="14"/>
                    </a:cubicBezTo>
                    <a:cubicBezTo>
                      <a:pt x="13" y="14"/>
                      <a:pt x="13" y="14"/>
                      <a:pt x="13" y="63"/>
                    </a:cubicBezTo>
                    <a:cubicBezTo>
                      <a:pt x="13" y="63"/>
                      <a:pt x="13" y="63"/>
                      <a:pt x="26" y="63"/>
                    </a:cubicBezTo>
                    <a:cubicBezTo>
                      <a:pt x="26" y="63"/>
                      <a:pt x="26" y="63"/>
                      <a:pt x="26" y="10"/>
                    </a:cubicBezTo>
                    <a:cubicBezTo>
                      <a:pt x="25" y="7"/>
                      <a:pt x="24" y="3"/>
                      <a:pt x="23" y="0"/>
                    </a:cubicBezTo>
                    <a:cubicBezTo>
                      <a:pt x="18" y="0"/>
                      <a:pt x="18" y="0"/>
                      <a:pt x="18" y="0"/>
                    </a:cubicBezTo>
                    <a:cubicBezTo>
                      <a:pt x="15" y="2"/>
                      <a:pt x="13" y="3"/>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42" name="Freeform 59"/>
              <p:cNvSpPr>
                <a:spLocks/>
              </p:cNvSpPr>
              <p:nvPr/>
            </p:nvSpPr>
            <p:spPr bwMode="auto">
              <a:xfrm>
                <a:off x="-341119" y="5251891"/>
                <a:ext cx="49710" cy="119989"/>
              </a:xfrm>
              <a:custGeom>
                <a:avLst/>
                <a:gdLst>
                  <a:gd name="T0" fmla="*/ 7 w 26"/>
                  <a:gd name="T1" fmla="*/ 18 h 62"/>
                  <a:gd name="T2" fmla="*/ 10 w 26"/>
                  <a:gd name="T3" fmla="*/ 16 h 62"/>
                  <a:gd name="T4" fmla="*/ 13 w 26"/>
                  <a:gd name="T5" fmla="*/ 14 h 62"/>
                  <a:gd name="T6" fmla="*/ 13 w 26"/>
                  <a:gd name="T7" fmla="*/ 62 h 62"/>
                  <a:gd name="T8" fmla="*/ 26 w 26"/>
                  <a:gd name="T9" fmla="*/ 62 h 62"/>
                  <a:gd name="T10" fmla="*/ 26 w 26"/>
                  <a:gd name="T11" fmla="*/ 0 h 62"/>
                  <a:gd name="T12" fmla="*/ 18 w 26"/>
                  <a:gd name="T13" fmla="*/ 0 h 62"/>
                  <a:gd name="T14" fmla="*/ 10 w 26"/>
                  <a:gd name="T15" fmla="*/ 5 h 62"/>
                  <a:gd name="T16" fmla="*/ 0 w 26"/>
                  <a:gd name="T17" fmla="*/ 9 h 62"/>
                  <a:gd name="T18" fmla="*/ 0 w 26"/>
                  <a:gd name="T19" fmla="*/ 20 h 62"/>
                  <a:gd name="T20" fmla="*/ 3 w 26"/>
                  <a:gd name="T21" fmla="*/ 20 h 62"/>
                  <a:gd name="T22" fmla="*/ 7 w 26"/>
                  <a:gd name="T23"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7" y="18"/>
                    </a:moveTo>
                    <a:cubicBezTo>
                      <a:pt x="8" y="18"/>
                      <a:pt x="9" y="17"/>
                      <a:pt x="10" y="16"/>
                    </a:cubicBezTo>
                    <a:cubicBezTo>
                      <a:pt x="11" y="16"/>
                      <a:pt x="12" y="15"/>
                      <a:pt x="13" y="14"/>
                    </a:cubicBezTo>
                    <a:cubicBezTo>
                      <a:pt x="13" y="14"/>
                      <a:pt x="13" y="14"/>
                      <a:pt x="13" y="62"/>
                    </a:cubicBezTo>
                    <a:cubicBezTo>
                      <a:pt x="13" y="62"/>
                      <a:pt x="13" y="62"/>
                      <a:pt x="26" y="62"/>
                    </a:cubicBezTo>
                    <a:cubicBezTo>
                      <a:pt x="26" y="62"/>
                      <a:pt x="26" y="62"/>
                      <a:pt x="26" y="0"/>
                    </a:cubicBezTo>
                    <a:cubicBezTo>
                      <a:pt x="18" y="0"/>
                      <a:pt x="18" y="0"/>
                      <a:pt x="18" y="0"/>
                    </a:cubicBezTo>
                    <a:cubicBezTo>
                      <a:pt x="15" y="1"/>
                      <a:pt x="13" y="3"/>
                      <a:pt x="10" y="5"/>
                    </a:cubicBezTo>
                    <a:cubicBezTo>
                      <a:pt x="6" y="6"/>
                      <a:pt x="3" y="8"/>
                      <a:pt x="0" y="9"/>
                    </a:cubicBezTo>
                    <a:cubicBezTo>
                      <a:pt x="0" y="9"/>
                      <a:pt x="0" y="9"/>
                      <a:pt x="0" y="20"/>
                    </a:cubicBezTo>
                    <a:cubicBezTo>
                      <a:pt x="1" y="20"/>
                      <a:pt x="2" y="20"/>
                      <a:pt x="3" y="20"/>
                    </a:cubicBezTo>
                    <a:cubicBezTo>
                      <a:pt x="4" y="19"/>
                      <a:pt x="5" y="19"/>
                      <a:pt x="7"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43" name="Freeform 60"/>
              <p:cNvSpPr>
                <a:spLocks/>
              </p:cNvSpPr>
              <p:nvPr/>
            </p:nvSpPr>
            <p:spPr bwMode="auto">
              <a:xfrm>
                <a:off x="-262073" y="5251891"/>
                <a:ext cx="49710" cy="119989"/>
              </a:xfrm>
              <a:custGeom>
                <a:avLst/>
                <a:gdLst>
                  <a:gd name="T0" fmla="*/ 26 w 26"/>
                  <a:gd name="T1" fmla="*/ 62 h 62"/>
                  <a:gd name="T2" fmla="*/ 26 w 26"/>
                  <a:gd name="T3" fmla="*/ 0 h 62"/>
                  <a:gd name="T4" fmla="*/ 18 w 26"/>
                  <a:gd name="T5" fmla="*/ 0 h 62"/>
                  <a:gd name="T6" fmla="*/ 10 w 26"/>
                  <a:gd name="T7" fmla="*/ 5 h 62"/>
                  <a:gd name="T8" fmla="*/ 0 w 26"/>
                  <a:gd name="T9" fmla="*/ 9 h 62"/>
                  <a:gd name="T10" fmla="*/ 0 w 26"/>
                  <a:gd name="T11" fmla="*/ 20 h 62"/>
                  <a:gd name="T12" fmla="*/ 4 w 26"/>
                  <a:gd name="T13" fmla="*/ 20 h 62"/>
                  <a:gd name="T14" fmla="*/ 7 w 26"/>
                  <a:gd name="T15" fmla="*/ 18 h 62"/>
                  <a:gd name="T16" fmla="*/ 10 w 26"/>
                  <a:gd name="T17" fmla="*/ 16 h 62"/>
                  <a:gd name="T18" fmla="*/ 13 w 26"/>
                  <a:gd name="T19" fmla="*/ 14 h 62"/>
                  <a:gd name="T20" fmla="*/ 13 w 26"/>
                  <a:gd name="T21" fmla="*/ 62 h 62"/>
                  <a:gd name="T22" fmla="*/ 26 w 26"/>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26" y="62"/>
                    </a:moveTo>
                    <a:cubicBezTo>
                      <a:pt x="26" y="62"/>
                      <a:pt x="26" y="62"/>
                      <a:pt x="26" y="0"/>
                    </a:cubicBezTo>
                    <a:cubicBezTo>
                      <a:pt x="18" y="0"/>
                      <a:pt x="18" y="0"/>
                      <a:pt x="18" y="0"/>
                    </a:cubicBezTo>
                    <a:cubicBezTo>
                      <a:pt x="16" y="1"/>
                      <a:pt x="13" y="3"/>
                      <a:pt x="10" y="5"/>
                    </a:cubicBezTo>
                    <a:cubicBezTo>
                      <a:pt x="6" y="6"/>
                      <a:pt x="4" y="8"/>
                      <a:pt x="0" y="9"/>
                    </a:cubicBezTo>
                    <a:cubicBezTo>
                      <a:pt x="0" y="9"/>
                      <a:pt x="0" y="9"/>
                      <a:pt x="0" y="20"/>
                    </a:cubicBezTo>
                    <a:cubicBezTo>
                      <a:pt x="1" y="20"/>
                      <a:pt x="2" y="20"/>
                      <a:pt x="4" y="20"/>
                    </a:cubicBezTo>
                    <a:cubicBezTo>
                      <a:pt x="5" y="19"/>
                      <a:pt x="6" y="19"/>
                      <a:pt x="7" y="18"/>
                    </a:cubicBezTo>
                    <a:cubicBezTo>
                      <a:pt x="8" y="18"/>
                      <a:pt x="9" y="17"/>
                      <a:pt x="10" y="16"/>
                    </a:cubicBezTo>
                    <a:cubicBezTo>
                      <a:pt x="11" y="16"/>
                      <a:pt x="12" y="15"/>
                      <a:pt x="13" y="14"/>
                    </a:cubicBezTo>
                    <a:cubicBezTo>
                      <a:pt x="13" y="14"/>
                      <a:pt x="13" y="14"/>
                      <a:pt x="13" y="62"/>
                    </a:cubicBezTo>
                    <a:cubicBezTo>
                      <a:pt x="13" y="62"/>
                      <a:pt x="13" y="62"/>
                      <a:pt x="26" y="6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44" name="Freeform 61"/>
              <p:cNvSpPr>
                <a:spLocks/>
              </p:cNvSpPr>
              <p:nvPr/>
            </p:nvSpPr>
            <p:spPr bwMode="auto">
              <a:xfrm>
                <a:off x="-183026" y="5251891"/>
                <a:ext cx="52154" cy="119989"/>
              </a:xfrm>
              <a:custGeom>
                <a:avLst/>
                <a:gdLst>
                  <a:gd name="T0" fmla="*/ 10 w 27"/>
                  <a:gd name="T1" fmla="*/ 5 h 62"/>
                  <a:gd name="T2" fmla="*/ 0 w 27"/>
                  <a:gd name="T3" fmla="*/ 9 h 62"/>
                  <a:gd name="T4" fmla="*/ 0 w 27"/>
                  <a:gd name="T5" fmla="*/ 20 h 62"/>
                  <a:gd name="T6" fmla="*/ 4 w 27"/>
                  <a:gd name="T7" fmla="*/ 20 h 62"/>
                  <a:gd name="T8" fmla="*/ 8 w 27"/>
                  <a:gd name="T9" fmla="*/ 18 h 62"/>
                  <a:gd name="T10" fmla="*/ 10 w 27"/>
                  <a:gd name="T11" fmla="*/ 16 h 62"/>
                  <a:gd name="T12" fmla="*/ 13 w 27"/>
                  <a:gd name="T13" fmla="*/ 14 h 62"/>
                  <a:gd name="T14" fmla="*/ 13 w 27"/>
                  <a:gd name="T15" fmla="*/ 62 h 62"/>
                  <a:gd name="T16" fmla="*/ 27 w 27"/>
                  <a:gd name="T17" fmla="*/ 62 h 62"/>
                  <a:gd name="T18" fmla="*/ 27 w 27"/>
                  <a:gd name="T19" fmla="*/ 0 h 62"/>
                  <a:gd name="T20" fmla="*/ 19 w 27"/>
                  <a:gd name="T21" fmla="*/ 0 h 62"/>
                  <a:gd name="T22" fmla="*/ 10 w 27"/>
                  <a:gd name="T23"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10" y="5"/>
                    </a:moveTo>
                    <a:cubicBezTo>
                      <a:pt x="7" y="6"/>
                      <a:pt x="4" y="8"/>
                      <a:pt x="0" y="9"/>
                    </a:cubicBezTo>
                    <a:cubicBezTo>
                      <a:pt x="0" y="9"/>
                      <a:pt x="0" y="9"/>
                      <a:pt x="0" y="20"/>
                    </a:cubicBezTo>
                    <a:cubicBezTo>
                      <a:pt x="1" y="20"/>
                      <a:pt x="2" y="20"/>
                      <a:pt x="4" y="20"/>
                    </a:cubicBezTo>
                    <a:cubicBezTo>
                      <a:pt x="5" y="19"/>
                      <a:pt x="6" y="19"/>
                      <a:pt x="8" y="18"/>
                    </a:cubicBezTo>
                    <a:cubicBezTo>
                      <a:pt x="9" y="18"/>
                      <a:pt x="9" y="17"/>
                      <a:pt x="10" y="16"/>
                    </a:cubicBezTo>
                    <a:cubicBezTo>
                      <a:pt x="11" y="16"/>
                      <a:pt x="12" y="15"/>
                      <a:pt x="13" y="14"/>
                    </a:cubicBezTo>
                    <a:cubicBezTo>
                      <a:pt x="13" y="14"/>
                      <a:pt x="13" y="14"/>
                      <a:pt x="13" y="62"/>
                    </a:cubicBezTo>
                    <a:cubicBezTo>
                      <a:pt x="13" y="62"/>
                      <a:pt x="13" y="62"/>
                      <a:pt x="27" y="62"/>
                    </a:cubicBezTo>
                    <a:cubicBezTo>
                      <a:pt x="27" y="62"/>
                      <a:pt x="27" y="62"/>
                      <a:pt x="27" y="0"/>
                    </a:cubicBezTo>
                    <a:cubicBezTo>
                      <a:pt x="19" y="0"/>
                      <a:pt x="19" y="0"/>
                      <a:pt x="19" y="0"/>
                    </a:cubicBezTo>
                    <a:cubicBezTo>
                      <a:pt x="16" y="1"/>
                      <a:pt x="13" y="3"/>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45" name="Freeform 62"/>
              <p:cNvSpPr>
                <a:spLocks noEditPoints="1"/>
              </p:cNvSpPr>
              <p:nvPr/>
            </p:nvSpPr>
            <p:spPr bwMode="auto">
              <a:xfrm>
                <a:off x="-102351" y="5251891"/>
                <a:ext cx="84750" cy="123254"/>
              </a:xfrm>
              <a:custGeom>
                <a:avLst/>
                <a:gdLst>
                  <a:gd name="T0" fmla="*/ 22 w 44"/>
                  <a:gd name="T1" fmla="*/ 64 h 64"/>
                  <a:gd name="T2" fmla="*/ 38 w 44"/>
                  <a:gd name="T3" fmla="*/ 56 h 64"/>
                  <a:gd name="T4" fmla="*/ 44 w 44"/>
                  <a:gd name="T5" fmla="*/ 32 h 64"/>
                  <a:gd name="T6" fmla="*/ 23 w 44"/>
                  <a:gd name="T7" fmla="*/ 0 h 64"/>
                  <a:gd name="T8" fmla="*/ 5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3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8" y="56"/>
                    </a:cubicBezTo>
                    <a:cubicBezTo>
                      <a:pt x="42" y="50"/>
                      <a:pt x="44" y="42"/>
                      <a:pt x="44" y="32"/>
                    </a:cubicBezTo>
                    <a:cubicBezTo>
                      <a:pt x="44" y="11"/>
                      <a:pt x="37" y="0"/>
                      <a:pt x="23" y="0"/>
                    </a:cubicBezTo>
                    <a:cubicBezTo>
                      <a:pt x="15" y="0"/>
                      <a:pt x="9" y="2"/>
                      <a:pt x="5" y="8"/>
                    </a:cubicBezTo>
                    <a:cubicBezTo>
                      <a:pt x="1" y="14"/>
                      <a:pt x="0" y="22"/>
                      <a:pt x="0" y="33"/>
                    </a:cubicBezTo>
                    <a:cubicBezTo>
                      <a:pt x="0" y="54"/>
                      <a:pt x="7" y="64"/>
                      <a:pt x="22" y="64"/>
                    </a:cubicBezTo>
                    <a:close/>
                    <a:moveTo>
                      <a:pt x="22" y="11"/>
                    </a:moveTo>
                    <a:cubicBezTo>
                      <a:pt x="27" y="11"/>
                      <a:pt x="30" y="17"/>
                      <a:pt x="30" y="32"/>
                    </a:cubicBezTo>
                    <a:cubicBezTo>
                      <a:pt x="30" y="46"/>
                      <a:pt x="27" y="53"/>
                      <a:pt x="22" y="53"/>
                    </a:cubicBezTo>
                    <a:cubicBezTo>
                      <a:pt x="16" y="53"/>
                      <a:pt x="13" y="46"/>
                      <a:pt x="13" y="33"/>
                    </a:cubicBezTo>
                    <a:cubicBezTo>
                      <a:pt x="13"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46" name="Freeform 63"/>
              <p:cNvSpPr>
                <a:spLocks noEditPoints="1"/>
              </p:cNvSpPr>
              <p:nvPr/>
            </p:nvSpPr>
            <p:spPr bwMode="auto">
              <a:xfrm>
                <a:off x="9292" y="5251891"/>
                <a:ext cx="87195" cy="123254"/>
              </a:xfrm>
              <a:custGeom>
                <a:avLst/>
                <a:gdLst>
                  <a:gd name="T0" fmla="*/ 6 w 45"/>
                  <a:gd name="T1" fmla="*/ 8 h 64"/>
                  <a:gd name="T2" fmla="*/ 0 w 45"/>
                  <a:gd name="T3" fmla="*/ 33 h 64"/>
                  <a:gd name="T4" fmla="*/ 23 w 45"/>
                  <a:gd name="T5" fmla="*/ 64 h 64"/>
                  <a:gd name="T6" fmla="*/ 39 w 45"/>
                  <a:gd name="T7" fmla="*/ 56 h 64"/>
                  <a:gd name="T8" fmla="*/ 45 w 45"/>
                  <a:gd name="T9" fmla="*/ 32 h 64"/>
                  <a:gd name="T10" fmla="*/ 23 w 45"/>
                  <a:gd name="T11" fmla="*/ 0 h 64"/>
                  <a:gd name="T12" fmla="*/ 6 w 45"/>
                  <a:gd name="T13" fmla="*/ 8 h 64"/>
                  <a:gd name="T14" fmla="*/ 31 w 45"/>
                  <a:gd name="T15" fmla="*/ 32 h 64"/>
                  <a:gd name="T16" fmla="*/ 23 w 45"/>
                  <a:gd name="T17" fmla="*/ 53 h 64"/>
                  <a:gd name="T18" fmla="*/ 14 w 45"/>
                  <a:gd name="T19" fmla="*/ 33 h 64"/>
                  <a:gd name="T20" fmla="*/ 23 w 45"/>
                  <a:gd name="T21" fmla="*/ 11 h 64"/>
                  <a:gd name="T22" fmla="*/ 31 w 45"/>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6" y="8"/>
                    </a:moveTo>
                    <a:cubicBezTo>
                      <a:pt x="2" y="14"/>
                      <a:pt x="0" y="22"/>
                      <a:pt x="0" y="33"/>
                    </a:cubicBezTo>
                    <a:cubicBezTo>
                      <a:pt x="0" y="54"/>
                      <a:pt x="8" y="64"/>
                      <a:pt x="23" y="64"/>
                    </a:cubicBezTo>
                    <a:cubicBezTo>
                      <a:pt x="30" y="64"/>
                      <a:pt x="36" y="61"/>
                      <a:pt x="39" y="56"/>
                    </a:cubicBezTo>
                    <a:cubicBezTo>
                      <a:pt x="43" y="50"/>
                      <a:pt x="45" y="42"/>
                      <a:pt x="45" y="32"/>
                    </a:cubicBezTo>
                    <a:cubicBezTo>
                      <a:pt x="45" y="11"/>
                      <a:pt x="38" y="0"/>
                      <a:pt x="23" y="0"/>
                    </a:cubicBezTo>
                    <a:cubicBezTo>
                      <a:pt x="16" y="0"/>
                      <a:pt x="10" y="2"/>
                      <a:pt x="6" y="8"/>
                    </a:cubicBezTo>
                    <a:close/>
                    <a:moveTo>
                      <a:pt x="31" y="32"/>
                    </a:moveTo>
                    <a:cubicBezTo>
                      <a:pt x="31" y="46"/>
                      <a:pt x="28" y="53"/>
                      <a:pt x="23" y="53"/>
                    </a:cubicBezTo>
                    <a:cubicBezTo>
                      <a:pt x="17" y="53"/>
                      <a:pt x="14" y="46"/>
                      <a:pt x="14" y="33"/>
                    </a:cubicBezTo>
                    <a:cubicBezTo>
                      <a:pt x="14" y="18"/>
                      <a:pt x="17" y="11"/>
                      <a:pt x="23" y="11"/>
                    </a:cubicBezTo>
                    <a:cubicBezTo>
                      <a:pt x="28" y="11"/>
                      <a:pt x="31" y="17"/>
                      <a:pt x="31" y="3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47" name="Freeform 64"/>
              <p:cNvSpPr>
                <a:spLocks/>
              </p:cNvSpPr>
              <p:nvPr/>
            </p:nvSpPr>
            <p:spPr bwMode="auto">
              <a:xfrm>
                <a:off x="123379" y="5251891"/>
                <a:ext cx="52154" cy="119989"/>
              </a:xfrm>
              <a:custGeom>
                <a:avLst/>
                <a:gdLst>
                  <a:gd name="T0" fmla="*/ 27 w 27"/>
                  <a:gd name="T1" fmla="*/ 62 h 62"/>
                  <a:gd name="T2" fmla="*/ 27 w 27"/>
                  <a:gd name="T3" fmla="*/ 0 h 62"/>
                  <a:gd name="T4" fmla="*/ 19 w 27"/>
                  <a:gd name="T5" fmla="*/ 0 h 62"/>
                  <a:gd name="T6" fmla="*/ 10 w 27"/>
                  <a:gd name="T7" fmla="*/ 5 h 62"/>
                  <a:gd name="T8" fmla="*/ 0 w 27"/>
                  <a:gd name="T9" fmla="*/ 9 h 62"/>
                  <a:gd name="T10" fmla="*/ 0 w 27"/>
                  <a:gd name="T11" fmla="*/ 20 h 62"/>
                  <a:gd name="T12" fmla="*/ 4 w 27"/>
                  <a:gd name="T13" fmla="*/ 20 h 62"/>
                  <a:gd name="T14" fmla="*/ 8 w 27"/>
                  <a:gd name="T15" fmla="*/ 18 h 62"/>
                  <a:gd name="T16" fmla="*/ 10 w 27"/>
                  <a:gd name="T17" fmla="*/ 16 h 62"/>
                  <a:gd name="T18" fmla="*/ 13 w 27"/>
                  <a:gd name="T19" fmla="*/ 14 h 62"/>
                  <a:gd name="T20" fmla="*/ 13 w 27"/>
                  <a:gd name="T21" fmla="*/ 62 h 62"/>
                  <a:gd name="T22" fmla="*/ 27 w 27"/>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27" y="62"/>
                    </a:moveTo>
                    <a:cubicBezTo>
                      <a:pt x="27" y="62"/>
                      <a:pt x="27" y="62"/>
                      <a:pt x="27" y="0"/>
                    </a:cubicBezTo>
                    <a:cubicBezTo>
                      <a:pt x="19" y="0"/>
                      <a:pt x="19" y="0"/>
                      <a:pt x="19" y="0"/>
                    </a:cubicBezTo>
                    <a:cubicBezTo>
                      <a:pt x="16" y="1"/>
                      <a:pt x="13" y="3"/>
                      <a:pt x="10" y="5"/>
                    </a:cubicBezTo>
                    <a:cubicBezTo>
                      <a:pt x="7" y="6"/>
                      <a:pt x="4" y="8"/>
                      <a:pt x="0" y="9"/>
                    </a:cubicBezTo>
                    <a:cubicBezTo>
                      <a:pt x="0" y="9"/>
                      <a:pt x="0" y="9"/>
                      <a:pt x="0" y="20"/>
                    </a:cubicBezTo>
                    <a:cubicBezTo>
                      <a:pt x="1" y="20"/>
                      <a:pt x="2" y="20"/>
                      <a:pt x="4" y="20"/>
                    </a:cubicBezTo>
                    <a:cubicBezTo>
                      <a:pt x="5" y="19"/>
                      <a:pt x="6" y="19"/>
                      <a:pt x="8" y="18"/>
                    </a:cubicBezTo>
                    <a:cubicBezTo>
                      <a:pt x="9" y="18"/>
                      <a:pt x="10" y="17"/>
                      <a:pt x="10" y="16"/>
                    </a:cubicBezTo>
                    <a:cubicBezTo>
                      <a:pt x="11" y="16"/>
                      <a:pt x="12" y="15"/>
                      <a:pt x="13" y="14"/>
                    </a:cubicBezTo>
                    <a:cubicBezTo>
                      <a:pt x="13" y="14"/>
                      <a:pt x="13" y="14"/>
                      <a:pt x="13" y="62"/>
                    </a:cubicBezTo>
                    <a:cubicBezTo>
                      <a:pt x="13" y="62"/>
                      <a:pt x="13" y="62"/>
                      <a:pt x="27" y="6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48" name="Freeform 65"/>
              <p:cNvSpPr>
                <a:spLocks noEditPoints="1"/>
              </p:cNvSpPr>
              <p:nvPr/>
            </p:nvSpPr>
            <p:spPr bwMode="auto">
              <a:xfrm>
                <a:off x="204870" y="5251891"/>
                <a:ext cx="84750" cy="123254"/>
              </a:xfrm>
              <a:custGeom>
                <a:avLst/>
                <a:gdLst>
                  <a:gd name="T0" fmla="*/ 23 w 44"/>
                  <a:gd name="T1" fmla="*/ 0 h 64"/>
                  <a:gd name="T2" fmla="*/ 5 w 44"/>
                  <a:gd name="T3" fmla="*/ 8 h 64"/>
                  <a:gd name="T4" fmla="*/ 0 w 44"/>
                  <a:gd name="T5" fmla="*/ 33 h 64"/>
                  <a:gd name="T6" fmla="*/ 22 w 44"/>
                  <a:gd name="T7" fmla="*/ 64 h 64"/>
                  <a:gd name="T8" fmla="*/ 38 w 44"/>
                  <a:gd name="T9" fmla="*/ 56 h 64"/>
                  <a:gd name="T10" fmla="*/ 44 w 44"/>
                  <a:gd name="T11" fmla="*/ 32 h 64"/>
                  <a:gd name="T12" fmla="*/ 23 w 44"/>
                  <a:gd name="T13" fmla="*/ 0 h 64"/>
                  <a:gd name="T14" fmla="*/ 22 w 44"/>
                  <a:gd name="T15" fmla="*/ 53 h 64"/>
                  <a:gd name="T16" fmla="*/ 13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5" y="0"/>
                      <a:pt x="9" y="2"/>
                      <a:pt x="5" y="8"/>
                    </a:cubicBezTo>
                    <a:cubicBezTo>
                      <a:pt x="1" y="14"/>
                      <a:pt x="0" y="22"/>
                      <a:pt x="0" y="33"/>
                    </a:cubicBezTo>
                    <a:cubicBezTo>
                      <a:pt x="0" y="54"/>
                      <a:pt x="7" y="64"/>
                      <a:pt x="22" y="64"/>
                    </a:cubicBezTo>
                    <a:cubicBezTo>
                      <a:pt x="29" y="64"/>
                      <a:pt x="34" y="61"/>
                      <a:pt x="38" y="56"/>
                    </a:cubicBezTo>
                    <a:cubicBezTo>
                      <a:pt x="42" y="50"/>
                      <a:pt x="44" y="42"/>
                      <a:pt x="44" y="32"/>
                    </a:cubicBezTo>
                    <a:cubicBezTo>
                      <a:pt x="44" y="11"/>
                      <a:pt x="37" y="0"/>
                      <a:pt x="23" y="0"/>
                    </a:cubicBezTo>
                    <a:close/>
                    <a:moveTo>
                      <a:pt x="22" y="53"/>
                    </a:moveTo>
                    <a:cubicBezTo>
                      <a:pt x="16" y="53"/>
                      <a:pt x="13" y="46"/>
                      <a:pt x="13" y="33"/>
                    </a:cubicBezTo>
                    <a:cubicBezTo>
                      <a:pt x="13" y="18"/>
                      <a:pt x="16" y="11"/>
                      <a:pt x="22" y="11"/>
                    </a:cubicBezTo>
                    <a:cubicBezTo>
                      <a:pt x="27" y="11"/>
                      <a:pt x="30" y="17"/>
                      <a:pt x="30" y="32"/>
                    </a:cubicBezTo>
                    <a:cubicBezTo>
                      <a:pt x="30" y="46"/>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49" name="Freeform 66"/>
              <p:cNvSpPr>
                <a:spLocks/>
              </p:cNvSpPr>
              <p:nvPr/>
            </p:nvSpPr>
            <p:spPr bwMode="auto">
              <a:xfrm>
                <a:off x="318142" y="5251891"/>
                <a:ext cx="50524" cy="119989"/>
              </a:xfrm>
              <a:custGeom>
                <a:avLst/>
                <a:gdLst>
                  <a:gd name="T0" fmla="*/ 26 w 26"/>
                  <a:gd name="T1" fmla="*/ 62 h 62"/>
                  <a:gd name="T2" fmla="*/ 26 w 26"/>
                  <a:gd name="T3" fmla="*/ 0 h 62"/>
                  <a:gd name="T4" fmla="*/ 18 w 26"/>
                  <a:gd name="T5" fmla="*/ 0 h 62"/>
                  <a:gd name="T6" fmla="*/ 10 w 26"/>
                  <a:gd name="T7" fmla="*/ 5 h 62"/>
                  <a:gd name="T8" fmla="*/ 0 w 26"/>
                  <a:gd name="T9" fmla="*/ 9 h 62"/>
                  <a:gd name="T10" fmla="*/ 0 w 26"/>
                  <a:gd name="T11" fmla="*/ 20 h 62"/>
                  <a:gd name="T12" fmla="*/ 3 w 26"/>
                  <a:gd name="T13" fmla="*/ 20 h 62"/>
                  <a:gd name="T14" fmla="*/ 7 w 26"/>
                  <a:gd name="T15" fmla="*/ 18 h 62"/>
                  <a:gd name="T16" fmla="*/ 10 w 26"/>
                  <a:gd name="T17" fmla="*/ 16 h 62"/>
                  <a:gd name="T18" fmla="*/ 12 w 26"/>
                  <a:gd name="T19" fmla="*/ 14 h 62"/>
                  <a:gd name="T20" fmla="*/ 12 w 26"/>
                  <a:gd name="T21" fmla="*/ 62 h 62"/>
                  <a:gd name="T22" fmla="*/ 26 w 26"/>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26" y="62"/>
                    </a:moveTo>
                    <a:cubicBezTo>
                      <a:pt x="26" y="62"/>
                      <a:pt x="26" y="62"/>
                      <a:pt x="26" y="0"/>
                    </a:cubicBezTo>
                    <a:cubicBezTo>
                      <a:pt x="18" y="0"/>
                      <a:pt x="18" y="0"/>
                      <a:pt x="18" y="0"/>
                    </a:cubicBezTo>
                    <a:cubicBezTo>
                      <a:pt x="15" y="1"/>
                      <a:pt x="12" y="3"/>
                      <a:pt x="10" y="5"/>
                    </a:cubicBezTo>
                    <a:cubicBezTo>
                      <a:pt x="6" y="6"/>
                      <a:pt x="3" y="8"/>
                      <a:pt x="0" y="9"/>
                    </a:cubicBezTo>
                    <a:cubicBezTo>
                      <a:pt x="0" y="9"/>
                      <a:pt x="0" y="9"/>
                      <a:pt x="0" y="20"/>
                    </a:cubicBezTo>
                    <a:cubicBezTo>
                      <a:pt x="0" y="20"/>
                      <a:pt x="1" y="20"/>
                      <a:pt x="3" y="20"/>
                    </a:cubicBezTo>
                    <a:cubicBezTo>
                      <a:pt x="4" y="19"/>
                      <a:pt x="5" y="19"/>
                      <a:pt x="7" y="18"/>
                    </a:cubicBezTo>
                    <a:cubicBezTo>
                      <a:pt x="8" y="18"/>
                      <a:pt x="9" y="17"/>
                      <a:pt x="10" y="16"/>
                    </a:cubicBezTo>
                    <a:cubicBezTo>
                      <a:pt x="10" y="16"/>
                      <a:pt x="11" y="15"/>
                      <a:pt x="12" y="14"/>
                    </a:cubicBezTo>
                    <a:cubicBezTo>
                      <a:pt x="12" y="14"/>
                      <a:pt x="12" y="14"/>
                      <a:pt x="12" y="62"/>
                    </a:cubicBezTo>
                    <a:cubicBezTo>
                      <a:pt x="12" y="62"/>
                      <a:pt x="12" y="62"/>
                      <a:pt x="26" y="6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50" name="Freeform 67"/>
              <p:cNvSpPr>
                <a:spLocks noEditPoints="1"/>
              </p:cNvSpPr>
              <p:nvPr/>
            </p:nvSpPr>
            <p:spPr bwMode="auto">
              <a:xfrm>
                <a:off x="397189" y="5251891"/>
                <a:ext cx="85566" cy="123254"/>
              </a:xfrm>
              <a:custGeom>
                <a:avLst/>
                <a:gdLst>
                  <a:gd name="T0" fmla="*/ 38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8 w 44"/>
                  <a:gd name="T13" fmla="*/ 56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8" y="56"/>
                    </a:moveTo>
                    <a:cubicBezTo>
                      <a:pt x="42" y="50"/>
                      <a:pt x="44" y="42"/>
                      <a:pt x="44" y="32"/>
                    </a:cubicBezTo>
                    <a:cubicBezTo>
                      <a:pt x="44" y="11"/>
                      <a:pt x="38" y="0"/>
                      <a:pt x="23" y="0"/>
                    </a:cubicBezTo>
                    <a:cubicBezTo>
                      <a:pt x="15" y="0"/>
                      <a:pt x="9" y="2"/>
                      <a:pt x="5" y="8"/>
                    </a:cubicBezTo>
                    <a:cubicBezTo>
                      <a:pt x="2" y="14"/>
                      <a:pt x="0" y="22"/>
                      <a:pt x="0" y="33"/>
                    </a:cubicBezTo>
                    <a:cubicBezTo>
                      <a:pt x="0" y="54"/>
                      <a:pt x="7" y="64"/>
                      <a:pt x="22" y="64"/>
                    </a:cubicBezTo>
                    <a:cubicBezTo>
                      <a:pt x="29" y="64"/>
                      <a:pt x="35" y="61"/>
                      <a:pt x="38" y="56"/>
                    </a:cubicBezTo>
                    <a:close/>
                    <a:moveTo>
                      <a:pt x="22" y="53"/>
                    </a:moveTo>
                    <a:cubicBezTo>
                      <a:pt x="16" y="53"/>
                      <a:pt x="14" y="46"/>
                      <a:pt x="14" y="33"/>
                    </a:cubicBezTo>
                    <a:cubicBezTo>
                      <a:pt x="14" y="18"/>
                      <a:pt x="16" y="11"/>
                      <a:pt x="22" y="11"/>
                    </a:cubicBezTo>
                    <a:cubicBezTo>
                      <a:pt x="27" y="11"/>
                      <a:pt x="30" y="17"/>
                      <a:pt x="30" y="32"/>
                    </a:cubicBezTo>
                    <a:cubicBezTo>
                      <a:pt x="30" y="46"/>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51" name="Freeform 68"/>
              <p:cNvSpPr>
                <a:spLocks noEditPoints="1"/>
              </p:cNvSpPr>
              <p:nvPr/>
            </p:nvSpPr>
            <p:spPr bwMode="auto">
              <a:xfrm>
                <a:off x="511276" y="5251891"/>
                <a:ext cx="84750" cy="123254"/>
              </a:xfrm>
              <a:custGeom>
                <a:avLst/>
                <a:gdLst>
                  <a:gd name="T0" fmla="*/ 39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9 w 44"/>
                  <a:gd name="T13" fmla="*/ 56 h 64"/>
                  <a:gd name="T14" fmla="*/ 14 w 44"/>
                  <a:gd name="T15" fmla="*/ 33 h 64"/>
                  <a:gd name="T16" fmla="*/ 22 w 44"/>
                  <a:gd name="T17" fmla="*/ 11 h 64"/>
                  <a:gd name="T18" fmla="*/ 30 w 44"/>
                  <a:gd name="T19" fmla="*/ 32 h 64"/>
                  <a:gd name="T20" fmla="*/ 22 w 44"/>
                  <a:gd name="T21" fmla="*/ 53 h 64"/>
                  <a:gd name="T22" fmla="*/ 14 w 44"/>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2" y="50"/>
                      <a:pt x="44" y="42"/>
                      <a:pt x="44" y="32"/>
                    </a:cubicBezTo>
                    <a:cubicBezTo>
                      <a:pt x="44" y="11"/>
                      <a:pt x="38" y="0"/>
                      <a:pt x="23" y="0"/>
                    </a:cubicBezTo>
                    <a:cubicBezTo>
                      <a:pt x="16" y="0"/>
                      <a:pt x="9" y="2"/>
                      <a:pt x="5" y="8"/>
                    </a:cubicBezTo>
                    <a:cubicBezTo>
                      <a:pt x="2" y="14"/>
                      <a:pt x="0" y="22"/>
                      <a:pt x="0" y="33"/>
                    </a:cubicBezTo>
                    <a:cubicBezTo>
                      <a:pt x="0" y="54"/>
                      <a:pt x="7" y="64"/>
                      <a:pt x="22" y="64"/>
                    </a:cubicBezTo>
                    <a:cubicBezTo>
                      <a:pt x="29" y="64"/>
                      <a:pt x="35" y="61"/>
                      <a:pt x="39" y="56"/>
                    </a:cubicBezTo>
                    <a:close/>
                    <a:moveTo>
                      <a:pt x="14" y="33"/>
                    </a:moveTo>
                    <a:cubicBezTo>
                      <a:pt x="14" y="18"/>
                      <a:pt x="16" y="11"/>
                      <a:pt x="22" y="11"/>
                    </a:cubicBezTo>
                    <a:cubicBezTo>
                      <a:pt x="27" y="11"/>
                      <a:pt x="30" y="17"/>
                      <a:pt x="30" y="32"/>
                    </a:cubicBezTo>
                    <a:cubicBezTo>
                      <a:pt x="30" y="46"/>
                      <a:pt x="27" y="53"/>
                      <a:pt x="22" y="53"/>
                    </a:cubicBezTo>
                    <a:cubicBezTo>
                      <a:pt x="16" y="53"/>
                      <a:pt x="14" y="46"/>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52" name="Freeform 72"/>
              <p:cNvSpPr>
                <a:spLocks/>
              </p:cNvSpPr>
              <p:nvPr/>
            </p:nvSpPr>
            <p:spPr bwMode="auto">
              <a:xfrm>
                <a:off x="899172" y="5251891"/>
                <a:ext cx="50524" cy="119989"/>
              </a:xfrm>
              <a:custGeom>
                <a:avLst/>
                <a:gdLst>
                  <a:gd name="T0" fmla="*/ 10 w 26"/>
                  <a:gd name="T1" fmla="*/ 5 h 62"/>
                  <a:gd name="T2" fmla="*/ 0 w 26"/>
                  <a:gd name="T3" fmla="*/ 9 h 62"/>
                  <a:gd name="T4" fmla="*/ 0 w 26"/>
                  <a:gd name="T5" fmla="*/ 20 h 62"/>
                  <a:gd name="T6" fmla="*/ 3 w 26"/>
                  <a:gd name="T7" fmla="*/ 20 h 62"/>
                  <a:gd name="T8" fmla="*/ 7 w 26"/>
                  <a:gd name="T9" fmla="*/ 18 h 62"/>
                  <a:gd name="T10" fmla="*/ 10 w 26"/>
                  <a:gd name="T11" fmla="*/ 16 h 62"/>
                  <a:gd name="T12" fmla="*/ 12 w 26"/>
                  <a:gd name="T13" fmla="*/ 14 h 62"/>
                  <a:gd name="T14" fmla="*/ 12 w 26"/>
                  <a:gd name="T15" fmla="*/ 62 h 62"/>
                  <a:gd name="T16" fmla="*/ 26 w 26"/>
                  <a:gd name="T17" fmla="*/ 62 h 62"/>
                  <a:gd name="T18" fmla="*/ 26 w 26"/>
                  <a:gd name="T19" fmla="*/ 0 h 62"/>
                  <a:gd name="T20" fmla="*/ 18 w 26"/>
                  <a:gd name="T21" fmla="*/ 0 h 62"/>
                  <a:gd name="T22" fmla="*/ 10 w 26"/>
                  <a:gd name="T23"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10" y="5"/>
                    </a:moveTo>
                    <a:cubicBezTo>
                      <a:pt x="6" y="6"/>
                      <a:pt x="3" y="8"/>
                      <a:pt x="0" y="9"/>
                    </a:cubicBezTo>
                    <a:cubicBezTo>
                      <a:pt x="0" y="9"/>
                      <a:pt x="0" y="9"/>
                      <a:pt x="0" y="20"/>
                    </a:cubicBezTo>
                    <a:cubicBezTo>
                      <a:pt x="0" y="20"/>
                      <a:pt x="1" y="20"/>
                      <a:pt x="3" y="20"/>
                    </a:cubicBezTo>
                    <a:cubicBezTo>
                      <a:pt x="4" y="19"/>
                      <a:pt x="5" y="19"/>
                      <a:pt x="7" y="18"/>
                    </a:cubicBezTo>
                    <a:cubicBezTo>
                      <a:pt x="8" y="18"/>
                      <a:pt x="9" y="17"/>
                      <a:pt x="10" y="16"/>
                    </a:cubicBezTo>
                    <a:cubicBezTo>
                      <a:pt x="10" y="16"/>
                      <a:pt x="11" y="15"/>
                      <a:pt x="12" y="14"/>
                    </a:cubicBezTo>
                    <a:cubicBezTo>
                      <a:pt x="12" y="14"/>
                      <a:pt x="12" y="14"/>
                      <a:pt x="12" y="62"/>
                    </a:cubicBezTo>
                    <a:cubicBezTo>
                      <a:pt x="12" y="62"/>
                      <a:pt x="12" y="62"/>
                      <a:pt x="26" y="62"/>
                    </a:cubicBezTo>
                    <a:cubicBezTo>
                      <a:pt x="26" y="62"/>
                      <a:pt x="26" y="62"/>
                      <a:pt x="26" y="0"/>
                    </a:cubicBezTo>
                    <a:cubicBezTo>
                      <a:pt x="18" y="0"/>
                      <a:pt x="18" y="0"/>
                      <a:pt x="18" y="0"/>
                    </a:cubicBezTo>
                    <a:cubicBezTo>
                      <a:pt x="15" y="1"/>
                      <a:pt x="12" y="3"/>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53" name="Freeform 73"/>
              <p:cNvSpPr>
                <a:spLocks noEditPoints="1"/>
              </p:cNvSpPr>
              <p:nvPr/>
            </p:nvSpPr>
            <p:spPr bwMode="auto">
              <a:xfrm>
                <a:off x="978218" y="5251891"/>
                <a:ext cx="84750" cy="123254"/>
              </a:xfrm>
              <a:custGeom>
                <a:avLst/>
                <a:gdLst>
                  <a:gd name="T0" fmla="*/ 5 w 44"/>
                  <a:gd name="T1" fmla="*/ 8 h 64"/>
                  <a:gd name="T2" fmla="*/ 0 w 44"/>
                  <a:gd name="T3" fmla="*/ 33 h 64"/>
                  <a:gd name="T4" fmla="*/ 22 w 44"/>
                  <a:gd name="T5" fmla="*/ 64 h 64"/>
                  <a:gd name="T6" fmla="*/ 38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4"/>
                      <a:pt x="0" y="22"/>
                      <a:pt x="0" y="33"/>
                    </a:cubicBezTo>
                    <a:cubicBezTo>
                      <a:pt x="0" y="54"/>
                      <a:pt x="7" y="64"/>
                      <a:pt x="22" y="64"/>
                    </a:cubicBezTo>
                    <a:cubicBezTo>
                      <a:pt x="29" y="64"/>
                      <a:pt x="35" y="61"/>
                      <a:pt x="38" y="56"/>
                    </a:cubicBezTo>
                    <a:cubicBezTo>
                      <a:pt x="42" y="50"/>
                      <a:pt x="44" y="42"/>
                      <a:pt x="44" y="32"/>
                    </a:cubicBezTo>
                    <a:cubicBezTo>
                      <a:pt x="44" y="11"/>
                      <a:pt x="38" y="0"/>
                      <a:pt x="23" y="0"/>
                    </a:cubicBezTo>
                    <a:cubicBezTo>
                      <a:pt x="15" y="0"/>
                      <a:pt x="9" y="2"/>
                      <a:pt x="5" y="8"/>
                    </a:cubicBezTo>
                    <a:close/>
                    <a:moveTo>
                      <a:pt x="22" y="11"/>
                    </a:moveTo>
                    <a:cubicBezTo>
                      <a:pt x="27" y="11"/>
                      <a:pt x="30" y="17"/>
                      <a:pt x="30" y="32"/>
                    </a:cubicBezTo>
                    <a:cubicBezTo>
                      <a:pt x="30" y="46"/>
                      <a:pt x="27" y="53"/>
                      <a:pt x="22" y="53"/>
                    </a:cubicBezTo>
                    <a:cubicBezTo>
                      <a:pt x="16" y="53"/>
                      <a:pt x="14" y="46"/>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54" name="Freeform 76"/>
              <p:cNvSpPr>
                <a:spLocks/>
              </p:cNvSpPr>
              <p:nvPr/>
            </p:nvSpPr>
            <p:spPr bwMode="auto">
              <a:xfrm>
                <a:off x="1285439" y="5251891"/>
                <a:ext cx="51340" cy="119989"/>
              </a:xfrm>
              <a:custGeom>
                <a:avLst/>
                <a:gdLst>
                  <a:gd name="T0" fmla="*/ 10 w 27"/>
                  <a:gd name="T1" fmla="*/ 5 h 62"/>
                  <a:gd name="T2" fmla="*/ 0 w 27"/>
                  <a:gd name="T3" fmla="*/ 9 h 62"/>
                  <a:gd name="T4" fmla="*/ 0 w 27"/>
                  <a:gd name="T5" fmla="*/ 20 h 62"/>
                  <a:gd name="T6" fmla="*/ 3 w 27"/>
                  <a:gd name="T7" fmla="*/ 20 h 62"/>
                  <a:gd name="T8" fmla="*/ 7 w 27"/>
                  <a:gd name="T9" fmla="*/ 18 h 62"/>
                  <a:gd name="T10" fmla="*/ 10 w 27"/>
                  <a:gd name="T11" fmla="*/ 16 h 62"/>
                  <a:gd name="T12" fmla="*/ 13 w 27"/>
                  <a:gd name="T13" fmla="*/ 14 h 62"/>
                  <a:gd name="T14" fmla="*/ 13 w 27"/>
                  <a:gd name="T15" fmla="*/ 62 h 62"/>
                  <a:gd name="T16" fmla="*/ 27 w 27"/>
                  <a:gd name="T17" fmla="*/ 62 h 62"/>
                  <a:gd name="T18" fmla="*/ 27 w 27"/>
                  <a:gd name="T19" fmla="*/ 0 h 62"/>
                  <a:gd name="T20" fmla="*/ 18 w 27"/>
                  <a:gd name="T21" fmla="*/ 0 h 62"/>
                  <a:gd name="T22" fmla="*/ 10 w 27"/>
                  <a:gd name="T23"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10" y="5"/>
                    </a:moveTo>
                    <a:cubicBezTo>
                      <a:pt x="6" y="6"/>
                      <a:pt x="3" y="8"/>
                      <a:pt x="0" y="9"/>
                    </a:cubicBezTo>
                    <a:cubicBezTo>
                      <a:pt x="0" y="9"/>
                      <a:pt x="0" y="9"/>
                      <a:pt x="0" y="20"/>
                    </a:cubicBezTo>
                    <a:cubicBezTo>
                      <a:pt x="1" y="20"/>
                      <a:pt x="2" y="20"/>
                      <a:pt x="3" y="20"/>
                    </a:cubicBezTo>
                    <a:cubicBezTo>
                      <a:pt x="4" y="19"/>
                      <a:pt x="5" y="19"/>
                      <a:pt x="7" y="18"/>
                    </a:cubicBezTo>
                    <a:cubicBezTo>
                      <a:pt x="8" y="18"/>
                      <a:pt x="9" y="17"/>
                      <a:pt x="10" y="16"/>
                    </a:cubicBezTo>
                    <a:cubicBezTo>
                      <a:pt x="11" y="16"/>
                      <a:pt x="12" y="15"/>
                      <a:pt x="13" y="14"/>
                    </a:cubicBezTo>
                    <a:cubicBezTo>
                      <a:pt x="13" y="14"/>
                      <a:pt x="13" y="14"/>
                      <a:pt x="13" y="62"/>
                    </a:cubicBezTo>
                    <a:cubicBezTo>
                      <a:pt x="13" y="62"/>
                      <a:pt x="13" y="62"/>
                      <a:pt x="27" y="62"/>
                    </a:cubicBezTo>
                    <a:cubicBezTo>
                      <a:pt x="27" y="62"/>
                      <a:pt x="27" y="62"/>
                      <a:pt x="27" y="0"/>
                    </a:cubicBezTo>
                    <a:cubicBezTo>
                      <a:pt x="18" y="0"/>
                      <a:pt x="18" y="0"/>
                      <a:pt x="18" y="0"/>
                    </a:cubicBezTo>
                    <a:cubicBezTo>
                      <a:pt x="15" y="1"/>
                      <a:pt x="13" y="3"/>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55" name="Freeform 77"/>
              <p:cNvSpPr>
                <a:spLocks/>
              </p:cNvSpPr>
              <p:nvPr/>
            </p:nvSpPr>
            <p:spPr bwMode="auto">
              <a:xfrm>
                <a:off x="1364485" y="5251891"/>
                <a:ext cx="52154" cy="119989"/>
              </a:xfrm>
              <a:custGeom>
                <a:avLst/>
                <a:gdLst>
                  <a:gd name="T0" fmla="*/ 7 w 27"/>
                  <a:gd name="T1" fmla="*/ 18 h 62"/>
                  <a:gd name="T2" fmla="*/ 10 w 27"/>
                  <a:gd name="T3" fmla="*/ 16 h 62"/>
                  <a:gd name="T4" fmla="*/ 13 w 27"/>
                  <a:gd name="T5" fmla="*/ 14 h 62"/>
                  <a:gd name="T6" fmla="*/ 13 w 27"/>
                  <a:gd name="T7" fmla="*/ 62 h 62"/>
                  <a:gd name="T8" fmla="*/ 27 w 27"/>
                  <a:gd name="T9" fmla="*/ 62 h 62"/>
                  <a:gd name="T10" fmla="*/ 27 w 27"/>
                  <a:gd name="T11" fmla="*/ 0 h 62"/>
                  <a:gd name="T12" fmla="*/ 19 w 27"/>
                  <a:gd name="T13" fmla="*/ 0 h 62"/>
                  <a:gd name="T14" fmla="*/ 10 w 27"/>
                  <a:gd name="T15" fmla="*/ 5 h 62"/>
                  <a:gd name="T16" fmla="*/ 0 w 27"/>
                  <a:gd name="T17" fmla="*/ 9 h 62"/>
                  <a:gd name="T18" fmla="*/ 0 w 27"/>
                  <a:gd name="T19" fmla="*/ 20 h 62"/>
                  <a:gd name="T20" fmla="*/ 4 w 27"/>
                  <a:gd name="T21" fmla="*/ 20 h 62"/>
                  <a:gd name="T22" fmla="*/ 7 w 27"/>
                  <a:gd name="T23"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7" y="18"/>
                    </a:moveTo>
                    <a:cubicBezTo>
                      <a:pt x="8" y="18"/>
                      <a:pt x="9" y="17"/>
                      <a:pt x="10" y="16"/>
                    </a:cubicBezTo>
                    <a:cubicBezTo>
                      <a:pt x="11" y="16"/>
                      <a:pt x="12" y="15"/>
                      <a:pt x="13" y="14"/>
                    </a:cubicBezTo>
                    <a:cubicBezTo>
                      <a:pt x="13" y="14"/>
                      <a:pt x="13" y="14"/>
                      <a:pt x="13" y="62"/>
                    </a:cubicBezTo>
                    <a:cubicBezTo>
                      <a:pt x="13" y="62"/>
                      <a:pt x="13" y="62"/>
                      <a:pt x="27" y="62"/>
                    </a:cubicBezTo>
                    <a:cubicBezTo>
                      <a:pt x="27" y="62"/>
                      <a:pt x="27" y="62"/>
                      <a:pt x="27" y="0"/>
                    </a:cubicBezTo>
                    <a:cubicBezTo>
                      <a:pt x="19" y="0"/>
                      <a:pt x="19" y="0"/>
                      <a:pt x="19" y="0"/>
                    </a:cubicBezTo>
                    <a:cubicBezTo>
                      <a:pt x="16" y="1"/>
                      <a:pt x="13" y="3"/>
                      <a:pt x="10" y="5"/>
                    </a:cubicBezTo>
                    <a:cubicBezTo>
                      <a:pt x="6" y="6"/>
                      <a:pt x="4" y="8"/>
                      <a:pt x="0" y="9"/>
                    </a:cubicBezTo>
                    <a:cubicBezTo>
                      <a:pt x="0" y="9"/>
                      <a:pt x="0" y="9"/>
                      <a:pt x="0" y="20"/>
                    </a:cubicBezTo>
                    <a:cubicBezTo>
                      <a:pt x="1" y="20"/>
                      <a:pt x="2" y="20"/>
                      <a:pt x="4" y="20"/>
                    </a:cubicBezTo>
                    <a:cubicBezTo>
                      <a:pt x="5" y="19"/>
                      <a:pt x="6" y="19"/>
                      <a:pt x="7"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56" name="Freeform 78"/>
              <p:cNvSpPr>
                <a:spLocks/>
              </p:cNvSpPr>
              <p:nvPr/>
            </p:nvSpPr>
            <p:spPr bwMode="auto">
              <a:xfrm>
                <a:off x="1443531" y="5251891"/>
                <a:ext cx="52154" cy="119989"/>
              </a:xfrm>
              <a:custGeom>
                <a:avLst/>
                <a:gdLst>
                  <a:gd name="T0" fmla="*/ 0 w 27"/>
                  <a:gd name="T1" fmla="*/ 20 h 62"/>
                  <a:gd name="T2" fmla="*/ 4 w 27"/>
                  <a:gd name="T3" fmla="*/ 20 h 62"/>
                  <a:gd name="T4" fmla="*/ 8 w 27"/>
                  <a:gd name="T5" fmla="*/ 18 h 62"/>
                  <a:gd name="T6" fmla="*/ 10 w 27"/>
                  <a:gd name="T7" fmla="*/ 16 h 62"/>
                  <a:gd name="T8" fmla="*/ 13 w 27"/>
                  <a:gd name="T9" fmla="*/ 14 h 62"/>
                  <a:gd name="T10" fmla="*/ 13 w 27"/>
                  <a:gd name="T11" fmla="*/ 62 h 62"/>
                  <a:gd name="T12" fmla="*/ 27 w 27"/>
                  <a:gd name="T13" fmla="*/ 62 h 62"/>
                  <a:gd name="T14" fmla="*/ 27 w 27"/>
                  <a:gd name="T15" fmla="*/ 0 h 62"/>
                  <a:gd name="T16" fmla="*/ 19 w 27"/>
                  <a:gd name="T17" fmla="*/ 0 h 62"/>
                  <a:gd name="T18" fmla="*/ 10 w 27"/>
                  <a:gd name="T19" fmla="*/ 5 h 62"/>
                  <a:gd name="T20" fmla="*/ 0 w 27"/>
                  <a:gd name="T21" fmla="*/ 9 h 62"/>
                  <a:gd name="T22" fmla="*/ 0 w 27"/>
                  <a:gd name="T23"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0" y="20"/>
                    </a:moveTo>
                    <a:cubicBezTo>
                      <a:pt x="1" y="20"/>
                      <a:pt x="2" y="20"/>
                      <a:pt x="4" y="20"/>
                    </a:cubicBezTo>
                    <a:cubicBezTo>
                      <a:pt x="5" y="19"/>
                      <a:pt x="6" y="19"/>
                      <a:pt x="8" y="18"/>
                    </a:cubicBezTo>
                    <a:cubicBezTo>
                      <a:pt x="9" y="18"/>
                      <a:pt x="10" y="17"/>
                      <a:pt x="10" y="16"/>
                    </a:cubicBezTo>
                    <a:cubicBezTo>
                      <a:pt x="11" y="16"/>
                      <a:pt x="12" y="15"/>
                      <a:pt x="13" y="14"/>
                    </a:cubicBezTo>
                    <a:cubicBezTo>
                      <a:pt x="13" y="14"/>
                      <a:pt x="13" y="14"/>
                      <a:pt x="13" y="62"/>
                    </a:cubicBezTo>
                    <a:cubicBezTo>
                      <a:pt x="13" y="62"/>
                      <a:pt x="13" y="62"/>
                      <a:pt x="27" y="62"/>
                    </a:cubicBezTo>
                    <a:cubicBezTo>
                      <a:pt x="27" y="62"/>
                      <a:pt x="27" y="62"/>
                      <a:pt x="27" y="0"/>
                    </a:cubicBezTo>
                    <a:cubicBezTo>
                      <a:pt x="19" y="0"/>
                      <a:pt x="19" y="0"/>
                      <a:pt x="19" y="0"/>
                    </a:cubicBezTo>
                    <a:cubicBezTo>
                      <a:pt x="16" y="1"/>
                      <a:pt x="13" y="3"/>
                      <a:pt x="10" y="5"/>
                    </a:cubicBezTo>
                    <a:cubicBezTo>
                      <a:pt x="7" y="6"/>
                      <a:pt x="4" y="8"/>
                      <a:pt x="0" y="9"/>
                    </a:cubicBezTo>
                    <a:cubicBezTo>
                      <a:pt x="0" y="9"/>
                      <a:pt x="0" y="9"/>
                      <a:pt x="0" y="2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57" name="Freeform 79"/>
              <p:cNvSpPr>
                <a:spLocks noEditPoints="1"/>
              </p:cNvSpPr>
              <p:nvPr/>
            </p:nvSpPr>
            <p:spPr bwMode="auto">
              <a:xfrm>
                <a:off x="1524207" y="5251891"/>
                <a:ext cx="84750" cy="123254"/>
              </a:xfrm>
              <a:custGeom>
                <a:avLst/>
                <a:gdLst>
                  <a:gd name="T0" fmla="*/ 39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9 w 44"/>
                  <a:gd name="T13" fmla="*/ 56 h 64"/>
                  <a:gd name="T14" fmla="*/ 13 w 44"/>
                  <a:gd name="T15" fmla="*/ 33 h 64"/>
                  <a:gd name="T16" fmla="*/ 22 w 44"/>
                  <a:gd name="T17" fmla="*/ 11 h 64"/>
                  <a:gd name="T18" fmla="*/ 30 w 44"/>
                  <a:gd name="T19" fmla="*/ 32 h 64"/>
                  <a:gd name="T20" fmla="*/ 22 w 44"/>
                  <a:gd name="T21" fmla="*/ 53 h 64"/>
                  <a:gd name="T22" fmla="*/ 13 w 44"/>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2" y="50"/>
                      <a:pt x="44" y="42"/>
                      <a:pt x="44" y="32"/>
                    </a:cubicBezTo>
                    <a:cubicBezTo>
                      <a:pt x="44" y="11"/>
                      <a:pt x="38" y="0"/>
                      <a:pt x="23" y="0"/>
                    </a:cubicBezTo>
                    <a:cubicBezTo>
                      <a:pt x="15" y="0"/>
                      <a:pt x="9" y="2"/>
                      <a:pt x="5" y="8"/>
                    </a:cubicBezTo>
                    <a:cubicBezTo>
                      <a:pt x="1" y="14"/>
                      <a:pt x="0" y="22"/>
                      <a:pt x="0" y="33"/>
                    </a:cubicBezTo>
                    <a:cubicBezTo>
                      <a:pt x="0" y="54"/>
                      <a:pt x="7" y="64"/>
                      <a:pt x="22" y="64"/>
                    </a:cubicBezTo>
                    <a:cubicBezTo>
                      <a:pt x="29" y="64"/>
                      <a:pt x="35" y="61"/>
                      <a:pt x="39" y="56"/>
                    </a:cubicBezTo>
                    <a:close/>
                    <a:moveTo>
                      <a:pt x="13" y="33"/>
                    </a:moveTo>
                    <a:cubicBezTo>
                      <a:pt x="13" y="18"/>
                      <a:pt x="16" y="11"/>
                      <a:pt x="22" y="11"/>
                    </a:cubicBezTo>
                    <a:cubicBezTo>
                      <a:pt x="27" y="11"/>
                      <a:pt x="30" y="17"/>
                      <a:pt x="30" y="32"/>
                    </a:cubicBezTo>
                    <a:cubicBezTo>
                      <a:pt x="30" y="46"/>
                      <a:pt x="27" y="53"/>
                      <a:pt x="22" y="53"/>
                    </a:cubicBezTo>
                    <a:cubicBezTo>
                      <a:pt x="16" y="53"/>
                      <a:pt x="13" y="46"/>
                      <a:pt x="13"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58" name="Freeform 84"/>
              <p:cNvSpPr>
                <a:spLocks/>
              </p:cNvSpPr>
              <p:nvPr/>
            </p:nvSpPr>
            <p:spPr bwMode="auto">
              <a:xfrm>
                <a:off x="2023746" y="5251891"/>
                <a:ext cx="52154" cy="119989"/>
              </a:xfrm>
              <a:custGeom>
                <a:avLst/>
                <a:gdLst>
                  <a:gd name="T0" fmla="*/ 27 w 27"/>
                  <a:gd name="T1" fmla="*/ 62 h 62"/>
                  <a:gd name="T2" fmla="*/ 27 w 27"/>
                  <a:gd name="T3" fmla="*/ 0 h 62"/>
                  <a:gd name="T4" fmla="*/ 18 w 27"/>
                  <a:gd name="T5" fmla="*/ 0 h 62"/>
                  <a:gd name="T6" fmla="*/ 10 w 27"/>
                  <a:gd name="T7" fmla="*/ 5 h 62"/>
                  <a:gd name="T8" fmla="*/ 0 w 27"/>
                  <a:gd name="T9" fmla="*/ 9 h 62"/>
                  <a:gd name="T10" fmla="*/ 0 w 27"/>
                  <a:gd name="T11" fmla="*/ 20 h 62"/>
                  <a:gd name="T12" fmla="*/ 4 w 27"/>
                  <a:gd name="T13" fmla="*/ 20 h 62"/>
                  <a:gd name="T14" fmla="*/ 7 w 27"/>
                  <a:gd name="T15" fmla="*/ 18 h 62"/>
                  <a:gd name="T16" fmla="*/ 10 w 27"/>
                  <a:gd name="T17" fmla="*/ 16 h 62"/>
                  <a:gd name="T18" fmla="*/ 13 w 27"/>
                  <a:gd name="T19" fmla="*/ 14 h 62"/>
                  <a:gd name="T20" fmla="*/ 13 w 27"/>
                  <a:gd name="T21" fmla="*/ 62 h 62"/>
                  <a:gd name="T22" fmla="*/ 27 w 27"/>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27" y="62"/>
                    </a:moveTo>
                    <a:cubicBezTo>
                      <a:pt x="27" y="62"/>
                      <a:pt x="27" y="62"/>
                      <a:pt x="27" y="0"/>
                    </a:cubicBezTo>
                    <a:cubicBezTo>
                      <a:pt x="18" y="0"/>
                      <a:pt x="18" y="0"/>
                      <a:pt x="18" y="0"/>
                    </a:cubicBezTo>
                    <a:cubicBezTo>
                      <a:pt x="16" y="1"/>
                      <a:pt x="13" y="3"/>
                      <a:pt x="10" y="5"/>
                    </a:cubicBezTo>
                    <a:cubicBezTo>
                      <a:pt x="7" y="6"/>
                      <a:pt x="4" y="8"/>
                      <a:pt x="0" y="9"/>
                    </a:cubicBezTo>
                    <a:cubicBezTo>
                      <a:pt x="0" y="9"/>
                      <a:pt x="0" y="9"/>
                      <a:pt x="0" y="20"/>
                    </a:cubicBezTo>
                    <a:cubicBezTo>
                      <a:pt x="1" y="20"/>
                      <a:pt x="2" y="20"/>
                      <a:pt x="4" y="20"/>
                    </a:cubicBezTo>
                    <a:cubicBezTo>
                      <a:pt x="5" y="19"/>
                      <a:pt x="6" y="19"/>
                      <a:pt x="7" y="18"/>
                    </a:cubicBezTo>
                    <a:cubicBezTo>
                      <a:pt x="8" y="18"/>
                      <a:pt x="9" y="17"/>
                      <a:pt x="10" y="16"/>
                    </a:cubicBezTo>
                    <a:cubicBezTo>
                      <a:pt x="11" y="16"/>
                      <a:pt x="12" y="15"/>
                      <a:pt x="13" y="14"/>
                    </a:cubicBezTo>
                    <a:cubicBezTo>
                      <a:pt x="13" y="14"/>
                      <a:pt x="13" y="14"/>
                      <a:pt x="13" y="62"/>
                    </a:cubicBezTo>
                    <a:cubicBezTo>
                      <a:pt x="13" y="62"/>
                      <a:pt x="13" y="62"/>
                      <a:pt x="27" y="6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59" name="Freeform 85"/>
              <p:cNvSpPr>
                <a:spLocks noEditPoints="1"/>
              </p:cNvSpPr>
              <p:nvPr/>
            </p:nvSpPr>
            <p:spPr bwMode="auto">
              <a:xfrm>
                <a:off x="2102792" y="5251891"/>
                <a:ext cx="87195" cy="123254"/>
              </a:xfrm>
              <a:custGeom>
                <a:avLst/>
                <a:gdLst>
                  <a:gd name="T0" fmla="*/ 23 w 45"/>
                  <a:gd name="T1" fmla="*/ 64 h 64"/>
                  <a:gd name="T2" fmla="*/ 39 w 45"/>
                  <a:gd name="T3" fmla="*/ 56 h 64"/>
                  <a:gd name="T4" fmla="*/ 45 w 45"/>
                  <a:gd name="T5" fmla="*/ 32 h 64"/>
                  <a:gd name="T6" fmla="*/ 23 w 45"/>
                  <a:gd name="T7" fmla="*/ 0 h 64"/>
                  <a:gd name="T8" fmla="*/ 6 w 45"/>
                  <a:gd name="T9" fmla="*/ 8 h 64"/>
                  <a:gd name="T10" fmla="*/ 0 w 45"/>
                  <a:gd name="T11" fmla="*/ 33 h 64"/>
                  <a:gd name="T12" fmla="*/ 23 w 45"/>
                  <a:gd name="T13" fmla="*/ 64 h 64"/>
                  <a:gd name="T14" fmla="*/ 23 w 45"/>
                  <a:gd name="T15" fmla="*/ 11 h 64"/>
                  <a:gd name="T16" fmla="*/ 31 w 45"/>
                  <a:gd name="T17" fmla="*/ 32 h 64"/>
                  <a:gd name="T18" fmla="*/ 23 w 45"/>
                  <a:gd name="T19" fmla="*/ 53 h 64"/>
                  <a:gd name="T20" fmla="*/ 14 w 45"/>
                  <a:gd name="T21" fmla="*/ 33 h 64"/>
                  <a:gd name="T22" fmla="*/ 23 w 45"/>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3" y="64"/>
                    </a:moveTo>
                    <a:cubicBezTo>
                      <a:pt x="30" y="64"/>
                      <a:pt x="35" y="61"/>
                      <a:pt x="39" y="56"/>
                    </a:cubicBezTo>
                    <a:cubicBezTo>
                      <a:pt x="43" y="50"/>
                      <a:pt x="45" y="42"/>
                      <a:pt x="45" y="32"/>
                    </a:cubicBezTo>
                    <a:cubicBezTo>
                      <a:pt x="45" y="11"/>
                      <a:pt x="38" y="0"/>
                      <a:pt x="23" y="0"/>
                    </a:cubicBezTo>
                    <a:cubicBezTo>
                      <a:pt x="16" y="0"/>
                      <a:pt x="10" y="2"/>
                      <a:pt x="6" y="8"/>
                    </a:cubicBezTo>
                    <a:cubicBezTo>
                      <a:pt x="2" y="14"/>
                      <a:pt x="0" y="22"/>
                      <a:pt x="0" y="33"/>
                    </a:cubicBezTo>
                    <a:cubicBezTo>
                      <a:pt x="0" y="54"/>
                      <a:pt x="8" y="64"/>
                      <a:pt x="23" y="64"/>
                    </a:cubicBezTo>
                    <a:close/>
                    <a:moveTo>
                      <a:pt x="23" y="11"/>
                    </a:moveTo>
                    <a:cubicBezTo>
                      <a:pt x="28" y="11"/>
                      <a:pt x="31" y="17"/>
                      <a:pt x="31" y="32"/>
                    </a:cubicBezTo>
                    <a:cubicBezTo>
                      <a:pt x="31" y="46"/>
                      <a:pt x="28" y="53"/>
                      <a:pt x="23" y="53"/>
                    </a:cubicBezTo>
                    <a:cubicBezTo>
                      <a:pt x="17" y="53"/>
                      <a:pt x="14" y="46"/>
                      <a:pt x="14" y="33"/>
                    </a:cubicBezTo>
                    <a:cubicBezTo>
                      <a:pt x="14" y="18"/>
                      <a:pt x="17" y="11"/>
                      <a:pt x="23"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60" name="Freeform 86"/>
              <p:cNvSpPr>
                <a:spLocks/>
              </p:cNvSpPr>
              <p:nvPr/>
            </p:nvSpPr>
            <p:spPr bwMode="auto">
              <a:xfrm>
                <a:off x="2218509" y="5280459"/>
                <a:ext cx="17928" cy="87339"/>
              </a:xfrm>
              <a:custGeom>
                <a:avLst/>
                <a:gdLst>
                  <a:gd name="T0" fmla="*/ 9 w 9"/>
                  <a:gd name="T1" fmla="*/ 45 h 45"/>
                  <a:gd name="T2" fmla="*/ 2 w 9"/>
                  <a:gd name="T3" fmla="*/ 0 h 45"/>
                  <a:gd name="T4" fmla="*/ 0 w 9"/>
                  <a:gd name="T5" fmla="*/ 18 h 45"/>
                  <a:gd name="T6" fmla="*/ 9 w 9"/>
                  <a:gd name="T7" fmla="*/ 45 h 45"/>
                </a:gdLst>
                <a:ahLst/>
                <a:cxnLst>
                  <a:cxn ang="0">
                    <a:pos x="T0" y="T1"/>
                  </a:cxn>
                  <a:cxn ang="0">
                    <a:pos x="T2" y="T3"/>
                  </a:cxn>
                  <a:cxn ang="0">
                    <a:pos x="T4" y="T5"/>
                  </a:cxn>
                  <a:cxn ang="0">
                    <a:pos x="T6" y="T7"/>
                  </a:cxn>
                </a:cxnLst>
                <a:rect l="0" t="0" r="r" b="b"/>
                <a:pathLst>
                  <a:path w="9" h="45">
                    <a:moveTo>
                      <a:pt x="9" y="45"/>
                    </a:moveTo>
                    <a:cubicBezTo>
                      <a:pt x="7" y="30"/>
                      <a:pt x="5" y="15"/>
                      <a:pt x="2" y="0"/>
                    </a:cubicBezTo>
                    <a:cubicBezTo>
                      <a:pt x="0" y="5"/>
                      <a:pt x="0" y="10"/>
                      <a:pt x="0" y="18"/>
                    </a:cubicBezTo>
                    <a:cubicBezTo>
                      <a:pt x="0" y="31"/>
                      <a:pt x="3" y="41"/>
                      <a:pt x="9" y="4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61" name="Freeform 87"/>
              <p:cNvSpPr>
                <a:spLocks/>
              </p:cNvSpPr>
              <p:nvPr/>
            </p:nvSpPr>
            <p:spPr bwMode="auto">
              <a:xfrm>
                <a:off x="-376160" y="5396366"/>
                <a:ext cx="52154" cy="121621"/>
              </a:xfrm>
              <a:custGeom>
                <a:avLst/>
                <a:gdLst>
                  <a:gd name="T0" fmla="*/ 27 w 27"/>
                  <a:gd name="T1" fmla="*/ 0 h 63"/>
                  <a:gd name="T2" fmla="*/ 19 w 27"/>
                  <a:gd name="T3" fmla="*/ 0 h 63"/>
                  <a:gd name="T4" fmla="*/ 10 w 27"/>
                  <a:gd name="T5" fmla="*/ 5 h 63"/>
                  <a:gd name="T6" fmla="*/ 0 w 27"/>
                  <a:gd name="T7" fmla="*/ 9 h 63"/>
                  <a:gd name="T8" fmla="*/ 0 w 27"/>
                  <a:gd name="T9" fmla="*/ 20 h 63"/>
                  <a:gd name="T10" fmla="*/ 4 w 27"/>
                  <a:gd name="T11" fmla="*/ 20 h 63"/>
                  <a:gd name="T12" fmla="*/ 7 w 27"/>
                  <a:gd name="T13" fmla="*/ 18 h 63"/>
                  <a:gd name="T14" fmla="*/ 10 w 27"/>
                  <a:gd name="T15" fmla="*/ 17 h 63"/>
                  <a:gd name="T16" fmla="*/ 13 w 27"/>
                  <a:gd name="T17" fmla="*/ 15 h 63"/>
                  <a:gd name="T18" fmla="*/ 13 w 27"/>
                  <a:gd name="T19" fmla="*/ 63 h 63"/>
                  <a:gd name="T20" fmla="*/ 27 w 27"/>
                  <a:gd name="T21" fmla="*/ 63 h 63"/>
                  <a:gd name="T22" fmla="*/ 27 w 27"/>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0"/>
                    </a:moveTo>
                    <a:cubicBezTo>
                      <a:pt x="19" y="0"/>
                      <a:pt x="19" y="0"/>
                      <a:pt x="19" y="0"/>
                    </a:cubicBezTo>
                    <a:cubicBezTo>
                      <a:pt x="16" y="2"/>
                      <a:pt x="13" y="4"/>
                      <a:pt x="10" y="5"/>
                    </a:cubicBezTo>
                    <a:cubicBezTo>
                      <a:pt x="7" y="6"/>
                      <a:pt x="4" y="8"/>
                      <a:pt x="0" y="9"/>
                    </a:cubicBezTo>
                    <a:cubicBezTo>
                      <a:pt x="0" y="9"/>
                      <a:pt x="0" y="9"/>
                      <a:pt x="0" y="20"/>
                    </a:cubicBezTo>
                    <a:cubicBezTo>
                      <a:pt x="1" y="20"/>
                      <a:pt x="2" y="20"/>
                      <a:pt x="4" y="20"/>
                    </a:cubicBezTo>
                    <a:cubicBezTo>
                      <a:pt x="5" y="19"/>
                      <a:pt x="6" y="19"/>
                      <a:pt x="7" y="18"/>
                    </a:cubicBezTo>
                    <a:cubicBezTo>
                      <a:pt x="8" y="18"/>
                      <a:pt x="9" y="17"/>
                      <a:pt x="10" y="17"/>
                    </a:cubicBezTo>
                    <a:cubicBezTo>
                      <a:pt x="11" y="17"/>
                      <a:pt x="12" y="16"/>
                      <a:pt x="13" y="15"/>
                    </a:cubicBezTo>
                    <a:cubicBezTo>
                      <a:pt x="13" y="15"/>
                      <a:pt x="13" y="15"/>
                      <a:pt x="13" y="63"/>
                    </a:cubicBezTo>
                    <a:cubicBezTo>
                      <a:pt x="13" y="63"/>
                      <a:pt x="13" y="63"/>
                      <a:pt x="27" y="63"/>
                    </a:cubicBezTo>
                    <a:cubicBezTo>
                      <a:pt x="27" y="63"/>
                      <a:pt x="27" y="63"/>
                      <a:pt x="27"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62" name="Freeform 88"/>
              <p:cNvSpPr>
                <a:spLocks noEditPoints="1"/>
              </p:cNvSpPr>
              <p:nvPr/>
            </p:nvSpPr>
            <p:spPr bwMode="auto">
              <a:xfrm>
                <a:off x="-297114" y="5398815"/>
                <a:ext cx="84750" cy="123254"/>
              </a:xfrm>
              <a:custGeom>
                <a:avLst/>
                <a:gdLst>
                  <a:gd name="T0" fmla="*/ 6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6 w 44"/>
                  <a:gd name="T13" fmla="*/ 8 h 64"/>
                  <a:gd name="T14" fmla="*/ 22 w 44"/>
                  <a:gd name="T15" fmla="*/ 11 h 64"/>
                  <a:gd name="T16" fmla="*/ 31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6" y="8"/>
                    </a:moveTo>
                    <a:cubicBezTo>
                      <a:pt x="2" y="15"/>
                      <a:pt x="0" y="22"/>
                      <a:pt x="0" y="33"/>
                    </a:cubicBezTo>
                    <a:cubicBezTo>
                      <a:pt x="0" y="54"/>
                      <a:pt x="8" y="64"/>
                      <a:pt x="22" y="64"/>
                    </a:cubicBezTo>
                    <a:cubicBezTo>
                      <a:pt x="30" y="64"/>
                      <a:pt x="35" y="61"/>
                      <a:pt x="39" y="56"/>
                    </a:cubicBezTo>
                    <a:cubicBezTo>
                      <a:pt x="43" y="50"/>
                      <a:pt x="44" y="42"/>
                      <a:pt x="44" y="32"/>
                    </a:cubicBezTo>
                    <a:cubicBezTo>
                      <a:pt x="44" y="11"/>
                      <a:pt x="38" y="0"/>
                      <a:pt x="23" y="0"/>
                    </a:cubicBezTo>
                    <a:cubicBezTo>
                      <a:pt x="16" y="0"/>
                      <a:pt x="10" y="3"/>
                      <a:pt x="6" y="8"/>
                    </a:cubicBezTo>
                    <a:close/>
                    <a:moveTo>
                      <a:pt x="22" y="11"/>
                    </a:moveTo>
                    <a:cubicBezTo>
                      <a:pt x="28" y="11"/>
                      <a:pt x="31" y="17"/>
                      <a:pt x="31" y="32"/>
                    </a:cubicBezTo>
                    <a:cubicBezTo>
                      <a:pt x="31" y="47"/>
                      <a:pt x="28" y="53"/>
                      <a:pt x="22" y="53"/>
                    </a:cubicBezTo>
                    <a:cubicBezTo>
                      <a:pt x="17" y="53"/>
                      <a:pt x="14" y="47"/>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63" name="Freeform 89"/>
              <p:cNvSpPr>
                <a:spLocks noEditPoints="1"/>
              </p:cNvSpPr>
              <p:nvPr/>
            </p:nvSpPr>
            <p:spPr bwMode="auto">
              <a:xfrm>
                <a:off x="-183026" y="5398815"/>
                <a:ext cx="86380" cy="123254"/>
              </a:xfrm>
              <a:custGeom>
                <a:avLst/>
                <a:gdLst>
                  <a:gd name="T0" fmla="*/ 23 w 45"/>
                  <a:gd name="T1" fmla="*/ 0 h 64"/>
                  <a:gd name="T2" fmla="*/ 6 w 45"/>
                  <a:gd name="T3" fmla="*/ 8 h 64"/>
                  <a:gd name="T4" fmla="*/ 0 w 45"/>
                  <a:gd name="T5" fmla="*/ 33 h 64"/>
                  <a:gd name="T6" fmla="*/ 22 w 45"/>
                  <a:gd name="T7" fmla="*/ 64 h 64"/>
                  <a:gd name="T8" fmla="*/ 39 w 45"/>
                  <a:gd name="T9" fmla="*/ 56 h 64"/>
                  <a:gd name="T10" fmla="*/ 45 w 45"/>
                  <a:gd name="T11" fmla="*/ 32 h 64"/>
                  <a:gd name="T12" fmla="*/ 23 w 45"/>
                  <a:gd name="T13" fmla="*/ 0 h 64"/>
                  <a:gd name="T14" fmla="*/ 22 w 45"/>
                  <a:gd name="T15" fmla="*/ 53 h 64"/>
                  <a:gd name="T16" fmla="*/ 14 w 45"/>
                  <a:gd name="T17" fmla="*/ 33 h 64"/>
                  <a:gd name="T18" fmla="*/ 22 w 45"/>
                  <a:gd name="T19" fmla="*/ 11 h 64"/>
                  <a:gd name="T20" fmla="*/ 31 w 45"/>
                  <a:gd name="T21" fmla="*/ 32 h 64"/>
                  <a:gd name="T22" fmla="*/ 22 w 45"/>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3" y="0"/>
                    </a:moveTo>
                    <a:cubicBezTo>
                      <a:pt x="16" y="0"/>
                      <a:pt x="10" y="3"/>
                      <a:pt x="6" y="8"/>
                    </a:cubicBezTo>
                    <a:cubicBezTo>
                      <a:pt x="2" y="15"/>
                      <a:pt x="0" y="22"/>
                      <a:pt x="0" y="33"/>
                    </a:cubicBezTo>
                    <a:cubicBezTo>
                      <a:pt x="0" y="54"/>
                      <a:pt x="8" y="64"/>
                      <a:pt x="22" y="64"/>
                    </a:cubicBezTo>
                    <a:cubicBezTo>
                      <a:pt x="30" y="64"/>
                      <a:pt x="35" y="61"/>
                      <a:pt x="39" y="56"/>
                    </a:cubicBezTo>
                    <a:cubicBezTo>
                      <a:pt x="43" y="50"/>
                      <a:pt x="45" y="42"/>
                      <a:pt x="45" y="32"/>
                    </a:cubicBezTo>
                    <a:cubicBezTo>
                      <a:pt x="45" y="11"/>
                      <a:pt x="38" y="0"/>
                      <a:pt x="23" y="0"/>
                    </a:cubicBezTo>
                    <a:close/>
                    <a:moveTo>
                      <a:pt x="22" y="53"/>
                    </a:moveTo>
                    <a:cubicBezTo>
                      <a:pt x="17" y="53"/>
                      <a:pt x="14" y="47"/>
                      <a:pt x="14" y="33"/>
                    </a:cubicBezTo>
                    <a:cubicBezTo>
                      <a:pt x="14" y="18"/>
                      <a:pt x="17" y="11"/>
                      <a:pt x="22" y="11"/>
                    </a:cubicBezTo>
                    <a:cubicBezTo>
                      <a:pt x="28" y="11"/>
                      <a:pt x="31" y="17"/>
                      <a:pt x="31" y="32"/>
                    </a:cubicBezTo>
                    <a:cubicBezTo>
                      <a:pt x="31"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64" name="Freeform 90"/>
              <p:cNvSpPr>
                <a:spLocks/>
              </p:cNvSpPr>
              <p:nvPr/>
            </p:nvSpPr>
            <p:spPr bwMode="auto">
              <a:xfrm>
                <a:off x="-69754" y="5396366"/>
                <a:ext cx="52154" cy="121621"/>
              </a:xfrm>
              <a:custGeom>
                <a:avLst/>
                <a:gdLst>
                  <a:gd name="T0" fmla="*/ 27 w 27"/>
                  <a:gd name="T1" fmla="*/ 63 h 63"/>
                  <a:gd name="T2" fmla="*/ 27 w 27"/>
                  <a:gd name="T3" fmla="*/ 0 h 63"/>
                  <a:gd name="T4" fmla="*/ 19 w 27"/>
                  <a:gd name="T5" fmla="*/ 0 h 63"/>
                  <a:gd name="T6" fmla="*/ 10 w 27"/>
                  <a:gd name="T7" fmla="*/ 5 h 63"/>
                  <a:gd name="T8" fmla="*/ 0 w 27"/>
                  <a:gd name="T9" fmla="*/ 9 h 63"/>
                  <a:gd name="T10" fmla="*/ 0 w 27"/>
                  <a:gd name="T11" fmla="*/ 20 h 63"/>
                  <a:gd name="T12" fmla="*/ 4 w 27"/>
                  <a:gd name="T13" fmla="*/ 20 h 63"/>
                  <a:gd name="T14" fmla="*/ 8 w 27"/>
                  <a:gd name="T15" fmla="*/ 18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0" y="5"/>
                    </a:cubicBezTo>
                    <a:cubicBezTo>
                      <a:pt x="7" y="6"/>
                      <a:pt x="4" y="8"/>
                      <a:pt x="0" y="9"/>
                    </a:cubicBezTo>
                    <a:cubicBezTo>
                      <a:pt x="0" y="9"/>
                      <a:pt x="0" y="9"/>
                      <a:pt x="0" y="20"/>
                    </a:cubicBezTo>
                    <a:cubicBezTo>
                      <a:pt x="1" y="20"/>
                      <a:pt x="2" y="20"/>
                      <a:pt x="4" y="20"/>
                    </a:cubicBezTo>
                    <a:cubicBezTo>
                      <a:pt x="5" y="19"/>
                      <a:pt x="6" y="19"/>
                      <a:pt x="8" y="18"/>
                    </a:cubicBezTo>
                    <a:cubicBezTo>
                      <a:pt x="9" y="18"/>
                      <a:pt x="10" y="17"/>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65" name="Freeform 96"/>
              <p:cNvSpPr>
                <a:spLocks/>
              </p:cNvSpPr>
              <p:nvPr/>
            </p:nvSpPr>
            <p:spPr bwMode="auto">
              <a:xfrm>
                <a:off x="478679" y="5396366"/>
                <a:ext cx="49710" cy="121621"/>
              </a:xfrm>
              <a:custGeom>
                <a:avLst/>
                <a:gdLst>
                  <a:gd name="T0" fmla="*/ 26 w 26"/>
                  <a:gd name="T1" fmla="*/ 63 h 63"/>
                  <a:gd name="T2" fmla="*/ 26 w 26"/>
                  <a:gd name="T3" fmla="*/ 0 h 63"/>
                  <a:gd name="T4" fmla="*/ 18 w 26"/>
                  <a:gd name="T5" fmla="*/ 0 h 63"/>
                  <a:gd name="T6" fmla="*/ 10 w 26"/>
                  <a:gd name="T7" fmla="*/ 5 h 63"/>
                  <a:gd name="T8" fmla="*/ 0 w 26"/>
                  <a:gd name="T9" fmla="*/ 9 h 63"/>
                  <a:gd name="T10" fmla="*/ 0 w 26"/>
                  <a:gd name="T11" fmla="*/ 20 h 63"/>
                  <a:gd name="T12" fmla="*/ 3 w 26"/>
                  <a:gd name="T13" fmla="*/ 20 h 63"/>
                  <a:gd name="T14" fmla="*/ 7 w 26"/>
                  <a:gd name="T15" fmla="*/ 18 h 63"/>
                  <a:gd name="T16" fmla="*/ 10 w 26"/>
                  <a:gd name="T17" fmla="*/ 17 h 63"/>
                  <a:gd name="T18" fmla="*/ 12 w 26"/>
                  <a:gd name="T19" fmla="*/ 15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4"/>
                      <a:pt x="10" y="5"/>
                    </a:cubicBezTo>
                    <a:cubicBezTo>
                      <a:pt x="6" y="6"/>
                      <a:pt x="3" y="8"/>
                      <a:pt x="0" y="9"/>
                    </a:cubicBezTo>
                    <a:cubicBezTo>
                      <a:pt x="0" y="9"/>
                      <a:pt x="0" y="9"/>
                      <a:pt x="0" y="20"/>
                    </a:cubicBezTo>
                    <a:cubicBezTo>
                      <a:pt x="1" y="20"/>
                      <a:pt x="1" y="20"/>
                      <a:pt x="3" y="20"/>
                    </a:cubicBezTo>
                    <a:cubicBezTo>
                      <a:pt x="4" y="19"/>
                      <a:pt x="5" y="19"/>
                      <a:pt x="7" y="18"/>
                    </a:cubicBezTo>
                    <a:cubicBezTo>
                      <a:pt x="8" y="18"/>
                      <a:pt x="9" y="17"/>
                      <a:pt x="10" y="17"/>
                    </a:cubicBezTo>
                    <a:cubicBezTo>
                      <a:pt x="11" y="17"/>
                      <a:pt x="11" y="16"/>
                      <a:pt x="12" y="15"/>
                    </a:cubicBezTo>
                    <a:cubicBezTo>
                      <a:pt x="12" y="15"/>
                      <a:pt x="12" y="15"/>
                      <a:pt x="12" y="63"/>
                    </a:cubicBezTo>
                    <a:cubicBezTo>
                      <a:pt x="12" y="63"/>
                      <a:pt x="12" y="63"/>
                      <a:pt x="26" y="6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66" name="Freeform 97"/>
              <p:cNvSpPr>
                <a:spLocks/>
              </p:cNvSpPr>
              <p:nvPr/>
            </p:nvSpPr>
            <p:spPr bwMode="auto">
              <a:xfrm>
                <a:off x="557725" y="5396366"/>
                <a:ext cx="49710" cy="121621"/>
              </a:xfrm>
              <a:custGeom>
                <a:avLst/>
                <a:gdLst>
                  <a:gd name="T0" fmla="*/ 7 w 26"/>
                  <a:gd name="T1" fmla="*/ 18 h 63"/>
                  <a:gd name="T2" fmla="*/ 10 w 26"/>
                  <a:gd name="T3" fmla="*/ 17 h 63"/>
                  <a:gd name="T4" fmla="*/ 13 w 26"/>
                  <a:gd name="T5" fmla="*/ 15 h 63"/>
                  <a:gd name="T6" fmla="*/ 13 w 26"/>
                  <a:gd name="T7" fmla="*/ 63 h 63"/>
                  <a:gd name="T8" fmla="*/ 26 w 26"/>
                  <a:gd name="T9" fmla="*/ 63 h 63"/>
                  <a:gd name="T10" fmla="*/ 26 w 26"/>
                  <a:gd name="T11" fmla="*/ 0 h 63"/>
                  <a:gd name="T12" fmla="*/ 18 w 26"/>
                  <a:gd name="T13" fmla="*/ 0 h 63"/>
                  <a:gd name="T14" fmla="*/ 10 w 26"/>
                  <a:gd name="T15" fmla="*/ 5 h 63"/>
                  <a:gd name="T16" fmla="*/ 0 w 26"/>
                  <a:gd name="T17" fmla="*/ 9 h 63"/>
                  <a:gd name="T18" fmla="*/ 0 w 26"/>
                  <a:gd name="T19" fmla="*/ 20 h 63"/>
                  <a:gd name="T20" fmla="*/ 4 w 26"/>
                  <a:gd name="T21" fmla="*/ 20 h 63"/>
                  <a:gd name="T22" fmla="*/ 7 w 26"/>
                  <a:gd name="T23"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7" y="18"/>
                    </a:moveTo>
                    <a:cubicBezTo>
                      <a:pt x="8" y="18"/>
                      <a:pt x="9" y="17"/>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5"/>
                    </a:cubicBezTo>
                    <a:cubicBezTo>
                      <a:pt x="6" y="6"/>
                      <a:pt x="4" y="8"/>
                      <a:pt x="0" y="9"/>
                    </a:cubicBezTo>
                    <a:cubicBezTo>
                      <a:pt x="0" y="9"/>
                      <a:pt x="0" y="9"/>
                      <a:pt x="0" y="20"/>
                    </a:cubicBezTo>
                    <a:cubicBezTo>
                      <a:pt x="1" y="20"/>
                      <a:pt x="2" y="20"/>
                      <a:pt x="4" y="20"/>
                    </a:cubicBezTo>
                    <a:cubicBezTo>
                      <a:pt x="4" y="19"/>
                      <a:pt x="5" y="19"/>
                      <a:pt x="7"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67" name="Freeform 101"/>
              <p:cNvSpPr>
                <a:spLocks/>
              </p:cNvSpPr>
              <p:nvPr/>
            </p:nvSpPr>
            <p:spPr bwMode="auto">
              <a:xfrm>
                <a:off x="943177" y="5396366"/>
                <a:ext cx="52154" cy="121621"/>
              </a:xfrm>
              <a:custGeom>
                <a:avLst/>
                <a:gdLst>
                  <a:gd name="T0" fmla="*/ 0 w 27"/>
                  <a:gd name="T1" fmla="*/ 9 h 63"/>
                  <a:gd name="T2" fmla="*/ 0 w 27"/>
                  <a:gd name="T3" fmla="*/ 20 h 63"/>
                  <a:gd name="T4" fmla="*/ 4 w 27"/>
                  <a:gd name="T5" fmla="*/ 20 h 63"/>
                  <a:gd name="T6" fmla="*/ 7 w 27"/>
                  <a:gd name="T7" fmla="*/ 18 h 63"/>
                  <a:gd name="T8" fmla="*/ 10 w 27"/>
                  <a:gd name="T9" fmla="*/ 17 h 63"/>
                  <a:gd name="T10" fmla="*/ 13 w 27"/>
                  <a:gd name="T11" fmla="*/ 15 h 63"/>
                  <a:gd name="T12" fmla="*/ 13 w 27"/>
                  <a:gd name="T13" fmla="*/ 63 h 63"/>
                  <a:gd name="T14" fmla="*/ 27 w 27"/>
                  <a:gd name="T15" fmla="*/ 63 h 63"/>
                  <a:gd name="T16" fmla="*/ 27 w 27"/>
                  <a:gd name="T17" fmla="*/ 0 h 63"/>
                  <a:gd name="T18" fmla="*/ 19 w 27"/>
                  <a:gd name="T19" fmla="*/ 0 h 63"/>
                  <a:gd name="T20" fmla="*/ 10 w 27"/>
                  <a:gd name="T21" fmla="*/ 5 h 63"/>
                  <a:gd name="T22" fmla="*/ 0 w 27"/>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9"/>
                    </a:moveTo>
                    <a:cubicBezTo>
                      <a:pt x="0" y="9"/>
                      <a:pt x="0" y="9"/>
                      <a:pt x="0" y="20"/>
                    </a:cubicBezTo>
                    <a:cubicBezTo>
                      <a:pt x="1" y="20"/>
                      <a:pt x="2" y="20"/>
                      <a:pt x="4" y="20"/>
                    </a:cubicBezTo>
                    <a:cubicBezTo>
                      <a:pt x="5" y="19"/>
                      <a:pt x="6" y="19"/>
                      <a:pt x="7" y="18"/>
                    </a:cubicBezTo>
                    <a:cubicBezTo>
                      <a:pt x="8" y="18"/>
                      <a:pt x="9" y="17"/>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5"/>
                    </a:cubicBezTo>
                    <a:cubicBezTo>
                      <a:pt x="7" y="6"/>
                      <a:pt x="4" y="8"/>
                      <a:pt x="0" y="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68" name="Freeform 105"/>
              <p:cNvSpPr>
                <a:spLocks noEditPoints="1"/>
              </p:cNvSpPr>
              <p:nvPr/>
            </p:nvSpPr>
            <p:spPr bwMode="auto">
              <a:xfrm>
                <a:off x="1364485" y="5398815"/>
                <a:ext cx="86380" cy="123254"/>
              </a:xfrm>
              <a:custGeom>
                <a:avLst/>
                <a:gdLst>
                  <a:gd name="T0" fmla="*/ 23 w 45"/>
                  <a:gd name="T1" fmla="*/ 0 h 64"/>
                  <a:gd name="T2" fmla="*/ 6 w 45"/>
                  <a:gd name="T3" fmla="*/ 8 h 64"/>
                  <a:gd name="T4" fmla="*/ 0 w 45"/>
                  <a:gd name="T5" fmla="*/ 33 h 64"/>
                  <a:gd name="T6" fmla="*/ 23 w 45"/>
                  <a:gd name="T7" fmla="*/ 64 h 64"/>
                  <a:gd name="T8" fmla="*/ 39 w 45"/>
                  <a:gd name="T9" fmla="*/ 56 h 64"/>
                  <a:gd name="T10" fmla="*/ 45 w 45"/>
                  <a:gd name="T11" fmla="*/ 32 h 64"/>
                  <a:gd name="T12" fmla="*/ 23 w 45"/>
                  <a:gd name="T13" fmla="*/ 0 h 64"/>
                  <a:gd name="T14" fmla="*/ 23 w 45"/>
                  <a:gd name="T15" fmla="*/ 53 h 64"/>
                  <a:gd name="T16" fmla="*/ 14 w 45"/>
                  <a:gd name="T17" fmla="*/ 33 h 64"/>
                  <a:gd name="T18" fmla="*/ 23 w 45"/>
                  <a:gd name="T19" fmla="*/ 11 h 64"/>
                  <a:gd name="T20" fmla="*/ 31 w 45"/>
                  <a:gd name="T21" fmla="*/ 32 h 64"/>
                  <a:gd name="T22" fmla="*/ 23 w 45"/>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3" y="0"/>
                    </a:moveTo>
                    <a:cubicBezTo>
                      <a:pt x="16" y="0"/>
                      <a:pt x="10" y="3"/>
                      <a:pt x="6" y="8"/>
                    </a:cubicBezTo>
                    <a:cubicBezTo>
                      <a:pt x="2" y="15"/>
                      <a:pt x="0" y="22"/>
                      <a:pt x="0" y="33"/>
                    </a:cubicBezTo>
                    <a:cubicBezTo>
                      <a:pt x="0" y="54"/>
                      <a:pt x="8" y="64"/>
                      <a:pt x="23" y="64"/>
                    </a:cubicBezTo>
                    <a:cubicBezTo>
                      <a:pt x="30" y="64"/>
                      <a:pt x="35" y="61"/>
                      <a:pt x="39" y="56"/>
                    </a:cubicBezTo>
                    <a:cubicBezTo>
                      <a:pt x="43" y="50"/>
                      <a:pt x="45" y="42"/>
                      <a:pt x="45" y="32"/>
                    </a:cubicBezTo>
                    <a:cubicBezTo>
                      <a:pt x="45" y="11"/>
                      <a:pt x="38" y="0"/>
                      <a:pt x="23" y="0"/>
                    </a:cubicBezTo>
                    <a:close/>
                    <a:moveTo>
                      <a:pt x="23" y="53"/>
                    </a:moveTo>
                    <a:cubicBezTo>
                      <a:pt x="17" y="53"/>
                      <a:pt x="14" y="47"/>
                      <a:pt x="14" y="33"/>
                    </a:cubicBezTo>
                    <a:cubicBezTo>
                      <a:pt x="14" y="18"/>
                      <a:pt x="17" y="11"/>
                      <a:pt x="23" y="11"/>
                    </a:cubicBezTo>
                    <a:cubicBezTo>
                      <a:pt x="28" y="11"/>
                      <a:pt x="31" y="17"/>
                      <a:pt x="31" y="32"/>
                    </a:cubicBezTo>
                    <a:cubicBezTo>
                      <a:pt x="31" y="47"/>
                      <a:pt x="28" y="53"/>
                      <a:pt x="23"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69" name="Freeform 106"/>
              <p:cNvSpPr>
                <a:spLocks/>
              </p:cNvSpPr>
              <p:nvPr/>
            </p:nvSpPr>
            <p:spPr bwMode="auto">
              <a:xfrm>
                <a:off x="1477757" y="5396366"/>
                <a:ext cx="52154" cy="121621"/>
              </a:xfrm>
              <a:custGeom>
                <a:avLst/>
                <a:gdLst>
                  <a:gd name="T0" fmla="*/ 0 w 27"/>
                  <a:gd name="T1" fmla="*/ 20 h 63"/>
                  <a:gd name="T2" fmla="*/ 4 w 27"/>
                  <a:gd name="T3" fmla="*/ 20 h 63"/>
                  <a:gd name="T4" fmla="*/ 8 w 27"/>
                  <a:gd name="T5" fmla="*/ 18 h 63"/>
                  <a:gd name="T6" fmla="*/ 10 w 27"/>
                  <a:gd name="T7" fmla="*/ 17 h 63"/>
                  <a:gd name="T8" fmla="*/ 13 w 27"/>
                  <a:gd name="T9" fmla="*/ 15 h 63"/>
                  <a:gd name="T10" fmla="*/ 13 w 27"/>
                  <a:gd name="T11" fmla="*/ 63 h 63"/>
                  <a:gd name="T12" fmla="*/ 27 w 27"/>
                  <a:gd name="T13" fmla="*/ 63 h 63"/>
                  <a:gd name="T14" fmla="*/ 27 w 27"/>
                  <a:gd name="T15" fmla="*/ 0 h 63"/>
                  <a:gd name="T16" fmla="*/ 19 w 27"/>
                  <a:gd name="T17" fmla="*/ 0 h 63"/>
                  <a:gd name="T18" fmla="*/ 10 w 27"/>
                  <a:gd name="T19" fmla="*/ 5 h 63"/>
                  <a:gd name="T20" fmla="*/ 0 w 27"/>
                  <a:gd name="T21" fmla="*/ 9 h 63"/>
                  <a:gd name="T22" fmla="*/ 0 w 27"/>
                  <a:gd name="T23" fmla="*/ 2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20"/>
                    </a:moveTo>
                    <a:cubicBezTo>
                      <a:pt x="1" y="20"/>
                      <a:pt x="2" y="20"/>
                      <a:pt x="4" y="20"/>
                    </a:cubicBezTo>
                    <a:cubicBezTo>
                      <a:pt x="5" y="19"/>
                      <a:pt x="6" y="19"/>
                      <a:pt x="8" y="18"/>
                    </a:cubicBezTo>
                    <a:cubicBezTo>
                      <a:pt x="9" y="18"/>
                      <a:pt x="10" y="17"/>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5"/>
                    </a:cubicBezTo>
                    <a:cubicBezTo>
                      <a:pt x="7" y="6"/>
                      <a:pt x="4" y="8"/>
                      <a:pt x="0" y="9"/>
                    </a:cubicBezTo>
                    <a:cubicBezTo>
                      <a:pt x="0" y="9"/>
                      <a:pt x="0" y="9"/>
                      <a:pt x="0" y="2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70" name="Freeform 107"/>
              <p:cNvSpPr>
                <a:spLocks noEditPoints="1"/>
              </p:cNvSpPr>
              <p:nvPr/>
            </p:nvSpPr>
            <p:spPr bwMode="auto">
              <a:xfrm>
                <a:off x="1559248" y="5398815"/>
                <a:ext cx="84750" cy="123254"/>
              </a:xfrm>
              <a:custGeom>
                <a:avLst/>
                <a:gdLst>
                  <a:gd name="T0" fmla="*/ 23 w 44"/>
                  <a:gd name="T1" fmla="*/ 0 h 64"/>
                  <a:gd name="T2" fmla="*/ 5 w 44"/>
                  <a:gd name="T3" fmla="*/ 8 h 64"/>
                  <a:gd name="T4" fmla="*/ 0 w 44"/>
                  <a:gd name="T5" fmla="*/ 33 h 64"/>
                  <a:gd name="T6" fmla="*/ 22 w 44"/>
                  <a:gd name="T7" fmla="*/ 64 h 64"/>
                  <a:gd name="T8" fmla="*/ 38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5" y="0"/>
                      <a:pt x="9" y="3"/>
                      <a:pt x="5" y="8"/>
                    </a:cubicBezTo>
                    <a:cubicBezTo>
                      <a:pt x="2" y="15"/>
                      <a:pt x="0" y="22"/>
                      <a:pt x="0" y="33"/>
                    </a:cubicBezTo>
                    <a:cubicBezTo>
                      <a:pt x="0" y="54"/>
                      <a:pt x="7" y="64"/>
                      <a:pt x="22" y="64"/>
                    </a:cubicBezTo>
                    <a:cubicBezTo>
                      <a:pt x="29" y="64"/>
                      <a:pt x="35" y="61"/>
                      <a:pt x="38" y="56"/>
                    </a:cubicBezTo>
                    <a:cubicBezTo>
                      <a:pt x="42" y="50"/>
                      <a:pt x="44" y="42"/>
                      <a:pt x="44" y="32"/>
                    </a:cubicBezTo>
                    <a:cubicBezTo>
                      <a:pt x="44" y="11"/>
                      <a:pt x="37" y="0"/>
                      <a:pt x="23" y="0"/>
                    </a:cubicBezTo>
                    <a:close/>
                    <a:moveTo>
                      <a:pt x="22" y="53"/>
                    </a:moveTo>
                    <a:cubicBezTo>
                      <a:pt x="16" y="53"/>
                      <a:pt x="14" y="47"/>
                      <a:pt x="14" y="33"/>
                    </a:cubicBezTo>
                    <a:cubicBezTo>
                      <a:pt x="14" y="18"/>
                      <a:pt x="16" y="11"/>
                      <a:pt x="22" y="11"/>
                    </a:cubicBezTo>
                    <a:cubicBezTo>
                      <a:pt x="27" y="11"/>
                      <a:pt x="30" y="17"/>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71" name="Freeform 108"/>
              <p:cNvSpPr>
                <a:spLocks noEditPoints="1"/>
              </p:cNvSpPr>
              <p:nvPr/>
            </p:nvSpPr>
            <p:spPr bwMode="auto">
              <a:xfrm>
                <a:off x="1672520" y="5398815"/>
                <a:ext cx="85566" cy="123254"/>
              </a:xfrm>
              <a:custGeom>
                <a:avLst/>
                <a:gdLst>
                  <a:gd name="T0" fmla="*/ 5 w 44"/>
                  <a:gd name="T1" fmla="*/ 8 h 64"/>
                  <a:gd name="T2" fmla="*/ 0 w 44"/>
                  <a:gd name="T3" fmla="*/ 33 h 64"/>
                  <a:gd name="T4" fmla="*/ 22 w 44"/>
                  <a:gd name="T5" fmla="*/ 64 h 64"/>
                  <a:gd name="T6" fmla="*/ 38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5"/>
                      <a:pt x="0" y="22"/>
                      <a:pt x="0" y="33"/>
                    </a:cubicBezTo>
                    <a:cubicBezTo>
                      <a:pt x="0" y="54"/>
                      <a:pt x="7" y="64"/>
                      <a:pt x="22" y="64"/>
                    </a:cubicBezTo>
                    <a:cubicBezTo>
                      <a:pt x="29" y="64"/>
                      <a:pt x="35" y="61"/>
                      <a:pt x="38" y="56"/>
                    </a:cubicBezTo>
                    <a:cubicBezTo>
                      <a:pt x="42" y="50"/>
                      <a:pt x="44" y="42"/>
                      <a:pt x="44" y="32"/>
                    </a:cubicBezTo>
                    <a:cubicBezTo>
                      <a:pt x="44" y="11"/>
                      <a:pt x="38" y="0"/>
                      <a:pt x="23" y="0"/>
                    </a:cubicBezTo>
                    <a:cubicBezTo>
                      <a:pt x="15" y="0"/>
                      <a:pt x="9" y="3"/>
                      <a:pt x="5" y="8"/>
                    </a:cubicBezTo>
                    <a:close/>
                    <a:moveTo>
                      <a:pt x="22" y="11"/>
                    </a:moveTo>
                    <a:cubicBezTo>
                      <a:pt x="27" y="11"/>
                      <a:pt x="30" y="17"/>
                      <a:pt x="30" y="32"/>
                    </a:cubicBezTo>
                    <a:cubicBezTo>
                      <a:pt x="30" y="47"/>
                      <a:pt x="27" y="53"/>
                      <a:pt x="22" y="53"/>
                    </a:cubicBezTo>
                    <a:cubicBezTo>
                      <a:pt x="16" y="53"/>
                      <a:pt x="14" y="47"/>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72" name="Freeform 109"/>
              <p:cNvSpPr>
                <a:spLocks noEditPoints="1"/>
              </p:cNvSpPr>
              <p:nvPr/>
            </p:nvSpPr>
            <p:spPr bwMode="auto">
              <a:xfrm>
                <a:off x="1786608" y="5398815"/>
                <a:ext cx="84750" cy="123254"/>
              </a:xfrm>
              <a:custGeom>
                <a:avLst/>
                <a:gdLst>
                  <a:gd name="T0" fmla="*/ 23 w 44"/>
                  <a:gd name="T1" fmla="*/ 0 h 64"/>
                  <a:gd name="T2" fmla="*/ 5 w 44"/>
                  <a:gd name="T3" fmla="*/ 8 h 64"/>
                  <a:gd name="T4" fmla="*/ 0 w 44"/>
                  <a:gd name="T5" fmla="*/ 33 h 64"/>
                  <a:gd name="T6" fmla="*/ 22 w 44"/>
                  <a:gd name="T7" fmla="*/ 64 h 64"/>
                  <a:gd name="T8" fmla="*/ 38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5" y="0"/>
                      <a:pt x="9" y="3"/>
                      <a:pt x="5" y="8"/>
                    </a:cubicBezTo>
                    <a:cubicBezTo>
                      <a:pt x="2" y="15"/>
                      <a:pt x="0" y="22"/>
                      <a:pt x="0" y="33"/>
                    </a:cubicBezTo>
                    <a:cubicBezTo>
                      <a:pt x="0" y="54"/>
                      <a:pt x="7" y="64"/>
                      <a:pt x="22" y="64"/>
                    </a:cubicBezTo>
                    <a:cubicBezTo>
                      <a:pt x="29" y="64"/>
                      <a:pt x="35" y="61"/>
                      <a:pt x="38" y="56"/>
                    </a:cubicBezTo>
                    <a:cubicBezTo>
                      <a:pt x="42" y="50"/>
                      <a:pt x="44" y="42"/>
                      <a:pt x="44" y="32"/>
                    </a:cubicBezTo>
                    <a:cubicBezTo>
                      <a:pt x="44" y="11"/>
                      <a:pt x="38" y="0"/>
                      <a:pt x="23" y="0"/>
                    </a:cubicBezTo>
                    <a:close/>
                    <a:moveTo>
                      <a:pt x="22" y="53"/>
                    </a:moveTo>
                    <a:cubicBezTo>
                      <a:pt x="16" y="53"/>
                      <a:pt x="14" y="47"/>
                      <a:pt x="14" y="33"/>
                    </a:cubicBezTo>
                    <a:cubicBezTo>
                      <a:pt x="14" y="18"/>
                      <a:pt x="16" y="11"/>
                      <a:pt x="22" y="11"/>
                    </a:cubicBezTo>
                    <a:cubicBezTo>
                      <a:pt x="27" y="11"/>
                      <a:pt x="30" y="17"/>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73" name="Freeform 110"/>
              <p:cNvSpPr>
                <a:spLocks/>
              </p:cNvSpPr>
              <p:nvPr/>
            </p:nvSpPr>
            <p:spPr bwMode="auto">
              <a:xfrm>
                <a:off x="1898250" y="5396366"/>
                <a:ext cx="52154" cy="121621"/>
              </a:xfrm>
              <a:custGeom>
                <a:avLst/>
                <a:gdLst>
                  <a:gd name="T0" fmla="*/ 11 w 27"/>
                  <a:gd name="T1" fmla="*/ 5 h 63"/>
                  <a:gd name="T2" fmla="*/ 0 w 27"/>
                  <a:gd name="T3" fmla="*/ 9 h 63"/>
                  <a:gd name="T4" fmla="*/ 0 w 27"/>
                  <a:gd name="T5" fmla="*/ 20 h 63"/>
                  <a:gd name="T6" fmla="*/ 4 w 27"/>
                  <a:gd name="T7" fmla="*/ 20 h 63"/>
                  <a:gd name="T8" fmla="*/ 8 w 27"/>
                  <a:gd name="T9" fmla="*/ 18 h 63"/>
                  <a:gd name="T10" fmla="*/ 11 w 27"/>
                  <a:gd name="T11" fmla="*/ 17 h 63"/>
                  <a:gd name="T12" fmla="*/ 13 w 27"/>
                  <a:gd name="T13" fmla="*/ 15 h 63"/>
                  <a:gd name="T14" fmla="*/ 13 w 27"/>
                  <a:gd name="T15" fmla="*/ 63 h 63"/>
                  <a:gd name="T16" fmla="*/ 27 w 27"/>
                  <a:gd name="T17" fmla="*/ 63 h 63"/>
                  <a:gd name="T18" fmla="*/ 27 w 27"/>
                  <a:gd name="T19" fmla="*/ 0 h 63"/>
                  <a:gd name="T20" fmla="*/ 19 w 27"/>
                  <a:gd name="T21" fmla="*/ 0 h 63"/>
                  <a:gd name="T22" fmla="*/ 11 w 27"/>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1" y="5"/>
                    </a:moveTo>
                    <a:cubicBezTo>
                      <a:pt x="7" y="6"/>
                      <a:pt x="4" y="8"/>
                      <a:pt x="0" y="9"/>
                    </a:cubicBezTo>
                    <a:cubicBezTo>
                      <a:pt x="0" y="9"/>
                      <a:pt x="0" y="9"/>
                      <a:pt x="0" y="20"/>
                    </a:cubicBezTo>
                    <a:cubicBezTo>
                      <a:pt x="1" y="20"/>
                      <a:pt x="2" y="20"/>
                      <a:pt x="4" y="20"/>
                    </a:cubicBezTo>
                    <a:cubicBezTo>
                      <a:pt x="5" y="19"/>
                      <a:pt x="6" y="19"/>
                      <a:pt x="8" y="18"/>
                    </a:cubicBezTo>
                    <a:cubicBezTo>
                      <a:pt x="9" y="18"/>
                      <a:pt x="10" y="17"/>
                      <a:pt x="11" y="17"/>
                    </a:cubicBezTo>
                    <a:cubicBezTo>
                      <a:pt x="12"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1" y="5"/>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74" name="Freeform 111"/>
              <p:cNvSpPr>
                <a:spLocks noEditPoints="1"/>
              </p:cNvSpPr>
              <p:nvPr/>
            </p:nvSpPr>
            <p:spPr bwMode="auto">
              <a:xfrm>
                <a:off x="1979741" y="5398815"/>
                <a:ext cx="84750" cy="123254"/>
              </a:xfrm>
              <a:custGeom>
                <a:avLst/>
                <a:gdLst>
                  <a:gd name="T0" fmla="*/ 5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5 w 44"/>
                  <a:gd name="T13" fmla="*/ 8 h 64"/>
                  <a:gd name="T14" fmla="*/ 30 w 44"/>
                  <a:gd name="T15" fmla="*/ 32 h 64"/>
                  <a:gd name="T16" fmla="*/ 22 w 44"/>
                  <a:gd name="T17" fmla="*/ 53 h 64"/>
                  <a:gd name="T18" fmla="*/ 14 w 44"/>
                  <a:gd name="T19" fmla="*/ 33 h 64"/>
                  <a:gd name="T20" fmla="*/ 22 w 44"/>
                  <a:gd name="T21" fmla="*/ 11 h 64"/>
                  <a:gd name="T22" fmla="*/ 30 w 44"/>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5"/>
                      <a:pt x="0" y="22"/>
                      <a:pt x="0" y="33"/>
                    </a:cubicBezTo>
                    <a:cubicBezTo>
                      <a:pt x="0" y="54"/>
                      <a:pt x="7" y="64"/>
                      <a:pt x="22" y="64"/>
                    </a:cubicBezTo>
                    <a:cubicBezTo>
                      <a:pt x="29" y="64"/>
                      <a:pt x="35" y="61"/>
                      <a:pt x="39" y="56"/>
                    </a:cubicBezTo>
                    <a:cubicBezTo>
                      <a:pt x="42" y="50"/>
                      <a:pt x="44" y="42"/>
                      <a:pt x="44" y="32"/>
                    </a:cubicBezTo>
                    <a:cubicBezTo>
                      <a:pt x="44" y="11"/>
                      <a:pt x="38" y="0"/>
                      <a:pt x="23" y="0"/>
                    </a:cubicBezTo>
                    <a:cubicBezTo>
                      <a:pt x="15" y="0"/>
                      <a:pt x="9" y="3"/>
                      <a:pt x="5" y="8"/>
                    </a:cubicBezTo>
                    <a:close/>
                    <a:moveTo>
                      <a:pt x="30" y="32"/>
                    </a:moveTo>
                    <a:cubicBezTo>
                      <a:pt x="30" y="47"/>
                      <a:pt x="28" y="53"/>
                      <a:pt x="22" y="53"/>
                    </a:cubicBezTo>
                    <a:cubicBezTo>
                      <a:pt x="16" y="53"/>
                      <a:pt x="14" y="47"/>
                      <a:pt x="14" y="33"/>
                    </a:cubicBezTo>
                    <a:cubicBezTo>
                      <a:pt x="14" y="18"/>
                      <a:pt x="16" y="11"/>
                      <a:pt x="22" y="11"/>
                    </a:cubicBezTo>
                    <a:cubicBezTo>
                      <a:pt x="28" y="11"/>
                      <a:pt x="30" y="17"/>
                      <a:pt x="30" y="3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75" name="Freeform 112"/>
              <p:cNvSpPr>
                <a:spLocks/>
              </p:cNvSpPr>
              <p:nvPr/>
            </p:nvSpPr>
            <p:spPr bwMode="auto">
              <a:xfrm>
                <a:off x="2093828" y="5396366"/>
                <a:ext cx="51340" cy="121621"/>
              </a:xfrm>
              <a:custGeom>
                <a:avLst/>
                <a:gdLst>
                  <a:gd name="T0" fmla="*/ 27 w 27"/>
                  <a:gd name="T1" fmla="*/ 63 h 63"/>
                  <a:gd name="T2" fmla="*/ 27 w 27"/>
                  <a:gd name="T3" fmla="*/ 0 h 63"/>
                  <a:gd name="T4" fmla="*/ 18 w 27"/>
                  <a:gd name="T5" fmla="*/ 0 h 63"/>
                  <a:gd name="T6" fmla="*/ 10 w 27"/>
                  <a:gd name="T7" fmla="*/ 5 h 63"/>
                  <a:gd name="T8" fmla="*/ 0 w 27"/>
                  <a:gd name="T9" fmla="*/ 9 h 63"/>
                  <a:gd name="T10" fmla="*/ 0 w 27"/>
                  <a:gd name="T11" fmla="*/ 20 h 63"/>
                  <a:gd name="T12" fmla="*/ 3 w 27"/>
                  <a:gd name="T13" fmla="*/ 20 h 63"/>
                  <a:gd name="T14" fmla="*/ 7 w 27"/>
                  <a:gd name="T15" fmla="*/ 18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5" y="2"/>
                      <a:pt x="13" y="4"/>
                      <a:pt x="10" y="5"/>
                    </a:cubicBezTo>
                    <a:cubicBezTo>
                      <a:pt x="6" y="6"/>
                      <a:pt x="3" y="8"/>
                      <a:pt x="0" y="9"/>
                    </a:cubicBezTo>
                    <a:cubicBezTo>
                      <a:pt x="0" y="9"/>
                      <a:pt x="0" y="9"/>
                      <a:pt x="0" y="20"/>
                    </a:cubicBezTo>
                    <a:cubicBezTo>
                      <a:pt x="1" y="20"/>
                      <a:pt x="2" y="20"/>
                      <a:pt x="3" y="20"/>
                    </a:cubicBezTo>
                    <a:cubicBezTo>
                      <a:pt x="4" y="19"/>
                      <a:pt x="5" y="19"/>
                      <a:pt x="7" y="18"/>
                    </a:cubicBezTo>
                    <a:cubicBezTo>
                      <a:pt x="8" y="18"/>
                      <a:pt x="9" y="17"/>
                      <a:pt x="10" y="17"/>
                    </a:cubicBezTo>
                    <a:cubicBezTo>
                      <a:pt x="11" y="17"/>
                      <a:pt x="12" y="16"/>
                      <a:pt x="13" y="15"/>
                    </a:cubicBezTo>
                    <a:cubicBezTo>
                      <a:pt x="13" y="15"/>
                      <a:pt x="13" y="15"/>
                      <a:pt x="13" y="63"/>
                    </a:cubicBezTo>
                    <a:cubicBezTo>
                      <a:pt x="13" y="63"/>
                      <a:pt x="13" y="63"/>
                      <a:pt x="27" y="6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76" name="Freeform 113"/>
              <p:cNvSpPr>
                <a:spLocks noEditPoints="1"/>
              </p:cNvSpPr>
              <p:nvPr/>
            </p:nvSpPr>
            <p:spPr bwMode="auto">
              <a:xfrm>
                <a:off x="2172874" y="5398815"/>
                <a:ext cx="73342" cy="123254"/>
              </a:xfrm>
              <a:custGeom>
                <a:avLst/>
                <a:gdLst>
                  <a:gd name="T0" fmla="*/ 6 w 38"/>
                  <a:gd name="T1" fmla="*/ 8 h 64"/>
                  <a:gd name="T2" fmla="*/ 0 w 38"/>
                  <a:gd name="T3" fmla="*/ 33 h 64"/>
                  <a:gd name="T4" fmla="*/ 22 w 38"/>
                  <a:gd name="T5" fmla="*/ 64 h 64"/>
                  <a:gd name="T6" fmla="*/ 38 w 38"/>
                  <a:gd name="T7" fmla="*/ 57 h 64"/>
                  <a:gd name="T8" fmla="*/ 35 w 38"/>
                  <a:gd name="T9" fmla="*/ 4 h 64"/>
                  <a:gd name="T10" fmla="*/ 23 w 38"/>
                  <a:gd name="T11" fmla="*/ 0 h 64"/>
                  <a:gd name="T12" fmla="*/ 6 w 38"/>
                  <a:gd name="T13" fmla="*/ 8 h 64"/>
                  <a:gd name="T14" fmla="*/ 30 w 38"/>
                  <a:gd name="T15" fmla="*/ 32 h 64"/>
                  <a:gd name="T16" fmla="*/ 22 w 38"/>
                  <a:gd name="T17" fmla="*/ 53 h 64"/>
                  <a:gd name="T18" fmla="*/ 14 w 38"/>
                  <a:gd name="T19" fmla="*/ 33 h 64"/>
                  <a:gd name="T20" fmla="*/ 22 w 38"/>
                  <a:gd name="T21" fmla="*/ 11 h 64"/>
                  <a:gd name="T22" fmla="*/ 30 w 38"/>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4">
                    <a:moveTo>
                      <a:pt x="6" y="8"/>
                    </a:moveTo>
                    <a:cubicBezTo>
                      <a:pt x="2" y="15"/>
                      <a:pt x="0" y="22"/>
                      <a:pt x="0" y="33"/>
                    </a:cubicBezTo>
                    <a:cubicBezTo>
                      <a:pt x="0" y="54"/>
                      <a:pt x="7" y="64"/>
                      <a:pt x="22" y="64"/>
                    </a:cubicBezTo>
                    <a:cubicBezTo>
                      <a:pt x="29" y="64"/>
                      <a:pt x="34" y="62"/>
                      <a:pt x="38" y="57"/>
                    </a:cubicBezTo>
                    <a:cubicBezTo>
                      <a:pt x="38" y="39"/>
                      <a:pt x="37" y="21"/>
                      <a:pt x="35" y="4"/>
                    </a:cubicBezTo>
                    <a:cubicBezTo>
                      <a:pt x="32" y="1"/>
                      <a:pt x="28" y="0"/>
                      <a:pt x="23" y="0"/>
                    </a:cubicBezTo>
                    <a:cubicBezTo>
                      <a:pt x="16" y="0"/>
                      <a:pt x="9" y="3"/>
                      <a:pt x="6" y="8"/>
                    </a:cubicBezTo>
                    <a:close/>
                    <a:moveTo>
                      <a:pt x="30" y="32"/>
                    </a:moveTo>
                    <a:cubicBezTo>
                      <a:pt x="30" y="47"/>
                      <a:pt x="28" y="53"/>
                      <a:pt x="22" y="53"/>
                    </a:cubicBezTo>
                    <a:cubicBezTo>
                      <a:pt x="17" y="53"/>
                      <a:pt x="14" y="47"/>
                      <a:pt x="14" y="33"/>
                    </a:cubicBezTo>
                    <a:cubicBezTo>
                      <a:pt x="14" y="18"/>
                      <a:pt x="17" y="11"/>
                      <a:pt x="22" y="11"/>
                    </a:cubicBezTo>
                    <a:cubicBezTo>
                      <a:pt x="28" y="11"/>
                      <a:pt x="30" y="17"/>
                      <a:pt x="30" y="3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77" name="Freeform 76"/>
              <p:cNvSpPr>
                <a:spLocks noEditPoints="1"/>
              </p:cNvSpPr>
              <p:nvPr/>
            </p:nvSpPr>
            <p:spPr bwMode="auto">
              <a:xfrm>
                <a:off x="-75458" y="5543291"/>
                <a:ext cx="84750" cy="125702"/>
              </a:xfrm>
              <a:custGeom>
                <a:avLst/>
                <a:gdLst>
                  <a:gd name="T0" fmla="*/ 23 w 44"/>
                  <a:gd name="T1" fmla="*/ 0 h 65"/>
                  <a:gd name="T2" fmla="*/ 5 w 44"/>
                  <a:gd name="T3" fmla="*/ 8 h 65"/>
                  <a:gd name="T4" fmla="*/ 0 w 44"/>
                  <a:gd name="T5" fmla="*/ 33 h 65"/>
                  <a:gd name="T6" fmla="*/ 22 w 44"/>
                  <a:gd name="T7" fmla="*/ 65 h 65"/>
                  <a:gd name="T8" fmla="*/ 38 w 44"/>
                  <a:gd name="T9" fmla="*/ 56 h 65"/>
                  <a:gd name="T10" fmla="*/ 44 w 44"/>
                  <a:gd name="T11" fmla="*/ 32 h 65"/>
                  <a:gd name="T12" fmla="*/ 23 w 44"/>
                  <a:gd name="T13" fmla="*/ 0 h 65"/>
                  <a:gd name="T14" fmla="*/ 22 w 44"/>
                  <a:gd name="T15" fmla="*/ 54 h 65"/>
                  <a:gd name="T16" fmla="*/ 13 w 44"/>
                  <a:gd name="T17" fmla="*/ 33 h 65"/>
                  <a:gd name="T18" fmla="*/ 22 w 44"/>
                  <a:gd name="T19" fmla="*/ 11 h 65"/>
                  <a:gd name="T20" fmla="*/ 30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3" y="0"/>
                    </a:moveTo>
                    <a:cubicBezTo>
                      <a:pt x="15" y="0"/>
                      <a:pt x="9" y="3"/>
                      <a:pt x="5" y="8"/>
                    </a:cubicBezTo>
                    <a:cubicBezTo>
                      <a:pt x="1" y="15"/>
                      <a:pt x="0" y="22"/>
                      <a:pt x="0" y="33"/>
                    </a:cubicBezTo>
                    <a:cubicBezTo>
                      <a:pt x="0" y="54"/>
                      <a:pt x="7" y="65"/>
                      <a:pt x="22" y="65"/>
                    </a:cubicBezTo>
                    <a:cubicBezTo>
                      <a:pt x="29" y="65"/>
                      <a:pt x="35" y="62"/>
                      <a:pt x="38" y="56"/>
                    </a:cubicBezTo>
                    <a:cubicBezTo>
                      <a:pt x="42" y="51"/>
                      <a:pt x="44" y="42"/>
                      <a:pt x="44" y="32"/>
                    </a:cubicBezTo>
                    <a:cubicBezTo>
                      <a:pt x="44" y="11"/>
                      <a:pt x="37" y="0"/>
                      <a:pt x="23" y="0"/>
                    </a:cubicBezTo>
                    <a:close/>
                    <a:moveTo>
                      <a:pt x="22" y="54"/>
                    </a:moveTo>
                    <a:cubicBezTo>
                      <a:pt x="16" y="54"/>
                      <a:pt x="13" y="47"/>
                      <a:pt x="13" y="33"/>
                    </a:cubicBezTo>
                    <a:cubicBezTo>
                      <a:pt x="13" y="19"/>
                      <a:pt x="16" y="11"/>
                      <a:pt x="22" y="11"/>
                    </a:cubicBezTo>
                    <a:cubicBezTo>
                      <a:pt x="27" y="11"/>
                      <a:pt x="30" y="18"/>
                      <a:pt x="30" y="32"/>
                    </a:cubicBezTo>
                    <a:cubicBezTo>
                      <a:pt x="30" y="47"/>
                      <a:pt x="27"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78" name="Freeform 123"/>
              <p:cNvSpPr>
                <a:spLocks noEditPoints="1"/>
              </p:cNvSpPr>
              <p:nvPr/>
            </p:nvSpPr>
            <p:spPr bwMode="auto">
              <a:xfrm>
                <a:off x="459122" y="5543291"/>
                <a:ext cx="84750" cy="125702"/>
              </a:xfrm>
              <a:custGeom>
                <a:avLst/>
                <a:gdLst>
                  <a:gd name="T0" fmla="*/ 22 w 44"/>
                  <a:gd name="T1" fmla="*/ 65 h 65"/>
                  <a:gd name="T2" fmla="*/ 39 w 44"/>
                  <a:gd name="T3" fmla="*/ 56 h 65"/>
                  <a:gd name="T4" fmla="*/ 44 w 44"/>
                  <a:gd name="T5" fmla="*/ 32 h 65"/>
                  <a:gd name="T6" fmla="*/ 23 w 44"/>
                  <a:gd name="T7" fmla="*/ 0 h 65"/>
                  <a:gd name="T8" fmla="*/ 6 w 44"/>
                  <a:gd name="T9" fmla="*/ 8 h 65"/>
                  <a:gd name="T10" fmla="*/ 0 w 44"/>
                  <a:gd name="T11" fmla="*/ 33 h 65"/>
                  <a:gd name="T12" fmla="*/ 22 w 44"/>
                  <a:gd name="T13" fmla="*/ 65 h 65"/>
                  <a:gd name="T14" fmla="*/ 22 w 44"/>
                  <a:gd name="T15" fmla="*/ 11 h 65"/>
                  <a:gd name="T16" fmla="*/ 30 w 44"/>
                  <a:gd name="T17" fmla="*/ 32 h 65"/>
                  <a:gd name="T18" fmla="*/ 22 w 44"/>
                  <a:gd name="T19" fmla="*/ 54 h 65"/>
                  <a:gd name="T20" fmla="*/ 14 w 44"/>
                  <a:gd name="T21" fmla="*/ 33 h 65"/>
                  <a:gd name="T22" fmla="*/ 22 w 44"/>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29" y="65"/>
                      <a:pt x="35" y="62"/>
                      <a:pt x="39" y="56"/>
                    </a:cubicBezTo>
                    <a:cubicBezTo>
                      <a:pt x="42" y="51"/>
                      <a:pt x="44" y="42"/>
                      <a:pt x="44" y="32"/>
                    </a:cubicBezTo>
                    <a:cubicBezTo>
                      <a:pt x="44" y="11"/>
                      <a:pt x="38" y="0"/>
                      <a:pt x="23" y="0"/>
                    </a:cubicBezTo>
                    <a:cubicBezTo>
                      <a:pt x="16" y="0"/>
                      <a:pt x="9" y="3"/>
                      <a:pt x="6" y="8"/>
                    </a:cubicBezTo>
                    <a:cubicBezTo>
                      <a:pt x="2" y="15"/>
                      <a:pt x="0" y="22"/>
                      <a:pt x="0" y="33"/>
                    </a:cubicBezTo>
                    <a:cubicBezTo>
                      <a:pt x="0" y="54"/>
                      <a:pt x="7" y="65"/>
                      <a:pt x="22" y="65"/>
                    </a:cubicBezTo>
                    <a:close/>
                    <a:moveTo>
                      <a:pt x="22" y="11"/>
                    </a:moveTo>
                    <a:cubicBezTo>
                      <a:pt x="28" y="11"/>
                      <a:pt x="30" y="18"/>
                      <a:pt x="30" y="32"/>
                    </a:cubicBezTo>
                    <a:cubicBezTo>
                      <a:pt x="30" y="47"/>
                      <a:pt x="28" y="54"/>
                      <a:pt x="22" y="54"/>
                    </a:cubicBezTo>
                    <a:cubicBezTo>
                      <a:pt x="17" y="54"/>
                      <a:pt x="14" y="47"/>
                      <a:pt x="14" y="33"/>
                    </a:cubicBezTo>
                    <a:cubicBezTo>
                      <a:pt x="14" y="19"/>
                      <a:pt x="17" y="11"/>
                      <a:pt x="22" y="1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79" name="Freeform 124"/>
              <p:cNvSpPr>
                <a:spLocks/>
              </p:cNvSpPr>
              <p:nvPr/>
            </p:nvSpPr>
            <p:spPr bwMode="auto">
              <a:xfrm>
                <a:off x="573209" y="5543291"/>
                <a:ext cx="49710" cy="121621"/>
              </a:xfrm>
              <a:custGeom>
                <a:avLst/>
                <a:gdLst>
                  <a:gd name="T0" fmla="*/ 10 w 26"/>
                  <a:gd name="T1" fmla="*/ 6 h 63"/>
                  <a:gd name="T2" fmla="*/ 0 w 26"/>
                  <a:gd name="T3" fmla="*/ 9 h 63"/>
                  <a:gd name="T4" fmla="*/ 0 w 26"/>
                  <a:gd name="T5" fmla="*/ 21 h 63"/>
                  <a:gd name="T6" fmla="*/ 4 w 26"/>
                  <a:gd name="T7" fmla="*/ 21 h 63"/>
                  <a:gd name="T8" fmla="*/ 7 w 26"/>
                  <a:gd name="T9" fmla="*/ 19 h 63"/>
                  <a:gd name="T10" fmla="*/ 10 w 26"/>
                  <a:gd name="T11" fmla="*/ 17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6"/>
                    </a:moveTo>
                    <a:cubicBezTo>
                      <a:pt x="6" y="7"/>
                      <a:pt x="4" y="9"/>
                      <a:pt x="0" y="9"/>
                    </a:cubicBezTo>
                    <a:cubicBezTo>
                      <a:pt x="0" y="9"/>
                      <a:pt x="0" y="9"/>
                      <a:pt x="0" y="21"/>
                    </a:cubicBezTo>
                    <a:cubicBezTo>
                      <a:pt x="1" y="21"/>
                      <a:pt x="2" y="21"/>
                      <a:pt x="4" y="21"/>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80" name="Freeform 125"/>
              <p:cNvSpPr>
                <a:spLocks noEditPoints="1"/>
              </p:cNvSpPr>
              <p:nvPr/>
            </p:nvSpPr>
            <p:spPr bwMode="auto">
              <a:xfrm>
                <a:off x="652255" y="5543291"/>
                <a:ext cx="84750" cy="125702"/>
              </a:xfrm>
              <a:custGeom>
                <a:avLst/>
                <a:gdLst>
                  <a:gd name="T0" fmla="*/ 23 w 44"/>
                  <a:gd name="T1" fmla="*/ 0 h 65"/>
                  <a:gd name="T2" fmla="*/ 6 w 44"/>
                  <a:gd name="T3" fmla="*/ 8 h 65"/>
                  <a:gd name="T4" fmla="*/ 0 w 44"/>
                  <a:gd name="T5" fmla="*/ 33 h 65"/>
                  <a:gd name="T6" fmla="*/ 22 w 44"/>
                  <a:gd name="T7" fmla="*/ 65 h 65"/>
                  <a:gd name="T8" fmla="*/ 39 w 44"/>
                  <a:gd name="T9" fmla="*/ 56 h 65"/>
                  <a:gd name="T10" fmla="*/ 44 w 44"/>
                  <a:gd name="T11" fmla="*/ 32 h 65"/>
                  <a:gd name="T12" fmla="*/ 23 w 44"/>
                  <a:gd name="T13" fmla="*/ 0 h 65"/>
                  <a:gd name="T14" fmla="*/ 22 w 44"/>
                  <a:gd name="T15" fmla="*/ 54 h 65"/>
                  <a:gd name="T16" fmla="*/ 14 w 44"/>
                  <a:gd name="T17" fmla="*/ 33 h 65"/>
                  <a:gd name="T18" fmla="*/ 22 w 44"/>
                  <a:gd name="T19" fmla="*/ 11 h 65"/>
                  <a:gd name="T20" fmla="*/ 31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3" y="0"/>
                    </a:moveTo>
                    <a:cubicBezTo>
                      <a:pt x="16" y="0"/>
                      <a:pt x="10" y="3"/>
                      <a:pt x="6" y="8"/>
                    </a:cubicBezTo>
                    <a:cubicBezTo>
                      <a:pt x="2" y="15"/>
                      <a:pt x="0" y="22"/>
                      <a:pt x="0" y="33"/>
                    </a:cubicBezTo>
                    <a:cubicBezTo>
                      <a:pt x="0" y="54"/>
                      <a:pt x="8" y="65"/>
                      <a:pt x="22" y="65"/>
                    </a:cubicBezTo>
                    <a:cubicBezTo>
                      <a:pt x="30" y="65"/>
                      <a:pt x="35" y="62"/>
                      <a:pt x="39" y="56"/>
                    </a:cubicBezTo>
                    <a:cubicBezTo>
                      <a:pt x="43" y="51"/>
                      <a:pt x="44" y="42"/>
                      <a:pt x="44" y="32"/>
                    </a:cubicBezTo>
                    <a:cubicBezTo>
                      <a:pt x="44" y="11"/>
                      <a:pt x="38" y="0"/>
                      <a:pt x="23" y="0"/>
                    </a:cubicBezTo>
                    <a:close/>
                    <a:moveTo>
                      <a:pt x="22" y="54"/>
                    </a:moveTo>
                    <a:cubicBezTo>
                      <a:pt x="17" y="54"/>
                      <a:pt x="14" y="47"/>
                      <a:pt x="14" y="33"/>
                    </a:cubicBezTo>
                    <a:cubicBezTo>
                      <a:pt x="14" y="19"/>
                      <a:pt x="17" y="11"/>
                      <a:pt x="22" y="11"/>
                    </a:cubicBezTo>
                    <a:cubicBezTo>
                      <a:pt x="28" y="11"/>
                      <a:pt x="31" y="18"/>
                      <a:pt x="31" y="32"/>
                    </a:cubicBezTo>
                    <a:cubicBezTo>
                      <a:pt x="31" y="47"/>
                      <a:pt x="28"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81" name="Freeform 126"/>
              <p:cNvSpPr>
                <a:spLocks noEditPoints="1"/>
              </p:cNvSpPr>
              <p:nvPr/>
            </p:nvSpPr>
            <p:spPr bwMode="auto">
              <a:xfrm>
                <a:off x="766342" y="5543291"/>
                <a:ext cx="86380" cy="125702"/>
              </a:xfrm>
              <a:custGeom>
                <a:avLst/>
                <a:gdLst>
                  <a:gd name="T0" fmla="*/ 39 w 45"/>
                  <a:gd name="T1" fmla="*/ 56 h 65"/>
                  <a:gd name="T2" fmla="*/ 45 w 45"/>
                  <a:gd name="T3" fmla="*/ 32 h 65"/>
                  <a:gd name="T4" fmla="*/ 23 w 45"/>
                  <a:gd name="T5" fmla="*/ 0 h 65"/>
                  <a:gd name="T6" fmla="*/ 5 w 45"/>
                  <a:gd name="T7" fmla="*/ 8 h 65"/>
                  <a:gd name="T8" fmla="*/ 0 w 45"/>
                  <a:gd name="T9" fmla="*/ 33 h 65"/>
                  <a:gd name="T10" fmla="*/ 22 w 45"/>
                  <a:gd name="T11" fmla="*/ 65 h 65"/>
                  <a:gd name="T12" fmla="*/ 39 w 45"/>
                  <a:gd name="T13" fmla="*/ 56 h 65"/>
                  <a:gd name="T14" fmla="*/ 22 w 45"/>
                  <a:gd name="T15" fmla="*/ 54 h 65"/>
                  <a:gd name="T16" fmla="*/ 14 w 45"/>
                  <a:gd name="T17" fmla="*/ 33 h 65"/>
                  <a:gd name="T18" fmla="*/ 22 w 45"/>
                  <a:gd name="T19" fmla="*/ 11 h 65"/>
                  <a:gd name="T20" fmla="*/ 31 w 45"/>
                  <a:gd name="T21" fmla="*/ 32 h 65"/>
                  <a:gd name="T22" fmla="*/ 22 w 45"/>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39" y="56"/>
                    </a:moveTo>
                    <a:cubicBezTo>
                      <a:pt x="43" y="51"/>
                      <a:pt x="45" y="42"/>
                      <a:pt x="45" y="32"/>
                    </a:cubicBezTo>
                    <a:cubicBezTo>
                      <a:pt x="45" y="11"/>
                      <a:pt x="38" y="0"/>
                      <a:pt x="23" y="0"/>
                    </a:cubicBezTo>
                    <a:cubicBezTo>
                      <a:pt x="16" y="0"/>
                      <a:pt x="9" y="3"/>
                      <a:pt x="5" y="8"/>
                    </a:cubicBezTo>
                    <a:cubicBezTo>
                      <a:pt x="2" y="15"/>
                      <a:pt x="0" y="22"/>
                      <a:pt x="0" y="33"/>
                    </a:cubicBezTo>
                    <a:cubicBezTo>
                      <a:pt x="0" y="54"/>
                      <a:pt x="7" y="65"/>
                      <a:pt x="22" y="65"/>
                    </a:cubicBezTo>
                    <a:cubicBezTo>
                      <a:pt x="30" y="65"/>
                      <a:pt x="35" y="62"/>
                      <a:pt x="39" y="56"/>
                    </a:cubicBezTo>
                    <a:close/>
                    <a:moveTo>
                      <a:pt x="22" y="54"/>
                    </a:moveTo>
                    <a:cubicBezTo>
                      <a:pt x="17" y="54"/>
                      <a:pt x="14" y="47"/>
                      <a:pt x="14" y="33"/>
                    </a:cubicBezTo>
                    <a:cubicBezTo>
                      <a:pt x="14" y="19"/>
                      <a:pt x="17" y="11"/>
                      <a:pt x="22" y="11"/>
                    </a:cubicBezTo>
                    <a:cubicBezTo>
                      <a:pt x="28" y="11"/>
                      <a:pt x="31" y="18"/>
                      <a:pt x="31" y="32"/>
                    </a:cubicBezTo>
                    <a:cubicBezTo>
                      <a:pt x="31" y="47"/>
                      <a:pt x="28"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82" name="Freeform 127"/>
              <p:cNvSpPr>
                <a:spLocks noEditPoints="1"/>
              </p:cNvSpPr>
              <p:nvPr/>
            </p:nvSpPr>
            <p:spPr bwMode="auto">
              <a:xfrm>
                <a:off x="879614" y="5543291"/>
                <a:ext cx="87195" cy="125702"/>
              </a:xfrm>
              <a:custGeom>
                <a:avLst/>
                <a:gdLst>
                  <a:gd name="T0" fmla="*/ 39 w 45"/>
                  <a:gd name="T1" fmla="*/ 56 h 65"/>
                  <a:gd name="T2" fmla="*/ 45 w 45"/>
                  <a:gd name="T3" fmla="*/ 32 h 65"/>
                  <a:gd name="T4" fmla="*/ 23 w 45"/>
                  <a:gd name="T5" fmla="*/ 0 h 65"/>
                  <a:gd name="T6" fmla="*/ 6 w 45"/>
                  <a:gd name="T7" fmla="*/ 8 h 65"/>
                  <a:gd name="T8" fmla="*/ 0 w 45"/>
                  <a:gd name="T9" fmla="*/ 33 h 65"/>
                  <a:gd name="T10" fmla="*/ 22 w 45"/>
                  <a:gd name="T11" fmla="*/ 65 h 65"/>
                  <a:gd name="T12" fmla="*/ 39 w 45"/>
                  <a:gd name="T13" fmla="*/ 56 h 65"/>
                  <a:gd name="T14" fmla="*/ 14 w 45"/>
                  <a:gd name="T15" fmla="*/ 33 h 65"/>
                  <a:gd name="T16" fmla="*/ 22 w 45"/>
                  <a:gd name="T17" fmla="*/ 11 h 65"/>
                  <a:gd name="T18" fmla="*/ 31 w 45"/>
                  <a:gd name="T19" fmla="*/ 32 h 65"/>
                  <a:gd name="T20" fmla="*/ 22 w 45"/>
                  <a:gd name="T21" fmla="*/ 54 h 65"/>
                  <a:gd name="T22" fmla="*/ 14 w 45"/>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39" y="56"/>
                    </a:moveTo>
                    <a:cubicBezTo>
                      <a:pt x="43" y="51"/>
                      <a:pt x="45" y="42"/>
                      <a:pt x="45" y="32"/>
                    </a:cubicBezTo>
                    <a:cubicBezTo>
                      <a:pt x="45" y="11"/>
                      <a:pt x="38" y="0"/>
                      <a:pt x="23" y="0"/>
                    </a:cubicBezTo>
                    <a:cubicBezTo>
                      <a:pt x="16" y="0"/>
                      <a:pt x="9" y="3"/>
                      <a:pt x="6" y="8"/>
                    </a:cubicBezTo>
                    <a:cubicBezTo>
                      <a:pt x="2" y="15"/>
                      <a:pt x="0" y="22"/>
                      <a:pt x="0" y="33"/>
                    </a:cubicBezTo>
                    <a:cubicBezTo>
                      <a:pt x="0" y="54"/>
                      <a:pt x="7" y="65"/>
                      <a:pt x="22" y="65"/>
                    </a:cubicBezTo>
                    <a:cubicBezTo>
                      <a:pt x="30" y="65"/>
                      <a:pt x="35" y="62"/>
                      <a:pt x="39" y="56"/>
                    </a:cubicBezTo>
                    <a:close/>
                    <a:moveTo>
                      <a:pt x="14" y="33"/>
                    </a:moveTo>
                    <a:cubicBezTo>
                      <a:pt x="14" y="19"/>
                      <a:pt x="17" y="11"/>
                      <a:pt x="22" y="11"/>
                    </a:cubicBezTo>
                    <a:cubicBezTo>
                      <a:pt x="28" y="11"/>
                      <a:pt x="31" y="18"/>
                      <a:pt x="31" y="32"/>
                    </a:cubicBezTo>
                    <a:cubicBezTo>
                      <a:pt x="31" y="47"/>
                      <a:pt x="28" y="54"/>
                      <a:pt x="22" y="54"/>
                    </a:cubicBezTo>
                    <a:cubicBezTo>
                      <a:pt x="17" y="54"/>
                      <a:pt x="14" y="47"/>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83" name="Freeform 128"/>
              <p:cNvSpPr>
                <a:spLocks/>
              </p:cNvSpPr>
              <p:nvPr/>
            </p:nvSpPr>
            <p:spPr bwMode="auto">
              <a:xfrm>
                <a:off x="993702" y="5543291"/>
                <a:ext cx="52154" cy="121621"/>
              </a:xfrm>
              <a:custGeom>
                <a:avLst/>
                <a:gdLst>
                  <a:gd name="T0" fmla="*/ 27 w 27"/>
                  <a:gd name="T1" fmla="*/ 0 h 63"/>
                  <a:gd name="T2" fmla="*/ 19 w 27"/>
                  <a:gd name="T3" fmla="*/ 0 h 63"/>
                  <a:gd name="T4" fmla="*/ 10 w 27"/>
                  <a:gd name="T5" fmla="*/ 6 h 63"/>
                  <a:gd name="T6" fmla="*/ 0 w 27"/>
                  <a:gd name="T7" fmla="*/ 9 h 63"/>
                  <a:gd name="T8" fmla="*/ 0 w 27"/>
                  <a:gd name="T9" fmla="*/ 21 h 63"/>
                  <a:gd name="T10" fmla="*/ 4 w 27"/>
                  <a:gd name="T11" fmla="*/ 21 h 63"/>
                  <a:gd name="T12" fmla="*/ 7 w 27"/>
                  <a:gd name="T13" fmla="*/ 19 h 63"/>
                  <a:gd name="T14" fmla="*/ 10 w 27"/>
                  <a:gd name="T15" fmla="*/ 17 h 63"/>
                  <a:gd name="T16" fmla="*/ 13 w 27"/>
                  <a:gd name="T17" fmla="*/ 15 h 63"/>
                  <a:gd name="T18" fmla="*/ 13 w 27"/>
                  <a:gd name="T19" fmla="*/ 63 h 63"/>
                  <a:gd name="T20" fmla="*/ 27 w 27"/>
                  <a:gd name="T21" fmla="*/ 63 h 63"/>
                  <a:gd name="T22" fmla="*/ 27 w 27"/>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0"/>
                    </a:moveTo>
                    <a:cubicBezTo>
                      <a:pt x="19" y="0"/>
                      <a:pt x="19" y="0"/>
                      <a:pt x="19" y="0"/>
                    </a:cubicBezTo>
                    <a:cubicBezTo>
                      <a:pt x="16" y="2"/>
                      <a:pt x="13" y="4"/>
                      <a:pt x="10" y="6"/>
                    </a:cubicBezTo>
                    <a:cubicBezTo>
                      <a:pt x="6" y="7"/>
                      <a:pt x="4" y="9"/>
                      <a:pt x="0" y="9"/>
                    </a:cubicBezTo>
                    <a:cubicBezTo>
                      <a:pt x="0" y="9"/>
                      <a:pt x="0" y="9"/>
                      <a:pt x="0" y="21"/>
                    </a:cubicBezTo>
                    <a:cubicBezTo>
                      <a:pt x="1" y="21"/>
                      <a:pt x="2" y="21"/>
                      <a:pt x="4" y="21"/>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84" name="Freeform 129"/>
              <p:cNvSpPr>
                <a:spLocks noEditPoints="1"/>
              </p:cNvSpPr>
              <p:nvPr/>
            </p:nvSpPr>
            <p:spPr bwMode="auto">
              <a:xfrm>
                <a:off x="1072748" y="5543291"/>
                <a:ext cx="84750" cy="125702"/>
              </a:xfrm>
              <a:custGeom>
                <a:avLst/>
                <a:gdLst>
                  <a:gd name="T0" fmla="*/ 39 w 44"/>
                  <a:gd name="T1" fmla="*/ 56 h 65"/>
                  <a:gd name="T2" fmla="*/ 44 w 44"/>
                  <a:gd name="T3" fmla="*/ 32 h 65"/>
                  <a:gd name="T4" fmla="*/ 23 w 44"/>
                  <a:gd name="T5" fmla="*/ 0 h 65"/>
                  <a:gd name="T6" fmla="*/ 6 w 44"/>
                  <a:gd name="T7" fmla="*/ 8 h 65"/>
                  <a:gd name="T8" fmla="*/ 0 w 44"/>
                  <a:gd name="T9" fmla="*/ 33 h 65"/>
                  <a:gd name="T10" fmla="*/ 22 w 44"/>
                  <a:gd name="T11" fmla="*/ 65 h 65"/>
                  <a:gd name="T12" fmla="*/ 39 w 44"/>
                  <a:gd name="T13" fmla="*/ 56 h 65"/>
                  <a:gd name="T14" fmla="*/ 14 w 44"/>
                  <a:gd name="T15" fmla="*/ 33 h 65"/>
                  <a:gd name="T16" fmla="*/ 22 w 44"/>
                  <a:gd name="T17" fmla="*/ 11 h 65"/>
                  <a:gd name="T18" fmla="*/ 31 w 44"/>
                  <a:gd name="T19" fmla="*/ 32 h 65"/>
                  <a:gd name="T20" fmla="*/ 22 w 44"/>
                  <a:gd name="T21" fmla="*/ 54 h 65"/>
                  <a:gd name="T22" fmla="*/ 14 w 44"/>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39" y="56"/>
                    </a:moveTo>
                    <a:cubicBezTo>
                      <a:pt x="43" y="51"/>
                      <a:pt x="44" y="42"/>
                      <a:pt x="44" y="32"/>
                    </a:cubicBezTo>
                    <a:cubicBezTo>
                      <a:pt x="44" y="11"/>
                      <a:pt x="38" y="0"/>
                      <a:pt x="23" y="0"/>
                    </a:cubicBezTo>
                    <a:cubicBezTo>
                      <a:pt x="16" y="0"/>
                      <a:pt x="9" y="3"/>
                      <a:pt x="6" y="8"/>
                    </a:cubicBezTo>
                    <a:cubicBezTo>
                      <a:pt x="2" y="15"/>
                      <a:pt x="0" y="22"/>
                      <a:pt x="0" y="33"/>
                    </a:cubicBezTo>
                    <a:cubicBezTo>
                      <a:pt x="0" y="54"/>
                      <a:pt x="8" y="65"/>
                      <a:pt x="22" y="65"/>
                    </a:cubicBezTo>
                    <a:cubicBezTo>
                      <a:pt x="30" y="65"/>
                      <a:pt x="35" y="62"/>
                      <a:pt x="39" y="56"/>
                    </a:cubicBezTo>
                    <a:close/>
                    <a:moveTo>
                      <a:pt x="14" y="33"/>
                    </a:moveTo>
                    <a:cubicBezTo>
                      <a:pt x="14" y="19"/>
                      <a:pt x="17" y="11"/>
                      <a:pt x="22" y="11"/>
                    </a:cubicBezTo>
                    <a:cubicBezTo>
                      <a:pt x="28" y="11"/>
                      <a:pt x="31" y="18"/>
                      <a:pt x="31" y="32"/>
                    </a:cubicBezTo>
                    <a:cubicBezTo>
                      <a:pt x="31" y="47"/>
                      <a:pt x="28" y="54"/>
                      <a:pt x="22" y="54"/>
                    </a:cubicBezTo>
                    <a:cubicBezTo>
                      <a:pt x="17" y="54"/>
                      <a:pt x="14" y="47"/>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85" name="Freeform 130"/>
              <p:cNvSpPr>
                <a:spLocks/>
              </p:cNvSpPr>
              <p:nvPr/>
            </p:nvSpPr>
            <p:spPr bwMode="auto">
              <a:xfrm>
                <a:off x="1186835" y="5543291"/>
                <a:ext cx="52154" cy="121621"/>
              </a:xfrm>
              <a:custGeom>
                <a:avLst/>
                <a:gdLst>
                  <a:gd name="T0" fmla="*/ 27 w 27"/>
                  <a:gd name="T1" fmla="*/ 0 h 63"/>
                  <a:gd name="T2" fmla="*/ 18 w 27"/>
                  <a:gd name="T3" fmla="*/ 0 h 63"/>
                  <a:gd name="T4" fmla="*/ 10 w 27"/>
                  <a:gd name="T5" fmla="*/ 6 h 63"/>
                  <a:gd name="T6" fmla="*/ 0 w 27"/>
                  <a:gd name="T7" fmla="*/ 9 h 63"/>
                  <a:gd name="T8" fmla="*/ 0 w 27"/>
                  <a:gd name="T9" fmla="*/ 21 h 63"/>
                  <a:gd name="T10" fmla="*/ 4 w 27"/>
                  <a:gd name="T11" fmla="*/ 21 h 63"/>
                  <a:gd name="T12" fmla="*/ 8 w 27"/>
                  <a:gd name="T13" fmla="*/ 19 h 63"/>
                  <a:gd name="T14" fmla="*/ 10 w 27"/>
                  <a:gd name="T15" fmla="*/ 17 h 63"/>
                  <a:gd name="T16" fmla="*/ 13 w 27"/>
                  <a:gd name="T17" fmla="*/ 15 h 63"/>
                  <a:gd name="T18" fmla="*/ 13 w 27"/>
                  <a:gd name="T19" fmla="*/ 63 h 63"/>
                  <a:gd name="T20" fmla="*/ 27 w 27"/>
                  <a:gd name="T21" fmla="*/ 63 h 63"/>
                  <a:gd name="T22" fmla="*/ 27 w 27"/>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0"/>
                    </a:moveTo>
                    <a:cubicBezTo>
                      <a:pt x="18" y="0"/>
                      <a:pt x="18" y="0"/>
                      <a:pt x="18" y="0"/>
                    </a:cubicBezTo>
                    <a:cubicBezTo>
                      <a:pt x="16" y="2"/>
                      <a:pt x="13" y="4"/>
                      <a:pt x="10" y="6"/>
                    </a:cubicBezTo>
                    <a:cubicBezTo>
                      <a:pt x="7" y="7"/>
                      <a:pt x="4" y="9"/>
                      <a:pt x="0" y="9"/>
                    </a:cubicBezTo>
                    <a:cubicBezTo>
                      <a:pt x="0" y="9"/>
                      <a:pt x="0" y="9"/>
                      <a:pt x="0" y="21"/>
                    </a:cubicBezTo>
                    <a:cubicBezTo>
                      <a:pt x="1" y="21"/>
                      <a:pt x="2" y="21"/>
                      <a:pt x="4" y="21"/>
                    </a:cubicBezTo>
                    <a:cubicBezTo>
                      <a:pt x="5" y="20"/>
                      <a:pt x="6" y="20"/>
                      <a:pt x="8" y="19"/>
                    </a:cubicBezTo>
                    <a:cubicBezTo>
                      <a:pt x="8"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86" name="Freeform 136"/>
              <p:cNvSpPr>
                <a:spLocks/>
              </p:cNvSpPr>
              <p:nvPr/>
            </p:nvSpPr>
            <p:spPr bwMode="auto">
              <a:xfrm>
                <a:off x="1767050" y="5543291"/>
                <a:ext cx="52154" cy="121621"/>
              </a:xfrm>
              <a:custGeom>
                <a:avLst/>
                <a:gdLst>
                  <a:gd name="T0" fmla="*/ 27 w 27"/>
                  <a:gd name="T1" fmla="*/ 63 h 63"/>
                  <a:gd name="T2" fmla="*/ 27 w 27"/>
                  <a:gd name="T3" fmla="*/ 0 h 63"/>
                  <a:gd name="T4" fmla="*/ 18 w 27"/>
                  <a:gd name="T5" fmla="*/ 0 h 63"/>
                  <a:gd name="T6" fmla="*/ 10 w 27"/>
                  <a:gd name="T7" fmla="*/ 6 h 63"/>
                  <a:gd name="T8" fmla="*/ 0 w 27"/>
                  <a:gd name="T9" fmla="*/ 9 h 63"/>
                  <a:gd name="T10" fmla="*/ 0 w 27"/>
                  <a:gd name="T11" fmla="*/ 21 h 63"/>
                  <a:gd name="T12" fmla="*/ 4 w 27"/>
                  <a:gd name="T13" fmla="*/ 21 h 63"/>
                  <a:gd name="T14" fmla="*/ 8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6" y="2"/>
                      <a:pt x="13" y="4"/>
                      <a:pt x="10" y="6"/>
                    </a:cubicBezTo>
                    <a:cubicBezTo>
                      <a:pt x="7" y="7"/>
                      <a:pt x="4" y="9"/>
                      <a:pt x="0" y="9"/>
                    </a:cubicBezTo>
                    <a:cubicBezTo>
                      <a:pt x="0" y="9"/>
                      <a:pt x="0" y="9"/>
                      <a:pt x="0" y="21"/>
                    </a:cubicBezTo>
                    <a:cubicBezTo>
                      <a:pt x="1" y="21"/>
                      <a:pt x="2" y="21"/>
                      <a:pt x="4" y="21"/>
                    </a:cubicBezTo>
                    <a:cubicBezTo>
                      <a:pt x="5" y="20"/>
                      <a:pt x="6" y="20"/>
                      <a:pt x="8"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87" name="Freeform 137"/>
              <p:cNvSpPr>
                <a:spLocks noEditPoints="1"/>
              </p:cNvSpPr>
              <p:nvPr/>
            </p:nvSpPr>
            <p:spPr bwMode="auto">
              <a:xfrm>
                <a:off x="1848541" y="5543291"/>
                <a:ext cx="84750" cy="125702"/>
              </a:xfrm>
              <a:custGeom>
                <a:avLst/>
                <a:gdLst>
                  <a:gd name="T0" fmla="*/ 5 w 44"/>
                  <a:gd name="T1" fmla="*/ 8 h 65"/>
                  <a:gd name="T2" fmla="*/ 0 w 44"/>
                  <a:gd name="T3" fmla="*/ 33 h 65"/>
                  <a:gd name="T4" fmla="*/ 22 w 44"/>
                  <a:gd name="T5" fmla="*/ 65 h 65"/>
                  <a:gd name="T6" fmla="*/ 38 w 44"/>
                  <a:gd name="T7" fmla="*/ 56 h 65"/>
                  <a:gd name="T8" fmla="*/ 44 w 44"/>
                  <a:gd name="T9" fmla="*/ 32 h 65"/>
                  <a:gd name="T10" fmla="*/ 23 w 44"/>
                  <a:gd name="T11" fmla="*/ 0 h 65"/>
                  <a:gd name="T12" fmla="*/ 5 w 44"/>
                  <a:gd name="T13" fmla="*/ 8 h 65"/>
                  <a:gd name="T14" fmla="*/ 30 w 44"/>
                  <a:gd name="T15" fmla="*/ 32 h 65"/>
                  <a:gd name="T16" fmla="*/ 22 w 44"/>
                  <a:gd name="T17" fmla="*/ 54 h 65"/>
                  <a:gd name="T18" fmla="*/ 13 w 44"/>
                  <a:gd name="T19" fmla="*/ 33 h 65"/>
                  <a:gd name="T20" fmla="*/ 22 w 44"/>
                  <a:gd name="T21" fmla="*/ 11 h 65"/>
                  <a:gd name="T22" fmla="*/ 30 w 44"/>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5" y="8"/>
                    </a:moveTo>
                    <a:cubicBezTo>
                      <a:pt x="1" y="15"/>
                      <a:pt x="0" y="22"/>
                      <a:pt x="0" y="33"/>
                    </a:cubicBezTo>
                    <a:cubicBezTo>
                      <a:pt x="0" y="54"/>
                      <a:pt x="7" y="65"/>
                      <a:pt x="22" y="65"/>
                    </a:cubicBezTo>
                    <a:cubicBezTo>
                      <a:pt x="29" y="65"/>
                      <a:pt x="34" y="62"/>
                      <a:pt x="38" y="56"/>
                    </a:cubicBezTo>
                    <a:cubicBezTo>
                      <a:pt x="42" y="51"/>
                      <a:pt x="44" y="42"/>
                      <a:pt x="44" y="32"/>
                    </a:cubicBezTo>
                    <a:cubicBezTo>
                      <a:pt x="44" y="11"/>
                      <a:pt x="37" y="0"/>
                      <a:pt x="23" y="0"/>
                    </a:cubicBezTo>
                    <a:cubicBezTo>
                      <a:pt x="15" y="0"/>
                      <a:pt x="9" y="3"/>
                      <a:pt x="5" y="8"/>
                    </a:cubicBezTo>
                    <a:close/>
                    <a:moveTo>
                      <a:pt x="30" y="32"/>
                    </a:moveTo>
                    <a:cubicBezTo>
                      <a:pt x="30" y="47"/>
                      <a:pt x="27" y="54"/>
                      <a:pt x="22" y="54"/>
                    </a:cubicBezTo>
                    <a:cubicBezTo>
                      <a:pt x="16" y="54"/>
                      <a:pt x="13" y="47"/>
                      <a:pt x="13" y="33"/>
                    </a:cubicBezTo>
                    <a:cubicBezTo>
                      <a:pt x="13" y="19"/>
                      <a:pt x="16" y="11"/>
                      <a:pt x="22" y="11"/>
                    </a:cubicBezTo>
                    <a:cubicBezTo>
                      <a:pt x="27" y="11"/>
                      <a:pt x="30" y="18"/>
                      <a:pt x="30" y="3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88" name="Freeform 138"/>
              <p:cNvSpPr>
                <a:spLocks/>
              </p:cNvSpPr>
              <p:nvPr/>
            </p:nvSpPr>
            <p:spPr bwMode="auto">
              <a:xfrm>
                <a:off x="1962628" y="5543291"/>
                <a:ext cx="49710" cy="121621"/>
              </a:xfrm>
              <a:custGeom>
                <a:avLst/>
                <a:gdLst>
                  <a:gd name="T0" fmla="*/ 26 w 26"/>
                  <a:gd name="T1" fmla="*/ 63 h 63"/>
                  <a:gd name="T2" fmla="*/ 26 w 26"/>
                  <a:gd name="T3" fmla="*/ 0 h 63"/>
                  <a:gd name="T4" fmla="*/ 18 w 26"/>
                  <a:gd name="T5" fmla="*/ 0 h 63"/>
                  <a:gd name="T6" fmla="*/ 10 w 26"/>
                  <a:gd name="T7" fmla="*/ 6 h 63"/>
                  <a:gd name="T8" fmla="*/ 0 w 26"/>
                  <a:gd name="T9" fmla="*/ 9 h 63"/>
                  <a:gd name="T10" fmla="*/ 0 w 26"/>
                  <a:gd name="T11" fmla="*/ 21 h 63"/>
                  <a:gd name="T12" fmla="*/ 3 w 26"/>
                  <a:gd name="T13" fmla="*/ 21 h 63"/>
                  <a:gd name="T14" fmla="*/ 7 w 26"/>
                  <a:gd name="T15" fmla="*/ 19 h 63"/>
                  <a:gd name="T16" fmla="*/ 10 w 26"/>
                  <a:gd name="T17" fmla="*/ 17 h 63"/>
                  <a:gd name="T18" fmla="*/ 12 w 26"/>
                  <a:gd name="T19" fmla="*/ 15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4"/>
                      <a:pt x="10" y="6"/>
                    </a:cubicBezTo>
                    <a:cubicBezTo>
                      <a:pt x="6" y="7"/>
                      <a:pt x="3" y="9"/>
                      <a:pt x="0" y="9"/>
                    </a:cubicBezTo>
                    <a:cubicBezTo>
                      <a:pt x="0" y="9"/>
                      <a:pt x="0" y="9"/>
                      <a:pt x="0" y="21"/>
                    </a:cubicBezTo>
                    <a:cubicBezTo>
                      <a:pt x="0" y="21"/>
                      <a:pt x="1" y="21"/>
                      <a:pt x="3" y="21"/>
                    </a:cubicBezTo>
                    <a:cubicBezTo>
                      <a:pt x="4" y="20"/>
                      <a:pt x="5" y="20"/>
                      <a:pt x="7" y="19"/>
                    </a:cubicBezTo>
                    <a:cubicBezTo>
                      <a:pt x="8" y="19"/>
                      <a:pt x="9" y="18"/>
                      <a:pt x="10" y="17"/>
                    </a:cubicBezTo>
                    <a:cubicBezTo>
                      <a:pt x="10" y="17"/>
                      <a:pt x="11" y="16"/>
                      <a:pt x="12" y="15"/>
                    </a:cubicBezTo>
                    <a:cubicBezTo>
                      <a:pt x="12" y="15"/>
                      <a:pt x="12" y="15"/>
                      <a:pt x="12" y="63"/>
                    </a:cubicBezTo>
                    <a:cubicBezTo>
                      <a:pt x="12" y="63"/>
                      <a:pt x="12"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89" name="Freeform 139"/>
              <p:cNvSpPr>
                <a:spLocks noEditPoints="1"/>
              </p:cNvSpPr>
              <p:nvPr/>
            </p:nvSpPr>
            <p:spPr bwMode="auto">
              <a:xfrm>
                <a:off x="2041674" y="5543291"/>
                <a:ext cx="84750" cy="125702"/>
              </a:xfrm>
              <a:custGeom>
                <a:avLst/>
                <a:gdLst>
                  <a:gd name="T0" fmla="*/ 23 w 44"/>
                  <a:gd name="T1" fmla="*/ 0 h 65"/>
                  <a:gd name="T2" fmla="*/ 5 w 44"/>
                  <a:gd name="T3" fmla="*/ 8 h 65"/>
                  <a:gd name="T4" fmla="*/ 0 w 44"/>
                  <a:gd name="T5" fmla="*/ 33 h 65"/>
                  <a:gd name="T6" fmla="*/ 22 w 44"/>
                  <a:gd name="T7" fmla="*/ 65 h 65"/>
                  <a:gd name="T8" fmla="*/ 38 w 44"/>
                  <a:gd name="T9" fmla="*/ 56 h 65"/>
                  <a:gd name="T10" fmla="*/ 44 w 44"/>
                  <a:gd name="T11" fmla="*/ 32 h 65"/>
                  <a:gd name="T12" fmla="*/ 23 w 44"/>
                  <a:gd name="T13" fmla="*/ 0 h 65"/>
                  <a:gd name="T14" fmla="*/ 22 w 44"/>
                  <a:gd name="T15" fmla="*/ 54 h 65"/>
                  <a:gd name="T16" fmla="*/ 14 w 44"/>
                  <a:gd name="T17" fmla="*/ 33 h 65"/>
                  <a:gd name="T18" fmla="*/ 22 w 44"/>
                  <a:gd name="T19" fmla="*/ 11 h 65"/>
                  <a:gd name="T20" fmla="*/ 30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3" y="0"/>
                    </a:moveTo>
                    <a:cubicBezTo>
                      <a:pt x="15" y="0"/>
                      <a:pt x="9" y="3"/>
                      <a:pt x="5" y="8"/>
                    </a:cubicBezTo>
                    <a:cubicBezTo>
                      <a:pt x="2" y="15"/>
                      <a:pt x="0" y="22"/>
                      <a:pt x="0" y="33"/>
                    </a:cubicBezTo>
                    <a:cubicBezTo>
                      <a:pt x="0" y="54"/>
                      <a:pt x="7" y="65"/>
                      <a:pt x="22" y="65"/>
                    </a:cubicBezTo>
                    <a:cubicBezTo>
                      <a:pt x="29" y="65"/>
                      <a:pt x="35" y="62"/>
                      <a:pt x="38" y="56"/>
                    </a:cubicBezTo>
                    <a:cubicBezTo>
                      <a:pt x="42" y="51"/>
                      <a:pt x="44" y="42"/>
                      <a:pt x="44" y="32"/>
                    </a:cubicBezTo>
                    <a:cubicBezTo>
                      <a:pt x="44" y="11"/>
                      <a:pt x="38" y="0"/>
                      <a:pt x="23" y="0"/>
                    </a:cubicBezTo>
                    <a:close/>
                    <a:moveTo>
                      <a:pt x="22" y="54"/>
                    </a:moveTo>
                    <a:cubicBezTo>
                      <a:pt x="16" y="54"/>
                      <a:pt x="14" y="47"/>
                      <a:pt x="14" y="33"/>
                    </a:cubicBezTo>
                    <a:cubicBezTo>
                      <a:pt x="14" y="19"/>
                      <a:pt x="16" y="11"/>
                      <a:pt x="22" y="11"/>
                    </a:cubicBezTo>
                    <a:cubicBezTo>
                      <a:pt x="27" y="11"/>
                      <a:pt x="30" y="18"/>
                      <a:pt x="30" y="32"/>
                    </a:cubicBezTo>
                    <a:cubicBezTo>
                      <a:pt x="30" y="47"/>
                      <a:pt x="27"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90" name="Freeform 140"/>
              <p:cNvSpPr>
                <a:spLocks/>
              </p:cNvSpPr>
              <p:nvPr/>
            </p:nvSpPr>
            <p:spPr bwMode="auto">
              <a:xfrm>
                <a:off x="2153316" y="5543291"/>
                <a:ext cx="52154" cy="121621"/>
              </a:xfrm>
              <a:custGeom>
                <a:avLst/>
                <a:gdLst>
                  <a:gd name="T0" fmla="*/ 0 w 27"/>
                  <a:gd name="T1" fmla="*/ 21 h 63"/>
                  <a:gd name="T2" fmla="*/ 4 w 27"/>
                  <a:gd name="T3" fmla="*/ 21 h 63"/>
                  <a:gd name="T4" fmla="*/ 8 w 27"/>
                  <a:gd name="T5" fmla="*/ 19 h 63"/>
                  <a:gd name="T6" fmla="*/ 11 w 27"/>
                  <a:gd name="T7" fmla="*/ 17 h 63"/>
                  <a:gd name="T8" fmla="*/ 13 w 27"/>
                  <a:gd name="T9" fmla="*/ 15 h 63"/>
                  <a:gd name="T10" fmla="*/ 13 w 27"/>
                  <a:gd name="T11" fmla="*/ 63 h 63"/>
                  <a:gd name="T12" fmla="*/ 27 w 27"/>
                  <a:gd name="T13" fmla="*/ 63 h 63"/>
                  <a:gd name="T14" fmla="*/ 27 w 27"/>
                  <a:gd name="T15" fmla="*/ 0 h 63"/>
                  <a:gd name="T16" fmla="*/ 19 w 27"/>
                  <a:gd name="T17" fmla="*/ 0 h 63"/>
                  <a:gd name="T18" fmla="*/ 11 w 27"/>
                  <a:gd name="T19" fmla="*/ 6 h 63"/>
                  <a:gd name="T20" fmla="*/ 0 w 27"/>
                  <a:gd name="T21" fmla="*/ 9 h 63"/>
                  <a:gd name="T22" fmla="*/ 0 w 27"/>
                  <a:gd name="T2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21"/>
                    </a:moveTo>
                    <a:cubicBezTo>
                      <a:pt x="1" y="21"/>
                      <a:pt x="2" y="21"/>
                      <a:pt x="4" y="21"/>
                    </a:cubicBezTo>
                    <a:cubicBezTo>
                      <a:pt x="5" y="20"/>
                      <a:pt x="6" y="20"/>
                      <a:pt x="8" y="19"/>
                    </a:cubicBezTo>
                    <a:cubicBezTo>
                      <a:pt x="9" y="19"/>
                      <a:pt x="10" y="18"/>
                      <a:pt x="11" y="17"/>
                    </a:cubicBezTo>
                    <a:cubicBezTo>
                      <a:pt x="12"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1" y="6"/>
                    </a:cubicBezTo>
                    <a:cubicBezTo>
                      <a:pt x="7" y="7"/>
                      <a:pt x="4" y="9"/>
                      <a:pt x="0" y="9"/>
                    </a:cubicBezTo>
                    <a:cubicBezTo>
                      <a:pt x="0" y="9"/>
                      <a:pt x="0" y="9"/>
                      <a:pt x="0" y="2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91" name="Freeform 141"/>
              <p:cNvSpPr>
                <a:spLocks/>
              </p:cNvSpPr>
              <p:nvPr/>
            </p:nvSpPr>
            <p:spPr bwMode="auto">
              <a:xfrm>
                <a:off x="-219698" y="4826625"/>
                <a:ext cx="26892" cy="106112"/>
              </a:xfrm>
              <a:custGeom>
                <a:avLst/>
                <a:gdLst>
                  <a:gd name="T0" fmla="*/ 14 w 14"/>
                  <a:gd name="T1" fmla="*/ 55 h 55"/>
                  <a:gd name="T2" fmla="*/ 14 w 14"/>
                  <a:gd name="T3" fmla="*/ 0 h 55"/>
                  <a:gd name="T4" fmla="*/ 0 w 14"/>
                  <a:gd name="T5" fmla="*/ 23 h 55"/>
                  <a:gd name="T6" fmla="*/ 0 w 14"/>
                  <a:gd name="T7" fmla="*/ 55 h 55"/>
                  <a:gd name="T8" fmla="*/ 14 w 14"/>
                  <a:gd name="T9" fmla="*/ 55 h 55"/>
                </a:gdLst>
                <a:ahLst/>
                <a:cxnLst>
                  <a:cxn ang="0">
                    <a:pos x="T0" y="T1"/>
                  </a:cxn>
                  <a:cxn ang="0">
                    <a:pos x="T2" y="T3"/>
                  </a:cxn>
                  <a:cxn ang="0">
                    <a:pos x="T4" y="T5"/>
                  </a:cxn>
                  <a:cxn ang="0">
                    <a:pos x="T6" y="T7"/>
                  </a:cxn>
                  <a:cxn ang="0">
                    <a:pos x="T8" y="T9"/>
                  </a:cxn>
                </a:cxnLst>
                <a:rect l="0" t="0" r="r" b="b"/>
                <a:pathLst>
                  <a:path w="14" h="55">
                    <a:moveTo>
                      <a:pt x="14" y="55"/>
                    </a:moveTo>
                    <a:cubicBezTo>
                      <a:pt x="14" y="55"/>
                      <a:pt x="14" y="55"/>
                      <a:pt x="14" y="0"/>
                    </a:cubicBezTo>
                    <a:cubicBezTo>
                      <a:pt x="9" y="7"/>
                      <a:pt x="5" y="15"/>
                      <a:pt x="0" y="23"/>
                    </a:cubicBezTo>
                    <a:cubicBezTo>
                      <a:pt x="0" y="30"/>
                      <a:pt x="0" y="40"/>
                      <a:pt x="0" y="55"/>
                    </a:cubicBezTo>
                    <a:cubicBezTo>
                      <a:pt x="0" y="55"/>
                      <a:pt x="0" y="55"/>
                      <a:pt x="14" y="5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92" name="Freeform 142"/>
              <p:cNvSpPr>
                <a:spLocks noEditPoints="1"/>
              </p:cNvSpPr>
              <p:nvPr/>
            </p:nvSpPr>
            <p:spPr bwMode="auto">
              <a:xfrm>
                <a:off x="-165914" y="4811117"/>
                <a:ext cx="87195" cy="125702"/>
              </a:xfrm>
              <a:custGeom>
                <a:avLst/>
                <a:gdLst>
                  <a:gd name="T0" fmla="*/ 23 w 45"/>
                  <a:gd name="T1" fmla="*/ 65 h 65"/>
                  <a:gd name="T2" fmla="*/ 40 w 45"/>
                  <a:gd name="T3" fmla="*/ 57 h 65"/>
                  <a:gd name="T4" fmla="*/ 45 w 45"/>
                  <a:gd name="T5" fmla="*/ 33 h 65"/>
                  <a:gd name="T6" fmla="*/ 24 w 45"/>
                  <a:gd name="T7" fmla="*/ 0 h 65"/>
                  <a:gd name="T8" fmla="*/ 6 w 45"/>
                  <a:gd name="T9" fmla="*/ 9 h 65"/>
                  <a:gd name="T10" fmla="*/ 0 w 45"/>
                  <a:gd name="T11" fmla="*/ 34 h 65"/>
                  <a:gd name="T12" fmla="*/ 23 w 45"/>
                  <a:gd name="T13" fmla="*/ 65 h 65"/>
                  <a:gd name="T14" fmla="*/ 23 w 45"/>
                  <a:gd name="T15" fmla="*/ 12 h 65"/>
                  <a:gd name="T16" fmla="*/ 31 w 45"/>
                  <a:gd name="T17" fmla="*/ 33 h 65"/>
                  <a:gd name="T18" fmla="*/ 23 w 45"/>
                  <a:gd name="T19" fmla="*/ 54 h 65"/>
                  <a:gd name="T20" fmla="*/ 14 w 45"/>
                  <a:gd name="T21" fmla="*/ 34 h 65"/>
                  <a:gd name="T22" fmla="*/ 23 w 45"/>
                  <a:gd name="T23"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23" y="65"/>
                    </a:moveTo>
                    <a:cubicBezTo>
                      <a:pt x="30" y="65"/>
                      <a:pt x="36" y="62"/>
                      <a:pt x="40" y="57"/>
                    </a:cubicBezTo>
                    <a:cubicBezTo>
                      <a:pt x="43" y="51"/>
                      <a:pt x="45" y="43"/>
                      <a:pt x="45" y="33"/>
                    </a:cubicBezTo>
                    <a:cubicBezTo>
                      <a:pt x="45" y="12"/>
                      <a:pt x="39" y="0"/>
                      <a:pt x="24" y="0"/>
                    </a:cubicBezTo>
                    <a:cubicBezTo>
                      <a:pt x="16" y="0"/>
                      <a:pt x="10" y="3"/>
                      <a:pt x="6" y="9"/>
                    </a:cubicBezTo>
                    <a:cubicBezTo>
                      <a:pt x="2" y="15"/>
                      <a:pt x="0" y="23"/>
                      <a:pt x="0" y="34"/>
                    </a:cubicBezTo>
                    <a:cubicBezTo>
                      <a:pt x="0" y="55"/>
                      <a:pt x="8" y="65"/>
                      <a:pt x="23" y="65"/>
                    </a:cubicBezTo>
                    <a:close/>
                    <a:moveTo>
                      <a:pt x="23" y="12"/>
                    </a:moveTo>
                    <a:cubicBezTo>
                      <a:pt x="28" y="12"/>
                      <a:pt x="31" y="18"/>
                      <a:pt x="31" y="33"/>
                    </a:cubicBezTo>
                    <a:cubicBezTo>
                      <a:pt x="31" y="47"/>
                      <a:pt x="28" y="54"/>
                      <a:pt x="23" y="54"/>
                    </a:cubicBezTo>
                    <a:cubicBezTo>
                      <a:pt x="17" y="54"/>
                      <a:pt x="14" y="47"/>
                      <a:pt x="14" y="34"/>
                    </a:cubicBezTo>
                    <a:cubicBezTo>
                      <a:pt x="14" y="19"/>
                      <a:pt x="17" y="12"/>
                      <a:pt x="23" y="1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93" name="Freeform 143"/>
              <p:cNvSpPr>
                <a:spLocks/>
              </p:cNvSpPr>
              <p:nvPr/>
            </p:nvSpPr>
            <p:spPr bwMode="auto">
              <a:xfrm>
                <a:off x="-50197" y="4811117"/>
                <a:ext cx="50524" cy="121621"/>
              </a:xfrm>
              <a:custGeom>
                <a:avLst/>
                <a:gdLst>
                  <a:gd name="T0" fmla="*/ 10 w 26"/>
                  <a:gd name="T1" fmla="*/ 6 h 63"/>
                  <a:gd name="T2" fmla="*/ 0 w 26"/>
                  <a:gd name="T3" fmla="*/ 10 h 63"/>
                  <a:gd name="T4" fmla="*/ 0 w 26"/>
                  <a:gd name="T5" fmla="*/ 21 h 63"/>
                  <a:gd name="T6" fmla="*/ 3 w 26"/>
                  <a:gd name="T7" fmla="*/ 21 h 63"/>
                  <a:gd name="T8" fmla="*/ 7 w 26"/>
                  <a:gd name="T9" fmla="*/ 19 h 63"/>
                  <a:gd name="T10" fmla="*/ 10 w 26"/>
                  <a:gd name="T11" fmla="*/ 17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6"/>
                    </a:moveTo>
                    <a:cubicBezTo>
                      <a:pt x="6" y="7"/>
                      <a:pt x="3" y="9"/>
                      <a:pt x="0" y="10"/>
                    </a:cubicBezTo>
                    <a:cubicBezTo>
                      <a:pt x="0" y="10"/>
                      <a:pt x="0" y="10"/>
                      <a:pt x="0" y="21"/>
                    </a:cubicBezTo>
                    <a:cubicBezTo>
                      <a:pt x="0" y="21"/>
                      <a:pt x="1" y="21"/>
                      <a:pt x="3" y="21"/>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94" name="Freeform 148"/>
              <p:cNvSpPr>
                <a:spLocks noEditPoints="1"/>
              </p:cNvSpPr>
              <p:nvPr/>
            </p:nvSpPr>
            <p:spPr bwMode="auto">
              <a:xfrm>
                <a:off x="415117" y="4811117"/>
                <a:ext cx="86380" cy="125702"/>
              </a:xfrm>
              <a:custGeom>
                <a:avLst/>
                <a:gdLst>
                  <a:gd name="T0" fmla="*/ 6 w 45"/>
                  <a:gd name="T1" fmla="*/ 9 h 65"/>
                  <a:gd name="T2" fmla="*/ 0 w 45"/>
                  <a:gd name="T3" fmla="*/ 34 h 65"/>
                  <a:gd name="T4" fmla="*/ 23 w 45"/>
                  <a:gd name="T5" fmla="*/ 65 h 65"/>
                  <a:gd name="T6" fmla="*/ 39 w 45"/>
                  <a:gd name="T7" fmla="*/ 57 h 65"/>
                  <a:gd name="T8" fmla="*/ 45 w 45"/>
                  <a:gd name="T9" fmla="*/ 33 h 65"/>
                  <a:gd name="T10" fmla="*/ 23 w 45"/>
                  <a:gd name="T11" fmla="*/ 0 h 65"/>
                  <a:gd name="T12" fmla="*/ 6 w 45"/>
                  <a:gd name="T13" fmla="*/ 9 h 65"/>
                  <a:gd name="T14" fmla="*/ 23 w 45"/>
                  <a:gd name="T15" fmla="*/ 12 h 65"/>
                  <a:gd name="T16" fmla="*/ 31 w 45"/>
                  <a:gd name="T17" fmla="*/ 33 h 65"/>
                  <a:gd name="T18" fmla="*/ 23 w 45"/>
                  <a:gd name="T19" fmla="*/ 54 h 65"/>
                  <a:gd name="T20" fmla="*/ 14 w 45"/>
                  <a:gd name="T21" fmla="*/ 34 h 65"/>
                  <a:gd name="T22" fmla="*/ 23 w 45"/>
                  <a:gd name="T23"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6" y="9"/>
                    </a:moveTo>
                    <a:cubicBezTo>
                      <a:pt x="2" y="15"/>
                      <a:pt x="0" y="23"/>
                      <a:pt x="0" y="34"/>
                    </a:cubicBezTo>
                    <a:cubicBezTo>
                      <a:pt x="0" y="55"/>
                      <a:pt x="8" y="65"/>
                      <a:pt x="23" y="65"/>
                    </a:cubicBezTo>
                    <a:cubicBezTo>
                      <a:pt x="30" y="65"/>
                      <a:pt x="35" y="62"/>
                      <a:pt x="39" y="57"/>
                    </a:cubicBezTo>
                    <a:cubicBezTo>
                      <a:pt x="43" y="51"/>
                      <a:pt x="45" y="43"/>
                      <a:pt x="45" y="33"/>
                    </a:cubicBezTo>
                    <a:cubicBezTo>
                      <a:pt x="45" y="12"/>
                      <a:pt x="38" y="0"/>
                      <a:pt x="23" y="0"/>
                    </a:cubicBezTo>
                    <a:cubicBezTo>
                      <a:pt x="16" y="0"/>
                      <a:pt x="10" y="3"/>
                      <a:pt x="6" y="9"/>
                    </a:cubicBezTo>
                    <a:close/>
                    <a:moveTo>
                      <a:pt x="23" y="12"/>
                    </a:moveTo>
                    <a:cubicBezTo>
                      <a:pt x="28" y="12"/>
                      <a:pt x="31" y="18"/>
                      <a:pt x="31" y="33"/>
                    </a:cubicBezTo>
                    <a:cubicBezTo>
                      <a:pt x="31" y="47"/>
                      <a:pt x="28" y="54"/>
                      <a:pt x="23" y="54"/>
                    </a:cubicBezTo>
                    <a:cubicBezTo>
                      <a:pt x="17" y="54"/>
                      <a:pt x="14" y="47"/>
                      <a:pt x="14" y="34"/>
                    </a:cubicBezTo>
                    <a:cubicBezTo>
                      <a:pt x="14" y="19"/>
                      <a:pt x="17" y="12"/>
                      <a:pt x="23" y="1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95" name="Freeform 152"/>
              <p:cNvSpPr>
                <a:spLocks noEditPoints="1"/>
              </p:cNvSpPr>
              <p:nvPr/>
            </p:nvSpPr>
            <p:spPr bwMode="auto">
              <a:xfrm>
                <a:off x="837239" y="4811117"/>
                <a:ext cx="84750" cy="125702"/>
              </a:xfrm>
              <a:custGeom>
                <a:avLst/>
                <a:gdLst>
                  <a:gd name="T0" fmla="*/ 22 w 44"/>
                  <a:gd name="T1" fmla="*/ 65 h 65"/>
                  <a:gd name="T2" fmla="*/ 38 w 44"/>
                  <a:gd name="T3" fmla="*/ 57 h 65"/>
                  <a:gd name="T4" fmla="*/ 44 w 44"/>
                  <a:gd name="T5" fmla="*/ 33 h 65"/>
                  <a:gd name="T6" fmla="*/ 23 w 44"/>
                  <a:gd name="T7" fmla="*/ 0 h 65"/>
                  <a:gd name="T8" fmla="*/ 5 w 44"/>
                  <a:gd name="T9" fmla="*/ 9 h 65"/>
                  <a:gd name="T10" fmla="*/ 0 w 44"/>
                  <a:gd name="T11" fmla="*/ 34 h 65"/>
                  <a:gd name="T12" fmla="*/ 22 w 44"/>
                  <a:gd name="T13" fmla="*/ 65 h 65"/>
                  <a:gd name="T14" fmla="*/ 22 w 44"/>
                  <a:gd name="T15" fmla="*/ 12 h 65"/>
                  <a:gd name="T16" fmla="*/ 30 w 44"/>
                  <a:gd name="T17" fmla="*/ 33 h 65"/>
                  <a:gd name="T18" fmla="*/ 22 w 44"/>
                  <a:gd name="T19" fmla="*/ 54 h 65"/>
                  <a:gd name="T20" fmla="*/ 14 w 44"/>
                  <a:gd name="T21" fmla="*/ 34 h 65"/>
                  <a:gd name="T22" fmla="*/ 22 w 44"/>
                  <a:gd name="T23"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29" y="65"/>
                      <a:pt x="35" y="62"/>
                      <a:pt x="38" y="57"/>
                    </a:cubicBezTo>
                    <a:cubicBezTo>
                      <a:pt x="42" y="51"/>
                      <a:pt x="44" y="43"/>
                      <a:pt x="44" y="33"/>
                    </a:cubicBezTo>
                    <a:cubicBezTo>
                      <a:pt x="44" y="12"/>
                      <a:pt x="38" y="0"/>
                      <a:pt x="23" y="0"/>
                    </a:cubicBezTo>
                    <a:cubicBezTo>
                      <a:pt x="15" y="0"/>
                      <a:pt x="9" y="3"/>
                      <a:pt x="5" y="9"/>
                    </a:cubicBezTo>
                    <a:cubicBezTo>
                      <a:pt x="2" y="15"/>
                      <a:pt x="0" y="23"/>
                      <a:pt x="0" y="34"/>
                    </a:cubicBezTo>
                    <a:cubicBezTo>
                      <a:pt x="0" y="55"/>
                      <a:pt x="7" y="65"/>
                      <a:pt x="22" y="65"/>
                    </a:cubicBezTo>
                    <a:close/>
                    <a:moveTo>
                      <a:pt x="22" y="12"/>
                    </a:moveTo>
                    <a:cubicBezTo>
                      <a:pt x="27" y="12"/>
                      <a:pt x="30" y="18"/>
                      <a:pt x="30" y="33"/>
                    </a:cubicBezTo>
                    <a:cubicBezTo>
                      <a:pt x="30" y="47"/>
                      <a:pt x="27" y="54"/>
                      <a:pt x="22" y="54"/>
                    </a:cubicBezTo>
                    <a:cubicBezTo>
                      <a:pt x="16" y="54"/>
                      <a:pt x="14" y="47"/>
                      <a:pt x="14" y="34"/>
                    </a:cubicBezTo>
                    <a:cubicBezTo>
                      <a:pt x="14" y="19"/>
                      <a:pt x="16" y="12"/>
                      <a:pt x="22" y="1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96" name="Freeform 153"/>
              <p:cNvSpPr>
                <a:spLocks/>
              </p:cNvSpPr>
              <p:nvPr/>
            </p:nvSpPr>
            <p:spPr bwMode="auto">
              <a:xfrm>
                <a:off x="949697" y="4811117"/>
                <a:ext cx="51340" cy="121621"/>
              </a:xfrm>
              <a:custGeom>
                <a:avLst/>
                <a:gdLst>
                  <a:gd name="T0" fmla="*/ 0 w 27"/>
                  <a:gd name="T1" fmla="*/ 21 h 63"/>
                  <a:gd name="T2" fmla="*/ 4 w 27"/>
                  <a:gd name="T3" fmla="*/ 21 h 63"/>
                  <a:gd name="T4" fmla="*/ 8 w 27"/>
                  <a:gd name="T5" fmla="*/ 19 h 63"/>
                  <a:gd name="T6" fmla="*/ 11 w 27"/>
                  <a:gd name="T7" fmla="*/ 17 h 63"/>
                  <a:gd name="T8" fmla="*/ 13 w 27"/>
                  <a:gd name="T9" fmla="*/ 15 h 63"/>
                  <a:gd name="T10" fmla="*/ 13 w 27"/>
                  <a:gd name="T11" fmla="*/ 63 h 63"/>
                  <a:gd name="T12" fmla="*/ 27 w 27"/>
                  <a:gd name="T13" fmla="*/ 63 h 63"/>
                  <a:gd name="T14" fmla="*/ 27 w 27"/>
                  <a:gd name="T15" fmla="*/ 0 h 63"/>
                  <a:gd name="T16" fmla="*/ 19 w 27"/>
                  <a:gd name="T17" fmla="*/ 0 h 63"/>
                  <a:gd name="T18" fmla="*/ 11 w 27"/>
                  <a:gd name="T19" fmla="*/ 6 h 63"/>
                  <a:gd name="T20" fmla="*/ 0 w 27"/>
                  <a:gd name="T21" fmla="*/ 10 h 63"/>
                  <a:gd name="T22" fmla="*/ 0 w 27"/>
                  <a:gd name="T2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21"/>
                    </a:moveTo>
                    <a:cubicBezTo>
                      <a:pt x="1" y="21"/>
                      <a:pt x="2" y="21"/>
                      <a:pt x="4" y="21"/>
                    </a:cubicBezTo>
                    <a:cubicBezTo>
                      <a:pt x="5" y="20"/>
                      <a:pt x="6" y="20"/>
                      <a:pt x="8" y="19"/>
                    </a:cubicBezTo>
                    <a:cubicBezTo>
                      <a:pt x="9" y="19"/>
                      <a:pt x="10" y="18"/>
                      <a:pt x="11" y="17"/>
                    </a:cubicBezTo>
                    <a:cubicBezTo>
                      <a:pt x="12"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1" y="6"/>
                    </a:cubicBezTo>
                    <a:cubicBezTo>
                      <a:pt x="7" y="7"/>
                      <a:pt x="4" y="9"/>
                      <a:pt x="0" y="10"/>
                    </a:cubicBezTo>
                    <a:cubicBezTo>
                      <a:pt x="0" y="10"/>
                      <a:pt x="0" y="10"/>
                      <a:pt x="0" y="2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97" name="Freeform 157"/>
              <p:cNvSpPr>
                <a:spLocks/>
              </p:cNvSpPr>
              <p:nvPr/>
            </p:nvSpPr>
            <p:spPr bwMode="auto">
              <a:xfrm>
                <a:off x="1336778" y="4811117"/>
                <a:ext cx="50524" cy="121621"/>
              </a:xfrm>
              <a:custGeom>
                <a:avLst/>
                <a:gdLst>
                  <a:gd name="T0" fmla="*/ 0 w 26"/>
                  <a:gd name="T1" fmla="*/ 21 h 63"/>
                  <a:gd name="T2" fmla="*/ 4 w 26"/>
                  <a:gd name="T3" fmla="*/ 21 h 63"/>
                  <a:gd name="T4" fmla="*/ 7 w 26"/>
                  <a:gd name="T5" fmla="*/ 19 h 63"/>
                  <a:gd name="T6" fmla="*/ 10 w 26"/>
                  <a:gd name="T7" fmla="*/ 17 h 63"/>
                  <a:gd name="T8" fmla="*/ 13 w 26"/>
                  <a:gd name="T9" fmla="*/ 15 h 63"/>
                  <a:gd name="T10" fmla="*/ 13 w 26"/>
                  <a:gd name="T11" fmla="*/ 63 h 63"/>
                  <a:gd name="T12" fmla="*/ 26 w 26"/>
                  <a:gd name="T13" fmla="*/ 63 h 63"/>
                  <a:gd name="T14" fmla="*/ 26 w 26"/>
                  <a:gd name="T15" fmla="*/ 0 h 63"/>
                  <a:gd name="T16" fmla="*/ 18 w 26"/>
                  <a:gd name="T17" fmla="*/ 0 h 63"/>
                  <a:gd name="T18" fmla="*/ 10 w 26"/>
                  <a:gd name="T19" fmla="*/ 6 h 63"/>
                  <a:gd name="T20" fmla="*/ 0 w 26"/>
                  <a:gd name="T21" fmla="*/ 10 h 63"/>
                  <a:gd name="T22" fmla="*/ 0 w 26"/>
                  <a:gd name="T2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0" y="21"/>
                    </a:moveTo>
                    <a:cubicBezTo>
                      <a:pt x="1" y="21"/>
                      <a:pt x="2" y="21"/>
                      <a:pt x="4" y="21"/>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6" y="2"/>
                      <a:pt x="13" y="4"/>
                      <a:pt x="10" y="6"/>
                    </a:cubicBezTo>
                    <a:cubicBezTo>
                      <a:pt x="6" y="7"/>
                      <a:pt x="4" y="9"/>
                      <a:pt x="0" y="10"/>
                    </a:cubicBezTo>
                    <a:cubicBezTo>
                      <a:pt x="0" y="10"/>
                      <a:pt x="0" y="10"/>
                      <a:pt x="0" y="2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98" name="Freeform 158"/>
              <p:cNvSpPr>
                <a:spLocks noEditPoints="1"/>
              </p:cNvSpPr>
              <p:nvPr/>
            </p:nvSpPr>
            <p:spPr bwMode="auto">
              <a:xfrm>
                <a:off x="1416639" y="4811117"/>
                <a:ext cx="84750" cy="125702"/>
              </a:xfrm>
              <a:custGeom>
                <a:avLst/>
                <a:gdLst>
                  <a:gd name="T0" fmla="*/ 6 w 44"/>
                  <a:gd name="T1" fmla="*/ 9 h 65"/>
                  <a:gd name="T2" fmla="*/ 0 w 44"/>
                  <a:gd name="T3" fmla="*/ 34 h 65"/>
                  <a:gd name="T4" fmla="*/ 22 w 44"/>
                  <a:gd name="T5" fmla="*/ 65 h 65"/>
                  <a:gd name="T6" fmla="*/ 39 w 44"/>
                  <a:gd name="T7" fmla="*/ 57 h 65"/>
                  <a:gd name="T8" fmla="*/ 44 w 44"/>
                  <a:gd name="T9" fmla="*/ 33 h 65"/>
                  <a:gd name="T10" fmla="*/ 23 w 44"/>
                  <a:gd name="T11" fmla="*/ 0 h 65"/>
                  <a:gd name="T12" fmla="*/ 6 w 44"/>
                  <a:gd name="T13" fmla="*/ 9 h 65"/>
                  <a:gd name="T14" fmla="*/ 22 w 44"/>
                  <a:gd name="T15" fmla="*/ 12 h 65"/>
                  <a:gd name="T16" fmla="*/ 31 w 44"/>
                  <a:gd name="T17" fmla="*/ 33 h 65"/>
                  <a:gd name="T18" fmla="*/ 22 w 44"/>
                  <a:gd name="T19" fmla="*/ 54 h 65"/>
                  <a:gd name="T20" fmla="*/ 14 w 44"/>
                  <a:gd name="T21" fmla="*/ 34 h 65"/>
                  <a:gd name="T22" fmla="*/ 22 w 44"/>
                  <a:gd name="T23"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6" y="9"/>
                    </a:moveTo>
                    <a:cubicBezTo>
                      <a:pt x="2" y="15"/>
                      <a:pt x="0" y="23"/>
                      <a:pt x="0" y="34"/>
                    </a:cubicBezTo>
                    <a:cubicBezTo>
                      <a:pt x="0" y="55"/>
                      <a:pt x="8" y="65"/>
                      <a:pt x="22" y="65"/>
                    </a:cubicBezTo>
                    <a:cubicBezTo>
                      <a:pt x="30" y="65"/>
                      <a:pt x="35" y="62"/>
                      <a:pt x="39" y="57"/>
                    </a:cubicBezTo>
                    <a:cubicBezTo>
                      <a:pt x="43" y="51"/>
                      <a:pt x="44" y="43"/>
                      <a:pt x="44" y="33"/>
                    </a:cubicBezTo>
                    <a:cubicBezTo>
                      <a:pt x="44" y="12"/>
                      <a:pt x="38" y="0"/>
                      <a:pt x="23" y="0"/>
                    </a:cubicBezTo>
                    <a:cubicBezTo>
                      <a:pt x="16" y="0"/>
                      <a:pt x="10" y="3"/>
                      <a:pt x="6" y="9"/>
                    </a:cubicBezTo>
                    <a:close/>
                    <a:moveTo>
                      <a:pt x="22" y="12"/>
                    </a:moveTo>
                    <a:cubicBezTo>
                      <a:pt x="28" y="12"/>
                      <a:pt x="31" y="18"/>
                      <a:pt x="31" y="33"/>
                    </a:cubicBezTo>
                    <a:cubicBezTo>
                      <a:pt x="31" y="47"/>
                      <a:pt x="28" y="54"/>
                      <a:pt x="22" y="54"/>
                    </a:cubicBezTo>
                    <a:cubicBezTo>
                      <a:pt x="17" y="54"/>
                      <a:pt x="14" y="47"/>
                      <a:pt x="14" y="34"/>
                    </a:cubicBezTo>
                    <a:cubicBezTo>
                      <a:pt x="14" y="19"/>
                      <a:pt x="17" y="12"/>
                      <a:pt x="22" y="1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99" name="Freeform 159"/>
              <p:cNvSpPr>
                <a:spLocks noEditPoints="1"/>
              </p:cNvSpPr>
              <p:nvPr/>
            </p:nvSpPr>
            <p:spPr bwMode="auto">
              <a:xfrm>
                <a:off x="1529912" y="4811117"/>
                <a:ext cx="87195" cy="125702"/>
              </a:xfrm>
              <a:custGeom>
                <a:avLst/>
                <a:gdLst>
                  <a:gd name="T0" fmla="*/ 23 w 45"/>
                  <a:gd name="T1" fmla="*/ 0 h 65"/>
                  <a:gd name="T2" fmla="*/ 6 w 45"/>
                  <a:gd name="T3" fmla="*/ 9 h 65"/>
                  <a:gd name="T4" fmla="*/ 0 w 45"/>
                  <a:gd name="T5" fmla="*/ 34 h 65"/>
                  <a:gd name="T6" fmla="*/ 22 w 45"/>
                  <a:gd name="T7" fmla="*/ 65 h 65"/>
                  <a:gd name="T8" fmla="*/ 39 w 45"/>
                  <a:gd name="T9" fmla="*/ 57 h 65"/>
                  <a:gd name="T10" fmla="*/ 45 w 45"/>
                  <a:gd name="T11" fmla="*/ 33 h 65"/>
                  <a:gd name="T12" fmla="*/ 23 w 45"/>
                  <a:gd name="T13" fmla="*/ 0 h 65"/>
                  <a:gd name="T14" fmla="*/ 22 w 45"/>
                  <a:gd name="T15" fmla="*/ 54 h 65"/>
                  <a:gd name="T16" fmla="*/ 14 w 45"/>
                  <a:gd name="T17" fmla="*/ 34 h 65"/>
                  <a:gd name="T18" fmla="*/ 22 w 45"/>
                  <a:gd name="T19" fmla="*/ 12 h 65"/>
                  <a:gd name="T20" fmla="*/ 31 w 45"/>
                  <a:gd name="T21" fmla="*/ 33 h 65"/>
                  <a:gd name="T22" fmla="*/ 22 w 45"/>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23" y="0"/>
                    </a:moveTo>
                    <a:cubicBezTo>
                      <a:pt x="16" y="0"/>
                      <a:pt x="10" y="3"/>
                      <a:pt x="6" y="9"/>
                    </a:cubicBezTo>
                    <a:cubicBezTo>
                      <a:pt x="2" y="15"/>
                      <a:pt x="0" y="23"/>
                      <a:pt x="0" y="34"/>
                    </a:cubicBezTo>
                    <a:cubicBezTo>
                      <a:pt x="0" y="55"/>
                      <a:pt x="8" y="65"/>
                      <a:pt x="22" y="65"/>
                    </a:cubicBezTo>
                    <a:cubicBezTo>
                      <a:pt x="30" y="65"/>
                      <a:pt x="35" y="62"/>
                      <a:pt x="39" y="57"/>
                    </a:cubicBezTo>
                    <a:cubicBezTo>
                      <a:pt x="43" y="51"/>
                      <a:pt x="45" y="43"/>
                      <a:pt x="45" y="33"/>
                    </a:cubicBezTo>
                    <a:cubicBezTo>
                      <a:pt x="45" y="12"/>
                      <a:pt x="38" y="0"/>
                      <a:pt x="23" y="0"/>
                    </a:cubicBezTo>
                    <a:close/>
                    <a:moveTo>
                      <a:pt x="22" y="54"/>
                    </a:moveTo>
                    <a:cubicBezTo>
                      <a:pt x="17" y="54"/>
                      <a:pt x="14" y="47"/>
                      <a:pt x="14" y="34"/>
                    </a:cubicBezTo>
                    <a:cubicBezTo>
                      <a:pt x="14" y="19"/>
                      <a:pt x="17" y="12"/>
                      <a:pt x="22" y="12"/>
                    </a:cubicBezTo>
                    <a:cubicBezTo>
                      <a:pt x="28" y="12"/>
                      <a:pt x="31" y="18"/>
                      <a:pt x="31" y="33"/>
                    </a:cubicBezTo>
                    <a:cubicBezTo>
                      <a:pt x="31" y="47"/>
                      <a:pt x="28"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00" name="Freeform 160"/>
              <p:cNvSpPr>
                <a:spLocks/>
              </p:cNvSpPr>
              <p:nvPr/>
            </p:nvSpPr>
            <p:spPr bwMode="auto">
              <a:xfrm>
                <a:off x="1643999" y="4811117"/>
                <a:ext cx="52154" cy="121621"/>
              </a:xfrm>
              <a:custGeom>
                <a:avLst/>
                <a:gdLst>
                  <a:gd name="T0" fmla="*/ 10 w 27"/>
                  <a:gd name="T1" fmla="*/ 6 h 63"/>
                  <a:gd name="T2" fmla="*/ 0 w 27"/>
                  <a:gd name="T3" fmla="*/ 10 h 63"/>
                  <a:gd name="T4" fmla="*/ 0 w 27"/>
                  <a:gd name="T5" fmla="*/ 21 h 63"/>
                  <a:gd name="T6" fmla="*/ 4 w 27"/>
                  <a:gd name="T7" fmla="*/ 21 h 63"/>
                  <a:gd name="T8" fmla="*/ 8 w 27"/>
                  <a:gd name="T9" fmla="*/ 19 h 63"/>
                  <a:gd name="T10" fmla="*/ 10 w 27"/>
                  <a:gd name="T11" fmla="*/ 17 h 63"/>
                  <a:gd name="T12" fmla="*/ 13 w 27"/>
                  <a:gd name="T13" fmla="*/ 15 h 63"/>
                  <a:gd name="T14" fmla="*/ 13 w 27"/>
                  <a:gd name="T15" fmla="*/ 63 h 63"/>
                  <a:gd name="T16" fmla="*/ 27 w 27"/>
                  <a:gd name="T17" fmla="*/ 63 h 63"/>
                  <a:gd name="T18" fmla="*/ 27 w 27"/>
                  <a:gd name="T19" fmla="*/ 0 h 63"/>
                  <a:gd name="T20" fmla="*/ 19 w 27"/>
                  <a:gd name="T21" fmla="*/ 0 h 63"/>
                  <a:gd name="T22" fmla="*/ 10 w 27"/>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6"/>
                    </a:moveTo>
                    <a:cubicBezTo>
                      <a:pt x="7" y="7"/>
                      <a:pt x="4" y="9"/>
                      <a:pt x="0" y="10"/>
                    </a:cubicBezTo>
                    <a:cubicBezTo>
                      <a:pt x="0" y="10"/>
                      <a:pt x="0" y="10"/>
                      <a:pt x="0" y="21"/>
                    </a:cubicBezTo>
                    <a:cubicBezTo>
                      <a:pt x="1" y="21"/>
                      <a:pt x="2" y="21"/>
                      <a:pt x="4" y="21"/>
                    </a:cubicBezTo>
                    <a:cubicBezTo>
                      <a:pt x="5" y="20"/>
                      <a:pt x="6" y="20"/>
                      <a:pt x="8" y="19"/>
                    </a:cubicBezTo>
                    <a:cubicBezTo>
                      <a:pt x="9" y="19"/>
                      <a:pt x="10"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01" name="Freeform 161"/>
              <p:cNvSpPr>
                <a:spLocks/>
              </p:cNvSpPr>
              <p:nvPr/>
            </p:nvSpPr>
            <p:spPr bwMode="auto">
              <a:xfrm>
                <a:off x="1724674" y="4811117"/>
                <a:ext cx="50524" cy="121621"/>
              </a:xfrm>
              <a:custGeom>
                <a:avLst/>
                <a:gdLst>
                  <a:gd name="T0" fmla="*/ 10 w 26"/>
                  <a:gd name="T1" fmla="*/ 6 h 63"/>
                  <a:gd name="T2" fmla="*/ 0 w 26"/>
                  <a:gd name="T3" fmla="*/ 10 h 63"/>
                  <a:gd name="T4" fmla="*/ 0 w 26"/>
                  <a:gd name="T5" fmla="*/ 21 h 63"/>
                  <a:gd name="T6" fmla="*/ 3 w 26"/>
                  <a:gd name="T7" fmla="*/ 21 h 63"/>
                  <a:gd name="T8" fmla="*/ 7 w 26"/>
                  <a:gd name="T9" fmla="*/ 19 h 63"/>
                  <a:gd name="T10" fmla="*/ 10 w 26"/>
                  <a:gd name="T11" fmla="*/ 17 h 63"/>
                  <a:gd name="T12" fmla="*/ 12 w 26"/>
                  <a:gd name="T13" fmla="*/ 15 h 63"/>
                  <a:gd name="T14" fmla="*/ 12 w 26"/>
                  <a:gd name="T15" fmla="*/ 63 h 63"/>
                  <a:gd name="T16" fmla="*/ 26 w 26"/>
                  <a:gd name="T17" fmla="*/ 63 h 63"/>
                  <a:gd name="T18" fmla="*/ 26 w 26"/>
                  <a:gd name="T19" fmla="*/ 0 h 63"/>
                  <a:gd name="T20" fmla="*/ 18 w 26"/>
                  <a:gd name="T21" fmla="*/ 0 h 63"/>
                  <a:gd name="T22" fmla="*/ 10 w 26"/>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6"/>
                    </a:moveTo>
                    <a:cubicBezTo>
                      <a:pt x="6" y="7"/>
                      <a:pt x="3" y="9"/>
                      <a:pt x="0" y="10"/>
                    </a:cubicBezTo>
                    <a:cubicBezTo>
                      <a:pt x="0" y="10"/>
                      <a:pt x="0" y="10"/>
                      <a:pt x="0" y="21"/>
                    </a:cubicBezTo>
                    <a:cubicBezTo>
                      <a:pt x="1" y="21"/>
                      <a:pt x="2" y="21"/>
                      <a:pt x="3" y="21"/>
                    </a:cubicBezTo>
                    <a:cubicBezTo>
                      <a:pt x="4" y="20"/>
                      <a:pt x="5" y="20"/>
                      <a:pt x="7" y="19"/>
                    </a:cubicBezTo>
                    <a:cubicBezTo>
                      <a:pt x="8" y="19"/>
                      <a:pt x="9" y="18"/>
                      <a:pt x="10" y="17"/>
                    </a:cubicBezTo>
                    <a:cubicBezTo>
                      <a:pt x="11" y="17"/>
                      <a:pt x="12" y="16"/>
                      <a:pt x="12" y="15"/>
                    </a:cubicBezTo>
                    <a:cubicBezTo>
                      <a:pt x="12" y="15"/>
                      <a:pt x="12" y="15"/>
                      <a:pt x="12" y="63"/>
                    </a:cubicBezTo>
                    <a:cubicBezTo>
                      <a:pt x="12" y="63"/>
                      <a:pt x="12" y="63"/>
                      <a:pt x="26" y="63"/>
                    </a:cubicBezTo>
                    <a:cubicBezTo>
                      <a:pt x="26" y="63"/>
                      <a:pt x="26" y="63"/>
                      <a:pt x="26" y="0"/>
                    </a:cubicBezTo>
                    <a:cubicBezTo>
                      <a:pt x="18" y="0"/>
                      <a:pt x="18" y="0"/>
                      <a:pt x="18" y="0"/>
                    </a:cubicBezTo>
                    <a:cubicBezTo>
                      <a:pt x="15" y="2"/>
                      <a:pt x="12"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02" name="Freeform 162"/>
              <p:cNvSpPr>
                <a:spLocks/>
              </p:cNvSpPr>
              <p:nvPr/>
            </p:nvSpPr>
            <p:spPr bwMode="auto">
              <a:xfrm>
                <a:off x="1803721" y="4811117"/>
                <a:ext cx="50524" cy="121621"/>
              </a:xfrm>
              <a:custGeom>
                <a:avLst/>
                <a:gdLst>
                  <a:gd name="T0" fmla="*/ 0 w 26"/>
                  <a:gd name="T1" fmla="*/ 21 h 63"/>
                  <a:gd name="T2" fmla="*/ 4 w 26"/>
                  <a:gd name="T3" fmla="*/ 21 h 63"/>
                  <a:gd name="T4" fmla="*/ 7 w 26"/>
                  <a:gd name="T5" fmla="*/ 19 h 63"/>
                  <a:gd name="T6" fmla="*/ 10 w 26"/>
                  <a:gd name="T7" fmla="*/ 17 h 63"/>
                  <a:gd name="T8" fmla="*/ 13 w 26"/>
                  <a:gd name="T9" fmla="*/ 15 h 63"/>
                  <a:gd name="T10" fmla="*/ 13 w 26"/>
                  <a:gd name="T11" fmla="*/ 63 h 63"/>
                  <a:gd name="T12" fmla="*/ 26 w 26"/>
                  <a:gd name="T13" fmla="*/ 63 h 63"/>
                  <a:gd name="T14" fmla="*/ 26 w 26"/>
                  <a:gd name="T15" fmla="*/ 0 h 63"/>
                  <a:gd name="T16" fmla="*/ 18 w 26"/>
                  <a:gd name="T17" fmla="*/ 0 h 63"/>
                  <a:gd name="T18" fmla="*/ 10 w 26"/>
                  <a:gd name="T19" fmla="*/ 6 h 63"/>
                  <a:gd name="T20" fmla="*/ 0 w 26"/>
                  <a:gd name="T21" fmla="*/ 10 h 63"/>
                  <a:gd name="T22" fmla="*/ 0 w 26"/>
                  <a:gd name="T2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0" y="21"/>
                    </a:moveTo>
                    <a:cubicBezTo>
                      <a:pt x="1" y="21"/>
                      <a:pt x="2" y="21"/>
                      <a:pt x="4" y="21"/>
                    </a:cubicBezTo>
                    <a:cubicBezTo>
                      <a:pt x="5" y="20"/>
                      <a:pt x="5"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ubicBezTo>
                      <a:pt x="6" y="7"/>
                      <a:pt x="4" y="9"/>
                      <a:pt x="0" y="10"/>
                    </a:cubicBezTo>
                    <a:cubicBezTo>
                      <a:pt x="0" y="10"/>
                      <a:pt x="0" y="10"/>
                      <a:pt x="0" y="2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03" name="Freeform 163"/>
              <p:cNvSpPr>
                <a:spLocks noEditPoints="1"/>
              </p:cNvSpPr>
              <p:nvPr/>
            </p:nvSpPr>
            <p:spPr bwMode="auto">
              <a:xfrm>
                <a:off x="1882767" y="4811117"/>
                <a:ext cx="85566" cy="125702"/>
              </a:xfrm>
              <a:custGeom>
                <a:avLst/>
                <a:gdLst>
                  <a:gd name="T0" fmla="*/ 6 w 44"/>
                  <a:gd name="T1" fmla="*/ 9 h 65"/>
                  <a:gd name="T2" fmla="*/ 0 w 44"/>
                  <a:gd name="T3" fmla="*/ 34 h 65"/>
                  <a:gd name="T4" fmla="*/ 22 w 44"/>
                  <a:gd name="T5" fmla="*/ 65 h 65"/>
                  <a:gd name="T6" fmla="*/ 39 w 44"/>
                  <a:gd name="T7" fmla="*/ 57 h 65"/>
                  <a:gd name="T8" fmla="*/ 44 w 44"/>
                  <a:gd name="T9" fmla="*/ 33 h 65"/>
                  <a:gd name="T10" fmla="*/ 23 w 44"/>
                  <a:gd name="T11" fmla="*/ 0 h 65"/>
                  <a:gd name="T12" fmla="*/ 6 w 44"/>
                  <a:gd name="T13" fmla="*/ 9 h 65"/>
                  <a:gd name="T14" fmla="*/ 31 w 44"/>
                  <a:gd name="T15" fmla="*/ 33 h 65"/>
                  <a:gd name="T16" fmla="*/ 22 w 44"/>
                  <a:gd name="T17" fmla="*/ 54 h 65"/>
                  <a:gd name="T18" fmla="*/ 14 w 44"/>
                  <a:gd name="T19" fmla="*/ 34 h 65"/>
                  <a:gd name="T20" fmla="*/ 22 w 44"/>
                  <a:gd name="T21" fmla="*/ 12 h 65"/>
                  <a:gd name="T22" fmla="*/ 31 w 44"/>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6" y="9"/>
                    </a:moveTo>
                    <a:cubicBezTo>
                      <a:pt x="2" y="15"/>
                      <a:pt x="0" y="23"/>
                      <a:pt x="0" y="34"/>
                    </a:cubicBezTo>
                    <a:cubicBezTo>
                      <a:pt x="0" y="55"/>
                      <a:pt x="8" y="65"/>
                      <a:pt x="22" y="65"/>
                    </a:cubicBezTo>
                    <a:cubicBezTo>
                      <a:pt x="30" y="65"/>
                      <a:pt x="35" y="62"/>
                      <a:pt x="39" y="57"/>
                    </a:cubicBezTo>
                    <a:cubicBezTo>
                      <a:pt x="43" y="51"/>
                      <a:pt x="44" y="43"/>
                      <a:pt x="44" y="33"/>
                    </a:cubicBezTo>
                    <a:cubicBezTo>
                      <a:pt x="44" y="12"/>
                      <a:pt x="38" y="0"/>
                      <a:pt x="23" y="0"/>
                    </a:cubicBezTo>
                    <a:cubicBezTo>
                      <a:pt x="16" y="0"/>
                      <a:pt x="9" y="3"/>
                      <a:pt x="6" y="9"/>
                    </a:cubicBezTo>
                    <a:close/>
                    <a:moveTo>
                      <a:pt x="31" y="33"/>
                    </a:moveTo>
                    <a:cubicBezTo>
                      <a:pt x="31" y="47"/>
                      <a:pt x="28" y="54"/>
                      <a:pt x="22" y="54"/>
                    </a:cubicBezTo>
                    <a:cubicBezTo>
                      <a:pt x="17" y="54"/>
                      <a:pt x="14" y="47"/>
                      <a:pt x="14" y="34"/>
                    </a:cubicBezTo>
                    <a:cubicBezTo>
                      <a:pt x="14" y="19"/>
                      <a:pt x="17" y="12"/>
                      <a:pt x="22" y="12"/>
                    </a:cubicBezTo>
                    <a:cubicBezTo>
                      <a:pt x="28" y="12"/>
                      <a:pt x="31" y="18"/>
                      <a:pt x="31"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04" name="Freeform 164"/>
              <p:cNvSpPr>
                <a:spLocks noEditPoints="1"/>
              </p:cNvSpPr>
              <p:nvPr/>
            </p:nvSpPr>
            <p:spPr bwMode="auto">
              <a:xfrm>
                <a:off x="1996854" y="4813565"/>
                <a:ext cx="84750" cy="123254"/>
              </a:xfrm>
              <a:custGeom>
                <a:avLst/>
                <a:gdLst>
                  <a:gd name="T0" fmla="*/ 6 w 44"/>
                  <a:gd name="T1" fmla="*/ 8 h 64"/>
                  <a:gd name="T2" fmla="*/ 0 w 44"/>
                  <a:gd name="T3" fmla="*/ 33 h 64"/>
                  <a:gd name="T4" fmla="*/ 22 w 44"/>
                  <a:gd name="T5" fmla="*/ 64 h 64"/>
                  <a:gd name="T6" fmla="*/ 39 w 44"/>
                  <a:gd name="T7" fmla="*/ 56 h 64"/>
                  <a:gd name="T8" fmla="*/ 44 w 44"/>
                  <a:gd name="T9" fmla="*/ 40 h 64"/>
                  <a:gd name="T10" fmla="*/ 20 w 44"/>
                  <a:gd name="T11" fmla="*/ 0 h 64"/>
                  <a:gd name="T12" fmla="*/ 6 w 44"/>
                  <a:gd name="T13" fmla="*/ 8 h 64"/>
                  <a:gd name="T14" fmla="*/ 22 w 44"/>
                  <a:gd name="T15" fmla="*/ 11 h 64"/>
                  <a:gd name="T16" fmla="*/ 31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6" y="8"/>
                    </a:moveTo>
                    <a:cubicBezTo>
                      <a:pt x="2" y="14"/>
                      <a:pt x="0" y="22"/>
                      <a:pt x="0" y="33"/>
                    </a:cubicBezTo>
                    <a:cubicBezTo>
                      <a:pt x="0" y="54"/>
                      <a:pt x="8" y="64"/>
                      <a:pt x="22" y="64"/>
                    </a:cubicBezTo>
                    <a:cubicBezTo>
                      <a:pt x="30" y="64"/>
                      <a:pt x="35" y="61"/>
                      <a:pt x="39" y="56"/>
                    </a:cubicBezTo>
                    <a:cubicBezTo>
                      <a:pt x="41" y="52"/>
                      <a:pt x="43" y="46"/>
                      <a:pt x="44" y="40"/>
                    </a:cubicBezTo>
                    <a:cubicBezTo>
                      <a:pt x="36" y="26"/>
                      <a:pt x="28" y="13"/>
                      <a:pt x="20" y="0"/>
                    </a:cubicBezTo>
                    <a:cubicBezTo>
                      <a:pt x="14" y="1"/>
                      <a:pt x="9" y="3"/>
                      <a:pt x="6" y="8"/>
                    </a:cubicBezTo>
                    <a:close/>
                    <a:moveTo>
                      <a:pt x="22" y="11"/>
                    </a:moveTo>
                    <a:cubicBezTo>
                      <a:pt x="28" y="11"/>
                      <a:pt x="31" y="17"/>
                      <a:pt x="31" y="32"/>
                    </a:cubicBezTo>
                    <a:cubicBezTo>
                      <a:pt x="31" y="46"/>
                      <a:pt x="28" y="53"/>
                      <a:pt x="22" y="53"/>
                    </a:cubicBezTo>
                    <a:cubicBezTo>
                      <a:pt x="17" y="53"/>
                      <a:pt x="14" y="46"/>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05" name="Freeform 169"/>
              <p:cNvSpPr>
                <a:spLocks/>
              </p:cNvSpPr>
              <p:nvPr/>
            </p:nvSpPr>
            <p:spPr bwMode="auto">
              <a:xfrm>
                <a:off x="-26564" y="5690216"/>
                <a:ext cx="51340" cy="121621"/>
              </a:xfrm>
              <a:custGeom>
                <a:avLst/>
                <a:gdLst>
                  <a:gd name="T0" fmla="*/ 10 w 27"/>
                  <a:gd name="T1" fmla="*/ 6 h 63"/>
                  <a:gd name="T2" fmla="*/ 0 w 27"/>
                  <a:gd name="T3" fmla="*/ 9 h 63"/>
                  <a:gd name="T4" fmla="*/ 0 w 27"/>
                  <a:gd name="T5" fmla="*/ 20 h 63"/>
                  <a:gd name="T6" fmla="*/ 4 w 27"/>
                  <a:gd name="T7" fmla="*/ 20 h 63"/>
                  <a:gd name="T8" fmla="*/ 8 w 27"/>
                  <a:gd name="T9" fmla="*/ 19 h 63"/>
                  <a:gd name="T10" fmla="*/ 10 w 27"/>
                  <a:gd name="T11" fmla="*/ 17 h 63"/>
                  <a:gd name="T12" fmla="*/ 13 w 27"/>
                  <a:gd name="T13" fmla="*/ 15 h 63"/>
                  <a:gd name="T14" fmla="*/ 13 w 27"/>
                  <a:gd name="T15" fmla="*/ 63 h 63"/>
                  <a:gd name="T16" fmla="*/ 27 w 27"/>
                  <a:gd name="T17" fmla="*/ 63 h 63"/>
                  <a:gd name="T18" fmla="*/ 27 w 27"/>
                  <a:gd name="T19" fmla="*/ 0 h 63"/>
                  <a:gd name="T20" fmla="*/ 19 w 27"/>
                  <a:gd name="T21" fmla="*/ 0 h 63"/>
                  <a:gd name="T22" fmla="*/ 10 w 27"/>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6"/>
                    </a:moveTo>
                    <a:cubicBezTo>
                      <a:pt x="7" y="7"/>
                      <a:pt x="4" y="8"/>
                      <a:pt x="0" y="9"/>
                    </a:cubicBezTo>
                    <a:cubicBezTo>
                      <a:pt x="0" y="9"/>
                      <a:pt x="0" y="9"/>
                      <a:pt x="0" y="20"/>
                    </a:cubicBezTo>
                    <a:cubicBezTo>
                      <a:pt x="1" y="20"/>
                      <a:pt x="2" y="20"/>
                      <a:pt x="4" y="20"/>
                    </a:cubicBezTo>
                    <a:cubicBezTo>
                      <a:pt x="5" y="19"/>
                      <a:pt x="6" y="19"/>
                      <a:pt x="8" y="19"/>
                    </a:cubicBezTo>
                    <a:cubicBezTo>
                      <a:pt x="9" y="19"/>
                      <a:pt x="10"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06" name="Freeform 170"/>
              <p:cNvSpPr>
                <a:spLocks/>
              </p:cNvSpPr>
              <p:nvPr/>
            </p:nvSpPr>
            <p:spPr bwMode="auto">
              <a:xfrm>
                <a:off x="54112" y="5690216"/>
                <a:ext cx="50524" cy="121621"/>
              </a:xfrm>
              <a:custGeom>
                <a:avLst/>
                <a:gdLst>
                  <a:gd name="T0" fmla="*/ 13 w 26"/>
                  <a:gd name="T1" fmla="*/ 15 h 63"/>
                  <a:gd name="T2" fmla="*/ 13 w 26"/>
                  <a:gd name="T3" fmla="*/ 63 h 63"/>
                  <a:gd name="T4" fmla="*/ 26 w 26"/>
                  <a:gd name="T5" fmla="*/ 63 h 63"/>
                  <a:gd name="T6" fmla="*/ 26 w 26"/>
                  <a:gd name="T7" fmla="*/ 0 h 63"/>
                  <a:gd name="T8" fmla="*/ 18 w 26"/>
                  <a:gd name="T9" fmla="*/ 0 h 63"/>
                  <a:gd name="T10" fmla="*/ 10 w 26"/>
                  <a:gd name="T11" fmla="*/ 6 h 63"/>
                  <a:gd name="T12" fmla="*/ 0 w 26"/>
                  <a:gd name="T13" fmla="*/ 9 h 63"/>
                  <a:gd name="T14" fmla="*/ 0 w 26"/>
                  <a:gd name="T15" fmla="*/ 20 h 63"/>
                  <a:gd name="T16" fmla="*/ 3 w 26"/>
                  <a:gd name="T17" fmla="*/ 20 h 63"/>
                  <a:gd name="T18" fmla="*/ 7 w 26"/>
                  <a:gd name="T19" fmla="*/ 19 h 63"/>
                  <a:gd name="T20" fmla="*/ 10 w 26"/>
                  <a:gd name="T21" fmla="*/ 17 h 63"/>
                  <a:gd name="T22" fmla="*/ 13 w 26"/>
                  <a:gd name="T2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3" y="15"/>
                    </a:move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ubicBezTo>
                      <a:pt x="6" y="7"/>
                      <a:pt x="3" y="8"/>
                      <a:pt x="0" y="9"/>
                    </a:cubicBezTo>
                    <a:cubicBezTo>
                      <a:pt x="0" y="9"/>
                      <a:pt x="0" y="9"/>
                      <a:pt x="0" y="20"/>
                    </a:cubicBezTo>
                    <a:cubicBezTo>
                      <a:pt x="1" y="20"/>
                      <a:pt x="2" y="20"/>
                      <a:pt x="3" y="20"/>
                    </a:cubicBezTo>
                    <a:cubicBezTo>
                      <a:pt x="4" y="19"/>
                      <a:pt x="5" y="19"/>
                      <a:pt x="7" y="19"/>
                    </a:cubicBezTo>
                    <a:cubicBezTo>
                      <a:pt x="8" y="19"/>
                      <a:pt x="9" y="18"/>
                      <a:pt x="10" y="17"/>
                    </a:cubicBezTo>
                    <a:cubicBezTo>
                      <a:pt x="11" y="17"/>
                      <a:pt x="12" y="16"/>
                      <a:pt x="13" y="1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07" name="Freeform 171"/>
              <p:cNvSpPr>
                <a:spLocks/>
              </p:cNvSpPr>
              <p:nvPr/>
            </p:nvSpPr>
            <p:spPr bwMode="auto">
              <a:xfrm>
                <a:off x="133158" y="5690216"/>
                <a:ext cx="50524" cy="121621"/>
              </a:xfrm>
              <a:custGeom>
                <a:avLst/>
                <a:gdLst>
                  <a:gd name="T0" fmla="*/ 13 w 26"/>
                  <a:gd name="T1" fmla="*/ 15 h 63"/>
                  <a:gd name="T2" fmla="*/ 13 w 26"/>
                  <a:gd name="T3" fmla="*/ 63 h 63"/>
                  <a:gd name="T4" fmla="*/ 26 w 26"/>
                  <a:gd name="T5" fmla="*/ 63 h 63"/>
                  <a:gd name="T6" fmla="*/ 26 w 26"/>
                  <a:gd name="T7" fmla="*/ 0 h 63"/>
                  <a:gd name="T8" fmla="*/ 18 w 26"/>
                  <a:gd name="T9" fmla="*/ 0 h 63"/>
                  <a:gd name="T10" fmla="*/ 10 w 26"/>
                  <a:gd name="T11" fmla="*/ 6 h 63"/>
                  <a:gd name="T12" fmla="*/ 0 w 26"/>
                  <a:gd name="T13" fmla="*/ 9 h 63"/>
                  <a:gd name="T14" fmla="*/ 0 w 26"/>
                  <a:gd name="T15" fmla="*/ 20 h 63"/>
                  <a:gd name="T16" fmla="*/ 4 w 26"/>
                  <a:gd name="T17" fmla="*/ 20 h 63"/>
                  <a:gd name="T18" fmla="*/ 7 w 26"/>
                  <a:gd name="T19" fmla="*/ 19 h 63"/>
                  <a:gd name="T20" fmla="*/ 10 w 26"/>
                  <a:gd name="T21" fmla="*/ 17 h 63"/>
                  <a:gd name="T22" fmla="*/ 13 w 26"/>
                  <a:gd name="T2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3" y="15"/>
                    </a:moveTo>
                    <a:cubicBezTo>
                      <a:pt x="13" y="15"/>
                      <a:pt x="13" y="15"/>
                      <a:pt x="13" y="63"/>
                    </a:cubicBezTo>
                    <a:cubicBezTo>
                      <a:pt x="13" y="63"/>
                      <a:pt x="13" y="63"/>
                      <a:pt x="26" y="63"/>
                    </a:cubicBezTo>
                    <a:cubicBezTo>
                      <a:pt x="26" y="63"/>
                      <a:pt x="26" y="63"/>
                      <a:pt x="26" y="0"/>
                    </a:cubicBezTo>
                    <a:cubicBezTo>
                      <a:pt x="18" y="0"/>
                      <a:pt x="18" y="0"/>
                      <a:pt x="18" y="0"/>
                    </a:cubicBezTo>
                    <a:cubicBezTo>
                      <a:pt x="16" y="2"/>
                      <a:pt x="13" y="4"/>
                      <a:pt x="10" y="6"/>
                    </a:cubicBezTo>
                    <a:cubicBezTo>
                      <a:pt x="6" y="7"/>
                      <a:pt x="4" y="8"/>
                      <a:pt x="0" y="9"/>
                    </a:cubicBezTo>
                    <a:cubicBezTo>
                      <a:pt x="0" y="9"/>
                      <a:pt x="0" y="9"/>
                      <a:pt x="0" y="20"/>
                    </a:cubicBezTo>
                    <a:cubicBezTo>
                      <a:pt x="1" y="20"/>
                      <a:pt x="2" y="20"/>
                      <a:pt x="4" y="20"/>
                    </a:cubicBezTo>
                    <a:cubicBezTo>
                      <a:pt x="5" y="19"/>
                      <a:pt x="6" y="19"/>
                      <a:pt x="7" y="19"/>
                    </a:cubicBezTo>
                    <a:cubicBezTo>
                      <a:pt x="8" y="19"/>
                      <a:pt x="9" y="18"/>
                      <a:pt x="10" y="17"/>
                    </a:cubicBezTo>
                    <a:cubicBezTo>
                      <a:pt x="11" y="17"/>
                      <a:pt x="12" y="16"/>
                      <a:pt x="13" y="1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08" name="Freeform 172"/>
              <p:cNvSpPr>
                <a:spLocks noEditPoints="1"/>
              </p:cNvSpPr>
              <p:nvPr/>
            </p:nvSpPr>
            <p:spPr bwMode="auto">
              <a:xfrm>
                <a:off x="212204" y="5690216"/>
                <a:ext cx="84750" cy="124070"/>
              </a:xfrm>
              <a:custGeom>
                <a:avLst/>
                <a:gdLst>
                  <a:gd name="T0" fmla="*/ 39 w 44"/>
                  <a:gd name="T1" fmla="*/ 56 h 64"/>
                  <a:gd name="T2" fmla="*/ 44 w 44"/>
                  <a:gd name="T3" fmla="*/ 32 h 64"/>
                  <a:gd name="T4" fmla="*/ 23 w 44"/>
                  <a:gd name="T5" fmla="*/ 0 h 64"/>
                  <a:gd name="T6" fmla="*/ 6 w 44"/>
                  <a:gd name="T7" fmla="*/ 8 h 64"/>
                  <a:gd name="T8" fmla="*/ 0 w 44"/>
                  <a:gd name="T9" fmla="*/ 33 h 64"/>
                  <a:gd name="T10" fmla="*/ 22 w 44"/>
                  <a:gd name="T11" fmla="*/ 64 h 64"/>
                  <a:gd name="T12" fmla="*/ 39 w 44"/>
                  <a:gd name="T13" fmla="*/ 56 h 64"/>
                  <a:gd name="T14" fmla="*/ 14 w 44"/>
                  <a:gd name="T15" fmla="*/ 33 h 64"/>
                  <a:gd name="T16" fmla="*/ 22 w 44"/>
                  <a:gd name="T17" fmla="*/ 11 h 64"/>
                  <a:gd name="T18" fmla="*/ 31 w 44"/>
                  <a:gd name="T19" fmla="*/ 32 h 64"/>
                  <a:gd name="T20" fmla="*/ 22 w 44"/>
                  <a:gd name="T21" fmla="*/ 53 h 64"/>
                  <a:gd name="T22" fmla="*/ 14 w 44"/>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3" y="51"/>
                      <a:pt x="44" y="42"/>
                      <a:pt x="44" y="32"/>
                    </a:cubicBezTo>
                    <a:cubicBezTo>
                      <a:pt x="44" y="11"/>
                      <a:pt x="38" y="0"/>
                      <a:pt x="23" y="0"/>
                    </a:cubicBezTo>
                    <a:cubicBezTo>
                      <a:pt x="16" y="0"/>
                      <a:pt x="10" y="3"/>
                      <a:pt x="6" y="8"/>
                    </a:cubicBezTo>
                    <a:cubicBezTo>
                      <a:pt x="2" y="15"/>
                      <a:pt x="0" y="22"/>
                      <a:pt x="0" y="33"/>
                    </a:cubicBezTo>
                    <a:cubicBezTo>
                      <a:pt x="0" y="54"/>
                      <a:pt x="8" y="64"/>
                      <a:pt x="22" y="64"/>
                    </a:cubicBezTo>
                    <a:cubicBezTo>
                      <a:pt x="30" y="64"/>
                      <a:pt x="35" y="62"/>
                      <a:pt x="39" y="56"/>
                    </a:cubicBezTo>
                    <a:close/>
                    <a:moveTo>
                      <a:pt x="14" y="33"/>
                    </a:moveTo>
                    <a:cubicBezTo>
                      <a:pt x="14" y="18"/>
                      <a:pt x="17" y="11"/>
                      <a:pt x="22" y="11"/>
                    </a:cubicBezTo>
                    <a:cubicBezTo>
                      <a:pt x="28" y="11"/>
                      <a:pt x="31" y="18"/>
                      <a:pt x="31" y="32"/>
                    </a:cubicBezTo>
                    <a:cubicBezTo>
                      <a:pt x="31" y="47"/>
                      <a:pt x="28" y="53"/>
                      <a:pt x="22" y="53"/>
                    </a:cubicBezTo>
                    <a:cubicBezTo>
                      <a:pt x="17" y="53"/>
                      <a:pt x="14" y="47"/>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09" name="Freeform 173"/>
              <p:cNvSpPr>
                <a:spLocks/>
              </p:cNvSpPr>
              <p:nvPr/>
            </p:nvSpPr>
            <p:spPr bwMode="auto">
              <a:xfrm>
                <a:off x="326291" y="5690216"/>
                <a:ext cx="52154" cy="121621"/>
              </a:xfrm>
              <a:custGeom>
                <a:avLst/>
                <a:gdLst>
                  <a:gd name="T0" fmla="*/ 27 w 27"/>
                  <a:gd name="T1" fmla="*/ 63 h 63"/>
                  <a:gd name="T2" fmla="*/ 27 w 27"/>
                  <a:gd name="T3" fmla="*/ 0 h 63"/>
                  <a:gd name="T4" fmla="*/ 19 w 27"/>
                  <a:gd name="T5" fmla="*/ 0 h 63"/>
                  <a:gd name="T6" fmla="*/ 10 w 27"/>
                  <a:gd name="T7" fmla="*/ 6 h 63"/>
                  <a:gd name="T8" fmla="*/ 0 w 27"/>
                  <a:gd name="T9" fmla="*/ 9 h 63"/>
                  <a:gd name="T10" fmla="*/ 0 w 27"/>
                  <a:gd name="T11" fmla="*/ 20 h 63"/>
                  <a:gd name="T12" fmla="*/ 4 w 27"/>
                  <a:gd name="T13" fmla="*/ 20 h 63"/>
                  <a:gd name="T14" fmla="*/ 8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0" y="6"/>
                    </a:cubicBezTo>
                    <a:cubicBezTo>
                      <a:pt x="7" y="7"/>
                      <a:pt x="4" y="8"/>
                      <a:pt x="0" y="9"/>
                    </a:cubicBezTo>
                    <a:cubicBezTo>
                      <a:pt x="0" y="9"/>
                      <a:pt x="0" y="9"/>
                      <a:pt x="0" y="20"/>
                    </a:cubicBezTo>
                    <a:cubicBezTo>
                      <a:pt x="1" y="20"/>
                      <a:pt x="2" y="20"/>
                      <a:pt x="4" y="20"/>
                    </a:cubicBezTo>
                    <a:cubicBezTo>
                      <a:pt x="5" y="19"/>
                      <a:pt x="6" y="19"/>
                      <a:pt x="8" y="19"/>
                    </a:cubicBezTo>
                    <a:cubicBezTo>
                      <a:pt x="9"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10" name="Freeform 174"/>
              <p:cNvSpPr>
                <a:spLocks noEditPoints="1"/>
              </p:cNvSpPr>
              <p:nvPr/>
            </p:nvSpPr>
            <p:spPr bwMode="auto">
              <a:xfrm>
                <a:off x="406967" y="5690216"/>
                <a:ext cx="84750" cy="124070"/>
              </a:xfrm>
              <a:custGeom>
                <a:avLst/>
                <a:gdLst>
                  <a:gd name="T0" fmla="*/ 38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8 w 44"/>
                  <a:gd name="T13" fmla="*/ 56 h 64"/>
                  <a:gd name="T14" fmla="*/ 13 w 44"/>
                  <a:gd name="T15" fmla="*/ 33 h 64"/>
                  <a:gd name="T16" fmla="*/ 22 w 44"/>
                  <a:gd name="T17" fmla="*/ 11 h 64"/>
                  <a:gd name="T18" fmla="*/ 30 w 44"/>
                  <a:gd name="T19" fmla="*/ 32 h 64"/>
                  <a:gd name="T20" fmla="*/ 22 w 44"/>
                  <a:gd name="T21" fmla="*/ 53 h 64"/>
                  <a:gd name="T22" fmla="*/ 13 w 44"/>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8" y="56"/>
                    </a:moveTo>
                    <a:cubicBezTo>
                      <a:pt x="42" y="51"/>
                      <a:pt x="44" y="42"/>
                      <a:pt x="44" y="32"/>
                    </a:cubicBezTo>
                    <a:cubicBezTo>
                      <a:pt x="44" y="11"/>
                      <a:pt x="37" y="0"/>
                      <a:pt x="23" y="0"/>
                    </a:cubicBezTo>
                    <a:cubicBezTo>
                      <a:pt x="15" y="0"/>
                      <a:pt x="9" y="3"/>
                      <a:pt x="5" y="8"/>
                    </a:cubicBezTo>
                    <a:cubicBezTo>
                      <a:pt x="1" y="15"/>
                      <a:pt x="0" y="22"/>
                      <a:pt x="0" y="33"/>
                    </a:cubicBezTo>
                    <a:cubicBezTo>
                      <a:pt x="0" y="54"/>
                      <a:pt x="7" y="64"/>
                      <a:pt x="22" y="64"/>
                    </a:cubicBezTo>
                    <a:cubicBezTo>
                      <a:pt x="29" y="64"/>
                      <a:pt x="35" y="62"/>
                      <a:pt x="38" y="56"/>
                    </a:cubicBezTo>
                    <a:close/>
                    <a:moveTo>
                      <a:pt x="13" y="33"/>
                    </a:moveTo>
                    <a:cubicBezTo>
                      <a:pt x="13" y="18"/>
                      <a:pt x="16" y="11"/>
                      <a:pt x="22" y="11"/>
                    </a:cubicBezTo>
                    <a:cubicBezTo>
                      <a:pt x="27" y="11"/>
                      <a:pt x="30" y="18"/>
                      <a:pt x="30" y="32"/>
                    </a:cubicBezTo>
                    <a:cubicBezTo>
                      <a:pt x="30" y="47"/>
                      <a:pt x="27" y="53"/>
                      <a:pt x="22" y="53"/>
                    </a:cubicBezTo>
                    <a:cubicBezTo>
                      <a:pt x="16" y="53"/>
                      <a:pt x="13" y="47"/>
                      <a:pt x="13"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11" name="Freeform 178"/>
              <p:cNvSpPr>
                <a:spLocks noEditPoints="1"/>
              </p:cNvSpPr>
              <p:nvPr/>
            </p:nvSpPr>
            <p:spPr bwMode="auto">
              <a:xfrm>
                <a:off x="827460" y="5690216"/>
                <a:ext cx="85566" cy="124070"/>
              </a:xfrm>
              <a:custGeom>
                <a:avLst/>
                <a:gdLst>
                  <a:gd name="T0" fmla="*/ 6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6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6" y="8"/>
                    </a:moveTo>
                    <a:cubicBezTo>
                      <a:pt x="2" y="15"/>
                      <a:pt x="0" y="22"/>
                      <a:pt x="0" y="33"/>
                    </a:cubicBezTo>
                    <a:cubicBezTo>
                      <a:pt x="0" y="54"/>
                      <a:pt x="7" y="64"/>
                      <a:pt x="22" y="64"/>
                    </a:cubicBezTo>
                    <a:cubicBezTo>
                      <a:pt x="29" y="64"/>
                      <a:pt x="35" y="62"/>
                      <a:pt x="39" y="56"/>
                    </a:cubicBezTo>
                    <a:cubicBezTo>
                      <a:pt x="42" y="51"/>
                      <a:pt x="44" y="42"/>
                      <a:pt x="44" y="32"/>
                    </a:cubicBezTo>
                    <a:cubicBezTo>
                      <a:pt x="44" y="11"/>
                      <a:pt x="38" y="0"/>
                      <a:pt x="23" y="0"/>
                    </a:cubicBezTo>
                    <a:cubicBezTo>
                      <a:pt x="16" y="0"/>
                      <a:pt x="9" y="3"/>
                      <a:pt x="6" y="8"/>
                    </a:cubicBezTo>
                    <a:close/>
                    <a:moveTo>
                      <a:pt x="22" y="11"/>
                    </a:moveTo>
                    <a:cubicBezTo>
                      <a:pt x="28" y="11"/>
                      <a:pt x="30" y="18"/>
                      <a:pt x="30" y="32"/>
                    </a:cubicBezTo>
                    <a:cubicBezTo>
                      <a:pt x="30" y="47"/>
                      <a:pt x="28" y="53"/>
                      <a:pt x="22" y="53"/>
                    </a:cubicBezTo>
                    <a:cubicBezTo>
                      <a:pt x="17" y="53"/>
                      <a:pt x="14" y="47"/>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12" name="Freeform 179"/>
              <p:cNvSpPr>
                <a:spLocks noEditPoints="1"/>
              </p:cNvSpPr>
              <p:nvPr/>
            </p:nvSpPr>
            <p:spPr bwMode="auto">
              <a:xfrm>
                <a:off x="941548" y="5690216"/>
                <a:ext cx="84750" cy="124070"/>
              </a:xfrm>
              <a:custGeom>
                <a:avLst/>
                <a:gdLst>
                  <a:gd name="T0" fmla="*/ 5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1" y="15"/>
                      <a:pt x="0" y="22"/>
                      <a:pt x="0" y="33"/>
                    </a:cubicBezTo>
                    <a:cubicBezTo>
                      <a:pt x="0" y="54"/>
                      <a:pt x="7" y="64"/>
                      <a:pt x="22" y="64"/>
                    </a:cubicBezTo>
                    <a:cubicBezTo>
                      <a:pt x="29" y="64"/>
                      <a:pt x="35" y="62"/>
                      <a:pt x="39" y="56"/>
                    </a:cubicBezTo>
                    <a:cubicBezTo>
                      <a:pt x="42" y="51"/>
                      <a:pt x="44" y="42"/>
                      <a:pt x="44" y="32"/>
                    </a:cubicBezTo>
                    <a:cubicBezTo>
                      <a:pt x="44" y="11"/>
                      <a:pt x="38" y="0"/>
                      <a:pt x="23" y="0"/>
                    </a:cubicBezTo>
                    <a:cubicBezTo>
                      <a:pt x="15" y="0"/>
                      <a:pt x="9" y="3"/>
                      <a:pt x="5" y="8"/>
                    </a:cubicBezTo>
                    <a:close/>
                    <a:moveTo>
                      <a:pt x="22" y="11"/>
                    </a:moveTo>
                    <a:cubicBezTo>
                      <a:pt x="28" y="11"/>
                      <a:pt x="30" y="18"/>
                      <a:pt x="30" y="32"/>
                    </a:cubicBezTo>
                    <a:cubicBezTo>
                      <a:pt x="30" y="47"/>
                      <a:pt x="28" y="53"/>
                      <a:pt x="22" y="53"/>
                    </a:cubicBezTo>
                    <a:cubicBezTo>
                      <a:pt x="16" y="53"/>
                      <a:pt x="14" y="47"/>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13" name="Freeform 180"/>
              <p:cNvSpPr>
                <a:spLocks/>
              </p:cNvSpPr>
              <p:nvPr/>
            </p:nvSpPr>
            <p:spPr bwMode="auto">
              <a:xfrm>
                <a:off x="1055635" y="5690216"/>
                <a:ext cx="52154" cy="121621"/>
              </a:xfrm>
              <a:custGeom>
                <a:avLst/>
                <a:gdLst>
                  <a:gd name="T0" fmla="*/ 27 w 27"/>
                  <a:gd name="T1" fmla="*/ 63 h 63"/>
                  <a:gd name="T2" fmla="*/ 27 w 27"/>
                  <a:gd name="T3" fmla="*/ 0 h 63"/>
                  <a:gd name="T4" fmla="*/ 18 w 27"/>
                  <a:gd name="T5" fmla="*/ 0 h 63"/>
                  <a:gd name="T6" fmla="*/ 10 w 27"/>
                  <a:gd name="T7" fmla="*/ 6 h 63"/>
                  <a:gd name="T8" fmla="*/ 0 w 27"/>
                  <a:gd name="T9" fmla="*/ 9 h 63"/>
                  <a:gd name="T10" fmla="*/ 0 w 27"/>
                  <a:gd name="T11" fmla="*/ 20 h 63"/>
                  <a:gd name="T12" fmla="*/ 3 w 27"/>
                  <a:gd name="T13" fmla="*/ 20 h 63"/>
                  <a:gd name="T14" fmla="*/ 7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5" y="2"/>
                      <a:pt x="13" y="4"/>
                      <a:pt x="10" y="6"/>
                    </a:cubicBezTo>
                    <a:cubicBezTo>
                      <a:pt x="6" y="7"/>
                      <a:pt x="3" y="8"/>
                      <a:pt x="0" y="9"/>
                    </a:cubicBezTo>
                    <a:cubicBezTo>
                      <a:pt x="0" y="9"/>
                      <a:pt x="0" y="9"/>
                      <a:pt x="0" y="20"/>
                    </a:cubicBezTo>
                    <a:cubicBezTo>
                      <a:pt x="1" y="20"/>
                      <a:pt x="1" y="20"/>
                      <a:pt x="3" y="20"/>
                    </a:cubicBezTo>
                    <a:cubicBezTo>
                      <a:pt x="4" y="19"/>
                      <a:pt x="5" y="19"/>
                      <a:pt x="7"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14" name="Freeform 188"/>
              <p:cNvSpPr>
                <a:spLocks/>
              </p:cNvSpPr>
              <p:nvPr/>
            </p:nvSpPr>
            <p:spPr bwMode="auto">
              <a:xfrm>
                <a:off x="1864024" y="5690216"/>
                <a:ext cx="49710" cy="121621"/>
              </a:xfrm>
              <a:custGeom>
                <a:avLst/>
                <a:gdLst>
                  <a:gd name="T0" fmla="*/ 26 w 26"/>
                  <a:gd name="T1" fmla="*/ 63 h 63"/>
                  <a:gd name="T2" fmla="*/ 26 w 26"/>
                  <a:gd name="T3" fmla="*/ 0 h 63"/>
                  <a:gd name="T4" fmla="*/ 18 w 26"/>
                  <a:gd name="T5" fmla="*/ 0 h 63"/>
                  <a:gd name="T6" fmla="*/ 10 w 26"/>
                  <a:gd name="T7" fmla="*/ 6 h 63"/>
                  <a:gd name="T8" fmla="*/ 0 w 26"/>
                  <a:gd name="T9" fmla="*/ 9 h 63"/>
                  <a:gd name="T10" fmla="*/ 0 w 26"/>
                  <a:gd name="T11" fmla="*/ 20 h 63"/>
                  <a:gd name="T12" fmla="*/ 3 w 26"/>
                  <a:gd name="T13" fmla="*/ 20 h 63"/>
                  <a:gd name="T14" fmla="*/ 7 w 26"/>
                  <a:gd name="T15" fmla="*/ 19 h 63"/>
                  <a:gd name="T16" fmla="*/ 10 w 26"/>
                  <a:gd name="T17" fmla="*/ 17 h 63"/>
                  <a:gd name="T18" fmla="*/ 12 w 26"/>
                  <a:gd name="T19" fmla="*/ 15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4"/>
                      <a:pt x="10" y="6"/>
                    </a:cubicBezTo>
                    <a:cubicBezTo>
                      <a:pt x="6" y="7"/>
                      <a:pt x="3" y="8"/>
                      <a:pt x="0" y="9"/>
                    </a:cubicBezTo>
                    <a:cubicBezTo>
                      <a:pt x="0" y="9"/>
                      <a:pt x="0" y="9"/>
                      <a:pt x="0" y="20"/>
                    </a:cubicBezTo>
                    <a:cubicBezTo>
                      <a:pt x="1" y="20"/>
                      <a:pt x="2" y="20"/>
                      <a:pt x="3" y="20"/>
                    </a:cubicBezTo>
                    <a:cubicBezTo>
                      <a:pt x="4" y="19"/>
                      <a:pt x="5" y="19"/>
                      <a:pt x="7" y="19"/>
                    </a:cubicBezTo>
                    <a:cubicBezTo>
                      <a:pt x="8" y="19"/>
                      <a:pt x="9" y="18"/>
                      <a:pt x="10" y="17"/>
                    </a:cubicBezTo>
                    <a:cubicBezTo>
                      <a:pt x="11" y="17"/>
                      <a:pt x="12" y="16"/>
                      <a:pt x="12" y="15"/>
                    </a:cubicBezTo>
                    <a:cubicBezTo>
                      <a:pt x="12" y="15"/>
                      <a:pt x="12" y="15"/>
                      <a:pt x="12" y="63"/>
                    </a:cubicBezTo>
                    <a:cubicBezTo>
                      <a:pt x="12" y="63"/>
                      <a:pt x="12"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15" name="Freeform 189"/>
              <p:cNvSpPr>
                <a:spLocks noEditPoints="1"/>
              </p:cNvSpPr>
              <p:nvPr/>
            </p:nvSpPr>
            <p:spPr bwMode="auto">
              <a:xfrm>
                <a:off x="1943070" y="5690216"/>
                <a:ext cx="84750" cy="124070"/>
              </a:xfrm>
              <a:custGeom>
                <a:avLst/>
                <a:gdLst>
                  <a:gd name="T0" fmla="*/ 5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5"/>
                      <a:pt x="0" y="22"/>
                      <a:pt x="0" y="33"/>
                    </a:cubicBezTo>
                    <a:cubicBezTo>
                      <a:pt x="0" y="54"/>
                      <a:pt x="7" y="64"/>
                      <a:pt x="22" y="64"/>
                    </a:cubicBezTo>
                    <a:cubicBezTo>
                      <a:pt x="29" y="64"/>
                      <a:pt x="35" y="62"/>
                      <a:pt x="39" y="56"/>
                    </a:cubicBezTo>
                    <a:cubicBezTo>
                      <a:pt x="42" y="51"/>
                      <a:pt x="44" y="42"/>
                      <a:pt x="44" y="32"/>
                    </a:cubicBezTo>
                    <a:cubicBezTo>
                      <a:pt x="44" y="11"/>
                      <a:pt x="38" y="0"/>
                      <a:pt x="23" y="0"/>
                    </a:cubicBezTo>
                    <a:cubicBezTo>
                      <a:pt x="16" y="0"/>
                      <a:pt x="9" y="3"/>
                      <a:pt x="5" y="8"/>
                    </a:cubicBezTo>
                    <a:close/>
                    <a:moveTo>
                      <a:pt x="22" y="11"/>
                    </a:moveTo>
                    <a:cubicBezTo>
                      <a:pt x="28" y="11"/>
                      <a:pt x="30" y="18"/>
                      <a:pt x="30" y="32"/>
                    </a:cubicBezTo>
                    <a:cubicBezTo>
                      <a:pt x="30" y="47"/>
                      <a:pt x="28" y="53"/>
                      <a:pt x="22" y="53"/>
                    </a:cubicBezTo>
                    <a:cubicBezTo>
                      <a:pt x="17" y="53"/>
                      <a:pt x="14" y="47"/>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16" name="Freeform 190"/>
              <p:cNvSpPr>
                <a:spLocks/>
              </p:cNvSpPr>
              <p:nvPr/>
            </p:nvSpPr>
            <p:spPr bwMode="auto">
              <a:xfrm>
                <a:off x="2057157" y="5690216"/>
                <a:ext cx="49710" cy="121621"/>
              </a:xfrm>
              <a:custGeom>
                <a:avLst/>
                <a:gdLst>
                  <a:gd name="T0" fmla="*/ 26 w 26"/>
                  <a:gd name="T1" fmla="*/ 63 h 63"/>
                  <a:gd name="T2" fmla="*/ 26 w 26"/>
                  <a:gd name="T3" fmla="*/ 0 h 63"/>
                  <a:gd name="T4" fmla="*/ 18 w 26"/>
                  <a:gd name="T5" fmla="*/ 0 h 63"/>
                  <a:gd name="T6" fmla="*/ 10 w 26"/>
                  <a:gd name="T7" fmla="*/ 6 h 63"/>
                  <a:gd name="T8" fmla="*/ 0 w 26"/>
                  <a:gd name="T9" fmla="*/ 9 h 63"/>
                  <a:gd name="T10" fmla="*/ 0 w 26"/>
                  <a:gd name="T11" fmla="*/ 20 h 63"/>
                  <a:gd name="T12" fmla="*/ 4 w 26"/>
                  <a:gd name="T13" fmla="*/ 20 h 63"/>
                  <a:gd name="T14" fmla="*/ 7 w 26"/>
                  <a:gd name="T15" fmla="*/ 19 h 63"/>
                  <a:gd name="T16" fmla="*/ 10 w 26"/>
                  <a:gd name="T17" fmla="*/ 17 h 63"/>
                  <a:gd name="T18" fmla="*/ 13 w 26"/>
                  <a:gd name="T19" fmla="*/ 15 h 63"/>
                  <a:gd name="T20" fmla="*/ 13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3" y="4"/>
                      <a:pt x="10" y="6"/>
                    </a:cubicBezTo>
                    <a:cubicBezTo>
                      <a:pt x="6" y="7"/>
                      <a:pt x="4" y="8"/>
                      <a:pt x="0" y="9"/>
                    </a:cubicBezTo>
                    <a:cubicBezTo>
                      <a:pt x="0" y="9"/>
                      <a:pt x="0" y="9"/>
                      <a:pt x="0" y="20"/>
                    </a:cubicBezTo>
                    <a:cubicBezTo>
                      <a:pt x="1" y="20"/>
                      <a:pt x="2" y="20"/>
                      <a:pt x="4" y="20"/>
                    </a:cubicBezTo>
                    <a:cubicBezTo>
                      <a:pt x="5" y="19"/>
                      <a:pt x="5" y="19"/>
                      <a:pt x="7" y="19"/>
                    </a:cubicBezTo>
                    <a:cubicBezTo>
                      <a:pt x="8" y="19"/>
                      <a:pt x="9" y="18"/>
                      <a:pt x="10" y="17"/>
                    </a:cubicBezTo>
                    <a:cubicBezTo>
                      <a:pt x="11" y="17"/>
                      <a:pt x="12" y="16"/>
                      <a:pt x="13" y="15"/>
                    </a:cubicBezTo>
                    <a:cubicBezTo>
                      <a:pt x="13" y="15"/>
                      <a:pt x="13" y="15"/>
                      <a:pt x="13" y="63"/>
                    </a:cubicBezTo>
                    <a:cubicBezTo>
                      <a:pt x="13" y="63"/>
                      <a:pt x="13"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17" name="Freeform 191"/>
              <p:cNvSpPr>
                <a:spLocks noEditPoints="1"/>
              </p:cNvSpPr>
              <p:nvPr/>
            </p:nvSpPr>
            <p:spPr bwMode="auto">
              <a:xfrm>
                <a:off x="2136204" y="5690216"/>
                <a:ext cx="84750" cy="124070"/>
              </a:xfrm>
              <a:custGeom>
                <a:avLst/>
                <a:gdLst>
                  <a:gd name="T0" fmla="*/ 6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6 w 44"/>
                  <a:gd name="T13" fmla="*/ 8 h 64"/>
                  <a:gd name="T14" fmla="*/ 31 w 44"/>
                  <a:gd name="T15" fmla="*/ 32 h 64"/>
                  <a:gd name="T16" fmla="*/ 22 w 44"/>
                  <a:gd name="T17" fmla="*/ 53 h 64"/>
                  <a:gd name="T18" fmla="*/ 14 w 44"/>
                  <a:gd name="T19" fmla="*/ 33 h 64"/>
                  <a:gd name="T20" fmla="*/ 22 w 44"/>
                  <a:gd name="T21" fmla="*/ 11 h 64"/>
                  <a:gd name="T22" fmla="*/ 31 w 44"/>
                  <a:gd name="T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6" y="8"/>
                    </a:moveTo>
                    <a:cubicBezTo>
                      <a:pt x="2" y="15"/>
                      <a:pt x="0" y="22"/>
                      <a:pt x="0" y="33"/>
                    </a:cubicBezTo>
                    <a:cubicBezTo>
                      <a:pt x="0" y="54"/>
                      <a:pt x="8" y="64"/>
                      <a:pt x="22" y="64"/>
                    </a:cubicBezTo>
                    <a:cubicBezTo>
                      <a:pt x="30" y="64"/>
                      <a:pt x="35" y="62"/>
                      <a:pt x="39" y="56"/>
                    </a:cubicBezTo>
                    <a:cubicBezTo>
                      <a:pt x="43" y="51"/>
                      <a:pt x="44" y="42"/>
                      <a:pt x="44" y="32"/>
                    </a:cubicBezTo>
                    <a:cubicBezTo>
                      <a:pt x="44" y="11"/>
                      <a:pt x="38" y="0"/>
                      <a:pt x="23" y="0"/>
                    </a:cubicBezTo>
                    <a:cubicBezTo>
                      <a:pt x="16" y="0"/>
                      <a:pt x="9" y="3"/>
                      <a:pt x="6" y="8"/>
                    </a:cubicBezTo>
                    <a:close/>
                    <a:moveTo>
                      <a:pt x="31" y="32"/>
                    </a:moveTo>
                    <a:cubicBezTo>
                      <a:pt x="31" y="47"/>
                      <a:pt x="28" y="53"/>
                      <a:pt x="22" y="53"/>
                    </a:cubicBezTo>
                    <a:cubicBezTo>
                      <a:pt x="17" y="53"/>
                      <a:pt x="14" y="47"/>
                      <a:pt x="14" y="33"/>
                    </a:cubicBezTo>
                    <a:cubicBezTo>
                      <a:pt x="14" y="18"/>
                      <a:pt x="17" y="11"/>
                      <a:pt x="22" y="11"/>
                    </a:cubicBezTo>
                    <a:cubicBezTo>
                      <a:pt x="28" y="11"/>
                      <a:pt x="31" y="18"/>
                      <a:pt x="31" y="3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18" name="Freeform 192"/>
              <p:cNvSpPr>
                <a:spLocks/>
              </p:cNvSpPr>
              <p:nvPr/>
            </p:nvSpPr>
            <p:spPr bwMode="auto">
              <a:xfrm>
                <a:off x="-146356" y="4722145"/>
                <a:ext cx="26892" cy="66116"/>
              </a:xfrm>
              <a:custGeom>
                <a:avLst/>
                <a:gdLst>
                  <a:gd name="T0" fmla="*/ 14 w 14"/>
                  <a:gd name="T1" fmla="*/ 34 h 34"/>
                  <a:gd name="T2" fmla="*/ 14 w 14"/>
                  <a:gd name="T3" fmla="*/ 0 h 34"/>
                  <a:gd name="T4" fmla="*/ 0 w 14"/>
                  <a:gd name="T5" fmla="*/ 18 h 34"/>
                  <a:gd name="T6" fmla="*/ 0 w 14"/>
                  <a:gd name="T7" fmla="*/ 34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cubicBezTo>
                      <a:pt x="14" y="34"/>
                      <a:pt x="14" y="34"/>
                      <a:pt x="14" y="0"/>
                    </a:cubicBezTo>
                    <a:cubicBezTo>
                      <a:pt x="9" y="6"/>
                      <a:pt x="5" y="12"/>
                      <a:pt x="0" y="18"/>
                    </a:cubicBezTo>
                    <a:cubicBezTo>
                      <a:pt x="0" y="22"/>
                      <a:pt x="0" y="28"/>
                      <a:pt x="0" y="34"/>
                    </a:cubicBezTo>
                    <a:cubicBezTo>
                      <a:pt x="0" y="34"/>
                      <a:pt x="0" y="34"/>
                      <a:pt x="14" y="3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19" name="Freeform 193"/>
              <p:cNvSpPr>
                <a:spLocks noEditPoints="1"/>
              </p:cNvSpPr>
              <p:nvPr/>
            </p:nvSpPr>
            <p:spPr bwMode="auto">
              <a:xfrm>
                <a:off x="-90942" y="4666640"/>
                <a:ext cx="85566" cy="123254"/>
              </a:xfrm>
              <a:custGeom>
                <a:avLst/>
                <a:gdLst>
                  <a:gd name="T0" fmla="*/ 22 w 44"/>
                  <a:gd name="T1" fmla="*/ 64 h 64"/>
                  <a:gd name="T2" fmla="*/ 39 w 44"/>
                  <a:gd name="T3" fmla="*/ 56 h 64"/>
                  <a:gd name="T4" fmla="*/ 44 w 44"/>
                  <a:gd name="T5" fmla="*/ 32 h 64"/>
                  <a:gd name="T6" fmla="*/ 23 w 44"/>
                  <a:gd name="T7" fmla="*/ 0 h 64"/>
                  <a:gd name="T8" fmla="*/ 5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9" y="56"/>
                    </a:cubicBezTo>
                    <a:cubicBezTo>
                      <a:pt x="42" y="50"/>
                      <a:pt x="44" y="42"/>
                      <a:pt x="44" y="32"/>
                    </a:cubicBezTo>
                    <a:cubicBezTo>
                      <a:pt x="44" y="11"/>
                      <a:pt x="38" y="0"/>
                      <a:pt x="23" y="0"/>
                    </a:cubicBezTo>
                    <a:cubicBezTo>
                      <a:pt x="16" y="0"/>
                      <a:pt x="9" y="2"/>
                      <a:pt x="5" y="8"/>
                    </a:cubicBezTo>
                    <a:cubicBezTo>
                      <a:pt x="2" y="14"/>
                      <a:pt x="0" y="22"/>
                      <a:pt x="0" y="33"/>
                    </a:cubicBezTo>
                    <a:cubicBezTo>
                      <a:pt x="0" y="54"/>
                      <a:pt x="7" y="64"/>
                      <a:pt x="22" y="64"/>
                    </a:cubicBezTo>
                    <a:close/>
                    <a:moveTo>
                      <a:pt x="22" y="11"/>
                    </a:moveTo>
                    <a:cubicBezTo>
                      <a:pt x="27" y="11"/>
                      <a:pt x="30" y="17"/>
                      <a:pt x="30" y="32"/>
                    </a:cubicBezTo>
                    <a:cubicBezTo>
                      <a:pt x="30" y="47"/>
                      <a:pt x="27" y="53"/>
                      <a:pt x="22" y="53"/>
                    </a:cubicBezTo>
                    <a:cubicBezTo>
                      <a:pt x="16" y="53"/>
                      <a:pt x="14" y="47"/>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20" name="Freeform 194"/>
              <p:cNvSpPr>
                <a:spLocks/>
              </p:cNvSpPr>
              <p:nvPr/>
            </p:nvSpPr>
            <p:spPr bwMode="auto">
              <a:xfrm>
                <a:off x="23145" y="4666640"/>
                <a:ext cx="50524" cy="121621"/>
              </a:xfrm>
              <a:custGeom>
                <a:avLst/>
                <a:gdLst>
                  <a:gd name="T0" fmla="*/ 7 w 26"/>
                  <a:gd name="T1" fmla="*/ 18 h 63"/>
                  <a:gd name="T2" fmla="*/ 10 w 26"/>
                  <a:gd name="T3" fmla="*/ 16 h 63"/>
                  <a:gd name="T4" fmla="*/ 13 w 26"/>
                  <a:gd name="T5" fmla="*/ 14 h 63"/>
                  <a:gd name="T6" fmla="*/ 13 w 26"/>
                  <a:gd name="T7" fmla="*/ 63 h 63"/>
                  <a:gd name="T8" fmla="*/ 26 w 26"/>
                  <a:gd name="T9" fmla="*/ 63 h 63"/>
                  <a:gd name="T10" fmla="*/ 26 w 26"/>
                  <a:gd name="T11" fmla="*/ 0 h 63"/>
                  <a:gd name="T12" fmla="*/ 18 w 26"/>
                  <a:gd name="T13" fmla="*/ 0 h 63"/>
                  <a:gd name="T14" fmla="*/ 10 w 26"/>
                  <a:gd name="T15" fmla="*/ 5 h 63"/>
                  <a:gd name="T16" fmla="*/ 0 w 26"/>
                  <a:gd name="T17" fmla="*/ 9 h 63"/>
                  <a:gd name="T18" fmla="*/ 0 w 26"/>
                  <a:gd name="T19" fmla="*/ 20 h 63"/>
                  <a:gd name="T20" fmla="*/ 4 w 26"/>
                  <a:gd name="T21" fmla="*/ 20 h 63"/>
                  <a:gd name="T22" fmla="*/ 7 w 26"/>
                  <a:gd name="T23"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7" y="18"/>
                    </a:moveTo>
                    <a:cubicBezTo>
                      <a:pt x="8" y="18"/>
                      <a:pt x="9" y="17"/>
                      <a:pt x="10" y="16"/>
                    </a:cubicBezTo>
                    <a:cubicBezTo>
                      <a:pt x="11" y="16"/>
                      <a:pt x="12" y="15"/>
                      <a:pt x="13" y="14"/>
                    </a:cubicBezTo>
                    <a:cubicBezTo>
                      <a:pt x="13" y="14"/>
                      <a:pt x="13" y="14"/>
                      <a:pt x="13" y="63"/>
                    </a:cubicBezTo>
                    <a:cubicBezTo>
                      <a:pt x="13" y="63"/>
                      <a:pt x="13" y="63"/>
                      <a:pt x="26" y="63"/>
                    </a:cubicBezTo>
                    <a:cubicBezTo>
                      <a:pt x="26" y="63"/>
                      <a:pt x="26" y="63"/>
                      <a:pt x="26" y="0"/>
                    </a:cubicBezTo>
                    <a:cubicBezTo>
                      <a:pt x="18" y="0"/>
                      <a:pt x="18" y="0"/>
                      <a:pt x="18" y="0"/>
                    </a:cubicBezTo>
                    <a:cubicBezTo>
                      <a:pt x="15" y="2"/>
                      <a:pt x="13" y="3"/>
                      <a:pt x="10" y="5"/>
                    </a:cubicBezTo>
                    <a:cubicBezTo>
                      <a:pt x="6" y="6"/>
                      <a:pt x="4" y="8"/>
                      <a:pt x="0" y="9"/>
                    </a:cubicBezTo>
                    <a:cubicBezTo>
                      <a:pt x="0" y="9"/>
                      <a:pt x="0" y="9"/>
                      <a:pt x="0" y="20"/>
                    </a:cubicBezTo>
                    <a:cubicBezTo>
                      <a:pt x="1" y="20"/>
                      <a:pt x="2" y="20"/>
                      <a:pt x="4" y="20"/>
                    </a:cubicBezTo>
                    <a:cubicBezTo>
                      <a:pt x="4" y="19"/>
                      <a:pt x="5" y="19"/>
                      <a:pt x="7"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21" name="Freeform 195"/>
              <p:cNvSpPr>
                <a:spLocks noEditPoints="1"/>
              </p:cNvSpPr>
              <p:nvPr/>
            </p:nvSpPr>
            <p:spPr bwMode="auto">
              <a:xfrm>
                <a:off x="102192" y="4666640"/>
                <a:ext cx="84750" cy="123254"/>
              </a:xfrm>
              <a:custGeom>
                <a:avLst/>
                <a:gdLst>
                  <a:gd name="T0" fmla="*/ 23 w 44"/>
                  <a:gd name="T1" fmla="*/ 0 h 64"/>
                  <a:gd name="T2" fmla="*/ 6 w 44"/>
                  <a:gd name="T3" fmla="*/ 8 h 64"/>
                  <a:gd name="T4" fmla="*/ 0 w 44"/>
                  <a:gd name="T5" fmla="*/ 33 h 64"/>
                  <a:gd name="T6" fmla="*/ 22 w 44"/>
                  <a:gd name="T7" fmla="*/ 64 h 64"/>
                  <a:gd name="T8" fmla="*/ 39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1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6" y="0"/>
                      <a:pt x="9" y="2"/>
                      <a:pt x="6" y="8"/>
                    </a:cubicBezTo>
                    <a:cubicBezTo>
                      <a:pt x="2" y="14"/>
                      <a:pt x="0" y="22"/>
                      <a:pt x="0" y="33"/>
                    </a:cubicBezTo>
                    <a:cubicBezTo>
                      <a:pt x="0" y="54"/>
                      <a:pt x="8" y="64"/>
                      <a:pt x="22" y="64"/>
                    </a:cubicBezTo>
                    <a:cubicBezTo>
                      <a:pt x="30" y="64"/>
                      <a:pt x="35" y="61"/>
                      <a:pt x="39" y="56"/>
                    </a:cubicBezTo>
                    <a:cubicBezTo>
                      <a:pt x="43" y="50"/>
                      <a:pt x="44" y="42"/>
                      <a:pt x="44" y="32"/>
                    </a:cubicBezTo>
                    <a:cubicBezTo>
                      <a:pt x="44" y="11"/>
                      <a:pt x="38" y="0"/>
                      <a:pt x="23" y="0"/>
                    </a:cubicBezTo>
                    <a:close/>
                    <a:moveTo>
                      <a:pt x="22" y="53"/>
                    </a:moveTo>
                    <a:cubicBezTo>
                      <a:pt x="17" y="53"/>
                      <a:pt x="14" y="47"/>
                      <a:pt x="14" y="33"/>
                    </a:cubicBezTo>
                    <a:cubicBezTo>
                      <a:pt x="14" y="18"/>
                      <a:pt x="17" y="11"/>
                      <a:pt x="22" y="11"/>
                    </a:cubicBezTo>
                    <a:cubicBezTo>
                      <a:pt x="28" y="11"/>
                      <a:pt x="31" y="17"/>
                      <a:pt x="31" y="32"/>
                    </a:cubicBezTo>
                    <a:cubicBezTo>
                      <a:pt x="31"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22" name="Freeform 196"/>
              <p:cNvSpPr>
                <a:spLocks/>
              </p:cNvSpPr>
              <p:nvPr/>
            </p:nvSpPr>
            <p:spPr bwMode="auto">
              <a:xfrm>
                <a:off x="216279" y="4666640"/>
                <a:ext cx="52154" cy="121621"/>
              </a:xfrm>
              <a:custGeom>
                <a:avLst/>
                <a:gdLst>
                  <a:gd name="T0" fmla="*/ 27 w 27"/>
                  <a:gd name="T1" fmla="*/ 63 h 63"/>
                  <a:gd name="T2" fmla="*/ 27 w 27"/>
                  <a:gd name="T3" fmla="*/ 0 h 63"/>
                  <a:gd name="T4" fmla="*/ 18 w 27"/>
                  <a:gd name="T5" fmla="*/ 0 h 63"/>
                  <a:gd name="T6" fmla="*/ 10 w 27"/>
                  <a:gd name="T7" fmla="*/ 5 h 63"/>
                  <a:gd name="T8" fmla="*/ 0 w 27"/>
                  <a:gd name="T9" fmla="*/ 9 h 63"/>
                  <a:gd name="T10" fmla="*/ 0 w 27"/>
                  <a:gd name="T11" fmla="*/ 20 h 63"/>
                  <a:gd name="T12" fmla="*/ 4 w 27"/>
                  <a:gd name="T13" fmla="*/ 20 h 63"/>
                  <a:gd name="T14" fmla="*/ 8 w 27"/>
                  <a:gd name="T15" fmla="*/ 18 h 63"/>
                  <a:gd name="T16" fmla="*/ 10 w 27"/>
                  <a:gd name="T17" fmla="*/ 16 h 63"/>
                  <a:gd name="T18" fmla="*/ 13 w 27"/>
                  <a:gd name="T19" fmla="*/ 14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6" y="2"/>
                      <a:pt x="13" y="3"/>
                      <a:pt x="10" y="5"/>
                    </a:cubicBezTo>
                    <a:cubicBezTo>
                      <a:pt x="7" y="6"/>
                      <a:pt x="4" y="8"/>
                      <a:pt x="0" y="9"/>
                    </a:cubicBezTo>
                    <a:cubicBezTo>
                      <a:pt x="0" y="9"/>
                      <a:pt x="0" y="9"/>
                      <a:pt x="0" y="20"/>
                    </a:cubicBezTo>
                    <a:cubicBezTo>
                      <a:pt x="1" y="20"/>
                      <a:pt x="2" y="20"/>
                      <a:pt x="4" y="20"/>
                    </a:cubicBezTo>
                    <a:cubicBezTo>
                      <a:pt x="5" y="19"/>
                      <a:pt x="6" y="19"/>
                      <a:pt x="8" y="18"/>
                    </a:cubicBezTo>
                    <a:cubicBezTo>
                      <a:pt x="8" y="18"/>
                      <a:pt x="9" y="17"/>
                      <a:pt x="10" y="16"/>
                    </a:cubicBezTo>
                    <a:cubicBezTo>
                      <a:pt x="11" y="16"/>
                      <a:pt x="12" y="15"/>
                      <a:pt x="13" y="14"/>
                    </a:cubicBezTo>
                    <a:cubicBezTo>
                      <a:pt x="13" y="14"/>
                      <a:pt x="13" y="14"/>
                      <a:pt x="13" y="63"/>
                    </a:cubicBezTo>
                    <a:cubicBezTo>
                      <a:pt x="13" y="63"/>
                      <a:pt x="13" y="63"/>
                      <a:pt x="27" y="6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23" name="Freeform 197"/>
              <p:cNvSpPr>
                <a:spLocks/>
              </p:cNvSpPr>
              <p:nvPr/>
            </p:nvSpPr>
            <p:spPr bwMode="auto">
              <a:xfrm>
                <a:off x="296955" y="4666640"/>
                <a:ext cx="50524" cy="121621"/>
              </a:xfrm>
              <a:custGeom>
                <a:avLst/>
                <a:gdLst>
                  <a:gd name="T0" fmla="*/ 7 w 26"/>
                  <a:gd name="T1" fmla="*/ 18 h 63"/>
                  <a:gd name="T2" fmla="*/ 10 w 26"/>
                  <a:gd name="T3" fmla="*/ 16 h 63"/>
                  <a:gd name="T4" fmla="*/ 12 w 26"/>
                  <a:gd name="T5" fmla="*/ 14 h 63"/>
                  <a:gd name="T6" fmla="*/ 12 w 26"/>
                  <a:gd name="T7" fmla="*/ 63 h 63"/>
                  <a:gd name="T8" fmla="*/ 26 w 26"/>
                  <a:gd name="T9" fmla="*/ 63 h 63"/>
                  <a:gd name="T10" fmla="*/ 26 w 26"/>
                  <a:gd name="T11" fmla="*/ 0 h 63"/>
                  <a:gd name="T12" fmla="*/ 18 w 26"/>
                  <a:gd name="T13" fmla="*/ 0 h 63"/>
                  <a:gd name="T14" fmla="*/ 10 w 26"/>
                  <a:gd name="T15" fmla="*/ 5 h 63"/>
                  <a:gd name="T16" fmla="*/ 0 w 26"/>
                  <a:gd name="T17" fmla="*/ 9 h 63"/>
                  <a:gd name="T18" fmla="*/ 0 w 26"/>
                  <a:gd name="T19" fmla="*/ 20 h 63"/>
                  <a:gd name="T20" fmla="*/ 3 w 26"/>
                  <a:gd name="T21" fmla="*/ 20 h 63"/>
                  <a:gd name="T22" fmla="*/ 7 w 26"/>
                  <a:gd name="T23"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7" y="18"/>
                    </a:moveTo>
                    <a:cubicBezTo>
                      <a:pt x="8" y="18"/>
                      <a:pt x="9" y="17"/>
                      <a:pt x="10" y="16"/>
                    </a:cubicBezTo>
                    <a:cubicBezTo>
                      <a:pt x="10" y="16"/>
                      <a:pt x="11" y="15"/>
                      <a:pt x="12" y="14"/>
                    </a:cubicBezTo>
                    <a:cubicBezTo>
                      <a:pt x="12" y="14"/>
                      <a:pt x="12" y="14"/>
                      <a:pt x="12" y="63"/>
                    </a:cubicBezTo>
                    <a:cubicBezTo>
                      <a:pt x="12" y="63"/>
                      <a:pt x="12" y="63"/>
                      <a:pt x="26" y="63"/>
                    </a:cubicBezTo>
                    <a:cubicBezTo>
                      <a:pt x="26" y="63"/>
                      <a:pt x="26" y="63"/>
                      <a:pt x="26" y="0"/>
                    </a:cubicBezTo>
                    <a:cubicBezTo>
                      <a:pt x="18" y="0"/>
                      <a:pt x="18" y="0"/>
                      <a:pt x="18" y="0"/>
                    </a:cubicBezTo>
                    <a:cubicBezTo>
                      <a:pt x="15" y="2"/>
                      <a:pt x="12" y="3"/>
                      <a:pt x="10" y="5"/>
                    </a:cubicBezTo>
                    <a:cubicBezTo>
                      <a:pt x="6" y="6"/>
                      <a:pt x="3" y="8"/>
                      <a:pt x="0" y="9"/>
                    </a:cubicBezTo>
                    <a:cubicBezTo>
                      <a:pt x="0" y="9"/>
                      <a:pt x="0" y="9"/>
                      <a:pt x="0" y="20"/>
                    </a:cubicBezTo>
                    <a:cubicBezTo>
                      <a:pt x="0" y="20"/>
                      <a:pt x="1" y="20"/>
                      <a:pt x="3" y="20"/>
                    </a:cubicBezTo>
                    <a:cubicBezTo>
                      <a:pt x="4" y="19"/>
                      <a:pt x="5" y="19"/>
                      <a:pt x="7"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24" name="Freeform 201"/>
              <p:cNvSpPr>
                <a:spLocks noEditPoints="1"/>
              </p:cNvSpPr>
              <p:nvPr/>
            </p:nvSpPr>
            <p:spPr bwMode="auto">
              <a:xfrm>
                <a:off x="648180" y="4666640"/>
                <a:ext cx="87195" cy="123254"/>
              </a:xfrm>
              <a:custGeom>
                <a:avLst/>
                <a:gdLst>
                  <a:gd name="T0" fmla="*/ 22 w 45"/>
                  <a:gd name="T1" fmla="*/ 64 h 64"/>
                  <a:gd name="T2" fmla="*/ 39 w 45"/>
                  <a:gd name="T3" fmla="*/ 56 h 64"/>
                  <a:gd name="T4" fmla="*/ 45 w 45"/>
                  <a:gd name="T5" fmla="*/ 32 h 64"/>
                  <a:gd name="T6" fmla="*/ 23 w 45"/>
                  <a:gd name="T7" fmla="*/ 0 h 64"/>
                  <a:gd name="T8" fmla="*/ 6 w 45"/>
                  <a:gd name="T9" fmla="*/ 8 h 64"/>
                  <a:gd name="T10" fmla="*/ 0 w 45"/>
                  <a:gd name="T11" fmla="*/ 33 h 64"/>
                  <a:gd name="T12" fmla="*/ 22 w 45"/>
                  <a:gd name="T13" fmla="*/ 64 h 64"/>
                  <a:gd name="T14" fmla="*/ 22 w 45"/>
                  <a:gd name="T15" fmla="*/ 11 h 64"/>
                  <a:gd name="T16" fmla="*/ 31 w 45"/>
                  <a:gd name="T17" fmla="*/ 32 h 64"/>
                  <a:gd name="T18" fmla="*/ 22 w 45"/>
                  <a:gd name="T19" fmla="*/ 53 h 64"/>
                  <a:gd name="T20" fmla="*/ 14 w 45"/>
                  <a:gd name="T21" fmla="*/ 33 h 64"/>
                  <a:gd name="T22" fmla="*/ 22 w 45"/>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2" y="64"/>
                    </a:moveTo>
                    <a:cubicBezTo>
                      <a:pt x="30" y="64"/>
                      <a:pt x="35" y="61"/>
                      <a:pt x="39" y="56"/>
                    </a:cubicBezTo>
                    <a:cubicBezTo>
                      <a:pt x="43" y="50"/>
                      <a:pt x="45" y="42"/>
                      <a:pt x="45" y="32"/>
                    </a:cubicBezTo>
                    <a:cubicBezTo>
                      <a:pt x="45" y="11"/>
                      <a:pt x="38" y="0"/>
                      <a:pt x="23" y="0"/>
                    </a:cubicBezTo>
                    <a:cubicBezTo>
                      <a:pt x="16" y="0"/>
                      <a:pt x="10" y="2"/>
                      <a:pt x="6" y="8"/>
                    </a:cubicBezTo>
                    <a:cubicBezTo>
                      <a:pt x="2" y="14"/>
                      <a:pt x="0" y="22"/>
                      <a:pt x="0" y="33"/>
                    </a:cubicBezTo>
                    <a:cubicBezTo>
                      <a:pt x="0" y="54"/>
                      <a:pt x="8" y="64"/>
                      <a:pt x="22" y="64"/>
                    </a:cubicBezTo>
                    <a:close/>
                    <a:moveTo>
                      <a:pt x="22" y="11"/>
                    </a:moveTo>
                    <a:cubicBezTo>
                      <a:pt x="28" y="11"/>
                      <a:pt x="31" y="17"/>
                      <a:pt x="31" y="32"/>
                    </a:cubicBezTo>
                    <a:cubicBezTo>
                      <a:pt x="31" y="47"/>
                      <a:pt x="28" y="53"/>
                      <a:pt x="22" y="53"/>
                    </a:cubicBezTo>
                    <a:cubicBezTo>
                      <a:pt x="17" y="53"/>
                      <a:pt x="14" y="47"/>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25" name="Freeform 202"/>
              <p:cNvSpPr>
                <a:spLocks/>
              </p:cNvSpPr>
              <p:nvPr/>
            </p:nvSpPr>
            <p:spPr bwMode="auto">
              <a:xfrm>
                <a:off x="762268" y="4666640"/>
                <a:ext cx="52154" cy="121621"/>
              </a:xfrm>
              <a:custGeom>
                <a:avLst/>
                <a:gdLst>
                  <a:gd name="T0" fmla="*/ 0 w 27"/>
                  <a:gd name="T1" fmla="*/ 9 h 63"/>
                  <a:gd name="T2" fmla="*/ 0 w 27"/>
                  <a:gd name="T3" fmla="*/ 20 h 63"/>
                  <a:gd name="T4" fmla="*/ 4 w 27"/>
                  <a:gd name="T5" fmla="*/ 20 h 63"/>
                  <a:gd name="T6" fmla="*/ 8 w 27"/>
                  <a:gd name="T7" fmla="*/ 18 h 63"/>
                  <a:gd name="T8" fmla="*/ 10 w 27"/>
                  <a:gd name="T9" fmla="*/ 16 h 63"/>
                  <a:gd name="T10" fmla="*/ 13 w 27"/>
                  <a:gd name="T11" fmla="*/ 14 h 63"/>
                  <a:gd name="T12" fmla="*/ 13 w 27"/>
                  <a:gd name="T13" fmla="*/ 63 h 63"/>
                  <a:gd name="T14" fmla="*/ 27 w 27"/>
                  <a:gd name="T15" fmla="*/ 63 h 63"/>
                  <a:gd name="T16" fmla="*/ 27 w 27"/>
                  <a:gd name="T17" fmla="*/ 0 h 63"/>
                  <a:gd name="T18" fmla="*/ 19 w 27"/>
                  <a:gd name="T19" fmla="*/ 0 h 63"/>
                  <a:gd name="T20" fmla="*/ 10 w 27"/>
                  <a:gd name="T21" fmla="*/ 5 h 63"/>
                  <a:gd name="T22" fmla="*/ 0 w 27"/>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9"/>
                    </a:moveTo>
                    <a:cubicBezTo>
                      <a:pt x="0" y="9"/>
                      <a:pt x="0" y="9"/>
                      <a:pt x="0" y="20"/>
                    </a:cubicBezTo>
                    <a:cubicBezTo>
                      <a:pt x="1" y="20"/>
                      <a:pt x="2" y="20"/>
                      <a:pt x="4" y="20"/>
                    </a:cubicBezTo>
                    <a:cubicBezTo>
                      <a:pt x="5" y="19"/>
                      <a:pt x="6" y="19"/>
                      <a:pt x="8" y="18"/>
                    </a:cubicBezTo>
                    <a:cubicBezTo>
                      <a:pt x="9" y="18"/>
                      <a:pt x="10" y="17"/>
                      <a:pt x="10" y="16"/>
                    </a:cubicBezTo>
                    <a:cubicBezTo>
                      <a:pt x="11" y="16"/>
                      <a:pt x="12" y="15"/>
                      <a:pt x="13" y="14"/>
                    </a:cubicBezTo>
                    <a:cubicBezTo>
                      <a:pt x="13" y="14"/>
                      <a:pt x="13" y="14"/>
                      <a:pt x="13" y="63"/>
                    </a:cubicBezTo>
                    <a:cubicBezTo>
                      <a:pt x="13" y="63"/>
                      <a:pt x="13" y="63"/>
                      <a:pt x="27" y="63"/>
                    </a:cubicBezTo>
                    <a:cubicBezTo>
                      <a:pt x="27" y="63"/>
                      <a:pt x="27" y="63"/>
                      <a:pt x="27" y="0"/>
                    </a:cubicBezTo>
                    <a:cubicBezTo>
                      <a:pt x="19" y="0"/>
                      <a:pt x="19" y="0"/>
                      <a:pt x="19" y="0"/>
                    </a:cubicBezTo>
                    <a:cubicBezTo>
                      <a:pt x="16" y="2"/>
                      <a:pt x="13" y="3"/>
                      <a:pt x="10" y="5"/>
                    </a:cubicBezTo>
                    <a:cubicBezTo>
                      <a:pt x="7" y="6"/>
                      <a:pt x="4" y="8"/>
                      <a:pt x="0" y="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26" name="Freeform 203"/>
              <p:cNvSpPr>
                <a:spLocks noEditPoints="1"/>
              </p:cNvSpPr>
              <p:nvPr/>
            </p:nvSpPr>
            <p:spPr bwMode="auto">
              <a:xfrm>
                <a:off x="842943" y="4666640"/>
                <a:ext cx="84750" cy="123254"/>
              </a:xfrm>
              <a:custGeom>
                <a:avLst/>
                <a:gdLst>
                  <a:gd name="T0" fmla="*/ 5 w 44"/>
                  <a:gd name="T1" fmla="*/ 8 h 64"/>
                  <a:gd name="T2" fmla="*/ 0 w 44"/>
                  <a:gd name="T3" fmla="*/ 33 h 64"/>
                  <a:gd name="T4" fmla="*/ 22 w 44"/>
                  <a:gd name="T5" fmla="*/ 64 h 64"/>
                  <a:gd name="T6" fmla="*/ 38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4"/>
                      <a:pt x="0" y="22"/>
                      <a:pt x="0" y="33"/>
                    </a:cubicBezTo>
                    <a:cubicBezTo>
                      <a:pt x="0" y="54"/>
                      <a:pt x="7" y="64"/>
                      <a:pt x="22" y="64"/>
                    </a:cubicBezTo>
                    <a:cubicBezTo>
                      <a:pt x="29" y="64"/>
                      <a:pt x="35" y="61"/>
                      <a:pt x="38" y="56"/>
                    </a:cubicBezTo>
                    <a:cubicBezTo>
                      <a:pt x="42" y="50"/>
                      <a:pt x="44" y="42"/>
                      <a:pt x="44" y="32"/>
                    </a:cubicBezTo>
                    <a:cubicBezTo>
                      <a:pt x="44" y="11"/>
                      <a:pt x="37" y="0"/>
                      <a:pt x="23" y="0"/>
                    </a:cubicBezTo>
                    <a:cubicBezTo>
                      <a:pt x="15" y="0"/>
                      <a:pt x="9" y="2"/>
                      <a:pt x="5" y="8"/>
                    </a:cubicBezTo>
                    <a:close/>
                    <a:moveTo>
                      <a:pt x="22" y="11"/>
                    </a:moveTo>
                    <a:cubicBezTo>
                      <a:pt x="27" y="11"/>
                      <a:pt x="30" y="17"/>
                      <a:pt x="30" y="32"/>
                    </a:cubicBezTo>
                    <a:cubicBezTo>
                      <a:pt x="30" y="47"/>
                      <a:pt x="27" y="53"/>
                      <a:pt x="22" y="53"/>
                    </a:cubicBezTo>
                    <a:cubicBezTo>
                      <a:pt x="16" y="53"/>
                      <a:pt x="14" y="47"/>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27" name="Freeform 204"/>
              <p:cNvSpPr>
                <a:spLocks/>
              </p:cNvSpPr>
              <p:nvPr/>
            </p:nvSpPr>
            <p:spPr bwMode="auto">
              <a:xfrm>
                <a:off x="955401" y="4666640"/>
                <a:ext cx="52154" cy="121621"/>
              </a:xfrm>
              <a:custGeom>
                <a:avLst/>
                <a:gdLst>
                  <a:gd name="T0" fmla="*/ 0 w 27"/>
                  <a:gd name="T1" fmla="*/ 9 h 63"/>
                  <a:gd name="T2" fmla="*/ 0 w 27"/>
                  <a:gd name="T3" fmla="*/ 20 h 63"/>
                  <a:gd name="T4" fmla="*/ 4 w 27"/>
                  <a:gd name="T5" fmla="*/ 20 h 63"/>
                  <a:gd name="T6" fmla="*/ 8 w 27"/>
                  <a:gd name="T7" fmla="*/ 18 h 63"/>
                  <a:gd name="T8" fmla="*/ 10 w 27"/>
                  <a:gd name="T9" fmla="*/ 16 h 63"/>
                  <a:gd name="T10" fmla="*/ 13 w 27"/>
                  <a:gd name="T11" fmla="*/ 14 h 63"/>
                  <a:gd name="T12" fmla="*/ 13 w 27"/>
                  <a:gd name="T13" fmla="*/ 63 h 63"/>
                  <a:gd name="T14" fmla="*/ 27 w 27"/>
                  <a:gd name="T15" fmla="*/ 63 h 63"/>
                  <a:gd name="T16" fmla="*/ 27 w 27"/>
                  <a:gd name="T17" fmla="*/ 0 h 63"/>
                  <a:gd name="T18" fmla="*/ 19 w 27"/>
                  <a:gd name="T19" fmla="*/ 0 h 63"/>
                  <a:gd name="T20" fmla="*/ 10 w 27"/>
                  <a:gd name="T21" fmla="*/ 5 h 63"/>
                  <a:gd name="T22" fmla="*/ 0 w 27"/>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9"/>
                    </a:moveTo>
                    <a:cubicBezTo>
                      <a:pt x="0" y="9"/>
                      <a:pt x="0" y="9"/>
                      <a:pt x="0" y="20"/>
                    </a:cubicBezTo>
                    <a:cubicBezTo>
                      <a:pt x="1" y="20"/>
                      <a:pt x="2" y="20"/>
                      <a:pt x="4" y="20"/>
                    </a:cubicBezTo>
                    <a:cubicBezTo>
                      <a:pt x="5" y="19"/>
                      <a:pt x="6" y="19"/>
                      <a:pt x="8" y="18"/>
                    </a:cubicBezTo>
                    <a:cubicBezTo>
                      <a:pt x="9" y="18"/>
                      <a:pt x="10" y="17"/>
                      <a:pt x="10" y="16"/>
                    </a:cubicBezTo>
                    <a:cubicBezTo>
                      <a:pt x="11" y="16"/>
                      <a:pt x="12" y="15"/>
                      <a:pt x="13" y="14"/>
                    </a:cubicBezTo>
                    <a:cubicBezTo>
                      <a:pt x="13" y="14"/>
                      <a:pt x="13" y="14"/>
                      <a:pt x="13" y="63"/>
                    </a:cubicBezTo>
                    <a:cubicBezTo>
                      <a:pt x="13" y="63"/>
                      <a:pt x="13" y="63"/>
                      <a:pt x="27" y="63"/>
                    </a:cubicBezTo>
                    <a:cubicBezTo>
                      <a:pt x="27" y="63"/>
                      <a:pt x="27" y="63"/>
                      <a:pt x="27" y="0"/>
                    </a:cubicBezTo>
                    <a:cubicBezTo>
                      <a:pt x="19" y="0"/>
                      <a:pt x="19" y="0"/>
                      <a:pt x="19" y="0"/>
                    </a:cubicBezTo>
                    <a:cubicBezTo>
                      <a:pt x="16" y="2"/>
                      <a:pt x="13" y="3"/>
                      <a:pt x="10" y="5"/>
                    </a:cubicBezTo>
                    <a:cubicBezTo>
                      <a:pt x="7" y="6"/>
                      <a:pt x="4" y="8"/>
                      <a:pt x="0" y="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28" name="Freeform 209"/>
              <p:cNvSpPr>
                <a:spLocks noEditPoints="1"/>
              </p:cNvSpPr>
              <p:nvPr/>
            </p:nvSpPr>
            <p:spPr bwMode="auto">
              <a:xfrm>
                <a:off x="1343297" y="4666640"/>
                <a:ext cx="84750" cy="123254"/>
              </a:xfrm>
              <a:custGeom>
                <a:avLst/>
                <a:gdLst>
                  <a:gd name="T0" fmla="*/ 23 w 44"/>
                  <a:gd name="T1" fmla="*/ 0 h 64"/>
                  <a:gd name="T2" fmla="*/ 5 w 44"/>
                  <a:gd name="T3" fmla="*/ 8 h 64"/>
                  <a:gd name="T4" fmla="*/ 0 w 44"/>
                  <a:gd name="T5" fmla="*/ 33 h 64"/>
                  <a:gd name="T6" fmla="*/ 22 w 44"/>
                  <a:gd name="T7" fmla="*/ 64 h 64"/>
                  <a:gd name="T8" fmla="*/ 39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6" y="0"/>
                      <a:pt x="9" y="2"/>
                      <a:pt x="5" y="8"/>
                    </a:cubicBezTo>
                    <a:cubicBezTo>
                      <a:pt x="2" y="14"/>
                      <a:pt x="0" y="22"/>
                      <a:pt x="0" y="33"/>
                    </a:cubicBezTo>
                    <a:cubicBezTo>
                      <a:pt x="0" y="54"/>
                      <a:pt x="7" y="64"/>
                      <a:pt x="22" y="64"/>
                    </a:cubicBezTo>
                    <a:cubicBezTo>
                      <a:pt x="29" y="64"/>
                      <a:pt x="35" y="61"/>
                      <a:pt x="39" y="56"/>
                    </a:cubicBezTo>
                    <a:cubicBezTo>
                      <a:pt x="42" y="50"/>
                      <a:pt x="44" y="42"/>
                      <a:pt x="44" y="32"/>
                    </a:cubicBezTo>
                    <a:cubicBezTo>
                      <a:pt x="44" y="11"/>
                      <a:pt x="38" y="0"/>
                      <a:pt x="23" y="0"/>
                    </a:cubicBezTo>
                    <a:close/>
                    <a:moveTo>
                      <a:pt x="22" y="53"/>
                    </a:moveTo>
                    <a:cubicBezTo>
                      <a:pt x="16" y="53"/>
                      <a:pt x="14" y="47"/>
                      <a:pt x="14" y="33"/>
                    </a:cubicBezTo>
                    <a:cubicBezTo>
                      <a:pt x="14" y="18"/>
                      <a:pt x="16" y="11"/>
                      <a:pt x="22" y="11"/>
                    </a:cubicBezTo>
                    <a:cubicBezTo>
                      <a:pt x="28" y="11"/>
                      <a:pt x="30" y="17"/>
                      <a:pt x="30" y="32"/>
                    </a:cubicBezTo>
                    <a:cubicBezTo>
                      <a:pt x="30"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29" name="Freeform 213"/>
              <p:cNvSpPr>
                <a:spLocks/>
              </p:cNvSpPr>
              <p:nvPr/>
            </p:nvSpPr>
            <p:spPr bwMode="auto">
              <a:xfrm>
                <a:off x="1763790" y="4666640"/>
                <a:ext cx="52154" cy="121621"/>
              </a:xfrm>
              <a:custGeom>
                <a:avLst/>
                <a:gdLst>
                  <a:gd name="T0" fmla="*/ 0 w 27"/>
                  <a:gd name="T1" fmla="*/ 20 h 63"/>
                  <a:gd name="T2" fmla="*/ 4 w 27"/>
                  <a:gd name="T3" fmla="*/ 20 h 63"/>
                  <a:gd name="T4" fmla="*/ 8 w 27"/>
                  <a:gd name="T5" fmla="*/ 18 h 63"/>
                  <a:gd name="T6" fmla="*/ 10 w 27"/>
                  <a:gd name="T7" fmla="*/ 16 h 63"/>
                  <a:gd name="T8" fmla="*/ 13 w 27"/>
                  <a:gd name="T9" fmla="*/ 14 h 63"/>
                  <a:gd name="T10" fmla="*/ 13 w 27"/>
                  <a:gd name="T11" fmla="*/ 63 h 63"/>
                  <a:gd name="T12" fmla="*/ 27 w 27"/>
                  <a:gd name="T13" fmla="*/ 63 h 63"/>
                  <a:gd name="T14" fmla="*/ 27 w 27"/>
                  <a:gd name="T15" fmla="*/ 0 h 63"/>
                  <a:gd name="T16" fmla="*/ 19 w 27"/>
                  <a:gd name="T17" fmla="*/ 0 h 63"/>
                  <a:gd name="T18" fmla="*/ 10 w 27"/>
                  <a:gd name="T19" fmla="*/ 5 h 63"/>
                  <a:gd name="T20" fmla="*/ 0 w 27"/>
                  <a:gd name="T21" fmla="*/ 9 h 63"/>
                  <a:gd name="T22" fmla="*/ 0 w 27"/>
                  <a:gd name="T23" fmla="*/ 2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20"/>
                    </a:moveTo>
                    <a:cubicBezTo>
                      <a:pt x="1" y="20"/>
                      <a:pt x="2" y="20"/>
                      <a:pt x="4" y="20"/>
                    </a:cubicBezTo>
                    <a:cubicBezTo>
                      <a:pt x="5" y="19"/>
                      <a:pt x="6" y="19"/>
                      <a:pt x="8" y="18"/>
                    </a:cubicBezTo>
                    <a:cubicBezTo>
                      <a:pt x="9" y="18"/>
                      <a:pt x="9" y="17"/>
                      <a:pt x="10" y="16"/>
                    </a:cubicBezTo>
                    <a:cubicBezTo>
                      <a:pt x="11" y="16"/>
                      <a:pt x="12" y="15"/>
                      <a:pt x="13" y="14"/>
                    </a:cubicBezTo>
                    <a:cubicBezTo>
                      <a:pt x="13" y="14"/>
                      <a:pt x="13" y="14"/>
                      <a:pt x="13" y="63"/>
                    </a:cubicBezTo>
                    <a:cubicBezTo>
                      <a:pt x="13" y="63"/>
                      <a:pt x="13" y="63"/>
                      <a:pt x="27" y="63"/>
                    </a:cubicBezTo>
                    <a:cubicBezTo>
                      <a:pt x="27" y="63"/>
                      <a:pt x="27" y="63"/>
                      <a:pt x="27" y="0"/>
                    </a:cubicBezTo>
                    <a:cubicBezTo>
                      <a:pt x="19" y="0"/>
                      <a:pt x="19" y="0"/>
                      <a:pt x="19" y="0"/>
                    </a:cubicBezTo>
                    <a:cubicBezTo>
                      <a:pt x="16" y="2"/>
                      <a:pt x="13" y="3"/>
                      <a:pt x="10" y="5"/>
                    </a:cubicBezTo>
                    <a:cubicBezTo>
                      <a:pt x="7" y="6"/>
                      <a:pt x="4" y="8"/>
                      <a:pt x="0" y="9"/>
                    </a:cubicBezTo>
                    <a:cubicBezTo>
                      <a:pt x="0" y="9"/>
                      <a:pt x="0" y="9"/>
                      <a:pt x="0" y="2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30" name="Freeform 214"/>
              <p:cNvSpPr>
                <a:spLocks noEditPoints="1"/>
              </p:cNvSpPr>
              <p:nvPr/>
            </p:nvSpPr>
            <p:spPr bwMode="auto">
              <a:xfrm>
                <a:off x="1844466" y="4666640"/>
                <a:ext cx="84750" cy="123254"/>
              </a:xfrm>
              <a:custGeom>
                <a:avLst/>
                <a:gdLst>
                  <a:gd name="T0" fmla="*/ 22 w 44"/>
                  <a:gd name="T1" fmla="*/ 64 h 64"/>
                  <a:gd name="T2" fmla="*/ 38 w 44"/>
                  <a:gd name="T3" fmla="*/ 56 h 64"/>
                  <a:gd name="T4" fmla="*/ 44 w 44"/>
                  <a:gd name="T5" fmla="*/ 32 h 64"/>
                  <a:gd name="T6" fmla="*/ 23 w 44"/>
                  <a:gd name="T7" fmla="*/ 0 h 64"/>
                  <a:gd name="T8" fmla="*/ 5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3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8" y="56"/>
                    </a:cubicBezTo>
                    <a:cubicBezTo>
                      <a:pt x="42" y="50"/>
                      <a:pt x="44" y="42"/>
                      <a:pt x="44" y="32"/>
                    </a:cubicBezTo>
                    <a:cubicBezTo>
                      <a:pt x="44" y="11"/>
                      <a:pt x="37" y="0"/>
                      <a:pt x="23" y="0"/>
                    </a:cubicBezTo>
                    <a:cubicBezTo>
                      <a:pt x="15" y="0"/>
                      <a:pt x="9" y="2"/>
                      <a:pt x="5" y="8"/>
                    </a:cubicBezTo>
                    <a:cubicBezTo>
                      <a:pt x="1" y="14"/>
                      <a:pt x="0" y="22"/>
                      <a:pt x="0" y="33"/>
                    </a:cubicBezTo>
                    <a:cubicBezTo>
                      <a:pt x="0" y="54"/>
                      <a:pt x="7" y="64"/>
                      <a:pt x="22" y="64"/>
                    </a:cubicBezTo>
                    <a:close/>
                    <a:moveTo>
                      <a:pt x="22" y="11"/>
                    </a:moveTo>
                    <a:cubicBezTo>
                      <a:pt x="27" y="11"/>
                      <a:pt x="30" y="17"/>
                      <a:pt x="30" y="32"/>
                    </a:cubicBezTo>
                    <a:cubicBezTo>
                      <a:pt x="30" y="47"/>
                      <a:pt x="27" y="53"/>
                      <a:pt x="22" y="53"/>
                    </a:cubicBezTo>
                    <a:cubicBezTo>
                      <a:pt x="16" y="53"/>
                      <a:pt x="13" y="47"/>
                      <a:pt x="13" y="33"/>
                    </a:cubicBezTo>
                    <a:cubicBezTo>
                      <a:pt x="13"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31" name="Freeform 215"/>
              <p:cNvSpPr>
                <a:spLocks/>
              </p:cNvSpPr>
              <p:nvPr/>
            </p:nvSpPr>
            <p:spPr bwMode="auto">
              <a:xfrm>
                <a:off x="1981371" y="4737654"/>
                <a:ext cx="26892" cy="50607"/>
              </a:xfrm>
              <a:custGeom>
                <a:avLst/>
                <a:gdLst>
                  <a:gd name="T0" fmla="*/ 14 w 14"/>
                  <a:gd name="T1" fmla="*/ 26 h 26"/>
                  <a:gd name="T2" fmla="*/ 14 w 14"/>
                  <a:gd name="T3" fmla="*/ 19 h 26"/>
                  <a:gd name="T4" fmla="*/ 0 w 14"/>
                  <a:gd name="T5" fmla="*/ 0 h 26"/>
                  <a:gd name="T6" fmla="*/ 0 w 14"/>
                  <a:gd name="T7" fmla="*/ 26 h 26"/>
                  <a:gd name="T8" fmla="*/ 14 w 14"/>
                  <a:gd name="T9" fmla="*/ 26 h 26"/>
                </a:gdLst>
                <a:ahLst/>
                <a:cxnLst>
                  <a:cxn ang="0">
                    <a:pos x="T0" y="T1"/>
                  </a:cxn>
                  <a:cxn ang="0">
                    <a:pos x="T2" y="T3"/>
                  </a:cxn>
                  <a:cxn ang="0">
                    <a:pos x="T4" y="T5"/>
                  </a:cxn>
                  <a:cxn ang="0">
                    <a:pos x="T6" y="T7"/>
                  </a:cxn>
                  <a:cxn ang="0">
                    <a:pos x="T8" y="T9"/>
                  </a:cxn>
                </a:cxnLst>
                <a:rect l="0" t="0" r="r" b="b"/>
                <a:pathLst>
                  <a:path w="14" h="26">
                    <a:moveTo>
                      <a:pt x="14" y="26"/>
                    </a:moveTo>
                    <a:cubicBezTo>
                      <a:pt x="14" y="26"/>
                      <a:pt x="14" y="26"/>
                      <a:pt x="14" y="19"/>
                    </a:cubicBezTo>
                    <a:cubicBezTo>
                      <a:pt x="10" y="12"/>
                      <a:pt x="5" y="6"/>
                      <a:pt x="0" y="0"/>
                    </a:cubicBezTo>
                    <a:cubicBezTo>
                      <a:pt x="0" y="6"/>
                      <a:pt x="0" y="15"/>
                      <a:pt x="0" y="26"/>
                    </a:cubicBezTo>
                    <a:cubicBezTo>
                      <a:pt x="0" y="26"/>
                      <a:pt x="0" y="26"/>
                      <a:pt x="14" y="2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32" name="Freeform 216"/>
              <p:cNvSpPr>
                <a:spLocks/>
              </p:cNvSpPr>
              <p:nvPr/>
            </p:nvSpPr>
            <p:spPr bwMode="auto">
              <a:xfrm>
                <a:off x="-54271" y="4610320"/>
                <a:ext cx="30967" cy="32650"/>
              </a:xfrm>
              <a:custGeom>
                <a:avLst/>
                <a:gdLst>
                  <a:gd name="T0" fmla="*/ 12 w 16"/>
                  <a:gd name="T1" fmla="*/ 9 h 17"/>
                  <a:gd name="T2" fmla="*/ 16 w 16"/>
                  <a:gd name="T3" fmla="*/ 0 h 17"/>
                  <a:gd name="T4" fmla="*/ 0 w 16"/>
                  <a:gd name="T5" fmla="*/ 17 h 17"/>
                  <a:gd name="T6" fmla="*/ 12 w 16"/>
                  <a:gd name="T7" fmla="*/ 9 h 17"/>
                </a:gdLst>
                <a:ahLst/>
                <a:cxnLst>
                  <a:cxn ang="0">
                    <a:pos x="T0" y="T1"/>
                  </a:cxn>
                  <a:cxn ang="0">
                    <a:pos x="T2" y="T3"/>
                  </a:cxn>
                  <a:cxn ang="0">
                    <a:pos x="T4" y="T5"/>
                  </a:cxn>
                  <a:cxn ang="0">
                    <a:pos x="T6" y="T7"/>
                  </a:cxn>
                </a:cxnLst>
                <a:rect l="0" t="0" r="r" b="b"/>
                <a:pathLst>
                  <a:path w="16" h="17">
                    <a:moveTo>
                      <a:pt x="12" y="9"/>
                    </a:moveTo>
                    <a:cubicBezTo>
                      <a:pt x="14" y="6"/>
                      <a:pt x="15" y="3"/>
                      <a:pt x="16" y="0"/>
                    </a:cubicBezTo>
                    <a:cubicBezTo>
                      <a:pt x="11" y="5"/>
                      <a:pt x="5" y="11"/>
                      <a:pt x="0" y="17"/>
                    </a:cubicBezTo>
                    <a:cubicBezTo>
                      <a:pt x="5" y="16"/>
                      <a:pt x="9" y="13"/>
                      <a:pt x="12" y="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33" name="Freeform 217"/>
              <p:cNvSpPr>
                <a:spLocks/>
              </p:cNvSpPr>
              <p:nvPr/>
            </p:nvSpPr>
            <p:spPr bwMode="auto">
              <a:xfrm>
                <a:off x="32924" y="4531143"/>
                <a:ext cx="26892" cy="110194"/>
              </a:xfrm>
              <a:custGeom>
                <a:avLst/>
                <a:gdLst>
                  <a:gd name="T0" fmla="*/ 14 w 14"/>
                  <a:gd name="T1" fmla="*/ 57 h 57"/>
                  <a:gd name="T2" fmla="*/ 14 w 14"/>
                  <a:gd name="T3" fmla="*/ 0 h 57"/>
                  <a:gd name="T4" fmla="*/ 0 w 14"/>
                  <a:gd name="T5" fmla="*/ 12 h 57"/>
                  <a:gd name="T6" fmla="*/ 0 w 14"/>
                  <a:gd name="T7" fmla="*/ 57 h 57"/>
                  <a:gd name="T8" fmla="*/ 14 w 14"/>
                  <a:gd name="T9" fmla="*/ 57 h 57"/>
                </a:gdLst>
                <a:ahLst/>
                <a:cxnLst>
                  <a:cxn ang="0">
                    <a:pos x="T0" y="T1"/>
                  </a:cxn>
                  <a:cxn ang="0">
                    <a:pos x="T2" y="T3"/>
                  </a:cxn>
                  <a:cxn ang="0">
                    <a:pos x="T4" y="T5"/>
                  </a:cxn>
                  <a:cxn ang="0">
                    <a:pos x="T6" y="T7"/>
                  </a:cxn>
                  <a:cxn ang="0">
                    <a:pos x="T8" y="T9"/>
                  </a:cxn>
                </a:cxnLst>
                <a:rect l="0" t="0" r="r" b="b"/>
                <a:pathLst>
                  <a:path w="14" h="57">
                    <a:moveTo>
                      <a:pt x="14" y="57"/>
                    </a:moveTo>
                    <a:cubicBezTo>
                      <a:pt x="14" y="57"/>
                      <a:pt x="14" y="57"/>
                      <a:pt x="14" y="0"/>
                    </a:cubicBezTo>
                    <a:cubicBezTo>
                      <a:pt x="10" y="4"/>
                      <a:pt x="5" y="8"/>
                      <a:pt x="0" y="12"/>
                    </a:cubicBezTo>
                    <a:cubicBezTo>
                      <a:pt x="0" y="17"/>
                      <a:pt x="0" y="29"/>
                      <a:pt x="0" y="57"/>
                    </a:cubicBezTo>
                    <a:cubicBezTo>
                      <a:pt x="0" y="57"/>
                      <a:pt x="0" y="57"/>
                      <a:pt x="14" y="57"/>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34" name="Freeform 218"/>
              <p:cNvSpPr>
                <a:spLocks noEditPoints="1"/>
              </p:cNvSpPr>
              <p:nvPr/>
            </p:nvSpPr>
            <p:spPr bwMode="auto">
              <a:xfrm>
                <a:off x="89153" y="4519716"/>
                <a:ext cx="84750" cy="123254"/>
              </a:xfrm>
              <a:custGeom>
                <a:avLst/>
                <a:gdLst>
                  <a:gd name="T0" fmla="*/ 22 w 44"/>
                  <a:gd name="T1" fmla="*/ 64 h 64"/>
                  <a:gd name="T2" fmla="*/ 39 w 44"/>
                  <a:gd name="T3" fmla="*/ 56 h 64"/>
                  <a:gd name="T4" fmla="*/ 44 w 44"/>
                  <a:gd name="T5" fmla="*/ 32 h 64"/>
                  <a:gd name="T6" fmla="*/ 23 w 44"/>
                  <a:gd name="T7" fmla="*/ 0 h 64"/>
                  <a:gd name="T8" fmla="*/ 6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9" y="56"/>
                    </a:cubicBezTo>
                    <a:cubicBezTo>
                      <a:pt x="42" y="50"/>
                      <a:pt x="44" y="42"/>
                      <a:pt x="44" y="32"/>
                    </a:cubicBezTo>
                    <a:cubicBezTo>
                      <a:pt x="44" y="11"/>
                      <a:pt x="38" y="0"/>
                      <a:pt x="23" y="0"/>
                    </a:cubicBezTo>
                    <a:cubicBezTo>
                      <a:pt x="16" y="0"/>
                      <a:pt x="9" y="3"/>
                      <a:pt x="6" y="8"/>
                    </a:cubicBezTo>
                    <a:cubicBezTo>
                      <a:pt x="2" y="15"/>
                      <a:pt x="0" y="22"/>
                      <a:pt x="0" y="33"/>
                    </a:cubicBezTo>
                    <a:cubicBezTo>
                      <a:pt x="0" y="54"/>
                      <a:pt x="7" y="64"/>
                      <a:pt x="22" y="64"/>
                    </a:cubicBezTo>
                    <a:close/>
                    <a:moveTo>
                      <a:pt x="22" y="11"/>
                    </a:moveTo>
                    <a:cubicBezTo>
                      <a:pt x="28" y="11"/>
                      <a:pt x="30" y="17"/>
                      <a:pt x="30" y="32"/>
                    </a:cubicBezTo>
                    <a:cubicBezTo>
                      <a:pt x="30" y="47"/>
                      <a:pt x="28" y="53"/>
                      <a:pt x="22" y="53"/>
                    </a:cubicBezTo>
                    <a:cubicBezTo>
                      <a:pt x="17" y="53"/>
                      <a:pt x="14" y="47"/>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35" name="Freeform 219"/>
              <p:cNvSpPr>
                <a:spLocks noEditPoints="1"/>
              </p:cNvSpPr>
              <p:nvPr/>
            </p:nvSpPr>
            <p:spPr bwMode="auto">
              <a:xfrm>
                <a:off x="202425" y="4519716"/>
                <a:ext cx="84750" cy="123254"/>
              </a:xfrm>
              <a:custGeom>
                <a:avLst/>
                <a:gdLst>
                  <a:gd name="T0" fmla="*/ 22 w 44"/>
                  <a:gd name="T1" fmla="*/ 64 h 64"/>
                  <a:gd name="T2" fmla="*/ 39 w 44"/>
                  <a:gd name="T3" fmla="*/ 56 h 64"/>
                  <a:gd name="T4" fmla="*/ 44 w 44"/>
                  <a:gd name="T5" fmla="*/ 32 h 64"/>
                  <a:gd name="T6" fmla="*/ 23 w 44"/>
                  <a:gd name="T7" fmla="*/ 0 h 64"/>
                  <a:gd name="T8" fmla="*/ 6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9" y="56"/>
                    </a:cubicBezTo>
                    <a:cubicBezTo>
                      <a:pt x="42" y="50"/>
                      <a:pt x="44" y="42"/>
                      <a:pt x="44" y="32"/>
                    </a:cubicBezTo>
                    <a:cubicBezTo>
                      <a:pt x="44" y="11"/>
                      <a:pt x="38" y="0"/>
                      <a:pt x="23" y="0"/>
                    </a:cubicBezTo>
                    <a:cubicBezTo>
                      <a:pt x="16" y="0"/>
                      <a:pt x="9" y="3"/>
                      <a:pt x="6" y="8"/>
                    </a:cubicBezTo>
                    <a:cubicBezTo>
                      <a:pt x="2" y="15"/>
                      <a:pt x="0" y="22"/>
                      <a:pt x="0" y="33"/>
                    </a:cubicBezTo>
                    <a:cubicBezTo>
                      <a:pt x="0" y="54"/>
                      <a:pt x="7" y="64"/>
                      <a:pt x="22" y="64"/>
                    </a:cubicBezTo>
                    <a:close/>
                    <a:moveTo>
                      <a:pt x="22" y="11"/>
                    </a:moveTo>
                    <a:cubicBezTo>
                      <a:pt x="28" y="11"/>
                      <a:pt x="30" y="17"/>
                      <a:pt x="30" y="32"/>
                    </a:cubicBezTo>
                    <a:cubicBezTo>
                      <a:pt x="30" y="47"/>
                      <a:pt x="28" y="53"/>
                      <a:pt x="22" y="53"/>
                    </a:cubicBezTo>
                    <a:cubicBezTo>
                      <a:pt x="17" y="53"/>
                      <a:pt x="14" y="47"/>
                      <a:pt x="14" y="33"/>
                    </a:cubicBezTo>
                    <a:cubicBezTo>
                      <a:pt x="14" y="18"/>
                      <a:pt x="17" y="11"/>
                      <a:pt x="22" y="1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36" name="Freeform 220"/>
              <p:cNvSpPr>
                <a:spLocks/>
              </p:cNvSpPr>
              <p:nvPr/>
            </p:nvSpPr>
            <p:spPr bwMode="auto">
              <a:xfrm>
                <a:off x="316512" y="4519716"/>
                <a:ext cx="50524" cy="121621"/>
              </a:xfrm>
              <a:custGeom>
                <a:avLst/>
                <a:gdLst>
                  <a:gd name="T0" fmla="*/ 7 w 26"/>
                  <a:gd name="T1" fmla="*/ 18 h 63"/>
                  <a:gd name="T2" fmla="*/ 10 w 26"/>
                  <a:gd name="T3" fmla="*/ 16 h 63"/>
                  <a:gd name="T4" fmla="*/ 13 w 26"/>
                  <a:gd name="T5" fmla="*/ 15 h 63"/>
                  <a:gd name="T6" fmla="*/ 13 w 26"/>
                  <a:gd name="T7" fmla="*/ 63 h 63"/>
                  <a:gd name="T8" fmla="*/ 26 w 26"/>
                  <a:gd name="T9" fmla="*/ 63 h 63"/>
                  <a:gd name="T10" fmla="*/ 26 w 26"/>
                  <a:gd name="T11" fmla="*/ 0 h 63"/>
                  <a:gd name="T12" fmla="*/ 18 w 26"/>
                  <a:gd name="T13" fmla="*/ 0 h 63"/>
                  <a:gd name="T14" fmla="*/ 10 w 26"/>
                  <a:gd name="T15" fmla="*/ 5 h 63"/>
                  <a:gd name="T16" fmla="*/ 0 w 26"/>
                  <a:gd name="T17" fmla="*/ 9 h 63"/>
                  <a:gd name="T18" fmla="*/ 0 w 26"/>
                  <a:gd name="T19" fmla="*/ 20 h 63"/>
                  <a:gd name="T20" fmla="*/ 4 w 26"/>
                  <a:gd name="T21" fmla="*/ 20 h 63"/>
                  <a:gd name="T22" fmla="*/ 7 w 26"/>
                  <a:gd name="T23"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7" y="18"/>
                    </a:moveTo>
                    <a:cubicBezTo>
                      <a:pt x="8" y="18"/>
                      <a:pt x="9" y="17"/>
                      <a:pt x="10" y="16"/>
                    </a:cubicBezTo>
                    <a:cubicBezTo>
                      <a:pt x="11" y="16"/>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6" y="2"/>
                      <a:pt x="13" y="4"/>
                      <a:pt x="10" y="5"/>
                    </a:cubicBezTo>
                    <a:cubicBezTo>
                      <a:pt x="6" y="6"/>
                      <a:pt x="4" y="8"/>
                      <a:pt x="0" y="9"/>
                    </a:cubicBezTo>
                    <a:cubicBezTo>
                      <a:pt x="0" y="9"/>
                      <a:pt x="0" y="9"/>
                      <a:pt x="0" y="20"/>
                    </a:cubicBezTo>
                    <a:cubicBezTo>
                      <a:pt x="1" y="20"/>
                      <a:pt x="2" y="20"/>
                      <a:pt x="4" y="20"/>
                    </a:cubicBezTo>
                    <a:cubicBezTo>
                      <a:pt x="5" y="19"/>
                      <a:pt x="6" y="19"/>
                      <a:pt x="7"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37" name="Freeform 224"/>
              <p:cNvSpPr>
                <a:spLocks noEditPoints="1"/>
              </p:cNvSpPr>
              <p:nvPr/>
            </p:nvSpPr>
            <p:spPr bwMode="auto">
              <a:xfrm>
                <a:off x="669368" y="4519716"/>
                <a:ext cx="84750" cy="123254"/>
              </a:xfrm>
              <a:custGeom>
                <a:avLst/>
                <a:gdLst>
                  <a:gd name="T0" fmla="*/ 22 w 44"/>
                  <a:gd name="T1" fmla="*/ 64 h 64"/>
                  <a:gd name="T2" fmla="*/ 39 w 44"/>
                  <a:gd name="T3" fmla="*/ 56 h 64"/>
                  <a:gd name="T4" fmla="*/ 44 w 44"/>
                  <a:gd name="T5" fmla="*/ 32 h 64"/>
                  <a:gd name="T6" fmla="*/ 23 w 44"/>
                  <a:gd name="T7" fmla="*/ 0 h 64"/>
                  <a:gd name="T8" fmla="*/ 5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9" y="56"/>
                    </a:cubicBezTo>
                    <a:cubicBezTo>
                      <a:pt x="42" y="50"/>
                      <a:pt x="44" y="42"/>
                      <a:pt x="44" y="32"/>
                    </a:cubicBezTo>
                    <a:cubicBezTo>
                      <a:pt x="44" y="11"/>
                      <a:pt x="38" y="0"/>
                      <a:pt x="23" y="0"/>
                    </a:cubicBezTo>
                    <a:cubicBezTo>
                      <a:pt x="16" y="0"/>
                      <a:pt x="9" y="3"/>
                      <a:pt x="5" y="8"/>
                    </a:cubicBezTo>
                    <a:cubicBezTo>
                      <a:pt x="2" y="15"/>
                      <a:pt x="0" y="22"/>
                      <a:pt x="0" y="33"/>
                    </a:cubicBezTo>
                    <a:cubicBezTo>
                      <a:pt x="0" y="54"/>
                      <a:pt x="7" y="64"/>
                      <a:pt x="22" y="64"/>
                    </a:cubicBezTo>
                    <a:close/>
                    <a:moveTo>
                      <a:pt x="22" y="11"/>
                    </a:moveTo>
                    <a:cubicBezTo>
                      <a:pt x="28" y="11"/>
                      <a:pt x="30" y="17"/>
                      <a:pt x="30" y="32"/>
                    </a:cubicBezTo>
                    <a:cubicBezTo>
                      <a:pt x="30" y="47"/>
                      <a:pt x="28" y="53"/>
                      <a:pt x="22" y="53"/>
                    </a:cubicBezTo>
                    <a:cubicBezTo>
                      <a:pt x="17" y="53"/>
                      <a:pt x="14" y="47"/>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38" name="Freeform 225"/>
              <p:cNvSpPr>
                <a:spLocks/>
              </p:cNvSpPr>
              <p:nvPr/>
            </p:nvSpPr>
            <p:spPr bwMode="auto">
              <a:xfrm>
                <a:off x="783455" y="4519716"/>
                <a:ext cx="49710" cy="121621"/>
              </a:xfrm>
              <a:custGeom>
                <a:avLst/>
                <a:gdLst>
                  <a:gd name="T0" fmla="*/ 10 w 26"/>
                  <a:gd name="T1" fmla="*/ 5 h 63"/>
                  <a:gd name="T2" fmla="*/ 0 w 26"/>
                  <a:gd name="T3" fmla="*/ 9 h 63"/>
                  <a:gd name="T4" fmla="*/ 0 w 26"/>
                  <a:gd name="T5" fmla="*/ 20 h 63"/>
                  <a:gd name="T6" fmla="*/ 4 w 26"/>
                  <a:gd name="T7" fmla="*/ 20 h 63"/>
                  <a:gd name="T8" fmla="*/ 7 w 26"/>
                  <a:gd name="T9" fmla="*/ 18 h 63"/>
                  <a:gd name="T10" fmla="*/ 10 w 26"/>
                  <a:gd name="T11" fmla="*/ 16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5"/>
                    </a:moveTo>
                    <a:cubicBezTo>
                      <a:pt x="6" y="6"/>
                      <a:pt x="4" y="8"/>
                      <a:pt x="0" y="9"/>
                    </a:cubicBezTo>
                    <a:cubicBezTo>
                      <a:pt x="0" y="9"/>
                      <a:pt x="0" y="9"/>
                      <a:pt x="0" y="20"/>
                    </a:cubicBezTo>
                    <a:cubicBezTo>
                      <a:pt x="1" y="20"/>
                      <a:pt x="2" y="20"/>
                      <a:pt x="4" y="20"/>
                    </a:cubicBezTo>
                    <a:cubicBezTo>
                      <a:pt x="5" y="19"/>
                      <a:pt x="5" y="19"/>
                      <a:pt x="7" y="18"/>
                    </a:cubicBezTo>
                    <a:cubicBezTo>
                      <a:pt x="8" y="18"/>
                      <a:pt x="9" y="17"/>
                      <a:pt x="10" y="16"/>
                    </a:cubicBezTo>
                    <a:cubicBezTo>
                      <a:pt x="11" y="16"/>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39" name="Freeform 226"/>
              <p:cNvSpPr>
                <a:spLocks noEditPoints="1"/>
              </p:cNvSpPr>
              <p:nvPr/>
            </p:nvSpPr>
            <p:spPr bwMode="auto">
              <a:xfrm>
                <a:off x="862501" y="4519716"/>
                <a:ext cx="84750" cy="123254"/>
              </a:xfrm>
              <a:custGeom>
                <a:avLst/>
                <a:gdLst>
                  <a:gd name="T0" fmla="*/ 23 w 44"/>
                  <a:gd name="T1" fmla="*/ 0 h 64"/>
                  <a:gd name="T2" fmla="*/ 6 w 44"/>
                  <a:gd name="T3" fmla="*/ 8 h 64"/>
                  <a:gd name="T4" fmla="*/ 0 w 44"/>
                  <a:gd name="T5" fmla="*/ 33 h 64"/>
                  <a:gd name="T6" fmla="*/ 22 w 44"/>
                  <a:gd name="T7" fmla="*/ 64 h 64"/>
                  <a:gd name="T8" fmla="*/ 39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1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6" y="0"/>
                      <a:pt x="9" y="3"/>
                      <a:pt x="6" y="8"/>
                    </a:cubicBezTo>
                    <a:cubicBezTo>
                      <a:pt x="2" y="15"/>
                      <a:pt x="0" y="22"/>
                      <a:pt x="0" y="33"/>
                    </a:cubicBezTo>
                    <a:cubicBezTo>
                      <a:pt x="0" y="54"/>
                      <a:pt x="8" y="64"/>
                      <a:pt x="22" y="64"/>
                    </a:cubicBezTo>
                    <a:cubicBezTo>
                      <a:pt x="30" y="64"/>
                      <a:pt x="35" y="61"/>
                      <a:pt x="39" y="56"/>
                    </a:cubicBezTo>
                    <a:cubicBezTo>
                      <a:pt x="43" y="50"/>
                      <a:pt x="44" y="42"/>
                      <a:pt x="44" y="32"/>
                    </a:cubicBezTo>
                    <a:cubicBezTo>
                      <a:pt x="44" y="11"/>
                      <a:pt x="38" y="0"/>
                      <a:pt x="23" y="0"/>
                    </a:cubicBezTo>
                    <a:close/>
                    <a:moveTo>
                      <a:pt x="22" y="53"/>
                    </a:moveTo>
                    <a:cubicBezTo>
                      <a:pt x="17" y="53"/>
                      <a:pt x="14" y="47"/>
                      <a:pt x="14" y="33"/>
                    </a:cubicBezTo>
                    <a:cubicBezTo>
                      <a:pt x="14" y="18"/>
                      <a:pt x="17" y="11"/>
                      <a:pt x="22" y="11"/>
                    </a:cubicBezTo>
                    <a:cubicBezTo>
                      <a:pt x="28" y="11"/>
                      <a:pt x="31" y="17"/>
                      <a:pt x="31" y="32"/>
                    </a:cubicBezTo>
                    <a:cubicBezTo>
                      <a:pt x="31"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40" name="Freeform 227"/>
              <p:cNvSpPr>
                <a:spLocks/>
              </p:cNvSpPr>
              <p:nvPr/>
            </p:nvSpPr>
            <p:spPr bwMode="auto">
              <a:xfrm>
                <a:off x="976588" y="4519716"/>
                <a:ext cx="52154" cy="121621"/>
              </a:xfrm>
              <a:custGeom>
                <a:avLst/>
                <a:gdLst>
                  <a:gd name="T0" fmla="*/ 10 w 27"/>
                  <a:gd name="T1" fmla="*/ 5 h 63"/>
                  <a:gd name="T2" fmla="*/ 0 w 27"/>
                  <a:gd name="T3" fmla="*/ 9 h 63"/>
                  <a:gd name="T4" fmla="*/ 0 w 27"/>
                  <a:gd name="T5" fmla="*/ 20 h 63"/>
                  <a:gd name="T6" fmla="*/ 4 w 27"/>
                  <a:gd name="T7" fmla="*/ 20 h 63"/>
                  <a:gd name="T8" fmla="*/ 7 w 27"/>
                  <a:gd name="T9" fmla="*/ 18 h 63"/>
                  <a:gd name="T10" fmla="*/ 10 w 27"/>
                  <a:gd name="T11" fmla="*/ 16 h 63"/>
                  <a:gd name="T12" fmla="*/ 13 w 27"/>
                  <a:gd name="T13" fmla="*/ 15 h 63"/>
                  <a:gd name="T14" fmla="*/ 13 w 27"/>
                  <a:gd name="T15" fmla="*/ 63 h 63"/>
                  <a:gd name="T16" fmla="*/ 27 w 27"/>
                  <a:gd name="T17" fmla="*/ 63 h 63"/>
                  <a:gd name="T18" fmla="*/ 27 w 27"/>
                  <a:gd name="T19" fmla="*/ 0 h 63"/>
                  <a:gd name="T20" fmla="*/ 18 w 27"/>
                  <a:gd name="T21" fmla="*/ 0 h 63"/>
                  <a:gd name="T22" fmla="*/ 10 w 27"/>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5"/>
                    </a:moveTo>
                    <a:cubicBezTo>
                      <a:pt x="6" y="6"/>
                      <a:pt x="4" y="8"/>
                      <a:pt x="0" y="9"/>
                    </a:cubicBezTo>
                    <a:cubicBezTo>
                      <a:pt x="0" y="9"/>
                      <a:pt x="0" y="9"/>
                      <a:pt x="0" y="20"/>
                    </a:cubicBezTo>
                    <a:cubicBezTo>
                      <a:pt x="1" y="20"/>
                      <a:pt x="2" y="20"/>
                      <a:pt x="4" y="20"/>
                    </a:cubicBezTo>
                    <a:cubicBezTo>
                      <a:pt x="4" y="19"/>
                      <a:pt x="5" y="19"/>
                      <a:pt x="7" y="18"/>
                    </a:cubicBezTo>
                    <a:cubicBezTo>
                      <a:pt x="8" y="18"/>
                      <a:pt x="9" y="17"/>
                      <a:pt x="10" y="16"/>
                    </a:cubicBezTo>
                    <a:cubicBezTo>
                      <a:pt x="11" y="16"/>
                      <a:pt x="12" y="16"/>
                      <a:pt x="13" y="15"/>
                    </a:cubicBezTo>
                    <a:cubicBezTo>
                      <a:pt x="13" y="15"/>
                      <a:pt x="13" y="15"/>
                      <a:pt x="13" y="63"/>
                    </a:cubicBezTo>
                    <a:cubicBezTo>
                      <a:pt x="13" y="63"/>
                      <a:pt x="13" y="63"/>
                      <a:pt x="27" y="63"/>
                    </a:cubicBezTo>
                    <a:cubicBezTo>
                      <a:pt x="27" y="63"/>
                      <a:pt x="27" y="63"/>
                      <a:pt x="27" y="0"/>
                    </a:cubicBezTo>
                    <a:cubicBezTo>
                      <a:pt x="18" y="0"/>
                      <a:pt x="18" y="0"/>
                      <a:pt x="18" y="0"/>
                    </a:cubicBezTo>
                    <a:cubicBezTo>
                      <a:pt x="16" y="2"/>
                      <a:pt x="13" y="4"/>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41" name="Freeform 228"/>
              <p:cNvSpPr>
                <a:spLocks/>
              </p:cNvSpPr>
              <p:nvPr/>
            </p:nvSpPr>
            <p:spPr bwMode="auto">
              <a:xfrm>
                <a:off x="1055635" y="4519716"/>
                <a:ext cx="52154" cy="121621"/>
              </a:xfrm>
              <a:custGeom>
                <a:avLst/>
                <a:gdLst>
                  <a:gd name="T0" fmla="*/ 27 w 27"/>
                  <a:gd name="T1" fmla="*/ 63 h 63"/>
                  <a:gd name="T2" fmla="*/ 27 w 27"/>
                  <a:gd name="T3" fmla="*/ 0 h 63"/>
                  <a:gd name="T4" fmla="*/ 19 w 27"/>
                  <a:gd name="T5" fmla="*/ 0 h 63"/>
                  <a:gd name="T6" fmla="*/ 10 w 27"/>
                  <a:gd name="T7" fmla="*/ 5 h 63"/>
                  <a:gd name="T8" fmla="*/ 0 w 27"/>
                  <a:gd name="T9" fmla="*/ 9 h 63"/>
                  <a:gd name="T10" fmla="*/ 0 w 27"/>
                  <a:gd name="T11" fmla="*/ 20 h 63"/>
                  <a:gd name="T12" fmla="*/ 4 w 27"/>
                  <a:gd name="T13" fmla="*/ 20 h 63"/>
                  <a:gd name="T14" fmla="*/ 8 w 27"/>
                  <a:gd name="T15" fmla="*/ 18 h 63"/>
                  <a:gd name="T16" fmla="*/ 10 w 27"/>
                  <a:gd name="T17" fmla="*/ 16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0" y="5"/>
                    </a:cubicBezTo>
                    <a:cubicBezTo>
                      <a:pt x="7" y="6"/>
                      <a:pt x="4" y="8"/>
                      <a:pt x="0" y="9"/>
                    </a:cubicBezTo>
                    <a:cubicBezTo>
                      <a:pt x="0" y="9"/>
                      <a:pt x="0" y="9"/>
                      <a:pt x="0" y="20"/>
                    </a:cubicBezTo>
                    <a:cubicBezTo>
                      <a:pt x="1" y="20"/>
                      <a:pt x="2" y="20"/>
                      <a:pt x="4" y="20"/>
                    </a:cubicBezTo>
                    <a:cubicBezTo>
                      <a:pt x="5" y="19"/>
                      <a:pt x="6" y="19"/>
                      <a:pt x="8" y="18"/>
                    </a:cubicBezTo>
                    <a:cubicBezTo>
                      <a:pt x="8" y="18"/>
                      <a:pt x="9" y="17"/>
                      <a:pt x="10" y="16"/>
                    </a:cubicBezTo>
                    <a:cubicBezTo>
                      <a:pt x="11" y="16"/>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42" name="Freeform 229"/>
              <p:cNvSpPr>
                <a:spLocks/>
              </p:cNvSpPr>
              <p:nvPr/>
            </p:nvSpPr>
            <p:spPr bwMode="auto">
              <a:xfrm>
                <a:off x="1134681" y="4519716"/>
                <a:ext cx="52154" cy="121621"/>
              </a:xfrm>
              <a:custGeom>
                <a:avLst/>
                <a:gdLst>
                  <a:gd name="T0" fmla="*/ 0 w 27"/>
                  <a:gd name="T1" fmla="*/ 20 h 63"/>
                  <a:gd name="T2" fmla="*/ 4 w 27"/>
                  <a:gd name="T3" fmla="*/ 20 h 63"/>
                  <a:gd name="T4" fmla="*/ 8 w 27"/>
                  <a:gd name="T5" fmla="*/ 18 h 63"/>
                  <a:gd name="T6" fmla="*/ 11 w 27"/>
                  <a:gd name="T7" fmla="*/ 16 h 63"/>
                  <a:gd name="T8" fmla="*/ 13 w 27"/>
                  <a:gd name="T9" fmla="*/ 15 h 63"/>
                  <a:gd name="T10" fmla="*/ 13 w 27"/>
                  <a:gd name="T11" fmla="*/ 63 h 63"/>
                  <a:gd name="T12" fmla="*/ 27 w 27"/>
                  <a:gd name="T13" fmla="*/ 63 h 63"/>
                  <a:gd name="T14" fmla="*/ 27 w 27"/>
                  <a:gd name="T15" fmla="*/ 0 h 63"/>
                  <a:gd name="T16" fmla="*/ 19 w 27"/>
                  <a:gd name="T17" fmla="*/ 0 h 63"/>
                  <a:gd name="T18" fmla="*/ 11 w 27"/>
                  <a:gd name="T19" fmla="*/ 5 h 63"/>
                  <a:gd name="T20" fmla="*/ 0 w 27"/>
                  <a:gd name="T21" fmla="*/ 9 h 63"/>
                  <a:gd name="T22" fmla="*/ 0 w 27"/>
                  <a:gd name="T23" fmla="*/ 2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20"/>
                    </a:moveTo>
                    <a:cubicBezTo>
                      <a:pt x="1" y="20"/>
                      <a:pt x="2" y="20"/>
                      <a:pt x="4" y="20"/>
                    </a:cubicBezTo>
                    <a:cubicBezTo>
                      <a:pt x="5" y="19"/>
                      <a:pt x="6" y="19"/>
                      <a:pt x="8" y="18"/>
                    </a:cubicBezTo>
                    <a:cubicBezTo>
                      <a:pt x="9" y="18"/>
                      <a:pt x="10" y="17"/>
                      <a:pt x="11" y="16"/>
                    </a:cubicBezTo>
                    <a:cubicBezTo>
                      <a:pt x="12" y="16"/>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1" y="5"/>
                    </a:cubicBezTo>
                    <a:cubicBezTo>
                      <a:pt x="7" y="6"/>
                      <a:pt x="4" y="8"/>
                      <a:pt x="0" y="9"/>
                    </a:cubicBezTo>
                    <a:cubicBezTo>
                      <a:pt x="0" y="9"/>
                      <a:pt x="0" y="9"/>
                      <a:pt x="0" y="2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43" name="Freeform 230"/>
              <p:cNvSpPr>
                <a:spLocks noEditPoints="1"/>
              </p:cNvSpPr>
              <p:nvPr/>
            </p:nvSpPr>
            <p:spPr bwMode="auto">
              <a:xfrm>
                <a:off x="1215357" y="4519716"/>
                <a:ext cx="84750" cy="123254"/>
              </a:xfrm>
              <a:custGeom>
                <a:avLst/>
                <a:gdLst>
                  <a:gd name="T0" fmla="*/ 5 w 44"/>
                  <a:gd name="T1" fmla="*/ 8 h 64"/>
                  <a:gd name="T2" fmla="*/ 0 w 44"/>
                  <a:gd name="T3" fmla="*/ 33 h 64"/>
                  <a:gd name="T4" fmla="*/ 22 w 44"/>
                  <a:gd name="T5" fmla="*/ 64 h 64"/>
                  <a:gd name="T6" fmla="*/ 39 w 44"/>
                  <a:gd name="T7" fmla="*/ 56 h 64"/>
                  <a:gd name="T8" fmla="*/ 44 w 44"/>
                  <a:gd name="T9" fmla="*/ 32 h 64"/>
                  <a:gd name="T10" fmla="*/ 23 w 44"/>
                  <a:gd name="T11" fmla="*/ 0 h 64"/>
                  <a:gd name="T12" fmla="*/ 5 w 44"/>
                  <a:gd name="T13" fmla="*/ 8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5" y="8"/>
                    </a:moveTo>
                    <a:cubicBezTo>
                      <a:pt x="2" y="15"/>
                      <a:pt x="0" y="22"/>
                      <a:pt x="0" y="33"/>
                    </a:cubicBezTo>
                    <a:cubicBezTo>
                      <a:pt x="0" y="54"/>
                      <a:pt x="7" y="64"/>
                      <a:pt x="22" y="64"/>
                    </a:cubicBezTo>
                    <a:cubicBezTo>
                      <a:pt x="29" y="64"/>
                      <a:pt x="35" y="61"/>
                      <a:pt x="39" y="56"/>
                    </a:cubicBezTo>
                    <a:cubicBezTo>
                      <a:pt x="42" y="50"/>
                      <a:pt x="44" y="42"/>
                      <a:pt x="44" y="32"/>
                    </a:cubicBezTo>
                    <a:cubicBezTo>
                      <a:pt x="44" y="11"/>
                      <a:pt x="38" y="0"/>
                      <a:pt x="23" y="0"/>
                    </a:cubicBezTo>
                    <a:cubicBezTo>
                      <a:pt x="15" y="0"/>
                      <a:pt x="9" y="3"/>
                      <a:pt x="5" y="8"/>
                    </a:cubicBezTo>
                    <a:close/>
                    <a:moveTo>
                      <a:pt x="22" y="11"/>
                    </a:moveTo>
                    <a:cubicBezTo>
                      <a:pt x="28" y="11"/>
                      <a:pt x="30" y="17"/>
                      <a:pt x="30" y="32"/>
                    </a:cubicBezTo>
                    <a:cubicBezTo>
                      <a:pt x="30" y="47"/>
                      <a:pt x="28" y="53"/>
                      <a:pt x="22" y="53"/>
                    </a:cubicBezTo>
                    <a:cubicBezTo>
                      <a:pt x="16" y="53"/>
                      <a:pt x="14" y="47"/>
                      <a:pt x="14" y="33"/>
                    </a:cubicBezTo>
                    <a:cubicBezTo>
                      <a:pt x="14" y="18"/>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44" name="Freeform 231"/>
              <p:cNvSpPr>
                <a:spLocks/>
              </p:cNvSpPr>
              <p:nvPr/>
            </p:nvSpPr>
            <p:spPr bwMode="auto">
              <a:xfrm>
                <a:off x="1329444" y="4519716"/>
                <a:ext cx="52154" cy="121621"/>
              </a:xfrm>
              <a:custGeom>
                <a:avLst/>
                <a:gdLst>
                  <a:gd name="T0" fmla="*/ 0 w 27"/>
                  <a:gd name="T1" fmla="*/ 20 h 63"/>
                  <a:gd name="T2" fmla="*/ 3 w 27"/>
                  <a:gd name="T3" fmla="*/ 20 h 63"/>
                  <a:gd name="T4" fmla="*/ 7 w 27"/>
                  <a:gd name="T5" fmla="*/ 18 h 63"/>
                  <a:gd name="T6" fmla="*/ 10 w 27"/>
                  <a:gd name="T7" fmla="*/ 16 h 63"/>
                  <a:gd name="T8" fmla="*/ 13 w 27"/>
                  <a:gd name="T9" fmla="*/ 15 h 63"/>
                  <a:gd name="T10" fmla="*/ 13 w 27"/>
                  <a:gd name="T11" fmla="*/ 63 h 63"/>
                  <a:gd name="T12" fmla="*/ 27 w 27"/>
                  <a:gd name="T13" fmla="*/ 63 h 63"/>
                  <a:gd name="T14" fmla="*/ 27 w 27"/>
                  <a:gd name="T15" fmla="*/ 0 h 63"/>
                  <a:gd name="T16" fmla="*/ 18 w 27"/>
                  <a:gd name="T17" fmla="*/ 0 h 63"/>
                  <a:gd name="T18" fmla="*/ 10 w 27"/>
                  <a:gd name="T19" fmla="*/ 5 h 63"/>
                  <a:gd name="T20" fmla="*/ 0 w 27"/>
                  <a:gd name="T21" fmla="*/ 9 h 63"/>
                  <a:gd name="T22" fmla="*/ 0 w 27"/>
                  <a:gd name="T23" fmla="*/ 2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0" y="20"/>
                    </a:moveTo>
                    <a:cubicBezTo>
                      <a:pt x="1" y="20"/>
                      <a:pt x="2" y="20"/>
                      <a:pt x="3" y="20"/>
                    </a:cubicBezTo>
                    <a:cubicBezTo>
                      <a:pt x="4" y="19"/>
                      <a:pt x="5" y="19"/>
                      <a:pt x="7" y="18"/>
                    </a:cubicBezTo>
                    <a:cubicBezTo>
                      <a:pt x="8" y="18"/>
                      <a:pt x="9" y="17"/>
                      <a:pt x="10" y="16"/>
                    </a:cubicBezTo>
                    <a:cubicBezTo>
                      <a:pt x="11" y="16"/>
                      <a:pt x="12" y="16"/>
                      <a:pt x="13" y="15"/>
                    </a:cubicBezTo>
                    <a:cubicBezTo>
                      <a:pt x="13" y="15"/>
                      <a:pt x="13" y="15"/>
                      <a:pt x="13" y="63"/>
                    </a:cubicBezTo>
                    <a:cubicBezTo>
                      <a:pt x="13" y="63"/>
                      <a:pt x="13" y="63"/>
                      <a:pt x="27" y="63"/>
                    </a:cubicBezTo>
                    <a:cubicBezTo>
                      <a:pt x="27" y="63"/>
                      <a:pt x="27" y="63"/>
                      <a:pt x="27" y="0"/>
                    </a:cubicBezTo>
                    <a:cubicBezTo>
                      <a:pt x="18" y="0"/>
                      <a:pt x="18" y="0"/>
                      <a:pt x="18" y="0"/>
                    </a:cubicBezTo>
                    <a:cubicBezTo>
                      <a:pt x="15" y="2"/>
                      <a:pt x="13" y="4"/>
                      <a:pt x="10" y="5"/>
                    </a:cubicBezTo>
                    <a:cubicBezTo>
                      <a:pt x="6" y="6"/>
                      <a:pt x="3" y="8"/>
                      <a:pt x="0" y="9"/>
                    </a:cubicBezTo>
                    <a:cubicBezTo>
                      <a:pt x="0" y="9"/>
                      <a:pt x="0" y="9"/>
                      <a:pt x="0" y="2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45" name="Freeform 235"/>
              <p:cNvSpPr>
                <a:spLocks/>
              </p:cNvSpPr>
              <p:nvPr/>
            </p:nvSpPr>
            <p:spPr bwMode="auto">
              <a:xfrm>
                <a:off x="1714896" y="4519716"/>
                <a:ext cx="52154" cy="121621"/>
              </a:xfrm>
              <a:custGeom>
                <a:avLst/>
                <a:gdLst>
                  <a:gd name="T0" fmla="*/ 8 w 27"/>
                  <a:gd name="T1" fmla="*/ 18 h 63"/>
                  <a:gd name="T2" fmla="*/ 10 w 27"/>
                  <a:gd name="T3" fmla="*/ 16 h 63"/>
                  <a:gd name="T4" fmla="*/ 13 w 27"/>
                  <a:gd name="T5" fmla="*/ 15 h 63"/>
                  <a:gd name="T6" fmla="*/ 13 w 27"/>
                  <a:gd name="T7" fmla="*/ 63 h 63"/>
                  <a:gd name="T8" fmla="*/ 27 w 27"/>
                  <a:gd name="T9" fmla="*/ 63 h 63"/>
                  <a:gd name="T10" fmla="*/ 27 w 27"/>
                  <a:gd name="T11" fmla="*/ 0 h 63"/>
                  <a:gd name="T12" fmla="*/ 19 w 27"/>
                  <a:gd name="T13" fmla="*/ 0 h 63"/>
                  <a:gd name="T14" fmla="*/ 10 w 27"/>
                  <a:gd name="T15" fmla="*/ 5 h 63"/>
                  <a:gd name="T16" fmla="*/ 0 w 27"/>
                  <a:gd name="T17" fmla="*/ 9 h 63"/>
                  <a:gd name="T18" fmla="*/ 0 w 27"/>
                  <a:gd name="T19" fmla="*/ 20 h 63"/>
                  <a:gd name="T20" fmla="*/ 4 w 27"/>
                  <a:gd name="T21" fmla="*/ 20 h 63"/>
                  <a:gd name="T22" fmla="*/ 8 w 27"/>
                  <a:gd name="T23"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8" y="18"/>
                    </a:moveTo>
                    <a:cubicBezTo>
                      <a:pt x="9" y="18"/>
                      <a:pt x="9" y="17"/>
                      <a:pt x="10" y="16"/>
                    </a:cubicBezTo>
                    <a:cubicBezTo>
                      <a:pt x="11" y="16"/>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5"/>
                    </a:cubicBezTo>
                    <a:cubicBezTo>
                      <a:pt x="7" y="6"/>
                      <a:pt x="4" y="8"/>
                      <a:pt x="0" y="9"/>
                    </a:cubicBezTo>
                    <a:cubicBezTo>
                      <a:pt x="0" y="9"/>
                      <a:pt x="0" y="9"/>
                      <a:pt x="0" y="20"/>
                    </a:cubicBezTo>
                    <a:cubicBezTo>
                      <a:pt x="1" y="20"/>
                      <a:pt x="2" y="20"/>
                      <a:pt x="4" y="20"/>
                    </a:cubicBezTo>
                    <a:cubicBezTo>
                      <a:pt x="5" y="19"/>
                      <a:pt x="6" y="19"/>
                      <a:pt x="8"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46" name="Freeform 236"/>
              <p:cNvSpPr>
                <a:spLocks/>
              </p:cNvSpPr>
              <p:nvPr/>
            </p:nvSpPr>
            <p:spPr bwMode="auto">
              <a:xfrm>
                <a:off x="1796386" y="4542571"/>
                <a:ext cx="80676" cy="100399"/>
              </a:xfrm>
              <a:custGeom>
                <a:avLst/>
                <a:gdLst>
                  <a:gd name="T0" fmla="*/ 22 w 42"/>
                  <a:gd name="T1" fmla="*/ 52 h 52"/>
                  <a:gd name="T2" fmla="*/ 38 w 42"/>
                  <a:gd name="T3" fmla="*/ 44 h 52"/>
                  <a:gd name="T4" fmla="*/ 42 w 42"/>
                  <a:gd name="T5" fmla="*/ 36 h 52"/>
                  <a:gd name="T6" fmla="*/ 30 w 42"/>
                  <a:gd name="T7" fmla="*/ 24 h 52"/>
                  <a:gd name="T8" fmla="*/ 22 w 42"/>
                  <a:gd name="T9" fmla="*/ 41 h 52"/>
                  <a:gd name="T10" fmla="*/ 13 w 42"/>
                  <a:gd name="T11" fmla="*/ 21 h 52"/>
                  <a:gd name="T12" fmla="*/ 14 w 42"/>
                  <a:gd name="T13" fmla="*/ 10 h 52"/>
                  <a:gd name="T14" fmla="*/ 3 w 42"/>
                  <a:gd name="T15" fmla="*/ 0 h 52"/>
                  <a:gd name="T16" fmla="*/ 0 w 42"/>
                  <a:gd name="T17" fmla="*/ 21 h 52"/>
                  <a:gd name="T18" fmla="*/ 22 w 4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2" y="52"/>
                    </a:moveTo>
                    <a:cubicBezTo>
                      <a:pt x="29" y="52"/>
                      <a:pt x="35" y="49"/>
                      <a:pt x="38" y="44"/>
                    </a:cubicBezTo>
                    <a:cubicBezTo>
                      <a:pt x="40" y="42"/>
                      <a:pt x="41" y="39"/>
                      <a:pt x="42" y="36"/>
                    </a:cubicBezTo>
                    <a:cubicBezTo>
                      <a:pt x="38" y="32"/>
                      <a:pt x="34" y="28"/>
                      <a:pt x="30" y="24"/>
                    </a:cubicBezTo>
                    <a:cubicBezTo>
                      <a:pt x="29" y="36"/>
                      <a:pt x="27" y="41"/>
                      <a:pt x="22" y="41"/>
                    </a:cubicBezTo>
                    <a:cubicBezTo>
                      <a:pt x="16" y="41"/>
                      <a:pt x="13" y="35"/>
                      <a:pt x="13" y="21"/>
                    </a:cubicBezTo>
                    <a:cubicBezTo>
                      <a:pt x="13" y="16"/>
                      <a:pt x="14" y="13"/>
                      <a:pt x="14" y="10"/>
                    </a:cubicBezTo>
                    <a:cubicBezTo>
                      <a:pt x="11" y="6"/>
                      <a:pt x="7" y="3"/>
                      <a:pt x="3" y="0"/>
                    </a:cubicBezTo>
                    <a:cubicBezTo>
                      <a:pt x="1" y="5"/>
                      <a:pt x="0" y="12"/>
                      <a:pt x="0" y="21"/>
                    </a:cubicBezTo>
                    <a:cubicBezTo>
                      <a:pt x="0" y="42"/>
                      <a:pt x="7" y="52"/>
                      <a:pt x="22" y="5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47" name="Freeform 237"/>
              <p:cNvSpPr>
                <a:spLocks/>
              </p:cNvSpPr>
              <p:nvPr/>
            </p:nvSpPr>
            <p:spPr bwMode="auto">
              <a:xfrm>
                <a:off x="104636" y="4492780"/>
                <a:ext cx="3260" cy="1632"/>
              </a:xfrm>
              <a:custGeom>
                <a:avLst/>
                <a:gdLst>
                  <a:gd name="T0" fmla="*/ 2 w 2"/>
                  <a:gd name="T1" fmla="*/ 0 h 1"/>
                  <a:gd name="T2" fmla="*/ 0 w 2"/>
                  <a:gd name="T3" fmla="*/ 1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2" y="1"/>
                    </a:cubicBezTo>
                    <a:cubicBezTo>
                      <a:pt x="2" y="1"/>
                      <a:pt x="2" y="1"/>
                      <a:pt x="2"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48" name="Freeform 238"/>
              <p:cNvSpPr>
                <a:spLocks/>
              </p:cNvSpPr>
              <p:nvPr/>
            </p:nvSpPr>
            <p:spPr bwMode="auto">
              <a:xfrm>
                <a:off x="138862" y="4413604"/>
                <a:ext cx="83121" cy="84890"/>
              </a:xfrm>
              <a:custGeom>
                <a:avLst/>
                <a:gdLst>
                  <a:gd name="T0" fmla="*/ 21 w 43"/>
                  <a:gd name="T1" fmla="*/ 44 h 44"/>
                  <a:gd name="T2" fmla="*/ 37 w 43"/>
                  <a:gd name="T3" fmla="*/ 36 h 44"/>
                  <a:gd name="T4" fmla="*/ 43 w 43"/>
                  <a:gd name="T5" fmla="*/ 12 h 44"/>
                  <a:gd name="T6" fmla="*/ 42 w 43"/>
                  <a:gd name="T7" fmla="*/ 0 h 44"/>
                  <a:gd name="T8" fmla="*/ 29 w 43"/>
                  <a:gd name="T9" fmla="*/ 8 h 44"/>
                  <a:gd name="T10" fmla="*/ 29 w 43"/>
                  <a:gd name="T11" fmla="*/ 12 h 44"/>
                  <a:gd name="T12" fmla="*/ 21 w 43"/>
                  <a:gd name="T13" fmla="*/ 33 h 44"/>
                  <a:gd name="T14" fmla="*/ 13 w 43"/>
                  <a:gd name="T15" fmla="*/ 19 h 44"/>
                  <a:gd name="T16" fmla="*/ 0 w 43"/>
                  <a:gd name="T17" fmla="*/ 28 h 44"/>
                  <a:gd name="T18" fmla="*/ 21 w 43"/>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1" y="44"/>
                    </a:moveTo>
                    <a:cubicBezTo>
                      <a:pt x="28" y="44"/>
                      <a:pt x="33" y="41"/>
                      <a:pt x="37" y="36"/>
                    </a:cubicBezTo>
                    <a:cubicBezTo>
                      <a:pt x="41" y="30"/>
                      <a:pt x="43" y="22"/>
                      <a:pt x="43" y="12"/>
                    </a:cubicBezTo>
                    <a:cubicBezTo>
                      <a:pt x="43" y="7"/>
                      <a:pt x="42" y="3"/>
                      <a:pt x="42" y="0"/>
                    </a:cubicBezTo>
                    <a:cubicBezTo>
                      <a:pt x="37" y="2"/>
                      <a:pt x="33" y="5"/>
                      <a:pt x="29" y="8"/>
                    </a:cubicBezTo>
                    <a:cubicBezTo>
                      <a:pt x="29" y="9"/>
                      <a:pt x="29" y="10"/>
                      <a:pt x="29" y="12"/>
                    </a:cubicBezTo>
                    <a:cubicBezTo>
                      <a:pt x="29" y="26"/>
                      <a:pt x="26" y="33"/>
                      <a:pt x="21" y="33"/>
                    </a:cubicBezTo>
                    <a:cubicBezTo>
                      <a:pt x="16" y="33"/>
                      <a:pt x="13" y="28"/>
                      <a:pt x="13" y="19"/>
                    </a:cubicBezTo>
                    <a:cubicBezTo>
                      <a:pt x="8" y="22"/>
                      <a:pt x="4" y="25"/>
                      <a:pt x="0" y="28"/>
                    </a:cubicBezTo>
                    <a:cubicBezTo>
                      <a:pt x="3" y="39"/>
                      <a:pt x="10" y="44"/>
                      <a:pt x="21" y="4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49" name="Freeform 239"/>
              <p:cNvSpPr>
                <a:spLocks/>
              </p:cNvSpPr>
              <p:nvPr/>
            </p:nvSpPr>
            <p:spPr bwMode="auto">
              <a:xfrm>
                <a:off x="250505" y="4372791"/>
                <a:ext cx="50524" cy="121621"/>
              </a:xfrm>
              <a:custGeom>
                <a:avLst/>
                <a:gdLst>
                  <a:gd name="T0" fmla="*/ 3 w 26"/>
                  <a:gd name="T1" fmla="*/ 21 h 63"/>
                  <a:gd name="T2" fmla="*/ 7 w 26"/>
                  <a:gd name="T3" fmla="*/ 19 h 63"/>
                  <a:gd name="T4" fmla="*/ 10 w 26"/>
                  <a:gd name="T5" fmla="*/ 17 h 63"/>
                  <a:gd name="T6" fmla="*/ 12 w 26"/>
                  <a:gd name="T7" fmla="*/ 15 h 63"/>
                  <a:gd name="T8" fmla="*/ 12 w 26"/>
                  <a:gd name="T9" fmla="*/ 63 h 63"/>
                  <a:gd name="T10" fmla="*/ 26 w 26"/>
                  <a:gd name="T11" fmla="*/ 63 h 63"/>
                  <a:gd name="T12" fmla="*/ 26 w 26"/>
                  <a:gd name="T13" fmla="*/ 0 h 63"/>
                  <a:gd name="T14" fmla="*/ 18 w 26"/>
                  <a:gd name="T15" fmla="*/ 0 h 63"/>
                  <a:gd name="T16" fmla="*/ 10 w 26"/>
                  <a:gd name="T17" fmla="*/ 6 h 63"/>
                  <a:gd name="T18" fmla="*/ 5 w 26"/>
                  <a:gd name="T19" fmla="*/ 7 h 63"/>
                  <a:gd name="T20" fmla="*/ 0 w 26"/>
                  <a:gd name="T21" fmla="*/ 11 h 63"/>
                  <a:gd name="T22" fmla="*/ 0 w 26"/>
                  <a:gd name="T23" fmla="*/ 21 h 63"/>
                  <a:gd name="T24" fmla="*/ 3 w 26"/>
                  <a:gd name="T25"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3">
                    <a:moveTo>
                      <a:pt x="3" y="21"/>
                    </a:moveTo>
                    <a:cubicBezTo>
                      <a:pt x="4" y="20"/>
                      <a:pt x="5" y="20"/>
                      <a:pt x="7" y="19"/>
                    </a:cubicBezTo>
                    <a:cubicBezTo>
                      <a:pt x="8" y="19"/>
                      <a:pt x="9" y="18"/>
                      <a:pt x="10" y="17"/>
                    </a:cubicBezTo>
                    <a:cubicBezTo>
                      <a:pt x="10" y="17"/>
                      <a:pt x="11" y="16"/>
                      <a:pt x="12" y="15"/>
                    </a:cubicBezTo>
                    <a:cubicBezTo>
                      <a:pt x="12" y="15"/>
                      <a:pt x="12" y="15"/>
                      <a:pt x="12" y="63"/>
                    </a:cubicBezTo>
                    <a:cubicBezTo>
                      <a:pt x="12" y="63"/>
                      <a:pt x="12" y="63"/>
                      <a:pt x="26" y="63"/>
                    </a:cubicBezTo>
                    <a:cubicBezTo>
                      <a:pt x="26" y="63"/>
                      <a:pt x="26" y="63"/>
                      <a:pt x="26" y="0"/>
                    </a:cubicBezTo>
                    <a:cubicBezTo>
                      <a:pt x="18" y="0"/>
                      <a:pt x="18" y="0"/>
                      <a:pt x="18" y="0"/>
                    </a:cubicBezTo>
                    <a:cubicBezTo>
                      <a:pt x="15" y="2"/>
                      <a:pt x="12" y="4"/>
                      <a:pt x="10" y="6"/>
                    </a:cubicBezTo>
                    <a:cubicBezTo>
                      <a:pt x="8" y="6"/>
                      <a:pt x="7" y="7"/>
                      <a:pt x="5" y="7"/>
                    </a:cubicBezTo>
                    <a:cubicBezTo>
                      <a:pt x="3" y="9"/>
                      <a:pt x="1" y="10"/>
                      <a:pt x="0" y="11"/>
                    </a:cubicBezTo>
                    <a:cubicBezTo>
                      <a:pt x="0" y="12"/>
                      <a:pt x="0" y="15"/>
                      <a:pt x="0" y="21"/>
                    </a:cubicBezTo>
                    <a:cubicBezTo>
                      <a:pt x="0" y="21"/>
                      <a:pt x="1" y="21"/>
                      <a:pt x="3" y="2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50" name="Freeform 240"/>
              <p:cNvSpPr>
                <a:spLocks noEditPoints="1"/>
              </p:cNvSpPr>
              <p:nvPr/>
            </p:nvSpPr>
            <p:spPr bwMode="auto">
              <a:xfrm>
                <a:off x="330366" y="4372791"/>
                <a:ext cx="84750" cy="125702"/>
              </a:xfrm>
              <a:custGeom>
                <a:avLst/>
                <a:gdLst>
                  <a:gd name="T0" fmla="*/ 22 w 44"/>
                  <a:gd name="T1" fmla="*/ 65 h 65"/>
                  <a:gd name="T2" fmla="*/ 38 w 44"/>
                  <a:gd name="T3" fmla="*/ 57 h 65"/>
                  <a:gd name="T4" fmla="*/ 44 w 44"/>
                  <a:gd name="T5" fmla="*/ 33 h 65"/>
                  <a:gd name="T6" fmla="*/ 23 w 44"/>
                  <a:gd name="T7" fmla="*/ 0 h 65"/>
                  <a:gd name="T8" fmla="*/ 5 w 44"/>
                  <a:gd name="T9" fmla="*/ 9 h 65"/>
                  <a:gd name="T10" fmla="*/ 0 w 44"/>
                  <a:gd name="T11" fmla="*/ 34 h 65"/>
                  <a:gd name="T12" fmla="*/ 22 w 44"/>
                  <a:gd name="T13" fmla="*/ 65 h 65"/>
                  <a:gd name="T14" fmla="*/ 22 w 44"/>
                  <a:gd name="T15" fmla="*/ 11 h 65"/>
                  <a:gd name="T16" fmla="*/ 30 w 44"/>
                  <a:gd name="T17" fmla="*/ 33 h 65"/>
                  <a:gd name="T18" fmla="*/ 22 w 44"/>
                  <a:gd name="T19" fmla="*/ 54 h 65"/>
                  <a:gd name="T20" fmla="*/ 14 w 44"/>
                  <a:gd name="T21" fmla="*/ 34 h 65"/>
                  <a:gd name="T22" fmla="*/ 22 w 44"/>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29" y="65"/>
                      <a:pt x="35" y="62"/>
                      <a:pt x="38" y="57"/>
                    </a:cubicBezTo>
                    <a:cubicBezTo>
                      <a:pt x="42" y="51"/>
                      <a:pt x="44" y="43"/>
                      <a:pt x="44" y="33"/>
                    </a:cubicBezTo>
                    <a:cubicBezTo>
                      <a:pt x="44" y="11"/>
                      <a:pt x="38" y="0"/>
                      <a:pt x="23" y="0"/>
                    </a:cubicBezTo>
                    <a:cubicBezTo>
                      <a:pt x="15" y="0"/>
                      <a:pt x="9" y="3"/>
                      <a:pt x="5" y="9"/>
                    </a:cubicBezTo>
                    <a:cubicBezTo>
                      <a:pt x="2" y="15"/>
                      <a:pt x="0" y="23"/>
                      <a:pt x="0" y="34"/>
                    </a:cubicBezTo>
                    <a:cubicBezTo>
                      <a:pt x="0" y="55"/>
                      <a:pt x="7" y="65"/>
                      <a:pt x="22" y="65"/>
                    </a:cubicBezTo>
                    <a:close/>
                    <a:moveTo>
                      <a:pt x="22" y="11"/>
                    </a:moveTo>
                    <a:cubicBezTo>
                      <a:pt x="27" y="11"/>
                      <a:pt x="30" y="18"/>
                      <a:pt x="30" y="33"/>
                    </a:cubicBezTo>
                    <a:cubicBezTo>
                      <a:pt x="30" y="47"/>
                      <a:pt x="27" y="54"/>
                      <a:pt x="22" y="54"/>
                    </a:cubicBezTo>
                    <a:cubicBezTo>
                      <a:pt x="16" y="54"/>
                      <a:pt x="14" y="47"/>
                      <a:pt x="14" y="34"/>
                    </a:cubicBezTo>
                    <a:cubicBezTo>
                      <a:pt x="14" y="19"/>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51" name="Freeform 241"/>
              <p:cNvSpPr>
                <a:spLocks/>
              </p:cNvSpPr>
              <p:nvPr/>
            </p:nvSpPr>
            <p:spPr bwMode="auto">
              <a:xfrm>
                <a:off x="443638" y="4372791"/>
                <a:ext cx="50524" cy="121621"/>
              </a:xfrm>
              <a:custGeom>
                <a:avLst/>
                <a:gdLst>
                  <a:gd name="T0" fmla="*/ 7 w 26"/>
                  <a:gd name="T1" fmla="*/ 19 h 63"/>
                  <a:gd name="T2" fmla="*/ 10 w 26"/>
                  <a:gd name="T3" fmla="*/ 17 h 63"/>
                  <a:gd name="T4" fmla="*/ 13 w 26"/>
                  <a:gd name="T5" fmla="*/ 15 h 63"/>
                  <a:gd name="T6" fmla="*/ 13 w 26"/>
                  <a:gd name="T7" fmla="*/ 63 h 63"/>
                  <a:gd name="T8" fmla="*/ 26 w 26"/>
                  <a:gd name="T9" fmla="*/ 63 h 63"/>
                  <a:gd name="T10" fmla="*/ 26 w 26"/>
                  <a:gd name="T11" fmla="*/ 0 h 63"/>
                  <a:gd name="T12" fmla="*/ 18 w 26"/>
                  <a:gd name="T13" fmla="*/ 0 h 63"/>
                  <a:gd name="T14" fmla="*/ 10 w 26"/>
                  <a:gd name="T15" fmla="*/ 6 h 63"/>
                  <a:gd name="T16" fmla="*/ 0 w 26"/>
                  <a:gd name="T17" fmla="*/ 10 h 63"/>
                  <a:gd name="T18" fmla="*/ 0 w 26"/>
                  <a:gd name="T19" fmla="*/ 21 h 63"/>
                  <a:gd name="T20" fmla="*/ 3 w 26"/>
                  <a:gd name="T21" fmla="*/ 21 h 63"/>
                  <a:gd name="T22" fmla="*/ 7 w 26"/>
                  <a:gd name="T23" fmla="*/ 1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7" y="19"/>
                    </a:move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ubicBezTo>
                      <a:pt x="6" y="7"/>
                      <a:pt x="3" y="9"/>
                      <a:pt x="0" y="10"/>
                    </a:cubicBezTo>
                    <a:cubicBezTo>
                      <a:pt x="0" y="10"/>
                      <a:pt x="0" y="10"/>
                      <a:pt x="0" y="21"/>
                    </a:cubicBezTo>
                    <a:cubicBezTo>
                      <a:pt x="1" y="21"/>
                      <a:pt x="2" y="21"/>
                      <a:pt x="3" y="21"/>
                    </a:cubicBezTo>
                    <a:cubicBezTo>
                      <a:pt x="4" y="20"/>
                      <a:pt x="5" y="20"/>
                      <a:pt x="7" y="1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52" name="Freeform 242"/>
              <p:cNvSpPr>
                <a:spLocks/>
              </p:cNvSpPr>
              <p:nvPr/>
            </p:nvSpPr>
            <p:spPr bwMode="auto">
              <a:xfrm>
                <a:off x="522684" y="4372791"/>
                <a:ext cx="52154" cy="121621"/>
              </a:xfrm>
              <a:custGeom>
                <a:avLst/>
                <a:gdLst>
                  <a:gd name="T0" fmla="*/ 7 w 27"/>
                  <a:gd name="T1" fmla="*/ 19 h 63"/>
                  <a:gd name="T2" fmla="*/ 10 w 27"/>
                  <a:gd name="T3" fmla="*/ 17 h 63"/>
                  <a:gd name="T4" fmla="*/ 13 w 27"/>
                  <a:gd name="T5" fmla="*/ 15 h 63"/>
                  <a:gd name="T6" fmla="*/ 13 w 27"/>
                  <a:gd name="T7" fmla="*/ 63 h 63"/>
                  <a:gd name="T8" fmla="*/ 27 w 27"/>
                  <a:gd name="T9" fmla="*/ 63 h 63"/>
                  <a:gd name="T10" fmla="*/ 27 w 27"/>
                  <a:gd name="T11" fmla="*/ 0 h 63"/>
                  <a:gd name="T12" fmla="*/ 18 w 27"/>
                  <a:gd name="T13" fmla="*/ 0 h 63"/>
                  <a:gd name="T14" fmla="*/ 10 w 27"/>
                  <a:gd name="T15" fmla="*/ 6 h 63"/>
                  <a:gd name="T16" fmla="*/ 0 w 27"/>
                  <a:gd name="T17" fmla="*/ 10 h 63"/>
                  <a:gd name="T18" fmla="*/ 0 w 27"/>
                  <a:gd name="T19" fmla="*/ 21 h 63"/>
                  <a:gd name="T20" fmla="*/ 4 w 27"/>
                  <a:gd name="T21" fmla="*/ 21 h 63"/>
                  <a:gd name="T22" fmla="*/ 7 w 27"/>
                  <a:gd name="T23" fmla="*/ 1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7" y="19"/>
                    </a:moveTo>
                    <a:cubicBezTo>
                      <a:pt x="8"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8" y="0"/>
                      <a:pt x="18" y="0"/>
                      <a:pt x="18" y="0"/>
                    </a:cubicBezTo>
                    <a:cubicBezTo>
                      <a:pt x="16" y="2"/>
                      <a:pt x="13" y="4"/>
                      <a:pt x="10" y="6"/>
                    </a:cubicBezTo>
                    <a:cubicBezTo>
                      <a:pt x="6" y="7"/>
                      <a:pt x="4" y="9"/>
                      <a:pt x="0" y="10"/>
                    </a:cubicBezTo>
                    <a:cubicBezTo>
                      <a:pt x="0" y="10"/>
                      <a:pt x="0" y="10"/>
                      <a:pt x="0" y="21"/>
                    </a:cubicBezTo>
                    <a:cubicBezTo>
                      <a:pt x="1" y="21"/>
                      <a:pt x="2" y="21"/>
                      <a:pt x="4" y="21"/>
                    </a:cubicBezTo>
                    <a:cubicBezTo>
                      <a:pt x="5" y="20"/>
                      <a:pt x="6" y="20"/>
                      <a:pt x="7" y="1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53" name="Freeform 243"/>
              <p:cNvSpPr>
                <a:spLocks/>
              </p:cNvSpPr>
              <p:nvPr/>
            </p:nvSpPr>
            <p:spPr bwMode="auto">
              <a:xfrm>
                <a:off x="601730" y="4372791"/>
                <a:ext cx="52154" cy="121621"/>
              </a:xfrm>
              <a:custGeom>
                <a:avLst/>
                <a:gdLst>
                  <a:gd name="T0" fmla="*/ 8 w 27"/>
                  <a:gd name="T1" fmla="*/ 19 h 63"/>
                  <a:gd name="T2" fmla="*/ 10 w 27"/>
                  <a:gd name="T3" fmla="*/ 17 h 63"/>
                  <a:gd name="T4" fmla="*/ 13 w 27"/>
                  <a:gd name="T5" fmla="*/ 15 h 63"/>
                  <a:gd name="T6" fmla="*/ 13 w 27"/>
                  <a:gd name="T7" fmla="*/ 63 h 63"/>
                  <a:gd name="T8" fmla="*/ 27 w 27"/>
                  <a:gd name="T9" fmla="*/ 63 h 63"/>
                  <a:gd name="T10" fmla="*/ 27 w 27"/>
                  <a:gd name="T11" fmla="*/ 0 h 63"/>
                  <a:gd name="T12" fmla="*/ 19 w 27"/>
                  <a:gd name="T13" fmla="*/ 0 h 63"/>
                  <a:gd name="T14" fmla="*/ 10 w 27"/>
                  <a:gd name="T15" fmla="*/ 6 h 63"/>
                  <a:gd name="T16" fmla="*/ 0 w 27"/>
                  <a:gd name="T17" fmla="*/ 10 h 63"/>
                  <a:gd name="T18" fmla="*/ 0 w 27"/>
                  <a:gd name="T19" fmla="*/ 21 h 63"/>
                  <a:gd name="T20" fmla="*/ 4 w 27"/>
                  <a:gd name="T21" fmla="*/ 21 h 63"/>
                  <a:gd name="T22" fmla="*/ 8 w 27"/>
                  <a:gd name="T23" fmla="*/ 1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8" y="19"/>
                    </a:moveTo>
                    <a:cubicBezTo>
                      <a:pt x="9" y="19"/>
                      <a:pt x="10"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8" y="1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54" name="Freeform 247"/>
              <p:cNvSpPr>
                <a:spLocks/>
              </p:cNvSpPr>
              <p:nvPr/>
            </p:nvSpPr>
            <p:spPr bwMode="auto">
              <a:xfrm>
                <a:off x="989627" y="4372791"/>
                <a:ext cx="50524" cy="121621"/>
              </a:xfrm>
              <a:custGeom>
                <a:avLst/>
                <a:gdLst>
                  <a:gd name="T0" fmla="*/ 0 w 26"/>
                  <a:gd name="T1" fmla="*/ 21 h 63"/>
                  <a:gd name="T2" fmla="*/ 3 w 26"/>
                  <a:gd name="T3" fmla="*/ 21 h 63"/>
                  <a:gd name="T4" fmla="*/ 7 w 26"/>
                  <a:gd name="T5" fmla="*/ 19 h 63"/>
                  <a:gd name="T6" fmla="*/ 10 w 26"/>
                  <a:gd name="T7" fmla="*/ 17 h 63"/>
                  <a:gd name="T8" fmla="*/ 13 w 26"/>
                  <a:gd name="T9" fmla="*/ 15 h 63"/>
                  <a:gd name="T10" fmla="*/ 13 w 26"/>
                  <a:gd name="T11" fmla="*/ 63 h 63"/>
                  <a:gd name="T12" fmla="*/ 26 w 26"/>
                  <a:gd name="T13" fmla="*/ 63 h 63"/>
                  <a:gd name="T14" fmla="*/ 26 w 26"/>
                  <a:gd name="T15" fmla="*/ 0 h 63"/>
                  <a:gd name="T16" fmla="*/ 18 w 26"/>
                  <a:gd name="T17" fmla="*/ 0 h 63"/>
                  <a:gd name="T18" fmla="*/ 10 w 26"/>
                  <a:gd name="T19" fmla="*/ 6 h 63"/>
                  <a:gd name="T20" fmla="*/ 0 w 26"/>
                  <a:gd name="T21" fmla="*/ 10 h 63"/>
                  <a:gd name="T22" fmla="*/ 0 w 26"/>
                  <a:gd name="T2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0" y="21"/>
                    </a:moveTo>
                    <a:cubicBezTo>
                      <a:pt x="0" y="21"/>
                      <a:pt x="1" y="21"/>
                      <a:pt x="3" y="21"/>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ubicBezTo>
                      <a:pt x="6" y="7"/>
                      <a:pt x="3" y="9"/>
                      <a:pt x="0" y="10"/>
                    </a:cubicBezTo>
                    <a:cubicBezTo>
                      <a:pt x="0" y="10"/>
                      <a:pt x="0" y="10"/>
                      <a:pt x="0" y="2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55" name="Freeform 248"/>
              <p:cNvSpPr>
                <a:spLocks noEditPoints="1"/>
              </p:cNvSpPr>
              <p:nvPr/>
            </p:nvSpPr>
            <p:spPr bwMode="auto">
              <a:xfrm>
                <a:off x="1068673" y="4372791"/>
                <a:ext cx="85566" cy="125702"/>
              </a:xfrm>
              <a:custGeom>
                <a:avLst/>
                <a:gdLst>
                  <a:gd name="T0" fmla="*/ 5 w 44"/>
                  <a:gd name="T1" fmla="*/ 9 h 65"/>
                  <a:gd name="T2" fmla="*/ 0 w 44"/>
                  <a:gd name="T3" fmla="*/ 34 h 65"/>
                  <a:gd name="T4" fmla="*/ 22 w 44"/>
                  <a:gd name="T5" fmla="*/ 65 h 65"/>
                  <a:gd name="T6" fmla="*/ 39 w 44"/>
                  <a:gd name="T7" fmla="*/ 57 h 65"/>
                  <a:gd name="T8" fmla="*/ 44 w 44"/>
                  <a:gd name="T9" fmla="*/ 33 h 65"/>
                  <a:gd name="T10" fmla="*/ 23 w 44"/>
                  <a:gd name="T11" fmla="*/ 0 h 65"/>
                  <a:gd name="T12" fmla="*/ 5 w 44"/>
                  <a:gd name="T13" fmla="*/ 9 h 65"/>
                  <a:gd name="T14" fmla="*/ 31 w 44"/>
                  <a:gd name="T15" fmla="*/ 33 h 65"/>
                  <a:gd name="T16" fmla="*/ 22 w 44"/>
                  <a:gd name="T17" fmla="*/ 54 h 65"/>
                  <a:gd name="T18" fmla="*/ 14 w 44"/>
                  <a:gd name="T19" fmla="*/ 34 h 65"/>
                  <a:gd name="T20" fmla="*/ 22 w 44"/>
                  <a:gd name="T21" fmla="*/ 11 h 65"/>
                  <a:gd name="T22" fmla="*/ 31 w 44"/>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5" y="9"/>
                    </a:moveTo>
                    <a:cubicBezTo>
                      <a:pt x="2" y="15"/>
                      <a:pt x="0" y="23"/>
                      <a:pt x="0" y="34"/>
                    </a:cubicBezTo>
                    <a:cubicBezTo>
                      <a:pt x="0" y="55"/>
                      <a:pt x="7" y="65"/>
                      <a:pt x="22" y="65"/>
                    </a:cubicBezTo>
                    <a:cubicBezTo>
                      <a:pt x="30" y="65"/>
                      <a:pt x="35" y="62"/>
                      <a:pt x="39" y="57"/>
                    </a:cubicBezTo>
                    <a:cubicBezTo>
                      <a:pt x="43" y="51"/>
                      <a:pt x="44" y="43"/>
                      <a:pt x="44" y="33"/>
                    </a:cubicBezTo>
                    <a:cubicBezTo>
                      <a:pt x="44" y="11"/>
                      <a:pt x="38" y="0"/>
                      <a:pt x="23" y="0"/>
                    </a:cubicBezTo>
                    <a:cubicBezTo>
                      <a:pt x="16" y="0"/>
                      <a:pt x="9" y="3"/>
                      <a:pt x="5" y="9"/>
                    </a:cubicBezTo>
                    <a:close/>
                    <a:moveTo>
                      <a:pt x="31" y="33"/>
                    </a:moveTo>
                    <a:cubicBezTo>
                      <a:pt x="31" y="47"/>
                      <a:pt x="28" y="54"/>
                      <a:pt x="22" y="54"/>
                    </a:cubicBezTo>
                    <a:cubicBezTo>
                      <a:pt x="17" y="54"/>
                      <a:pt x="14" y="47"/>
                      <a:pt x="14" y="34"/>
                    </a:cubicBezTo>
                    <a:cubicBezTo>
                      <a:pt x="14" y="19"/>
                      <a:pt x="17" y="11"/>
                      <a:pt x="22" y="11"/>
                    </a:cubicBezTo>
                    <a:cubicBezTo>
                      <a:pt x="28" y="11"/>
                      <a:pt x="31" y="18"/>
                      <a:pt x="31"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56" name="Freeform 251"/>
              <p:cNvSpPr>
                <a:spLocks noEditPoints="1"/>
              </p:cNvSpPr>
              <p:nvPr/>
            </p:nvSpPr>
            <p:spPr bwMode="auto">
              <a:xfrm>
                <a:off x="1375894" y="4372791"/>
                <a:ext cx="84750" cy="125702"/>
              </a:xfrm>
              <a:custGeom>
                <a:avLst/>
                <a:gdLst>
                  <a:gd name="T0" fmla="*/ 22 w 44"/>
                  <a:gd name="T1" fmla="*/ 65 h 65"/>
                  <a:gd name="T2" fmla="*/ 39 w 44"/>
                  <a:gd name="T3" fmla="*/ 57 h 65"/>
                  <a:gd name="T4" fmla="*/ 44 w 44"/>
                  <a:gd name="T5" fmla="*/ 33 h 65"/>
                  <a:gd name="T6" fmla="*/ 23 w 44"/>
                  <a:gd name="T7" fmla="*/ 0 h 65"/>
                  <a:gd name="T8" fmla="*/ 6 w 44"/>
                  <a:gd name="T9" fmla="*/ 9 h 65"/>
                  <a:gd name="T10" fmla="*/ 0 w 44"/>
                  <a:gd name="T11" fmla="*/ 34 h 65"/>
                  <a:gd name="T12" fmla="*/ 22 w 44"/>
                  <a:gd name="T13" fmla="*/ 65 h 65"/>
                  <a:gd name="T14" fmla="*/ 22 w 44"/>
                  <a:gd name="T15" fmla="*/ 11 h 65"/>
                  <a:gd name="T16" fmla="*/ 31 w 44"/>
                  <a:gd name="T17" fmla="*/ 33 h 65"/>
                  <a:gd name="T18" fmla="*/ 22 w 44"/>
                  <a:gd name="T19" fmla="*/ 54 h 65"/>
                  <a:gd name="T20" fmla="*/ 14 w 44"/>
                  <a:gd name="T21" fmla="*/ 34 h 65"/>
                  <a:gd name="T22" fmla="*/ 22 w 44"/>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30" y="65"/>
                      <a:pt x="35" y="62"/>
                      <a:pt x="39" y="57"/>
                    </a:cubicBezTo>
                    <a:cubicBezTo>
                      <a:pt x="43" y="51"/>
                      <a:pt x="44" y="43"/>
                      <a:pt x="44" y="33"/>
                    </a:cubicBezTo>
                    <a:cubicBezTo>
                      <a:pt x="44" y="11"/>
                      <a:pt x="38" y="0"/>
                      <a:pt x="23" y="0"/>
                    </a:cubicBezTo>
                    <a:cubicBezTo>
                      <a:pt x="16" y="0"/>
                      <a:pt x="9" y="3"/>
                      <a:pt x="6" y="9"/>
                    </a:cubicBezTo>
                    <a:cubicBezTo>
                      <a:pt x="2" y="15"/>
                      <a:pt x="0" y="23"/>
                      <a:pt x="0" y="34"/>
                    </a:cubicBezTo>
                    <a:cubicBezTo>
                      <a:pt x="0" y="55"/>
                      <a:pt x="8" y="65"/>
                      <a:pt x="22" y="65"/>
                    </a:cubicBezTo>
                    <a:close/>
                    <a:moveTo>
                      <a:pt x="22" y="11"/>
                    </a:moveTo>
                    <a:cubicBezTo>
                      <a:pt x="28" y="11"/>
                      <a:pt x="31" y="18"/>
                      <a:pt x="31" y="33"/>
                    </a:cubicBezTo>
                    <a:cubicBezTo>
                      <a:pt x="31" y="47"/>
                      <a:pt x="28" y="54"/>
                      <a:pt x="22" y="54"/>
                    </a:cubicBezTo>
                    <a:cubicBezTo>
                      <a:pt x="17" y="54"/>
                      <a:pt x="14" y="47"/>
                      <a:pt x="14" y="34"/>
                    </a:cubicBezTo>
                    <a:cubicBezTo>
                      <a:pt x="14" y="19"/>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57" name="Freeform 252"/>
              <p:cNvSpPr>
                <a:spLocks/>
              </p:cNvSpPr>
              <p:nvPr/>
            </p:nvSpPr>
            <p:spPr bwMode="auto">
              <a:xfrm>
                <a:off x="1489166" y="4372791"/>
                <a:ext cx="52154" cy="121621"/>
              </a:xfrm>
              <a:custGeom>
                <a:avLst/>
                <a:gdLst>
                  <a:gd name="T0" fmla="*/ 8 w 27"/>
                  <a:gd name="T1" fmla="*/ 19 h 63"/>
                  <a:gd name="T2" fmla="*/ 10 w 27"/>
                  <a:gd name="T3" fmla="*/ 17 h 63"/>
                  <a:gd name="T4" fmla="*/ 13 w 27"/>
                  <a:gd name="T5" fmla="*/ 15 h 63"/>
                  <a:gd name="T6" fmla="*/ 13 w 27"/>
                  <a:gd name="T7" fmla="*/ 63 h 63"/>
                  <a:gd name="T8" fmla="*/ 27 w 27"/>
                  <a:gd name="T9" fmla="*/ 63 h 63"/>
                  <a:gd name="T10" fmla="*/ 27 w 27"/>
                  <a:gd name="T11" fmla="*/ 0 h 63"/>
                  <a:gd name="T12" fmla="*/ 18 w 27"/>
                  <a:gd name="T13" fmla="*/ 0 h 63"/>
                  <a:gd name="T14" fmla="*/ 10 w 27"/>
                  <a:gd name="T15" fmla="*/ 6 h 63"/>
                  <a:gd name="T16" fmla="*/ 0 w 27"/>
                  <a:gd name="T17" fmla="*/ 10 h 63"/>
                  <a:gd name="T18" fmla="*/ 0 w 27"/>
                  <a:gd name="T19" fmla="*/ 21 h 63"/>
                  <a:gd name="T20" fmla="*/ 4 w 27"/>
                  <a:gd name="T21" fmla="*/ 21 h 63"/>
                  <a:gd name="T22" fmla="*/ 8 w 27"/>
                  <a:gd name="T23" fmla="*/ 1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8" y="19"/>
                    </a:moveTo>
                    <a:cubicBezTo>
                      <a:pt x="8"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8" y="0"/>
                      <a:pt x="18" y="0"/>
                      <a:pt x="18"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8" y="19"/>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58" name="Freeform 253"/>
              <p:cNvSpPr>
                <a:spLocks/>
              </p:cNvSpPr>
              <p:nvPr/>
            </p:nvSpPr>
            <p:spPr bwMode="auto">
              <a:xfrm>
                <a:off x="1570657" y="4384219"/>
                <a:ext cx="84750" cy="114275"/>
              </a:xfrm>
              <a:custGeom>
                <a:avLst/>
                <a:gdLst>
                  <a:gd name="T0" fmla="*/ 5 w 44"/>
                  <a:gd name="T1" fmla="*/ 3 h 59"/>
                  <a:gd name="T2" fmla="*/ 0 w 44"/>
                  <a:gd name="T3" fmla="*/ 28 h 59"/>
                  <a:gd name="T4" fmla="*/ 22 w 44"/>
                  <a:gd name="T5" fmla="*/ 59 h 59"/>
                  <a:gd name="T6" fmla="*/ 38 w 44"/>
                  <a:gd name="T7" fmla="*/ 51 h 59"/>
                  <a:gd name="T8" fmla="*/ 44 w 44"/>
                  <a:gd name="T9" fmla="*/ 27 h 59"/>
                  <a:gd name="T10" fmla="*/ 44 w 44"/>
                  <a:gd name="T11" fmla="*/ 22 h 59"/>
                  <a:gd name="T12" fmla="*/ 28 w 44"/>
                  <a:gd name="T13" fmla="*/ 13 h 59"/>
                  <a:gd name="T14" fmla="*/ 30 w 44"/>
                  <a:gd name="T15" fmla="*/ 27 h 59"/>
                  <a:gd name="T16" fmla="*/ 22 w 44"/>
                  <a:gd name="T17" fmla="*/ 48 h 59"/>
                  <a:gd name="T18" fmla="*/ 13 w 44"/>
                  <a:gd name="T19" fmla="*/ 28 h 59"/>
                  <a:gd name="T20" fmla="*/ 18 w 44"/>
                  <a:gd name="T21" fmla="*/ 7 h 59"/>
                  <a:gd name="T22" fmla="*/ 7 w 44"/>
                  <a:gd name="T23" fmla="*/ 0 h 59"/>
                  <a:gd name="T24" fmla="*/ 5 w 44"/>
                  <a:gd name="T25"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9">
                    <a:moveTo>
                      <a:pt x="5" y="3"/>
                    </a:moveTo>
                    <a:cubicBezTo>
                      <a:pt x="1" y="9"/>
                      <a:pt x="0" y="17"/>
                      <a:pt x="0" y="28"/>
                    </a:cubicBezTo>
                    <a:cubicBezTo>
                      <a:pt x="0" y="49"/>
                      <a:pt x="7" y="59"/>
                      <a:pt x="22" y="59"/>
                    </a:cubicBezTo>
                    <a:cubicBezTo>
                      <a:pt x="29" y="59"/>
                      <a:pt x="34" y="56"/>
                      <a:pt x="38" y="51"/>
                    </a:cubicBezTo>
                    <a:cubicBezTo>
                      <a:pt x="42" y="45"/>
                      <a:pt x="44" y="37"/>
                      <a:pt x="44" y="27"/>
                    </a:cubicBezTo>
                    <a:cubicBezTo>
                      <a:pt x="44" y="25"/>
                      <a:pt x="44" y="24"/>
                      <a:pt x="44" y="22"/>
                    </a:cubicBezTo>
                    <a:cubicBezTo>
                      <a:pt x="39" y="19"/>
                      <a:pt x="34" y="16"/>
                      <a:pt x="28" y="13"/>
                    </a:cubicBezTo>
                    <a:cubicBezTo>
                      <a:pt x="29" y="16"/>
                      <a:pt x="30" y="21"/>
                      <a:pt x="30" y="27"/>
                    </a:cubicBezTo>
                    <a:cubicBezTo>
                      <a:pt x="30" y="41"/>
                      <a:pt x="27" y="48"/>
                      <a:pt x="22" y="48"/>
                    </a:cubicBezTo>
                    <a:cubicBezTo>
                      <a:pt x="16" y="48"/>
                      <a:pt x="13" y="41"/>
                      <a:pt x="13" y="28"/>
                    </a:cubicBezTo>
                    <a:cubicBezTo>
                      <a:pt x="13" y="16"/>
                      <a:pt x="15" y="9"/>
                      <a:pt x="18" y="7"/>
                    </a:cubicBezTo>
                    <a:cubicBezTo>
                      <a:pt x="15" y="4"/>
                      <a:pt x="11" y="2"/>
                      <a:pt x="7" y="0"/>
                    </a:cubicBezTo>
                    <a:cubicBezTo>
                      <a:pt x="7" y="1"/>
                      <a:pt x="6" y="2"/>
                      <a:pt x="5" y="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59" name="Freeform 254"/>
              <p:cNvSpPr>
                <a:spLocks/>
              </p:cNvSpPr>
              <p:nvPr/>
            </p:nvSpPr>
            <p:spPr bwMode="auto">
              <a:xfrm>
                <a:off x="1684744" y="4447886"/>
                <a:ext cx="61118" cy="50607"/>
              </a:xfrm>
              <a:custGeom>
                <a:avLst/>
                <a:gdLst>
                  <a:gd name="T0" fmla="*/ 22 w 32"/>
                  <a:gd name="T1" fmla="*/ 26 h 26"/>
                  <a:gd name="T2" fmla="*/ 32 w 32"/>
                  <a:gd name="T3" fmla="*/ 24 h 26"/>
                  <a:gd name="T4" fmla="*/ 20 w 32"/>
                  <a:gd name="T5" fmla="*/ 14 h 26"/>
                  <a:gd name="T6" fmla="*/ 17 w 32"/>
                  <a:gd name="T7" fmla="*/ 12 h 26"/>
                  <a:gd name="T8" fmla="*/ 0 w 32"/>
                  <a:gd name="T9" fmla="*/ 0 h 26"/>
                  <a:gd name="T10" fmla="*/ 22 w 32"/>
                  <a:gd name="T11" fmla="*/ 26 h 26"/>
                </a:gdLst>
                <a:ahLst/>
                <a:cxnLst>
                  <a:cxn ang="0">
                    <a:pos x="T0" y="T1"/>
                  </a:cxn>
                  <a:cxn ang="0">
                    <a:pos x="T2" y="T3"/>
                  </a:cxn>
                  <a:cxn ang="0">
                    <a:pos x="T4" y="T5"/>
                  </a:cxn>
                  <a:cxn ang="0">
                    <a:pos x="T6" y="T7"/>
                  </a:cxn>
                  <a:cxn ang="0">
                    <a:pos x="T8" y="T9"/>
                  </a:cxn>
                  <a:cxn ang="0">
                    <a:pos x="T10" y="T11"/>
                  </a:cxn>
                </a:cxnLst>
                <a:rect l="0" t="0" r="r" b="b"/>
                <a:pathLst>
                  <a:path w="32" h="26">
                    <a:moveTo>
                      <a:pt x="22" y="26"/>
                    </a:moveTo>
                    <a:cubicBezTo>
                      <a:pt x="25" y="26"/>
                      <a:pt x="29" y="25"/>
                      <a:pt x="32" y="24"/>
                    </a:cubicBezTo>
                    <a:cubicBezTo>
                      <a:pt x="28" y="20"/>
                      <a:pt x="24" y="17"/>
                      <a:pt x="20" y="14"/>
                    </a:cubicBezTo>
                    <a:cubicBezTo>
                      <a:pt x="19" y="14"/>
                      <a:pt x="17" y="13"/>
                      <a:pt x="17" y="12"/>
                    </a:cubicBezTo>
                    <a:cubicBezTo>
                      <a:pt x="11" y="8"/>
                      <a:pt x="5" y="4"/>
                      <a:pt x="0" y="0"/>
                    </a:cubicBezTo>
                    <a:cubicBezTo>
                      <a:pt x="1" y="17"/>
                      <a:pt x="8" y="26"/>
                      <a:pt x="22" y="2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60" name="Freeform 255"/>
              <p:cNvSpPr>
                <a:spLocks/>
              </p:cNvSpPr>
              <p:nvPr/>
            </p:nvSpPr>
            <p:spPr bwMode="auto">
              <a:xfrm>
                <a:off x="401263" y="4305043"/>
                <a:ext cx="26892" cy="42445"/>
              </a:xfrm>
              <a:custGeom>
                <a:avLst/>
                <a:gdLst>
                  <a:gd name="T0" fmla="*/ 14 w 14"/>
                  <a:gd name="T1" fmla="*/ 22 h 22"/>
                  <a:gd name="T2" fmla="*/ 14 w 14"/>
                  <a:gd name="T3" fmla="*/ 0 h 22"/>
                  <a:gd name="T4" fmla="*/ 0 w 14"/>
                  <a:gd name="T5" fmla="*/ 6 h 22"/>
                  <a:gd name="T6" fmla="*/ 0 w 14"/>
                  <a:gd name="T7" fmla="*/ 22 h 22"/>
                  <a:gd name="T8" fmla="*/ 14 w 14"/>
                  <a:gd name="T9" fmla="*/ 22 h 22"/>
                </a:gdLst>
                <a:ahLst/>
                <a:cxnLst>
                  <a:cxn ang="0">
                    <a:pos x="T0" y="T1"/>
                  </a:cxn>
                  <a:cxn ang="0">
                    <a:pos x="T2" y="T3"/>
                  </a:cxn>
                  <a:cxn ang="0">
                    <a:pos x="T4" y="T5"/>
                  </a:cxn>
                  <a:cxn ang="0">
                    <a:pos x="T6" y="T7"/>
                  </a:cxn>
                  <a:cxn ang="0">
                    <a:pos x="T8" y="T9"/>
                  </a:cxn>
                </a:cxnLst>
                <a:rect l="0" t="0" r="r" b="b"/>
                <a:pathLst>
                  <a:path w="14" h="22">
                    <a:moveTo>
                      <a:pt x="14" y="22"/>
                    </a:moveTo>
                    <a:cubicBezTo>
                      <a:pt x="14" y="22"/>
                      <a:pt x="14" y="22"/>
                      <a:pt x="14" y="0"/>
                    </a:cubicBezTo>
                    <a:cubicBezTo>
                      <a:pt x="9" y="2"/>
                      <a:pt x="5" y="4"/>
                      <a:pt x="0" y="6"/>
                    </a:cubicBezTo>
                    <a:cubicBezTo>
                      <a:pt x="0" y="11"/>
                      <a:pt x="0" y="16"/>
                      <a:pt x="0" y="22"/>
                    </a:cubicBezTo>
                    <a:cubicBezTo>
                      <a:pt x="0" y="22"/>
                      <a:pt x="0" y="22"/>
                      <a:pt x="14" y="2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61" name="Freeform 256"/>
              <p:cNvSpPr>
                <a:spLocks/>
              </p:cNvSpPr>
              <p:nvPr/>
            </p:nvSpPr>
            <p:spPr bwMode="auto">
              <a:xfrm>
                <a:off x="457492" y="4264230"/>
                <a:ext cx="84750" cy="87339"/>
              </a:xfrm>
              <a:custGeom>
                <a:avLst/>
                <a:gdLst>
                  <a:gd name="T0" fmla="*/ 22 w 44"/>
                  <a:gd name="T1" fmla="*/ 45 h 45"/>
                  <a:gd name="T2" fmla="*/ 38 w 44"/>
                  <a:gd name="T3" fmla="*/ 37 h 45"/>
                  <a:gd name="T4" fmla="*/ 44 w 44"/>
                  <a:gd name="T5" fmla="*/ 13 h 45"/>
                  <a:gd name="T6" fmla="*/ 43 w 44"/>
                  <a:gd name="T7" fmla="*/ 0 h 45"/>
                  <a:gd name="T8" fmla="*/ 30 w 44"/>
                  <a:gd name="T9" fmla="*/ 5 h 45"/>
                  <a:gd name="T10" fmla="*/ 30 w 44"/>
                  <a:gd name="T11" fmla="*/ 13 h 45"/>
                  <a:gd name="T12" fmla="*/ 22 w 44"/>
                  <a:gd name="T13" fmla="*/ 34 h 45"/>
                  <a:gd name="T14" fmla="*/ 13 w 44"/>
                  <a:gd name="T15" fmla="*/ 14 h 45"/>
                  <a:gd name="T16" fmla="*/ 13 w 44"/>
                  <a:gd name="T17" fmla="*/ 10 h 45"/>
                  <a:gd name="T18" fmla="*/ 0 w 44"/>
                  <a:gd name="T19" fmla="*/ 15 h 45"/>
                  <a:gd name="T20" fmla="*/ 22 w 44"/>
                  <a:gd name="T2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5">
                    <a:moveTo>
                      <a:pt x="22" y="45"/>
                    </a:moveTo>
                    <a:cubicBezTo>
                      <a:pt x="29" y="45"/>
                      <a:pt x="35" y="42"/>
                      <a:pt x="38" y="37"/>
                    </a:cubicBezTo>
                    <a:cubicBezTo>
                      <a:pt x="42" y="31"/>
                      <a:pt x="44" y="23"/>
                      <a:pt x="44" y="13"/>
                    </a:cubicBezTo>
                    <a:cubicBezTo>
                      <a:pt x="44" y="8"/>
                      <a:pt x="43" y="4"/>
                      <a:pt x="43" y="0"/>
                    </a:cubicBezTo>
                    <a:cubicBezTo>
                      <a:pt x="38" y="2"/>
                      <a:pt x="34" y="3"/>
                      <a:pt x="30" y="5"/>
                    </a:cubicBezTo>
                    <a:cubicBezTo>
                      <a:pt x="30" y="7"/>
                      <a:pt x="30" y="10"/>
                      <a:pt x="30" y="13"/>
                    </a:cubicBezTo>
                    <a:cubicBezTo>
                      <a:pt x="30" y="27"/>
                      <a:pt x="27" y="34"/>
                      <a:pt x="22" y="34"/>
                    </a:cubicBezTo>
                    <a:cubicBezTo>
                      <a:pt x="16" y="34"/>
                      <a:pt x="13" y="27"/>
                      <a:pt x="13" y="14"/>
                    </a:cubicBezTo>
                    <a:cubicBezTo>
                      <a:pt x="13" y="12"/>
                      <a:pt x="13" y="11"/>
                      <a:pt x="13" y="10"/>
                    </a:cubicBezTo>
                    <a:cubicBezTo>
                      <a:pt x="9" y="12"/>
                      <a:pt x="4" y="13"/>
                      <a:pt x="0" y="15"/>
                    </a:cubicBezTo>
                    <a:cubicBezTo>
                      <a:pt x="0" y="35"/>
                      <a:pt x="7" y="45"/>
                      <a:pt x="22" y="4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62" name="Freeform 257"/>
              <p:cNvSpPr>
                <a:spLocks noEditPoints="1"/>
              </p:cNvSpPr>
              <p:nvPr/>
            </p:nvSpPr>
            <p:spPr bwMode="auto">
              <a:xfrm>
                <a:off x="569134" y="4237294"/>
                <a:ext cx="87195" cy="114275"/>
              </a:xfrm>
              <a:custGeom>
                <a:avLst/>
                <a:gdLst>
                  <a:gd name="T0" fmla="*/ 22 w 45"/>
                  <a:gd name="T1" fmla="*/ 59 h 59"/>
                  <a:gd name="T2" fmla="*/ 39 w 45"/>
                  <a:gd name="T3" fmla="*/ 51 h 59"/>
                  <a:gd name="T4" fmla="*/ 45 w 45"/>
                  <a:gd name="T5" fmla="*/ 27 h 59"/>
                  <a:gd name="T6" fmla="*/ 38 w 45"/>
                  <a:gd name="T7" fmla="*/ 0 h 59"/>
                  <a:gd name="T8" fmla="*/ 3 w 45"/>
                  <a:gd name="T9" fmla="*/ 9 h 59"/>
                  <a:gd name="T10" fmla="*/ 0 w 45"/>
                  <a:gd name="T11" fmla="*/ 28 h 59"/>
                  <a:gd name="T12" fmla="*/ 22 w 45"/>
                  <a:gd name="T13" fmla="*/ 59 h 59"/>
                  <a:gd name="T14" fmla="*/ 22 w 45"/>
                  <a:gd name="T15" fmla="*/ 6 h 59"/>
                  <a:gd name="T16" fmla="*/ 31 w 45"/>
                  <a:gd name="T17" fmla="*/ 27 h 59"/>
                  <a:gd name="T18" fmla="*/ 22 w 45"/>
                  <a:gd name="T19" fmla="*/ 48 h 59"/>
                  <a:gd name="T20" fmla="*/ 14 w 45"/>
                  <a:gd name="T21" fmla="*/ 28 h 59"/>
                  <a:gd name="T22" fmla="*/ 22 w 45"/>
                  <a:gd name="T23"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59">
                    <a:moveTo>
                      <a:pt x="22" y="59"/>
                    </a:moveTo>
                    <a:cubicBezTo>
                      <a:pt x="30" y="59"/>
                      <a:pt x="35" y="56"/>
                      <a:pt x="39" y="51"/>
                    </a:cubicBezTo>
                    <a:cubicBezTo>
                      <a:pt x="43" y="45"/>
                      <a:pt x="45" y="37"/>
                      <a:pt x="45" y="27"/>
                    </a:cubicBezTo>
                    <a:cubicBezTo>
                      <a:pt x="45" y="15"/>
                      <a:pt x="43" y="6"/>
                      <a:pt x="38" y="0"/>
                    </a:cubicBezTo>
                    <a:cubicBezTo>
                      <a:pt x="26" y="3"/>
                      <a:pt x="14" y="6"/>
                      <a:pt x="3" y="9"/>
                    </a:cubicBezTo>
                    <a:cubicBezTo>
                      <a:pt x="1" y="14"/>
                      <a:pt x="0" y="20"/>
                      <a:pt x="0" y="28"/>
                    </a:cubicBezTo>
                    <a:cubicBezTo>
                      <a:pt x="0" y="49"/>
                      <a:pt x="8" y="59"/>
                      <a:pt x="22" y="59"/>
                    </a:cubicBezTo>
                    <a:close/>
                    <a:moveTo>
                      <a:pt x="22" y="6"/>
                    </a:moveTo>
                    <a:cubicBezTo>
                      <a:pt x="28" y="6"/>
                      <a:pt x="31" y="12"/>
                      <a:pt x="31" y="27"/>
                    </a:cubicBezTo>
                    <a:cubicBezTo>
                      <a:pt x="31" y="41"/>
                      <a:pt x="28" y="48"/>
                      <a:pt x="22" y="48"/>
                    </a:cubicBezTo>
                    <a:cubicBezTo>
                      <a:pt x="17" y="48"/>
                      <a:pt x="14" y="41"/>
                      <a:pt x="14" y="28"/>
                    </a:cubicBezTo>
                    <a:cubicBezTo>
                      <a:pt x="14" y="13"/>
                      <a:pt x="17" y="6"/>
                      <a:pt x="22"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63" name="Freeform 262"/>
              <p:cNvSpPr>
                <a:spLocks noEditPoints="1"/>
              </p:cNvSpPr>
              <p:nvPr/>
            </p:nvSpPr>
            <p:spPr bwMode="auto">
              <a:xfrm>
                <a:off x="1036077" y="4227499"/>
                <a:ext cx="84750" cy="124070"/>
              </a:xfrm>
              <a:custGeom>
                <a:avLst/>
                <a:gdLst>
                  <a:gd name="T0" fmla="*/ 22 w 44"/>
                  <a:gd name="T1" fmla="*/ 64 h 64"/>
                  <a:gd name="T2" fmla="*/ 39 w 44"/>
                  <a:gd name="T3" fmla="*/ 56 h 64"/>
                  <a:gd name="T4" fmla="*/ 44 w 44"/>
                  <a:gd name="T5" fmla="*/ 32 h 64"/>
                  <a:gd name="T6" fmla="*/ 23 w 44"/>
                  <a:gd name="T7" fmla="*/ 0 h 64"/>
                  <a:gd name="T8" fmla="*/ 6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9" y="56"/>
                    </a:cubicBezTo>
                    <a:cubicBezTo>
                      <a:pt x="42" y="50"/>
                      <a:pt x="44" y="42"/>
                      <a:pt x="44" y="32"/>
                    </a:cubicBezTo>
                    <a:cubicBezTo>
                      <a:pt x="44" y="11"/>
                      <a:pt x="38" y="0"/>
                      <a:pt x="23" y="0"/>
                    </a:cubicBezTo>
                    <a:cubicBezTo>
                      <a:pt x="16" y="0"/>
                      <a:pt x="9" y="2"/>
                      <a:pt x="6" y="8"/>
                    </a:cubicBezTo>
                    <a:cubicBezTo>
                      <a:pt x="2" y="14"/>
                      <a:pt x="0" y="22"/>
                      <a:pt x="0" y="33"/>
                    </a:cubicBezTo>
                    <a:cubicBezTo>
                      <a:pt x="0" y="54"/>
                      <a:pt x="7" y="64"/>
                      <a:pt x="22" y="64"/>
                    </a:cubicBezTo>
                    <a:close/>
                    <a:moveTo>
                      <a:pt x="22" y="11"/>
                    </a:moveTo>
                    <a:cubicBezTo>
                      <a:pt x="28" y="11"/>
                      <a:pt x="30" y="17"/>
                      <a:pt x="30" y="32"/>
                    </a:cubicBezTo>
                    <a:cubicBezTo>
                      <a:pt x="30" y="46"/>
                      <a:pt x="28" y="53"/>
                      <a:pt x="22" y="53"/>
                    </a:cubicBezTo>
                    <a:cubicBezTo>
                      <a:pt x="17" y="53"/>
                      <a:pt x="14" y="46"/>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64" name="Freeform 263"/>
              <p:cNvSpPr>
                <a:spLocks/>
              </p:cNvSpPr>
              <p:nvPr/>
            </p:nvSpPr>
            <p:spPr bwMode="auto">
              <a:xfrm>
                <a:off x="1150164" y="4231580"/>
                <a:ext cx="49710" cy="115907"/>
              </a:xfrm>
              <a:custGeom>
                <a:avLst/>
                <a:gdLst>
                  <a:gd name="T0" fmla="*/ 0 w 26"/>
                  <a:gd name="T1" fmla="*/ 7 h 60"/>
                  <a:gd name="T2" fmla="*/ 0 w 26"/>
                  <a:gd name="T3" fmla="*/ 18 h 60"/>
                  <a:gd name="T4" fmla="*/ 4 w 26"/>
                  <a:gd name="T5" fmla="*/ 18 h 60"/>
                  <a:gd name="T6" fmla="*/ 7 w 26"/>
                  <a:gd name="T7" fmla="*/ 16 h 60"/>
                  <a:gd name="T8" fmla="*/ 10 w 26"/>
                  <a:gd name="T9" fmla="*/ 14 h 60"/>
                  <a:gd name="T10" fmla="*/ 13 w 26"/>
                  <a:gd name="T11" fmla="*/ 12 h 60"/>
                  <a:gd name="T12" fmla="*/ 13 w 26"/>
                  <a:gd name="T13" fmla="*/ 60 h 60"/>
                  <a:gd name="T14" fmla="*/ 26 w 26"/>
                  <a:gd name="T15" fmla="*/ 60 h 60"/>
                  <a:gd name="T16" fmla="*/ 26 w 26"/>
                  <a:gd name="T17" fmla="*/ 3 h 60"/>
                  <a:gd name="T18" fmla="*/ 14 w 26"/>
                  <a:gd name="T19" fmla="*/ 0 h 60"/>
                  <a:gd name="T20" fmla="*/ 10 w 26"/>
                  <a:gd name="T21" fmla="*/ 3 h 60"/>
                  <a:gd name="T22" fmla="*/ 0 w 26"/>
                  <a:gd name="T23"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0">
                    <a:moveTo>
                      <a:pt x="0" y="7"/>
                    </a:moveTo>
                    <a:cubicBezTo>
                      <a:pt x="0" y="7"/>
                      <a:pt x="0" y="7"/>
                      <a:pt x="0" y="18"/>
                    </a:cubicBezTo>
                    <a:cubicBezTo>
                      <a:pt x="1" y="18"/>
                      <a:pt x="2" y="18"/>
                      <a:pt x="4" y="18"/>
                    </a:cubicBezTo>
                    <a:cubicBezTo>
                      <a:pt x="5" y="17"/>
                      <a:pt x="6" y="17"/>
                      <a:pt x="7" y="16"/>
                    </a:cubicBezTo>
                    <a:cubicBezTo>
                      <a:pt x="8" y="16"/>
                      <a:pt x="9" y="15"/>
                      <a:pt x="10" y="14"/>
                    </a:cubicBezTo>
                    <a:cubicBezTo>
                      <a:pt x="11" y="14"/>
                      <a:pt x="12" y="13"/>
                      <a:pt x="13" y="12"/>
                    </a:cubicBezTo>
                    <a:cubicBezTo>
                      <a:pt x="13" y="12"/>
                      <a:pt x="13" y="12"/>
                      <a:pt x="13" y="60"/>
                    </a:cubicBezTo>
                    <a:cubicBezTo>
                      <a:pt x="13" y="60"/>
                      <a:pt x="13" y="60"/>
                      <a:pt x="26" y="60"/>
                    </a:cubicBezTo>
                    <a:cubicBezTo>
                      <a:pt x="26" y="60"/>
                      <a:pt x="26" y="60"/>
                      <a:pt x="26" y="3"/>
                    </a:cubicBezTo>
                    <a:cubicBezTo>
                      <a:pt x="22" y="2"/>
                      <a:pt x="18" y="1"/>
                      <a:pt x="14" y="0"/>
                    </a:cubicBezTo>
                    <a:cubicBezTo>
                      <a:pt x="13" y="1"/>
                      <a:pt x="12" y="2"/>
                      <a:pt x="10" y="3"/>
                    </a:cubicBezTo>
                    <a:cubicBezTo>
                      <a:pt x="6" y="4"/>
                      <a:pt x="4" y="6"/>
                      <a:pt x="0" y="7"/>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65" name="Freeform 265"/>
              <p:cNvSpPr>
                <a:spLocks/>
              </p:cNvSpPr>
              <p:nvPr/>
            </p:nvSpPr>
            <p:spPr bwMode="auto">
              <a:xfrm>
                <a:off x="1309886" y="4264230"/>
                <a:ext cx="5705" cy="2449"/>
              </a:xfrm>
              <a:custGeom>
                <a:avLst/>
                <a:gdLst>
                  <a:gd name="T0" fmla="*/ 3 w 3"/>
                  <a:gd name="T1" fmla="*/ 1 h 1"/>
                  <a:gd name="T2" fmla="*/ 0 w 3"/>
                  <a:gd name="T3" fmla="*/ 0 h 1"/>
                  <a:gd name="T4" fmla="*/ 0 w 3"/>
                  <a:gd name="T5" fmla="*/ 1 h 1"/>
                  <a:gd name="T6" fmla="*/ 3 w 3"/>
                  <a:gd name="T7" fmla="*/ 1 h 1"/>
                </a:gdLst>
                <a:ahLst/>
                <a:cxnLst>
                  <a:cxn ang="0">
                    <a:pos x="T0" y="T1"/>
                  </a:cxn>
                  <a:cxn ang="0">
                    <a:pos x="T2" y="T3"/>
                  </a:cxn>
                  <a:cxn ang="0">
                    <a:pos x="T4" y="T5"/>
                  </a:cxn>
                  <a:cxn ang="0">
                    <a:pos x="T6" y="T7"/>
                  </a:cxn>
                </a:cxnLst>
                <a:rect l="0" t="0" r="r" b="b"/>
                <a:pathLst>
                  <a:path w="3" h="1">
                    <a:moveTo>
                      <a:pt x="3" y="1"/>
                    </a:moveTo>
                    <a:cubicBezTo>
                      <a:pt x="2" y="1"/>
                      <a:pt x="1" y="0"/>
                      <a:pt x="0" y="0"/>
                    </a:cubicBezTo>
                    <a:cubicBezTo>
                      <a:pt x="0" y="0"/>
                      <a:pt x="0" y="1"/>
                      <a:pt x="0" y="1"/>
                    </a:cubicBezTo>
                    <a:cubicBezTo>
                      <a:pt x="0" y="1"/>
                      <a:pt x="1" y="1"/>
                      <a:pt x="3" y="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66" name="Freeform 266"/>
              <p:cNvSpPr>
                <a:spLocks/>
              </p:cNvSpPr>
              <p:nvPr/>
            </p:nvSpPr>
            <p:spPr bwMode="auto">
              <a:xfrm>
                <a:off x="1333518" y="4272393"/>
                <a:ext cx="26892" cy="75095"/>
              </a:xfrm>
              <a:custGeom>
                <a:avLst/>
                <a:gdLst>
                  <a:gd name="T0" fmla="*/ 14 w 14"/>
                  <a:gd name="T1" fmla="*/ 39 h 39"/>
                  <a:gd name="T2" fmla="*/ 14 w 14"/>
                  <a:gd name="T3" fmla="*/ 5 h 39"/>
                  <a:gd name="T4" fmla="*/ 0 w 14"/>
                  <a:gd name="T5" fmla="*/ 0 h 39"/>
                  <a:gd name="T6" fmla="*/ 0 w 14"/>
                  <a:gd name="T7" fmla="*/ 39 h 39"/>
                  <a:gd name="T8" fmla="*/ 14 w 14"/>
                  <a:gd name="T9" fmla="*/ 39 h 39"/>
                </a:gdLst>
                <a:ahLst/>
                <a:cxnLst>
                  <a:cxn ang="0">
                    <a:pos x="T0" y="T1"/>
                  </a:cxn>
                  <a:cxn ang="0">
                    <a:pos x="T2" y="T3"/>
                  </a:cxn>
                  <a:cxn ang="0">
                    <a:pos x="T4" y="T5"/>
                  </a:cxn>
                  <a:cxn ang="0">
                    <a:pos x="T6" y="T7"/>
                  </a:cxn>
                  <a:cxn ang="0">
                    <a:pos x="T8" y="T9"/>
                  </a:cxn>
                </a:cxnLst>
                <a:rect l="0" t="0" r="r" b="b"/>
                <a:pathLst>
                  <a:path w="14" h="39">
                    <a:moveTo>
                      <a:pt x="14" y="39"/>
                    </a:moveTo>
                    <a:cubicBezTo>
                      <a:pt x="14" y="39"/>
                      <a:pt x="14" y="39"/>
                      <a:pt x="14" y="5"/>
                    </a:cubicBezTo>
                    <a:cubicBezTo>
                      <a:pt x="10" y="3"/>
                      <a:pt x="5" y="2"/>
                      <a:pt x="0" y="0"/>
                    </a:cubicBezTo>
                    <a:cubicBezTo>
                      <a:pt x="0" y="7"/>
                      <a:pt x="0" y="19"/>
                      <a:pt x="0" y="39"/>
                    </a:cubicBezTo>
                    <a:cubicBezTo>
                      <a:pt x="0" y="39"/>
                      <a:pt x="0" y="39"/>
                      <a:pt x="14" y="3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67" name="Freeform 267"/>
              <p:cNvSpPr>
                <a:spLocks/>
              </p:cNvSpPr>
              <p:nvPr/>
            </p:nvSpPr>
            <p:spPr bwMode="auto">
              <a:xfrm>
                <a:off x="1388932" y="4291166"/>
                <a:ext cx="79046" cy="60402"/>
              </a:xfrm>
              <a:custGeom>
                <a:avLst/>
                <a:gdLst>
                  <a:gd name="T0" fmla="*/ 22 w 41"/>
                  <a:gd name="T1" fmla="*/ 31 h 31"/>
                  <a:gd name="T2" fmla="*/ 39 w 41"/>
                  <a:gd name="T3" fmla="*/ 23 h 31"/>
                  <a:gd name="T4" fmla="*/ 41 w 41"/>
                  <a:gd name="T5" fmla="*/ 17 h 31"/>
                  <a:gd name="T6" fmla="*/ 29 w 41"/>
                  <a:gd name="T7" fmla="*/ 12 h 31"/>
                  <a:gd name="T8" fmla="*/ 22 w 41"/>
                  <a:gd name="T9" fmla="*/ 20 h 31"/>
                  <a:gd name="T10" fmla="*/ 14 w 41"/>
                  <a:gd name="T11" fmla="*/ 6 h 31"/>
                  <a:gd name="T12" fmla="*/ 0 w 41"/>
                  <a:gd name="T13" fmla="*/ 0 h 31"/>
                  <a:gd name="T14" fmla="*/ 22 w 41"/>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22" y="31"/>
                    </a:moveTo>
                    <a:cubicBezTo>
                      <a:pt x="29" y="31"/>
                      <a:pt x="35" y="28"/>
                      <a:pt x="39" y="23"/>
                    </a:cubicBezTo>
                    <a:cubicBezTo>
                      <a:pt x="40" y="21"/>
                      <a:pt x="41" y="19"/>
                      <a:pt x="41" y="17"/>
                    </a:cubicBezTo>
                    <a:cubicBezTo>
                      <a:pt x="37" y="15"/>
                      <a:pt x="33" y="14"/>
                      <a:pt x="29" y="12"/>
                    </a:cubicBezTo>
                    <a:cubicBezTo>
                      <a:pt x="28" y="17"/>
                      <a:pt x="25" y="20"/>
                      <a:pt x="22" y="20"/>
                    </a:cubicBezTo>
                    <a:cubicBezTo>
                      <a:pt x="17" y="20"/>
                      <a:pt x="15" y="15"/>
                      <a:pt x="14" y="6"/>
                    </a:cubicBezTo>
                    <a:cubicBezTo>
                      <a:pt x="9" y="4"/>
                      <a:pt x="5" y="2"/>
                      <a:pt x="0" y="0"/>
                    </a:cubicBezTo>
                    <a:cubicBezTo>
                      <a:pt x="0" y="21"/>
                      <a:pt x="7" y="31"/>
                      <a:pt x="22" y="3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68" name="Freeform 268"/>
              <p:cNvSpPr>
                <a:spLocks/>
              </p:cNvSpPr>
              <p:nvPr/>
            </p:nvSpPr>
            <p:spPr bwMode="auto">
              <a:xfrm>
                <a:off x="-356602" y="5837140"/>
                <a:ext cx="38301" cy="119989"/>
              </a:xfrm>
              <a:custGeom>
                <a:avLst/>
                <a:gdLst>
                  <a:gd name="T0" fmla="*/ 20 w 20"/>
                  <a:gd name="T1" fmla="*/ 0 h 62"/>
                  <a:gd name="T2" fmla="*/ 12 w 20"/>
                  <a:gd name="T3" fmla="*/ 0 h 62"/>
                  <a:gd name="T4" fmla="*/ 4 w 20"/>
                  <a:gd name="T5" fmla="*/ 5 h 62"/>
                  <a:gd name="T6" fmla="*/ 0 w 20"/>
                  <a:gd name="T7" fmla="*/ 7 h 62"/>
                  <a:gd name="T8" fmla="*/ 3 w 20"/>
                  <a:gd name="T9" fmla="*/ 17 h 62"/>
                  <a:gd name="T10" fmla="*/ 4 w 20"/>
                  <a:gd name="T11" fmla="*/ 16 h 62"/>
                  <a:gd name="T12" fmla="*/ 7 w 20"/>
                  <a:gd name="T13" fmla="*/ 15 h 62"/>
                  <a:gd name="T14" fmla="*/ 7 w 20"/>
                  <a:gd name="T15" fmla="*/ 31 h 62"/>
                  <a:gd name="T16" fmla="*/ 17 w 20"/>
                  <a:gd name="T17" fmla="*/ 62 h 62"/>
                  <a:gd name="T18" fmla="*/ 20 w 20"/>
                  <a:gd name="T19" fmla="*/ 62 h 62"/>
                  <a:gd name="T20" fmla="*/ 20 w 20"/>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62">
                    <a:moveTo>
                      <a:pt x="20" y="0"/>
                    </a:moveTo>
                    <a:cubicBezTo>
                      <a:pt x="12" y="0"/>
                      <a:pt x="12" y="0"/>
                      <a:pt x="12" y="0"/>
                    </a:cubicBezTo>
                    <a:cubicBezTo>
                      <a:pt x="9" y="2"/>
                      <a:pt x="7" y="4"/>
                      <a:pt x="4" y="5"/>
                    </a:cubicBezTo>
                    <a:cubicBezTo>
                      <a:pt x="3" y="6"/>
                      <a:pt x="1" y="6"/>
                      <a:pt x="0" y="7"/>
                    </a:cubicBezTo>
                    <a:cubicBezTo>
                      <a:pt x="1" y="10"/>
                      <a:pt x="2" y="14"/>
                      <a:pt x="3" y="17"/>
                    </a:cubicBezTo>
                    <a:cubicBezTo>
                      <a:pt x="3" y="17"/>
                      <a:pt x="4" y="17"/>
                      <a:pt x="4" y="16"/>
                    </a:cubicBezTo>
                    <a:cubicBezTo>
                      <a:pt x="5" y="16"/>
                      <a:pt x="6" y="15"/>
                      <a:pt x="7" y="15"/>
                    </a:cubicBezTo>
                    <a:cubicBezTo>
                      <a:pt x="7" y="15"/>
                      <a:pt x="7" y="15"/>
                      <a:pt x="7" y="31"/>
                    </a:cubicBezTo>
                    <a:cubicBezTo>
                      <a:pt x="10" y="41"/>
                      <a:pt x="13" y="52"/>
                      <a:pt x="17" y="62"/>
                    </a:cubicBezTo>
                    <a:cubicBezTo>
                      <a:pt x="18" y="62"/>
                      <a:pt x="19" y="62"/>
                      <a:pt x="20" y="62"/>
                    </a:cubicBezTo>
                    <a:cubicBezTo>
                      <a:pt x="20" y="62"/>
                      <a:pt x="20" y="62"/>
                      <a:pt x="20"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69" name="Freeform 269"/>
              <p:cNvSpPr>
                <a:spLocks noEditPoints="1"/>
              </p:cNvSpPr>
              <p:nvPr/>
            </p:nvSpPr>
            <p:spPr bwMode="auto">
              <a:xfrm>
                <a:off x="-288965" y="5837140"/>
                <a:ext cx="84750" cy="123254"/>
              </a:xfrm>
              <a:custGeom>
                <a:avLst/>
                <a:gdLst>
                  <a:gd name="T0" fmla="*/ 39 w 44"/>
                  <a:gd name="T1" fmla="*/ 56 h 64"/>
                  <a:gd name="T2" fmla="*/ 44 w 44"/>
                  <a:gd name="T3" fmla="*/ 32 h 64"/>
                  <a:gd name="T4" fmla="*/ 23 w 44"/>
                  <a:gd name="T5" fmla="*/ 0 h 64"/>
                  <a:gd name="T6" fmla="*/ 6 w 44"/>
                  <a:gd name="T7" fmla="*/ 8 h 64"/>
                  <a:gd name="T8" fmla="*/ 0 w 44"/>
                  <a:gd name="T9" fmla="*/ 33 h 64"/>
                  <a:gd name="T10" fmla="*/ 22 w 44"/>
                  <a:gd name="T11" fmla="*/ 64 h 64"/>
                  <a:gd name="T12" fmla="*/ 39 w 44"/>
                  <a:gd name="T13" fmla="*/ 56 h 64"/>
                  <a:gd name="T14" fmla="*/ 22 w 44"/>
                  <a:gd name="T15" fmla="*/ 53 h 64"/>
                  <a:gd name="T16" fmla="*/ 14 w 44"/>
                  <a:gd name="T17" fmla="*/ 33 h 64"/>
                  <a:gd name="T18" fmla="*/ 22 w 44"/>
                  <a:gd name="T19" fmla="*/ 11 h 64"/>
                  <a:gd name="T20" fmla="*/ 31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2" y="50"/>
                      <a:pt x="44" y="42"/>
                      <a:pt x="44" y="32"/>
                    </a:cubicBezTo>
                    <a:cubicBezTo>
                      <a:pt x="44" y="11"/>
                      <a:pt x="38" y="0"/>
                      <a:pt x="23" y="0"/>
                    </a:cubicBezTo>
                    <a:cubicBezTo>
                      <a:pt x="16" y="0"/>
                      <a:pt x="9" y="3"/>
                      <a:pt x="6" y="8"/>
                    </a:cubicBezTo>
                    <a:cubicBezTo>
                      <a:pt x="2" y="15"/>
                      <a:pt x="0" y="22"/>
                      <a:pt x="0" y="33"/>
                    </a:cubicBezTo>
                    <a:cubicBezTo>
                      <a:pt x="0" y="54"/>
                      <a:pt x="8" y="64"/>
                      <a:pt x="22" y="64"/>
                    </a:cubicBezTo>
                    <a:cubicBezTo>
                      <a:pt x="30" y="64"/>
                      <a:pt x="35" y="61"/>
                      <a:pt x="39" y="56"/>
                    </a:cubicBezTo>
                    <a:close/>
                    <a:moveTo>
                      <a:pt x="22" y="53"/>
                    </a:moveTo>
                    <a:cubicBezTo>
                      <a:pt x="17" y="53"/>
                      <a:pt x="14" y="47"/>
                      <a:pt x="14" y="33"/>
                    </a:cubicBezTo>
                    <a:cubicBezTo>
                      <a:pt x="14" y="18"/>
                      <a:pt x="17" y="11"/>
                      <a:pt x="22" y="11"/>
                    </a:cubicBezTo>
                    <a:cubicBezTo>
                      <a:pt x="28" y="11"/>
                      <a:pt x="31" y="17"/>
                      <a:pt x="31" y="32"/>
                    </a:cubicBezTo>
                    <a:cubicBezTo>
                      <a:pt x="31"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70" name="Freeform 270"/>
              <p:cNvSpPr>
                <a:spLocks/>
              </p:cNvSpPr>
              <p:nvPr/>
            </p:nvSpPr>
            <p:spPr bwMode="auto">
              <a:xfrm>
                <a:off x="-175692" y="5837140"/>
                <a:ext cx="52154" cy="119989"/>
              </a:xfrm>
              <a:custGeom>
                <a:avLst/>
                <a:gdLst>
                  <a:gd name="T0" fmla="*/ 27 w 27"/>
                  <a:gd name="T1" fmla="*/ 62 h 62"/>
                  <a:gd name="T2" fmla="*/ 27 w 27"/>
                  <a:gd name="T3" fmla="*/ 0 h 62"/>
                  <a:gd name="T4" fmla="*/ 18 w 27"/>
                  <a:gd name="T5" fmla="*/ 0 h 62"/>
                  <a:gd name="T6" fmla="*/ 10 w 27"/>
                  <a:gd name="T7" fmla="*/ 5 h 62"/>
                  <a:gd name="T8" fmla="*/ 0 w 27"/>
                  <a:gd name="T9" fmla="*/ 9 h 62"/>
                  <a:gd name="T10" fmla="*/ 0 w 27"/>
                  <a:gd name="T11" fmla="*/ 20 h 62"/>
                  <a:gd name="T12" fmla="*/ 4 w 27"/>
                  <a:gd name="T13" fmla="*/ 20 h 62"/>
                  <a:gd name="T14" fmla="*/ 7 w 27"/>
                  <a:gd name="T15" fmla="*/ 18 h 62"/>
                  <a:gd name="T16" fmla="*/ 10 w 27"/>
                  <a:gd name="T17" fmla="*/ 16 h 62"/>
                  <a:gd name="T18" fmla="*/ 13 w 27"/>
                  <a:gd name="T19" fmla="*/ 15 h 62"/>
                  <a:gd name="T20" fmla="*/ 13 w 27"/>
                  <a:gd name="T21" fmla="*/ 62 h 62"/>
                  <a:gd name="T22" fmla="*/ 27 w 27"/>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27" y="62"/>
                    </a:moveTo>
                    <a:cubicBezTo>
                      <a:pt x="27" y="62"/>
                      <a:pt x="27" y="62"/>
                      <a:pt x="27" y="0"/>
                    </a:cubicBezTo>
                    <a:cubicBezTo>
                      <a:pt x="18" y="0"/>
                      <a:pt x="18" y="0"/>
                      <a:pt x="18" y="0"/>
                    </a:cubicBezTo>
                    <a:cubicBezTo>
                      <a:pt x="16" y="2"/>
                      <a:pt x="13" y="4"/>
                      <a:pt x="10" y="5"/>
                    </a:cubicBezTo>
                    <a:cubicBezTo>
                      <a:pt x="7" y="6"/>
                      <a:pt x="4" y="8"/>
                      <a:pt x="0" y="9"/>
                    </a:cubicBezTo>
                    <a:cubicBezTo>
                      <a:pt x="0" y="9"/>
                      <a:pt x="0" y="9"/>
                      <a:pt x="0" y="20"/>
                    </a:cubicBezTo>
                    <a:cubicBezTo>
                      <a:pt x="1" y="20"/>
                      <a:pt x="2" y="20"/>
                      <a:pt x="4" y="20"/>
                    </a:cubicBezTo>
                    <a:cubicBezTo>
                      <a:pt x="5" y="19"/>
                      <a:pt x="6" y="19"/>
                      <a:pt x="7" y="18"/>
                    </a:cubicBezTo>
                    <a:cubicBezTo>
                      <a:pt x="8" y="18"/>
                      <a:pt x="9" y="17"/>
                      <a:pt x="10" y="16"/>
                    </a:cubicBezTo>
                    <a:cubicBezTo>
                      <a:pt x="11" y="16"/>
                      <a:pt x="12" y="15"/>
                      <a:pt x="13" y="15"/>
                    </a:cubicBezTo>
                    <a:cubicBezTo>
                      <a:pt x="13" y="15"/>
                      <a:pt x="13" y="15"/>
                      <a:pt x="13" y="62"/>
                    </a:cubicBezTo>
                    <a:cubicBezTo>
                      <a:pt x="13" y="62"/>
                      <a:pt x="13" y="62"/>
                      <a:pt x="27" y="6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71" name="Freeform 271"/>
              <p:cNvSpPr>
                <a:spLocks noEditPoints="1"/>
              </p:cNvSpPr>
              <p:nvPr/>
            </p:nvSpPr>
            <p:spPr bwMode="auto">
              <a:xfrm>
                <a:off x="-96646" y="5837140"/>
                <a:ext cx="87195" cy="123254"/>
              </a:xfrm>
              <a:custGeom>
                <a:avLst/>
                <a:gdLst>
                  <a:gd name="T0" fmla="*/ 39 w 45"/>
                  <a:gd name="T1" fmla="*/ 56 h 64"/>
                  <a:gd name="T2" fmla="*/ 45 w 45"/>
                  <a:gd name="T3" fmla="*/ 32 h 64"/>
                  <a:gd name="T4" fmla="*/ 23 w 45"/>
                  <a:gd name="T5" fmla="*/ 0 h 64"/>
                  <a:gd name="T6" fmla="*/ 6 w 45"/>
                  <a:gd name="T7" fmla="*/ 8 h 64"/>
                  <a:gd name="T8" fmla="*/ 0 w 45"/>
                  <a:gd name="T9" fmla="*/ 33 h 64"/>
                  <a:gd name="T10" fmla="*/ 23 w 45"/>
                  <a:gd name="T11" fmla="*/ 64 h 64"/>
                  <a:gd name="T12" fmla="*/ 39 w 45"/>
                  <a:gd name="T13" fmla="*/ 56 h 64"/>
                  <a:gd name="T14" fmla="*/ 14 w 45"/>
                  <a:gd name="T15" fmla="*/ 33 h 64"/>
                  <a:gd name="T16" fmla="*/ 23 w 45"/>
                  <a:gd name="T17" fmla="*/ 11 h 64"/>
                  <a:gd name="T18" fmla="*/ 31 w 45"/>
                  <a:gd name="T19" fmla="*/ 32 h 64"/>
                  <a:gd name="T20" fmla="*/ 23 w 45"/>
                  <a:gd name="T21" fmla="*/ 53 h 64"/>
                  <a:gd name="T22" fmla="*/ 14 w 45"/>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39" y="56"/>
                    </a:moveTo>
                    <a:cubicBezTo>
                      <a:pt x="43" y="50"/>
                      <a:pt x="45" y="42"/>
                      <a:pt x="45" y="32"/>
                    </a:cubicBezTo>
                    <a:cubicBezTo>
                      <a:pt x="45" y="11"/>
                      <a:pt x="38" y="0"/>
                      <a:pt x="23" y="0"/>
                    </a:cubicBezTo>
                    <a:cubicBezTo>
                      <a:pt x="16" y="0"/>
                      <a:pt x="10" y="3"/>
                      <a:pt x="6" y="8"/>
                    </a:cubicBezTo>
                    <a:cubicBezTo>
                      <a:pt x="2" y="15"/>
                      <a:pt x="0" y="22"/>
                      <a:pt x="0" y="33"/>
                    </a:cubicBezTo>
                    <a:cubicBezTo>
                      <a:pt x="0" y="54"/>
                      <a:pt x="8" y="64"/>
                      <a:pt x="23" y="64"/>
                    </a:cubicBezTo>
                    <a:cubicBezTo>
                      <a:pt x="30" y="64"/>
                      <a:pt x="35" y="61"/>
                      <a:pt x="39" y="56"/>
                    </a:cubicBezTo>
                    <a:close/>
                    <a:moveTo>
                      <a:pt x="14" y="33"/>
                    </a:moveTo>
                    <a:cubicBezTo>
                      <a:pt x="14" y="18"/>
                      <a:pt x="17" y="11"/>
                      <a:pt x="23" y="11"/>
                    </a:cubicBezTo>
                    <a:cubicBezTo>
                      <a:pt x="28" y="11"/>
                      <a:pt x="31" y="17"/>
                      <a:pt x="31" y="32"/>
                    </a:cubicBezTo>
                    <a:cubicBezTo>
                      <a:pt x="31" y="47"/>
                      <a:pt x="28" y="53"/>
                      <a:pt x="23" y="53"/>
                    </a:cubicBezTo>
                    <a:cubicBezTo>
                      <a:pt x="17" y="53"/>
                      <a:pt x="14" y="47"/>
                      <a:pt x="14" y="3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72" name="Freeform 272"/>
              <p:cNvSpPr>
                <a:spLocks/>
              </p:cNvSpPr>
              <p:nvPr/>
            </p:nvSpPr>
            <p:spPr bwMode="auto">
              <a:xfrm>
                <a:off x="19071" y="5837140"/>
                <a:ext cx="50524" cy="119989"/>
              </a:xfrm>
              <a:custGeom>
                <a:avLst/>
                <a:gdLst>
                  <a:gd name="T0" fmla="*/ 26 w 26"/>
                  <a:gd name="T1" fmla="*/ 0 h 62"/>
                  <a:gd name="T2" fmla="*/ 18 w 26"/>
                  <a:gd name="T3" fmla="*/ 0 h 62"/>
                  <a:gd name="T4" fmla="*/ 10 w 26"/>
                  <a:gd name="T5" fmla="*/ 5 h 62"/>
                  <a:gd name="T6" fmla="*/ 0 w 26"/>
                  <a:gd name="T7" fmla="*/ 9 h 62"/>
                  <a:gd name="T8" fmla="*/ 0 w 26"/>
                  <a:gd name="T9" fmla="*/ 20 h 62"/>
                  <a:gd name="T10" fmla="*/ 3 w 26"/>
                  <a:gd name="T11" fmla="*/ 20 h 62"/>
                  <a:gd name="T12" fmla="*/ 7 w 26"/>
                  <a:gd name="T13" fmla="*/ 18 h 62"/>
                  <a:gd name="T14" fmla="*/ 10 w 26"/>
                  <a:gd name="T15" fmla="*/ 16 h 62"/>
                  <a:gd name="T16" fmla="*/ 12 w 26"/>
                  <a:gd name="T17" fmla="*/ 15 h 62"/>
                  <a:gd name="T18" fmla="*/ 12 w 26"/>
                  <a:gd name="T19" fmla="*/ 62 h 62"/>
                  <a:gd name="T20" fmla="*/ 26 w 26"/>
                  <a:gd name="T21" fmla="*/ 62 h 62"/>
                  <a:gd name="T22" fmla="*/ 26 w 26"/>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26" y="0"/>
                    </a:moveTo>
                    <a:cubicBezTo>
                      <a:pt x="18" y="0"/>
                      <a:pt x="18" y="0"/>
                      <a:pt x="18" y="0"/>
                    </a:cubicBezTo>
                    <a:cubicBezTo>
                      <a:pt x="15" y="2"/>
                      <a:pt x="12" y="4"/>
                      <a:pt x="10" y="5"/>
                    </a:cubicBezTo>
                    <a:cubicBezTo>
                      <a:pt x="6" y="6"/>
                      <a:pt x="3" y="8"/>
                      <a:pt x="0" y="9"/>
                    </a:cubicBezTo>
                    <a:cubicBezTo>
                      <a:pt x="0" y="9"/>
                      <a:pt x="0" y="9"/>
                      <a:pt x="0" y="20"/>
                    </a:cubicBezTo>
                    <a:cubicBezTo>
                      <a:pt x="0" y="20"/>
                      <a:pt x="1" y="20"/>
                      <a:pt x="3" y="20"/>
                    </a:cubicBezTo>
                    <a:cubicBezTo>
                      <a:pt x="4" y="19"/>
                      <a:pt x="5" y="19"/>
                      <a:pt x="7" y="18"/>
                    </a:cubicBezTo>
                    <a:cubicBezTo>
                      <a:pt x="8" y="18"/>
                      <a:pt x="9" y="17"/>
                      <a:pt x="10" y="16"/>
                    </a:cubicBezTo>
                    <a:cubicBezTo>
                      <a:pt x="10" y="16"/>
                      <a:pt x="11" y="15"/>
                      <a:pt x="12" y="15"/>
                    </a:cubicBezTo>
                    <a:cubicBezTo>
                      <a:pt x="12" y="15"/>
                      <a:pt x="12" y="15"/>
                      <a:pt x="12" y="62"/>
                    </a:cubicBezTo>
                    <a:cubicBezTo>
                      <a:pt x="12" y="62"/>
                      <a:pt x="12" y="62"/>
                      <a:pt x="26" y="62"/>
                    </a:cubicBezTo>
                    <a:cubicBezTo>
                      <a:pt x="26" y="62"/>
                      <a:pt x="26" y="62"/>
                      <a:pt x="26"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73" name="Freeform 273"/>
              <p:cNvSpPr>
                <a:spLocks/>
              </p:cNvSpPr>
              <p:nvPr/>
            </p:nvSpPr>
            <p:spPr bwMode="auto">
              <a:xfrm>
                <a:off x="98117" y="5837140"/>
                <a:ext cx="50524" cy="119989"/>
              </a:xfrm>
              <a:custGeom>
                <a:avLst/>
                <a:gdLst>
                  <a:gd name="T0" fmla="*/ 26 w 26"/>
                  <a:gd name="T1" fmla="*/ 0 h 62"/>
                  <a:gd name="T2" fmla="*/ 18 w 26"/>
                  <a:gd name="T3" fmla="*/ 0 h 62"/>
                  <a:gd name="T4" fmla="*/ 10 w 26"/>
                  <a:gd name="T5" fmla="*/ 5 h 62"/>
                  <a:gd name="T6" fmla="*/ 0 w 26"/>
                  <a:gd name="T7" fmla="*/ 9 h 62"/>
                  <a:gd name="T8" fmla="*/ 0 w 26"/>
                  <a:gd name="T9" fmla="*/ 20 h 62"/>
                  <a:gd name="T10" fmla="*/ 3 w 26"/>
                  <a:gd name="T11" fmla="*/ 20 h 62"/>
                  <a:gd name="T12" fmla="*/ 7 w 26"/>
                  <a:gd name="T13" fmla="*/ 18 h 62"/>
                  <a:gd name="T14" fmla="*/ 10 w 26"/>
                  <a:gd name="T15" fmla="*/ 16 h 62"/>
                  <a:gd name="T16" fmla="*/ 13 w 26"/>
                  <a:gd name="T17" fmla="*/ 15 h 62"/>
                  <a:gd name="T18" fmla="*/ 13 w 26"/>
                  <a:gd name="T19" fmla="*/ 62 h 62"/>
                  <a:gd name="T20" fmla="*/ 26 w 26"/>
                  <a:gd name="T21" fmla="*/ 62 h 62"/>
                  <a:gd name="T22" fmla="*/ 26 w 26"/>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26" y="0"/>
                    </a:moveTo>
                    <a:cubicBezTo>
                      <a:pt x="18" y="0"/>
                      <a:pt x="18" y="0"/>
                      <a:pt x="18" y="0"/>
                    </a:cubicBezTo>
                    <a:cubicBezTo>
                      <a:pt x="15" y="2"/>
                      <a:pt x="13" y="4"/>
                      <a:pt x="10" y="5"/>
                    </a:cubicBezTo>
                    <a:cubicBezTo>
                      <a:pt x="6" y="6"/>
                      <a:pt x="3" y="8"/>
                      <a:pt x="0" y="9"/>
                    </a:cubicBezTo>
                    <a:cubicBezTo>
                      <a:pt x="0" y="9"/>
                      <a:pt x="0" y="9"/>
                      <a:pt x="0" y="20"/>
                    </a:cubicBezTo>
                    <a:cubicBezTo>
                      <a:pt x="1" y="20"/>
                      <a:pt x="2" y="20"/>
                      <a:pt x="3" y="20"/>
                    </a:cubicBezTo>
                    <a:cubicBezTo>
                      <a:pt x="4" y="19"/>
                      <a:pt x="5" y="19"/>
                      <a:pt x="7" y="18"/>
                    </a:cubicBezTo>
                    <a:cubicBezTo>
                      <a:pt x="8" y="18"/>
                      <a:pt x="9" y="17"/>
                      <a:pt x="10" y="16"/>
                    </a:cubicBezTo>
                    <a:cubicBezTo>
                      <a:pt x="11" y="16"/>
                      <a:pt x="12" y="15"/>
                      <a:pt x="13" y="15"/>
                    </a:cubicBezTo>
                    <a:cubicBezTo>
                      <a:pt x="13" y="15"/>
                      <a:pt x="13" y="15"/>
                      <a:pt x="13" y="62"/>
                    </a:cubicBezTo>
                    <a:cubicBezTo>
                      <a:pt x="13" y="62"/>
                      <a:pt x="13" y="62"/>
                      <a:pt x="26" y="62"/>
                    </a:cubicBezTo>
                    <a:cubicBezTo>
                      <a:pt x="26" y="62"/>
                      <a:pt x="26" y="62"/>
                      <a:pt x="26"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74" name="Freeform 274"/>
              <p:cNvSpPr>
                <a:spLocks/>
              </p:cNvSpPr>
              <p:nvPr/>
            </p:nvSpPr>
            <p:spPr bwMode="auto">
              <a:xfrm>
                <a:off x="177163" y="5837140"/>
                <a:ext cx="50524" cy="119989"/>
              </a:xfrm>
              <a:custGeom>
                <a:avLst/>
                <a:gdLst>
                  <a:gd name="T0" fmla="*/ 26 w 26"/>
                  <a:gd name="T1" fmla="*/ 62 h 62"/>
                  <a:gd name="T2" fmla="*/ 26 w 26"/>
                  <a:gd name="T3" fmla="*/ 0 h 62"/>
                  <a:gd name="T4" fmla="*/ 18 w 26"/>
                  <a:gd name="T5" fmla="*/ 0 h 62"/>
                  <a:gd name="T6" fmla="*/ 10 w 26"/>
                  <a:gd name="T7" fmla="*/ 5 h 62"/>
                  <a:gd name="T8" fmla="*/ 0 w 26"/>
                  <a:gd name="T9" fmla="*/ 9 h 62"/>
                  <a:gd name="T10" fmla="*/ 0 w 26"/>
                  <a:gd name="T11" fmla="*/ 20 h 62"/>
                  <a:gd name="T12" fmla="*/ 4 w 26"/>
                  <a:gd name="T13" fmla="*/ 20 h 62"/>
                  <a:gd name="T14" fmla="*/ 7 w 26"/>
                  <a:gd name="T15" fmla="*/ 18 h 62"/>
                  <a:gd name="T16" fmla="*/ 10 w 26"/>
                  <a:gd name="T17" fmla="*/ 16 h 62"/>
                  <a:gd name="T18" fmla="*/ 13 w 26"/>
                  <a:gd name="T19" fmla="*/ 15 h 62"/>
                  <a:gd name="T20" fmla="*/ 13 w 26"/>
                  <a:gd name="T21" fmla="*/ 62 h 62"/>
                  <a:gd name="T22" fmla="*/ 26 w 26"/>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26" y="62"/>
                    </a:moveTo>
                    <a:cubicBezTo>
                      <a:pt x="26" y="62"/>
                      <a:pt x="26" y="62"/>
                      <a:pt x="26" y="0"/>
                    </a:cubicBezTo>
                    <a:cubicBezTo>
                      <a:pt x="18" y="0"/>
                      <a:pt x="18" y="0"/>
                      <a:pt x="18" y="0"/>
                    </a:cubicBezTo>
                    <a:cubicBezTo>
                      <a:pt x="16" y="2"/>
                      <a:pt x="13" y="4"/>
                      <a:pt x="10" y="5"/>
                    </a:cubicBezTo>
                    <a:cubicBezTo>
                      <a:pt x="6" y="6"/>
                      <a:pt x="4" y="8"/>
                      <a:pt x="0" y="9"/>
                    </a:cubicBezTo>
                    <a:cubicBezTo>
                      <a:pt x="0" y="9"/>
                      <a:pt x="0" y="9"/>
                      <a:pt x="0" y="20"/>
                    </a:cubicBezTo>
                    <a:cubicBezTo>
                      <a:pt x="1" y="20"/>
                      <a:pt x="2" y="20"/>
                      <a:pt x="4" y="20"/>
                    </a:cubicBezTo>
                    <a:cubicBezTo>
                      <a:pt x="5" y="19"/>
                      <a:pt x="6" y="19"/>
                      <a:pt x="7" y="18"/>
                    </a:cubicBezTo>
                    <a:cubicBezTo>
                      <a:pt x="8" y="18"/>
                      <a:pt x="9" y="17"/>
                      <a:pt x="10" y="16"/>
                    </a:cubicBezTo>
                    <a:cubicBezTo>
                      <a:pt x="11" y="16"/>
                      <a:pt x="12" y="15"/>
                      <a:pt x="13" y="15"/>
                    </a:cubicBezTo>
                    <a:cubicBezTo>
                      <a:pt x="13" y="15"/>
                      <a:pt x="13" y="15"/>
                      <a:pt x="13" y="62"/>
                    </a:cubicBezTo>
                    <a:cubicBezTo>
                      <a:pt x="13" y="62"/>
                      <a:pt x="13" y="62"/>
                      <a:pt x="26" y="6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75" name="Freeform 275"/>
              <p:cNvSpPr>
                <a:spLocks noEditPoints="1"/>
              </p:cNvSpPr>
              <p:nvPr/>
            </p:nvSpPr>
            <p:spPr bwMode="auto">
              <a:xfrm>
                <a:off x="257024" y="5837140"/>
                <a:ext cx="86380" cy="123254"/>
              </a:xfrm>
              <a:custGeom>
                <a:avLst/>
                <a:gdLst>
                  <a:gd name="T0" fmla="*/ 22 w 45"/>
                  <a:gd name="T1" fmla="*/ 64 h 64"/>
                  <a:gd name="T2" fmla="*/ 39 w 45"/>
                  <a:gd name="T3" fmla="*/ 56 h 64"/>
                  <a:gd name="T4" fmla="*/ 45 w 45"/>
                  <a:gd name="T5" fmla="*/ 32 h 64"/>
                  <a:gd name="T6" fmla="*/ 23 w 45"/>
                  <a:gd name="T7" fmla="*/ 0 h 64"/>
                  <a:gd name="T8" fmla="*/ 6 w 45"/>
                  <a:gd name="T9" fmla="*/ 8 h 64"/>
                  <a:gd name="T10" fmla="*/ 0 w 45"/>
                  <a:gd name="T11" fmla="*/ 33 h 64"/>
                  <a:gd name="T12" fmla="*/ 22 w 45"/>
                  <a:gd name="T13" fmla="*/ 64 h 64"/>
                  <a:gd name="T14" fmla="*/ 22 w 45"/>
                  <a:gd name="T15" fmla="*/ 11 h 64"/>
                  <a:gd name="T16" fmla="*/ 31 w 45"/>
                  <a:gd name="T17" fmla="*/ 32 h 64"/>
                  <a:gd name="T18" fmla="*/ 22 w 45"/>
                  <a:gd name="T19" fmla="*/ 53 h 64"/>
                  <a:gd name="T20" fmla="*/ 14 w 45"/>
                  <a:gd name="T21" fmla="*/ 33 h 64"/>
                  <a:gd name="T22" fmla="*/ 22 w 45"/>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2" y="64"/>
                    </a:moveTo>
                    <a:cubicBezTo>
                      <a:pt x="30" y="64"/>
                      <a:pt x="35" y="61"/>
                      <a:pt x="39" y="56"/>
                    </a:cubicBezTo>
                    <a:cubicBezTo>
                      <a:pt x="43" y="50"/>
                      <a:pt x="45" y="42"/>
                      <a:pt x="45" y="32"/>
                    </a:cubicBezTo>
                    <a:cubicBezTo>
                      <a:pt x="45" y="11"/>
                      <a:pt x="38" y="0"/>
                      <a:pt x="23" y="0"/>
                    </a:cubicBezTo>
                    <a:cubicBezTo>
                      <a:pt x="16" y="0"/>
                      <a:pt x="10" y="3"/>
                      <a:pt x="6" y="8"/>
                    </a:cubicBezTo>
                    <a:cubicBezTo>
                      <a:pt x="2" y="15"/>
                      <a:pt x="0" y="22"/>
                      <a:pt x="0" y="33"/>
                    </a:cubicBezTo>
                    <a:cubicBezTo>
                      <a:pt x="0" y="54"/>
                      <a:pt x="8" y="64"/>
                      <a:pt x="22" y="64"/>
                    </a:cubicBezTo>
                    <a:close/>
                    <a:moveTo>
                      <a:pt x="22" y="11"/>
                    </a:moveTo>
                    <a:cubicBezTo>
                      <a:pt x="28" y="11"/>
                      <a:pt x="31" y="17"/>
                      <a:pt x="31" y="32"/>
                    </a:cubicBezTo>
                    <a:cubicBezTo>
                      <a:pt x="31" y="47"/>
                      <a:pt x="28" y="53"/>
                      <a:pt x="22" y="53"/>
                    </a:cubicBezTo>
                    <a:cubicBezTo>
                      <a:pt x="17" y="53"/>
                      <a:pt x="14" y="47"/>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76" name="Freeform 276"/>
              <p:cNvSpPr>
                <a:spLocks/>
              </p:cNvSpPr>
              <p:nvPr/>
            </p:nvSpPr>
            <p:spPr bwMode="auto">
              <a:xfrm>
                <a:off x="370296" y="5837140"/>
                <a:ext cx="52154" cy="119989"/>
              </a:xfrm>
              <a:custGeom>
                <a:avLst/>
                <a:gdLst>
                  <a:gd name="T0" fmla="*/ 27 w 27"/>
                  <a:gd name="T1" fmla="*/ 62 h 62"/>
                  <a:gd name="T2" fmla="*/ 27 w 27"/>
                  <a:gd name="T3" fmla="*/ 0 h 62"/>
                  <a:gd name="T4" fmla="*/ 19 w 27"/>
                  <a:gd name="T5" fmla="*/ 0 h 62"/>
                  <a:gd name="T6" fmla="*/ 10 w 27"/>
                  <a:gd name="T7" fmla="*/ 5 h 62"/>
                  <a:gd name="T8" fmla="*/ 0 w 27"/>
                  <a:gd name="T9" fmla="*/ 9 h 62"/>
                  <a:gd name="T10" fmla="*/ 0 w 27"/>
                  <a:gd name="T11" fmla="*/ 20 h 62"/>
                  <a:gd name="T12" fmla="*/ 4 w 27"/>
                  <a:gd name="T13" fmla="*/ 20 h 62"/>
                  <a:gd name="T14" fmla="*/ 8 w 27"/>
                  <a:gd name="T15" fmla="*/ 18 h 62"/>
                  <a:gd name="T16" fmla="*/ 10 w 27"/>
                  <a:gd name="T17" fmla="*/ 16 h 62"/>
                  <a:gd name="T18" fmla="*/ 13 w 27"/>
                  <a:gd name="T19" fmla="*/ 15 h 62"/>
                  <a:gd name="T20" fmla="*/ 13 w 27"/>
                  <a:gd name="T21" fmla="*/ 62 h 62"/>
                  <a:gd name="T22" fmla="*/ 27 w 27"/>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27" y="62"/>
                    </a:moveTo>
                    <a:cubicBezTo>
                      <a:pt x="27" y="62"/>
                      <a:pt x="27" y="62"/>
                      <a:pt x="27" y="0"/>
                    </a:cubicBezTo>
                    <a:cubicBezTo>
                      <a:pt x="19" y="0"/>
                      <a:pt x="19" y="0"/>
                      <a:pt x="19" y="0"/>
                    </a:cubicBezTo>
                    <a:cubicBezTo>
                      <a:pt x="16" y="2"/>
                      <a:pt x="13" y="4"/>
                      <a:pt x="10" y="5"/>
                    </a:cubicBezTo>
                    <a:cubicBezTo>
                      <a:pt x="7" y="6"/>
                      <a:pt x="4" y="8"/>
                      <a:pt x="0" y="9"/>
                    </a:cubicBezTo>
                    <a:cubicBezTo>
                      <a:pt x="0" y="9"/>
                      <a:pt x="0" y="9"/>
                      <a:pt x="0" y="20"/>
                    </a:cubicBezTo>
                    <a:cubicBezTo>
                      <a:pt x="1" y="20"/>
                      <a:pt x="2" y="20"/>
                      <a:pt x="4" y="20"/>
                    </a:cubicBezTo>
                    <a:cubicBezTo>
                      <a:pt x="5" y="19"/>
                      <a:pt x="6" y="19"/>
                      <a:pt x="8" y="18"/>
                    </a:cubicBezTo>
                    <a:cubicBezTo>
                      <a:pt x="9" y="18"/>
                      <a:pt x="10" y="17"/>
                      <a:pt x="10" y="16"/>
                    </a:cubicBezTo>
                    <a:cubicBezTo>
                      <a:pt x="11" y="16"/>
                      <a:pt x="12" y="15"/>
                      <a:pt x="13" y="15"/>
                    </a:cubicBezTo>
                    <a:cubicBezTo>
                      <a:pt x="13" y="15"/>
                      <a:pt x="13" y="15"/>
                      <a:pt x="13" y="62"/>
                    </a:cubicBezTo>
                    <a:cubicBezTo>
                      <a:pt x="13" y="62"/>
                      <a:pt x="13" y="62"/>
                      <a:pt x="27" y="6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77" name="Freeform 281"/>
              <p:cNvSpPr>
                <a:spLocks noEditPoints="1"/>
              </p:cNvSpPr>
              <p:nvPr/>
            </p:nvSpPr>
            <p:spPr bwMode="auto">
              <a:xfrm>
                <a:off x="837239" y="5837140"/>
                <a:ext cx="84750" cy="123254"/>
              </a:xfrm>
              <a:custGeom>
                <a:avLst/>
                <a:gdLst>
                  <a:gd name="T0" fmla="*/ 38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8 w 44"/>
                  <a:gd name="T13" fmla="*/ 56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8" y="56"/>
                    </a:moveTo>
                    <a:cubicBezTo>
                      <a:pt x="42" y="50"/>
                      <a:pt x="44" y="42"/>
                      <a:pt x="44" y="32"/>
                    </a:cubicBezTo>
                    <a:cubicBezTo>
                      <a:pt x="44" y="11"/>
                      <a:pt x="38" y="0"/>
                      <a:pt x="23" y="0"/>
                    </a:cubicBezTo>
                    <a:cubicBezTo>
                      <a:pt x="15" y="0"/>
                      <a:pt x="9" y="3"/>
                      <a:pt x="5" y="8"/>
                    </a:cubicBezTo>
                    <a:cubicBezTo>
                      <a:pt x="2" y="15"/>
                      <a:pt x="0" y="22"/>
                      <a:pt x="0" y="33"/>
                    </a:cubicBezTo>
                    <a:cubicBezTo>
                      <a:pt x="0" y="54"/>
                      <a:pt x="7" y="64"/>
                      <a:pt x="22" y="64"/>
                    </a:cubicBezTo>
                    <a:cubicBezTo>
                      <a:pt x="29" y="64"/>
                      <a:pt x="35" y="61"/>
                      <a:pt x="38" y="56"/>
                    </a:cubicBezTo>
                    <a:close/>
                    <a:moveTo>
                      <a:pt x="22" y="53"/>
                    </a:moveTo>
                    <a:cubicBezTo>
                      <a:pt x="16" y="53"/>
                      <a:pt x="14" y="47"/>
                      <a:pt x="14" y="33"/>
                    </a:cubicBezTo>
                    <a:cubicBezTo>
                      <a:pt x="14" y="18"/>
                      <a:pt x="16" y="11"/>
                      <a:pt x="22" y="11"/>
                    </a:cubicBezTo>
                    <a:cubicBezTo>
                      <a:pt x="27" y="11"/>
                      <a:pt x="30" y="17"/>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78" name="Freeform 282"/>
              <p:cNvSpPr>
                <a:spLocks noEditPoints="1"/>
              </p:cNvSpPr>
              <p:nvPr/>
            </p:nvSpPr>
            <p:spPr bwMode="auto">
              <a:xfrm>
                <a:off x="951326" y="5837140"/>
                <a:ext cx="84750" cy="123254"/>
              </a:xfrm>
              <a:custGeom>
                <a:avLst/>
                <a:gdLst>
                  <a:gd name="T0" fmla="*/ 39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9 w 44"/>
                  <a:gd name="T13" fmla="*/ 56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2" y="50"/>
                      <a:pt x="44" y="42"/>
                      <a:pt x="44" y="32"/>
                    </a:cubicBezTo>
                    <a:cubicBezTo>
                      <a:pt x="44" y="11"/>
                      <a:pt x="38" y="0"/>
                      <a:pt x="23" y="0"/>
                    </a:cubicBezTo>
                    <a:cubicBezTo>
                      <a:pt x="16" y="0"/>
                      <a:pt x="9" y="3"/>
                      <a:pt x="5" y="8"/>
                    </a:cubicBezTo>
                    <a:cubicBezTo>
                      <a:pt x="2" y="15"/>
                      <a:pt x="0" y="22"/>
                      <a:pt x="0" y="33"/>
                    </a:cubicBezTo>
                    <a:cubicBezTo>
                      <a:pt x="0" y="54"/>
                      <a:pt x="7" y="64"/>
                      <a:pt x="22" y="64"/>
                    </a:cubicBezTo>
                    <a:cubicBezTo>
                      <a:pt x="29" y="64"/>
                      <a:pt x="35" y="61"/>
                      <a:pt x="39" y="56"/>
                    </a:cubicBezTo>
                    <a:close/>
                    <a:moveTo>
                      <a:pt x="22" y="53"/>
                    </a:moveTo>
                    <a:cubicBezTo>
                      <a:pt x="16" y="53"/>
                      <a:pt x="14" y="47"/>
                      <a:pt x="14" y="33"/>
                    </a:cubicBezTo>
                    <a:cubicBezTo>
                      <a:pt x="14" y="18"/>
                      <a:pt x="16" y="11"/>
                      <a:pt x="22" y="11"/>
                    </a:cubicBezTo>
                    <a:cubicBezTo>
                      <a:pt x="27" y="11"/>
                      <a:pt x="30" y="17"/>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79" name="Freeform 283"/>
              <p:cNvSpPr>
                <a:spLocks/>
              </p:cNvSpPr>
              <p:nvPr/>
            </p:nvSpPr>
            <p:spPr bwMode="auto">
              <a:xfrm>
                <a:off x="1065414" y="5837140"/>
                <a:ext cx="49710" cy="119989"/>
              </a:xfrm>
              <a:custGeom>
                <a:avLst/>
                <a:gdLst>
                  <a:gd name="T0" fmla="*/ 26 w 26"/>
                  <a:gd name="T1" fmla="*/ 0 h 62"/>
                  <a:gd name="T2" fmla="*/ 18 w 26"/>
                  <a:gd name="T3" fmla="*/ 0 h 62"/>
                  <a:gd name="T4" fmla="*/ 10 w 26"/>
                  <a:gd name="T5" fmla="*/ 5 h 62"/>
                  <a:gd name="T6" fmla="*/ 0 w 26"/>
                  <a:gd name="T7" fmla="*/ 9 h 62"/>
                  <a:gd name="T8" fmla="*/ 0 w 26"/>
                  <a:gd name="T9" fmla="*/ 20 h 62"/>
                  <a:gd name="T10" fmla="*/ 4 w 26"/>
                  <a:gd name="T11" fmla="*/ 20 h 62"/>
                  <a:gd name="T12" fmla="*/ 7 w 26"/>
                  <a:gd name="T13" fmla="*/ 18 h 62"/>
                  <a:gd name="T14" fmla="*/ 10 w 26"/>
                  <a:gd name="T15" fmla="*/ 16 h 62"/>
                  <a:gd name="T16" fmla="*/ 13 w 26"/>
                  <a:gd name="T17" fmla="*/ 15 h 62"/>
                  <a:gd name="T18" fmla="*/ 13 w 26"/>
                  <a:gd name="T19" fmla="*/ 62 h 62"/>
                  <a:gd name="T20" fmla="*/ 26 w 26"/>
                  <a:gd name="T21" fmla="*/ 62 h 62"/>
                  <a:gd name="T22" fmla="*/ 26 w 26"/>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26" y="0"/>
                    </a:moveTo>
                    <a:cubicBezTo>
                      <a:pt x="18" y="0"/>
                      <a:pt x="18" y="0"/>
                      <a:pt x="18" y="0"/>
                    </a:cubicBezTo>
                    <a:cubicBezTo>
                      <a:pt x="15" y="2"/>
                      <a:pt x="13" y="4"/>
                      <a:pt x="10" y="5"/>
                    </a:cubicBezTo>
                    <a:cubicBezTo>
                      <a:pt x="6" y="6"/>
                      <a:pt x="4" y="8"/>
                      <a:pt x="0" y="9"/>
                    </a:cubicBezTo>
                    <a:cubicBezTo>
                      <a:pt x="0" y="9"/>
                      <a:pt x="0" y="9"/>
                      <a:pt x="0" y="20"/>
                    </a:cubicBezTo>
                    <a:cubicBezTo>
                      <a:pt x="1" y="20"/>
                      <a:pt x="2" y="20"/>
                      <a:pt x="4" y="20"/>
                    </a:cubicBezTo>
                    <a:cubicBezTo>
                      <a:pt x="4" y="19"/>
                      <a:pt x="5" y="19"/>
                      <a:pt x="7" y="18"/>
                    </a:cubicBezTo>
                    <a:cubicBezTo>
                      <a:pt x="8" y="18"/>
                      <a:pt x="9" y="17"/>
                      <a:pt x="10" y="16"/>
                    </a:cubicBezTo>
                    <a:cubicBezTo>
                      <a:pt x="11" y="16"/>
                      <a:pt x="12" y="15"/>
                      <a:pt x="13" y="15"/>
                    </a:cubicBezTo>
                    <a:cubicBezTo>
                      <a:pt x="13" y="15"/>
                      <a:pt x="13" y="15"/>
                      <a:pt x="13" y="62"/>
                    </a:cubicBezTo>
                    <a:cubicBezTo>
                      <a:pt x="13" y="62"/>
                      <a:pt x="13" y="62"/>
                      <a:pt x="26" y="62"/>
                    </a:cubicBezTo>
                    <a:cubicBezTo>
                      <a:pt x="26" y="62"/>
                      <a:pt x="26" y="62"/>
                      <a:pt x="26"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0" name="Freeform 291"/>
              <p:cNvSpPr>
                <a:spLocks noEditPoints="1"/>
              </p:cNvSpPr>
              <p:nvPr/>
            </p:nvSpPr>
            <p:spPr bwMode="auto">
              <a:xfrm>
                <a:off x="1838762" y="5837140"/>
                <a:ext cx="84750" cy="123254"/>
              </a:xfrm>
              <a:custGeom>
                <a:avLst/>
                <a:gdLst>
                  <a:gd name="T0" fmla="*/ 39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9 w 44"/>
                  <a:gd name="T13" fmla="*/ 56 h 64"/>
                  <a:gd name="T14" fmla="*/ 14 w 44"/>
                  <a:gd name="T15" fmla="*/ 33 h 64"/>
                  <a:gd name="T16" fmla="*/ 22 w 44"/>
                  <a:gd name="T17" fmla="*/ 11 h 64"/>
                  <a:gd name="T18" fmla="*/ 30 w 44"/>
                  <a:gd name="T19" fmla="*/ 32 h 64"/>
                  <a:gd name="T20" fmla="*/ 22 w 44"/>
                  <a:gd name="T21" fmla="*/ 53 h 64"/>
                  <a:gd name="T22" fmla="*/ 14 w 44"/>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3" y="50"/>
                      <a:pt x="44" y="42"/>
                      <a:pt x="44" y="32"/>
                    </a:cubicBezTo>
                    <a:cubicBezTo>
                      <a:pt x="44" y="11"/>
                      <a:pt x="38" y="0"/>
                      <a:pt x="23" y="0"/>
                    </a:cubicBezTo>
                    <a:cubicBezTo>
                      <a:pt x="16" y="0"/>
                      <a:pt x="9" y="3"/>
                      <a:pt x="5" y="8"/>
                    </a:cubicBezTo>
                    <a:cubicBezTo>
                      <a:pt x="2" y="15"/>
                      <a:pt x="0" y="22"/>
                      <a:pt x="0" y="33"/>
                    </a:cubicBezTo>
                    <a:cubicBezTo>
                      <a:pt x="0" y="54"/>
                      <a:pt x="7" y="64"/>
                      <a:pt x="22" y="64"/>
                    </a:cubicBezTo>
                    <a:cubicBezTo>
                      <a:pt x="29" y="64"/>
                      <a:pt x="35" y="61"/>
                      <a:pt x="39" y="56"/>
                    </a:cubicBezTo>
                    <a:close/>
                    <a:moveTo>
                      <a:pt x="14" y="33"/>
                    </a:moveTo>
                    <a:cubicBezTo>
                      <a:pt x="14" y="18"/>
                      <a:pt x="16" y="11"/>
                      <a:pt x="22" y="11"/>
                    </a:cubicBezTo>
                    <a:cubicBezTo>
                      <a:pt x="28" y="11"/>
                      <a:pt x="30" y="17"/>
                      <a:pt x="30" y="32"/>
                    </a:cubicBezTo>
                    <a:cubicBezTo>
                      <a:pt x="30" y="47"/>
                      <a:pt x="28" y="53"/>
                      <a:pt x="22" y="53"/>
                    </a:cubicBezTo>
                    <a:cubicBezTo>
                      <a:pt x="16" y="53"/>
                      <a:pt x="14" y="47"/>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1" name="Freeform 295"/>
              <p:cNvSpPr>
                <a:spLocks/>
              </p:cNvSpPr>
              <p:nvPr/>
            </p:nvSpPr>
            <p:spPr bwMode="auto">
              <a:xfrm>
                <a:off x="-314227" y="5982432"/>
                <a:ext cx="53784" cy="107745"/>
              </a:xfrm>
              <a:custGeom>
                <a:avLst/>
                <a:gdLst>
                  <a:gd name="T0" fmla="*/ 28 w 28"/>
                  <a:gd name="T1" fmla="*/ 32 h 56"/>
                  <a:gd name="T2" fmla="*/ 7 w 28"/>
                  <a:gd name="T3" fmla="*/ 0 h 56"/>
                  <a:gd name="T4" fmla="*/ 0 w 28"/>
                  <a:gd name="T5" fmla="*/ 1 h 56"/>
                  <a:gd name="T6" fmla="*/ 4 w 28"/>
                  <a:gd name="T7" fmla="*/ 12 h 56"/>
                  <a:gd name="T8" fmla="*/ 6 w 28"/>
                  <a:gd name="T9" fmla="*/ 11 h 56"/>
                  <a:gd name="T10" fmla="*/ 14 w 28"/>
                  <a:gd name="T11" fmla="*/ 32 h 56"/>
                  <a:gd name="T12" fmla="*/ 14 w 28"/>
                  <a:gd name="T13" fmla="*/ 38 h 56"/>
                  <a:gd name="T14" fmla="*/ 22 w 28"/>
                  <a:gd name="T15" fmla="*/ 56 h 56"/>
                  <a:gd name="T16" fmla="*/ 23 w 28"/>
                  <a:gd name="T17" fmla="*/ 56 h 56"/>
                  <a:gd name="T18" fmla="*/ 28 w 28"/>
                  <a:gd name="T19"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56">
                    <a:moveTo>
                      <a:pt x="28" y="32"/>
                    </a:moveTo>
                    <a:cubicBezTo>
                      <a:pt x="28" y="11"/>
                      <a:pt x="22" y="0"/>
                      <a:pt x="7" y="0"/>
                    </a:cubicBezTo>
                    <a:cubicBezTo>
                      <a:pt x="4" y="0"/>
                      <a:pt x="2" y="1"/>
                      <a:pt x="0" y="1"/>
                    </a:cubicBezTo>
                    <a:cubicBezTo>
                      <a:pt x="1" y="5"/>
                      <a:pt x="2" y="8"/>
                      <a:pt x="4" y="12"/>
                    </a:cubicBezTo>
                    <a:cubicBezTo>
                      <a:pt x="4" y="12"/>
                      <a:pt x="5" y="11"/>
                      <a:pt x="6" y="11"/>
                    </a:cubicBezTo>
                    <a:cubicBezTo>
                      <a:pt x="11" y="11"/>
                      <a:pt x="14" y="18"/>
                      <a:pt x="14" y="32"/>
                    </a:cubicBezTo>
                    <a:cubicBezTo>
                      <a:pt x="14" y="34"/>
                      <a:pt x="14" y="36"/>
                      <a:pt x="14" y="38"/>
                    </a:cubicBezTo>
                    <a:cubicBezTo>
                      <a:pt x="17" y="44"/>
                      <a:pt x="20" y="50"/>
                      <a:pt x="22" y="56"/>
                    </a:cubicBezTo>
                    <a:cubicBezTo>
                      <a:pt x="22" y="56"/>
                      <a:pt x="23" y="56"/>
                      <a:pt x="23" y="56"/>
                    </a:cubicBezTo>
                    <a:cubicBezTo>
                      <a:pt x="26" y="51"/>
                      <a:pt x="28" y="43"/>
                      <a:pt x="28" y="3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2" name="Freeform 296"/>
              <p:cNvSpPr>
                <a:spLocks noEditPoints="1"/>
              </p:cNvSpPr>
              <p:nvPr/>
            </p:nvSpPr>
            <p:spPr bwMode="auto">
              <a:xfrm>
                <a:off x="-231106" y="5982432"/>
                <a:ext cx="84750" cy="124886"/>
              </a:xfrm>
              <a:custGeom>
                <a:avLst/>
                <a:gdLst>
                  <a:gd name="T0" fmla="*/ 39 w 44"/>
                  <a:gd name="T1" fmla="*/ 56 h 65"/>
                  <a:gd name="T2" fmla="*/ 44 w 44"/>
                  <a:gd name="T3" fmla="*/ 32 h 65"/>
                  <a:gd name="T4" fmla="*/ 23 w 44"/>
                  <a:gd name="T5" fmla="*/ 0 h 65"/>
                  <a:gd name="T6" fmla="*/ 5 w 44"/>
                  <a:gd name="T7" fmla="*/ 9 h 65"/>
                  <a:gd name="T8" fmla="*/ 0 w 44"/>
                  <a:gd name="T9" fmla="*/ 33 h 65"/>
                  <a:gd name="T10" fmla="*/ 22 w 44"/>
                  <a:gd name="T11" fmla="*/ 65 h 65"/>
                  <a:gd name="T12" fmla="*/ 39 w 44"/>
                  <a:gd name="T13" fmla="*/ 56 h 65"/>
                  <a:gd name="T14" fmla="*/ 22 w 44"/>
                  <a:gd name="T15" fmla="*/ 54 h 65"/>
                  <a:gd name="T16" fmla="*/ 14 w 44"/>
                  <a:gd name="T17" fmla="*/ 33 h 65"/>
                  <a:gd name="T18" fmla="*/ 22 w 44"/>
                  <a:gd name="T19" fmla="*/ 11 h 65"/>
                  <a:gd name="T20" fmla="*/ 30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39" y="56"/>
                    </a:moveTo>
                    <a:cubicBezTo>
                      <a:pt x="42" y="51"/>
                      <a:pt x="44" y="43"/>
                      <a:pt x="44" y="32"/>
                    </a:cubicBezTo>
                    <a:cubicBezTo>
                      <a:pt x="44" y="11"/>
                      <a:pt x="38" y="0"/>
                      <a:pt x="23" y="0"/>
                    </a:cubicBezTo>
                    <a:cubicBezTo>
                      <a:pt x="16" y="0"/>
                      <a:pt x="9" y="3"/>
                      <a:pt x="5" y="9"/>
                    </a:cubicBezTo>
                    <a:cubicBezTo>
                      <a:pt x="2" y="15"/>
                      <a:pt x="0" y="22"/>
                      <a:pt x="0" y="33"/>
                    </a:cubicBezTo>
                    <a:cubicBezTo>
                      <a:pt x="0" y="54"/>
                      <a:pt x="7" y="65"/>
                      <a:pt x="22" y="65"/>
                    </a:cubicBezTo>
                    <a:cubicBezTo>
                      <a:pt x="29" y="65"/>
                      <a:pt x="35" y="62"/>
                      <a:pt x="39" y="56"/>
                    </a:cubicBezTo>
                    <a:close/>
                    <a:moveTo>
                      <a:pt x="22" y="54"/>
                    </a:moveTo>
                    <a:cubicBezTo>
                      <a:pt x="16" y="54"/>
                      <a:pt x="14" y="47"/>
                      <a:pt x="14" y="33"/>
                    </a:cubicBezTo>
                    <a:cubicBezTo>
                      <a:pt x="14" y="19"/>
                      <a:pt x="16" y="11"/>
                      <a:pt x="22" y="11"/>
                    </a:cubicBezTo>
                    <a:cubicBezTo>
                      <a:pt x="28" y="11"/>
                      <a:pt x="30" y="18"/>
                      <a:pt x="30" y="32"/>
                    </a:cubicBezTo>
                    <a:cubicBezTo>
                      <a:pt x="30" y="47"/>
                      <a:pt x="28"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3" name="Freeform 297"/>
              <p:cNvSpPr>
                <a:spLocks/>
              </p:cNvSpPr>
              <p:nvPr/>
            </p:nvSpPr>
            <p:spPr bwMode="auto">
              <a:xfrm>
                <a:off x="-117834" y="5982432"/>
                <a:ext cx="50524" cy="121621"/>
              </a:xfrm>
              <a:custGeom>
                <a:avLst/>
                <a:gdLst>
                  <a:gd name="T0" fmla="*/ 26 w 26"/>
                  <a:gd name="T1" fmla="*/ 63 h 63"/>
                  <a:gd name="T2" fmla="*/ 26 w 26"/>
                  <a:gd name="T3" fmla="*/ 0 h 63"/>
                  <a:gd name="T4" fmla="*/ 18 w 26"/>
                  <a:gd name="T5" fmla="*/ 0 h 63"/>
                  <a:gd name="T6" fmla="*/ 10 w 26"/>
                  <a:gd name="T7" fmla="*/ 6 h 63"/>
                  <a:gd name="T8" fmla="*/ 0 w 26"/>
                  <a:gd name="T9" fmla="*/ 10 h 63"/>
                  <a:gd name="T10" fmla="*/ 0 w 26"/>
                  <a:gd name="T11" fmla="*/ 21 h 63"/>
                  <a:gd name="T12" fmla="*/ 4 w 26"/>
                  <a:gd name="T13" fmla="*/ 21 h 63"/>
                  <a:gd name="T14" fmla="*/ 7 w 26"/>
                  <a:gd name="T15" fmla="*/ 19 h 63"/>
                  <a:gd name="T16" fmla="*/ 10 w 26"/>
                  <a:gd name="T17" fmla="*/ 17 h 63"/>
                  <a:gd name="T18" fmla="*/ 13 w 26"/>
                  <a:gd name="T19" fmla="*/ 15 h 63"/>
                  <a:gd name="T20" fmla="*/ 13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3" y="4"/>
                      <a:pt x="10" y="6"/>
                    </a:cubicBezTo>
                    <a:cubicBezTo>
                      <a:pt x="6" y="7"/>
                      <a:pt x="4" y="9"/>
                      <a:pt x="0" y="10"/>
                    </a:cubicBezTo>
                    <a:cubicBezTo>
                      <a:pt x="0" y="10"/>
                      <a:pt x="0" y="10"/>
                      <a:pt x="0" y="21"/>
                    </a:cubicBezTo>
                    <a:cubicBezTo>
                      <a:pt x="1" y="21"/>
                      <a:pt x="2" y="21"/>
                      <a:pt x="4" y="21"/>
                    </a:cubicBezTo>
                    <a:cubicBezTo>
                      <a:pt x="5" y="20"/>
                      <a:pt x="5" y="20"/>
                      <a:pt x="7" y="19"/>
                    </a:cubicBezTo>
                    <a:cubicBezTo>
                      <a:pt x="8" y="19"/>
                      <a:pt x="9" y="18"/>
                      <a:pt x="10" y="17"/>
                    </a:cubicBezTo>
                    <a:cubicBezTo>
                      <a:pt x="11" y="17"/>
                      <a:pt x="12" y="16"/>
                      <a:pt x="13" y="15"/>
                    </a:cubicBezTo>
                    <a:cubicBezTo>
                      <a:pt x="13" y="15"/>
                      <a:pt x="13" y="15"/>
                      <a:pt x="13" y="63"/>
                    </a:cubicBezTo>
                    <a:cubicBezTo>
                      <a:pt x="13" y="63"/>
                      <a:pt x="13"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4" name="Freeform 298"/>
              <p:cNvSpPr>
                <a:spLocks noEditPoints="1"/>
              </p:cNvSpPr>
              <p:nvPr/>
            </p:nvSpPr>
            <p:spPr bwMode="auto">
              <a:xfrm>
                <a:off x="-38788" y="5982432"/>
                <a:ext cx="84750" cy="124886"/>
              </a:xfrm>
              <a:custGeom>
                <a:avLst/>
                <a:gdLst>
                  <a:gd name="T0" fmla="*/ 22 w 44"/>
                  <a:gd name="T1" fmla="*/ 65 h 65"/>
                  <a:gd name="T2" fmla="*/ 39 w 44"/>
                  <a:gd name="T3" fmla="*/ 56 h 65"/>
                  <a:gd name="T4" fmla="*/ 44 w 44"/>
                  <a:gd name="T5" fmla="*/ 32 h 65"/>
                  <a:gd name="T6" fmla="*/ 23 w 44"/>
                  <a:gd name="T7" fmla="*/ 0 h 65"/>
                  <a:gd name="T8" fmla="*/ 6 w 44"/>
                  <a:gd name="T9" fmla="*/ 9 h 65"/>
                  <a:gd name="T10" fmla="*/ 0 w 44"/>
                  <a:gd name="T11" fmla="*/ 33 h 65"/>
                  <a:gd name="T12" fmla="*/ 22 w 44"/>
                  <a:gd name="T13" fmla="*/ 65 h 65"/>
                  <a:gd name="T14" fmla="*/ 22 w 44"/>
                  <a:gd name="T15" fmla="*/ 11 h 65"/>
                  <a:gd name="T16" fmla="*/ 31 w 44"/>
                  <a:gd name="T17" fmla="*/ 32 h 65"/>
                  <a:gd name="T18" fmla="*/ 22 w 44"/>
                  <a:gd name="T19" fmla="*/ 54 h 65"/>
                  <a:gd name="T20" fmla="*/ 14 w 44"/>
                  <a:gd name="T21" fmla="*/ 33 h 65"/>
                  <a:gd name="T22" fmla="*/ 22 w 44"/>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30" y="65"/>
                      <a:pt x="35" y="62"/>
                      <a:pt x="39" y="56"/>
                    </a:cubicBezTo>
                    <a:cubicBezTo>
                      <a:pt x="43" y="51"/>
                      <a:pt x="44" y="43"/>
                      <a:pt x="44" y="32"/>
                    </a:cubicBezTo>
                    <a:cubicBezTo>
                      <a:pt x="44" y="11"/>
                      <a:pt x="38" y="0"/>
                      <a:pt x="23" y="0"/>
                    </a:cubicBezTo>
                    <a:cubicBezTo>
                      <a:pt x="16" y="0"/>
                      <a:pt x="9" y="3"/>
                      <a:pt x="6" y="9"/>
                    </a:cubicBezTo>
                    <a:cubicBezTo>
                      <a:pt x="2" y="15"/>
                      <a:pt x="0" y="22"/>
                      <a:pt x="0" y="33"/>
                    </a:cubicBezTo>
                    <a:cubicBezTo>
                      <a:pt x="0" y="54"/>
                      <a:pt x="8" y="65"/>
                      <a:pt x="22" y="65"/>
                    </a:cubicBezTo>
                    <a:close/>
                    <a:moveTo>
                      <a:pt x="22" y="11"/>
                    </a:moveTo>
                    <a:cubicBezTo>
                      <a:pt x="28" y="11"/>
                      <a:pt x="31" y="18"/>
                      <a:pt x="31" y="32"/>
                    </a:cubicBezTo>
                    <a:cubicBezTo>
                      <a:pt x="31" y="47"/>
                      <a:pt x="28" y="54"/>
                      <a:pt x="22" y="54"/>
                    </a:cubicBezTo>
                    <a:cubicBezTo>
                      <a:pt x="17" y="54"/>
                      <a:pt x="14" y="47"/>
                      <a:pt x="14" y="33"/>
                    </a:cubicBezTo>
                    <a:cubicBezTo>
                      <a:pt x="14" y="19"/>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5" name="Freeform 299"/>
              <p:cNvSpPr>
                <a:spLocks/>
              </p:cNvSpPr>
              <p:nvPr/>
            </p:nvSpPr>
            <p:spPr bwMode="auto">
              <a:xfrm>
                <a:off x="75299" y="5982432"/>
                <a:ext cx="52154" cy="121621"/>
              </a:xfrm>
              <a:custGeom>
                <a:avLst/>
                <a:gdLst>
                  <a:gd name="T0" fmla="*/ 27 w 27"/>
                  <a:gd name="T1" fmla="*/ 63 h 63"/>
                  <a:gd name="T2" fmla="*/ 27 w 27"/>
                  <a:gd name="T3" fmla="*/ 0 h 63"/>
                  <a:gd name="T4" fmla="*/ 18 w 27"/>
                  <a:gd name="T5" fmla="*/ 0 h 63"/>
                  <a:gd name="T6" fmla="*/ 10 w 27"/>
                  <a:gd name="T7" fmla="*/ 6 h 63"/>
                  <a:gd name="T8" fmla="*/ 0 w 27"/>
                  <a:gd name="T9" fmla="*/ 10 h 63"/>
                  <a:gd name="T10" fmla="*/ 0 w 27"/>
                  <a:gd name="T11" fmla="*/ 21 h 63"/>
                  <a:gd name="T12" fmla="*/ 4 w 27"/>
                  <a:gd name="T13" fmla="*/ 21 h 63"/>
                  <a:gd name="T14" fmla="*/ 8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8"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6" name="Freeform 303"/>
              <p:cNvSpPr>
                <a:spLocks noEditPoints="1"/>
              </p:cNvSpPr>
              <p:nvPr/>
            </p:nvSpPr>
            <p:spPr bwMode="auto">
              <a:xfrm>
                <a:off x="461566" y="5982432"/>
                <a:ext cx="86380" cy="124886"/>
              </a:xfrm>
              <a:custGeom>
                <a:avLst/>
                <a:gdLst>
                  <a:gd name="T0" fmla="*/ 23 w 45"/>
                  <a:gd name="T1" fmla="*/ 65 h 65"/>
                  <a:gd name="T2" fmla="*/ 40 w 45"/>
                  <a:gd name="T3" fmla="*/ 56 h 65"/>
                  <a:gd name="T4" fmla="*/ 45 w 45"/>
                  <a:gd name="T5" fmla="*/ 32 h 65"/>
                  <a:gd name="T6" fmla="*/ 24 w 45"/>
                  <a:gd name="T7" fmla="*/ 0 h 65"/>
                  <a:gd name="T8" fmla="*/ 6 w 45"/>
                  <a:gd name="T9" fmla="*/ 9 h 65"/>
                  <a:gd name="T10" fmla="*/ 0 w 45"/>
                  <a:gd name="T11" fmla="*/ 33 h 65"/>
                  <a:gd name="T12" fmla="*/ 23 w 45"/>
                  <a:gd name="T13" fmla="*/ 65 h 65"/>
                  <a:gd name="T14" fmla="*/ 23 w 45"/>
                  <a:gd name="T15" fmla="*/ 11 h 65"/>
                  <a:gd name="T16" fmla="*/ 31 w 45"/>
                  <a:gd name="T17" fmla="*/ 32 h 65"/>
                  <a:gd name="T18" fmla="*/ 23 w 45"/>
                  <a:gd name="T19" fmla="*/ 54 h 65"/>
                  <a:gd name="T20" fmla="*/ 14 w 45"/>
                  <a:gd name="T21" fmla="*/ 33 h 65"/>
                  <a:gd name="T22" fmla="*/ 23 w 45"/>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23" y="65"/>
                    </a:moveTo>
                    <a:cubicBezTo>
                      <a:pt x="30" y="65"/>
                      <a:pt x="36" y="62"/>
                      <a:pt x="40" y="56"/>
                    </a:cubicBezTo>
                    <a:cubicBezTo>
                      <a:pt x="43" y="51"/>
                      <a:pt x="45" y="43"/>
                      <a:pt x="45" y="32"/>
                    </a:cubicBezTo>
                    <a:cubicBezTo>
                      <a:pt x="45" y="11"/>
                      <a:pt x="39" y="0"/>
                      <a:pt x="24" y="0"/>
                    </a:cubicBezTo>
                    <a:cubicBezTo>
                      <a:pt x="16" y="0"/>
                      <a:pt x="10" y="3"/>
                      <a:pt x="6" y="9"/>
                    </a:cubicBezTo>
                    <a:cubicBezTo>
                      <a:pt x="2" y="15"/>
                      <a:pt x="0" y="22"/>
                      <a:pt x="0" y="33"/>
                    </a:cubicBezTo>
                    <a:cubicBezTo>
                      <a:pt x="0" y="54"/>
                      <a:pt x="8" y="65"/>
                      <a:pt x="23" y="65"/>
                    </a:cubicBezTo>
                    <a:close/>
                    <a:moveTo>
                      <a:pt x="23" y="11"/>
                    </a:moveTo>
                    <a:cubicBezTo>
                      <a:pt x="28" y="11"/>
                      <a:pt x="31" y="18"/>
                      <a:pt x="31" y="32"/>
                    </a:cubicBezTo>
                    <a:cubicBezTo>
                      <a:pt x="31" y="47"/>
                      <a:pt x="28" y="54"/>
                      <a:pt x="23" y="54"/>
                    </a:cubicBezTo>
                    <a:cubicBezTo>
                      <a:pt x="17" y="54"/>
                      <a:pt x="14" y="47"/>
                      <a:pt x="14" y="33"/>
                    </a:cubicBezTo>
                    <a:cubicBezTo>
                      <a:pt x="14" y="19"/>
                      <a:pt x="17" y="11"/>
                      <a:pt x="23"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7" name="Freeform 304"/>
              <p:cNvSpPr>
                <a:spLocks/>
              </p:cNvSpPr>
              <p:nvPr/>
            </p:nvSpPr>
            <p:spPr bwMode="auto">
              <a:xfrm>
                <a:off x="574839" y="5982432"/>
                <a:ext cx="52154" cy="121621"/>
              </a:xfrm>
              <a:custGeom>
                <a:avLst/>
                <a:gdLst>
                  <a:gd name="T0" fmla="*/ 27 w 27"/>
                  <a:gd name="T1" fmla="*/ 63 h 63"/>
                  <a:gd name="T2" fmla="*/ 27 w 27"/>
                  <a:gd name="T3" fmla="*/ 0 h 63"/>
                  <a:gd name="T4" fmla="*/ 19 w 27"/>
                  <a:gd name="T5" fmla="*/ 0 h 63"/>
                  <a:gd name="T6" fmla="*/ 11 w 27"/>
                  <a:gd name="T7" fmla="*/ 6 h 63"/>
                  <a:gd name="T8" fmla="*/ 0 w 27"/>
                  <a:gd name="T9" fmla="*/ 10 h 63"/>
                  <a:gd name="T10" fmla="*/ 0 w 27"/>
                  <a:gd name="T11" fmla="*/ 21 h 63"/>
                  <a:gd name="T12" fmla="*/ 4 w 27"/>
                  <a:gd name="T13" fmla="*/ 21 h 63"/>
                  <a:gd name="T14" fmla="*/ 8 w 27"/>
                  <a:gd name="T15" fmla="*/ 19 h 63"/>
                  <a:gd name="T16" fmla="*/ 11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1" y="6"/>
                    </a:cubicBezTo>
                    <a:cubicBezTo>
                      <a:pt x="7" y="7"/>
                      <a:pt x="4" y="9"/>
                      <a:pt x="0" y="10"/>
                    </a:cubicBezTo>
                    <a:cubicBezTo>
                      <a:pt x="0" y="10"/>
                      <a:pt x="0" y="10"/>
                      <a:pt x="0" y="21"/>
                    </a:cubicBezTo>
                    <a:cubicBezTo>
                      <a:pt x="1" y="21"/>
                      <a:pt x="2" y="21"/>
                      <a:pt x="4" y="21"/>
                    </a:cubicBezTo>
                    <a:cubicBezTo>
                      <a:pt x="5" y="20"/>
                      <a:pt x="6" y="20"/>
                      <a:pt x="8" y="19"/>
                    </a:cubicBezTo>
                    <a:cubicBezTo>
                      <a:pt x="9" y="19"/>
                      <a:pt x="10" y="18"/>
                      <a:pt x="11" y="17"/>
                    </a:cubicBezTo>
                    <a:cubicBezTo>
                      <a:pt x="12" y="17"/>
                      <a:pt x="13"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8" name="Freeform 305"/>
              <p:cNvSpPr>
                <a:spLocks/>
              </p:cNvSpPr>
              <p:nvPr/>
            </p:nvSpPr>
            <p:spPr bwMode="auto">
              <a:xfrm>
                <a:off x="656330" y="5982432"/>
                <a:ext cx="52154" cy="121621"/>
              </a:xfrm>
              <a:custGeom>
                <a:avLst/>
                <a:gdLst>
                  <a:gd name="T0" fmla="*/ 27 w 27"/>
                  <a:gd name="T1" fmla="*/ 0 h 63"/>
                  <a:gd name="T2" fmla="*/ 18 w 27"/>
                  <a:gd name="T3" fmla="*/ 0 h 63"/>
                  <a:gd name="T4" fmla="*/ 10 w 27"/>
                  <a:gd name="T5" fmla="*/ 6 h 63"/>
                  <a:gd name="T6" fmla="*/ 0 w 27"/>
                  <a:gd name="T7" fmla="*/ 10 h 63"/>
                  <a:gd name="T8" fmla="*/ 0 w 27"/>
                  <a:gd name="T9" fmla="*/ 21 h 63"/>
                  <a:gd name="T10" fmla="*/ 3 w 27"/>
                  <a:gd name="T11" fmla="*/ 21 h 63"/>
                  <a:gd name="T12" fmla="*/ 7 w 27"/>
                  <a:gd name="T13" fmla="*/ 19 h 63"/>
                  <a:gd name="T14" fmla="*/ 10 w 27"/>
                  <a:gd name="T15" fmla="*/ 17 h 63"/>
                  <a:gd name="T16" fmla="*/ 13 w 27"/>
                  <a:gd name="T17" fmla="*/ 15 h 63"/>
                  <a:gd name="T18" fmla="*/ 13 w 27"/>
                  <a:gd name="T19" fmla="*/ 63 h 63"/>
                  <a:gd name="T20" fmla="*/ 27 w 27"/>
                  <a:gd name="T21" fmla="*/ 63 h 63"/>
                  <a:gd name="T22" fmla="*/ 27 w 27"/>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0"/>
                    </a:moveTo>
                    <a:cubicBezTo>
                      <a:pt x="18" y="0"/>
                      <a:pt x="18" y="0"/>
                      <a:pt x="18" y="0"/>
                    </a:cubicBezTo>
                    <a:cubicBezTo>
                      <a:pt x="16" y="2"/>
                      <a:pt x="13" y="4"/>
                      <a:pt x="10" y="6"/>
                    </a:cubicBezTo>
                    <a:cubicBezTo>
                      <a:pt x="6" y="7"/>
                      <a:pt x="3" y="9"/>
                      <a:pt x="0" y="10"/>
                    </a:cubicBezTo>
                    <a:cubicBezTo>
                      <a:pt x="0" y="10"/>
                      <a:pt x="0" y="10"/>
                      <a:pt x="0" y="21"/>
                    </a:cubicBezTo>
                    <a:cubicBezTo>
                      <a:pt x="1" y="21"/>
                      <a:pt x="2" y="21"/>
                      <a:pt x="3" y="21"/>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89" name="Freeform 306"/>
              <p:cNvSpPr>
                <a:spLocks/>
              </p:cNvSpPr>
              <p:nvPr/>
            </p:nvSpPr>
            <p:spPr bwMode="auto">
              <a:xfrm>
                <a:off x="735375" y="5982432"/>
                <a:ext cx="52154" cy="121621"/>
              </a:xfrm>
              <a:custGeom>
                <a:avLst/>
                <a:gdLst>
                  <a:gd name="T0" fmla="*/ 27 w 27"/>
                  <a:gd name="T1" fmla="*/ 63 h 63"/>
                  <a:gd name="T2" fmla="*/ 27 w 27"/>
                  <a:gd name="T3" fmla="*/ 0 h 63"/>
                  <a:gd name="T4" fmla="*/ 19 w 27"/>
                  <a:gd name="T5" fmla="*/ 0 h 63"/>
                  <a:gd name="T6" fmla="*/ 10 w 27"/>
                  <a:gd name="T7" fmla="*/ 6 h 63"/>
                  <a:gd name="T8" fmla="*/ 0 w 27"/>
                  <a:gd name="T9" fmla="*/ 10 h 63"/>
                  <a:gd name="T10" fmla="*/ 0 w 27"/>
                  <a:gd name="T11" fmla="*/ 21 h 63"/>
                  <a:gd name="T12" fmla="*/ 4 w 27"/>
                  <a:gd name="T13" fmla="*/ 21 h 63"/>
                  <a:gd name="T14" fmla="*/ 7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0" name="Freeform 307"/>
              <p:cNvSpPr>
                <a:spLocks noEditPoints="1"/>
              </p:cNvSpPr>
              <p:nvPr/>
            </p:nvSpPr>
            <p:spPr bwMode="auto">
              <a:xfrm>
                <a:off x="814422" y="5982432"/>
                <a:ext cx="84750" cy="124886"/>
              </a:xfrm>
              <a:custGeom>
                <a:avLst/>
                <a:gdLst>
                  <a:gd name="T0" fmla="*/ 39 w 44"/>
                  <a:gd name="T1" fmla="*/ 56 h 65"/>
                  <a:gd name="T2" fmla="*/ 44 w 44"/>
                  <a:gd name="T3" fmla="*/ 32 h 65"/>
                  <a:gd name="T4" fmla="*/ 23 w 44"/>
                  <a:gd name="T5" fmla="*/ 0 h 65"/>
                  <a:gd name="T6" fmla="*/ 6 w 44"/>
                  <a:gd name="T7" fmla="*/ 9 h 65"/>
                  <a:gd name="T8" fmla="*/ 0 w 44"/>
                  <a:gd name="T9" fmla="*/ 33 h 65"/>
                  <a:gd name="T10" fmla="*/ 22 w 44"/>
                  <a:gd name="T11" fmla="*/ 65 h 65"/>
                  <a:gd name="T12" fmla="*/ 39 w 44"/>
                  <a:gd name="T13" fmla="*/ 56 h 65"/>
                  <a:gd name="T14" fmla="*/ 22 w 44"/>
                  <a:gd name="T15" fmla="*/ 54 h 65"/>
                  <a:gd name="T16" fmla="*/ 14 w 44"/>
                  <a:gd name="T17" fmla="*/ 33 h 65"/>
                  <a:gd name="T18" fmla="*/ 22 w 44"/>
                  <a:gd name="T19" fmla="*/ 11 h 65"/>
                  <a:gd name="T20" fmla="*/ 31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39" y="56"/>
                    </a:moveTo>
                    <a:cubicBezTo>
                      <a:pt x="43" y="51"/>
                      <a:pt x="44" y="43"/>
                      <a:pt x="44" y="32"/>
                    </a:cubicBezTo>
                    <a:cubicBezTo>
                      <a:pt x="44" y="11"/>
                      <a:pt x="38" y="0"/>
                      <a:pt x="23" y="0"/>
                    </a:cubicBezTo>
                    <a:cubicBezTo>
                      <a:pt x="16" y="0"/>
                      <a:pt x="10" y="3"/>
                      <a:pt x="6" y="9"/>
                    </a:cubicBezTo>
                    <a:cubicBezTo>
                      <a:pt x="2" y="15"/>
                      <a:pt x="0" y="22"/>
                      <a:pt x="0" y="33"/>
                    </a:cubicBezTo>
                    <a:cubicBezTo>
                      <a:pt x="0" y="54"/>
                      <a:pt x="8" y="65"/>
                      <a:pt x="22" y="65"/>
                    </a:cubicBezTo>
                    <a:cubicBezTo>
                      <a:pt x="30" y="65"/>
                      <a:pt x="35" y="62"/>
                      <a:pt x="39" y="56"/>
                    </a:cubicBezTo>
                    <a:close/>
                    <a:moveTo>
                      <a:pt x="22" y="54"/>
                    </a:moveTo>
                    <a:cubicBezTo>
                      <a:pt x="17" y="54"/>
                      <a:pt x="14" y="47"/>
                      <a:pt x="14" y="33"/>
                    </a:cubicBezTo>
                    <a:cubicBezTo>
                      <a:pt x="14" y="19"/>
                      <a:pt x="17" y="11"/>
                      <a:pt x="22" y="11"/>
                    </a:cubicBezTo>
                    <a:cubicBezTo>
                      <a:pt x="28" y="11"/>
                      <a:pt x="31" y="18"/>
                      <a:pt x="31" y="32"/>
                    </a:cubicBezTo>
                    <a:cubicBezTo>
                      <a:pt x="31" y="47"/>
                      <a:pt x="28"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1" name="Freeform 308"/>
              <p:cNvSpPr>
                <a:spLocks noEditPoints="1"/>
              </p:cNvSpPr>
              <p:nvPr/>
            </p:nvSpPr>
            <p:spPr bwMode="auto">
              <a:xfrm>
                <a:off x="927694" y="5982432"/>
                <a:ext cx="87195" cy="124886"/>
              </a:xfrm>
              <a:custGeom>
                <a:avLst/>
                <a:gdLst>
                  <a:gd name="T0" fmla="*/ 22 w 45"/>
                  <a:gd name="T1" fmla="*/ 65 h 65"/>
                  <a:gd name="T2" fmla="*/ 39 w 45"/>
                  <a:gd name="T3" fmla="*/ 56 h 65"/>
                  <a:gd name="T4" fmla="*/ 45 w 45"/>
                  <a:gd name="T5" fmla="*/ 32 h 65"/>
                  <a:gd name="T6" fmla="*/ 23 w 45"/>
                  <a:gd name="T7" fmla="*/ 0 h 65"/>
                  <a:gd name="T8" fmla="*/ 6 w 45"/>
                  <a:gd name="T9" fmla="*/ 9 h 65"/>
                  <a:gd name="T10" fmla="*/ 0 w 45"/>
                  <a:gd name="T11" fmla="*/ 33 h 65"/>
                  <a:gd name="T12" fmla="*/ 22 w 45"/>
                  <a:gd name="T13" fmla="*/ 65 h 65"/>
                  <a:gd name="T14" fmla="*/ 22 w 45"/>
                  <a:gd name="T15" fmla="*/ 11 h 65"/>
                  <a:gd name="T16" fmla="*/ 31 w 45"/>
                  <a:gd name="T17" fmla="*/ 32 h 65"/>
                  <a:gd name="T18" fmla="*/ 22 w 45"/>
                  <a:gd name="T19" fmla="*/ 54 h 65"/>
                  <a:gd name="T20" fmla="*/ 14 w 45"/>
                  <a:gd name="T21" fmla="*/ 33 h 65"/>
                  <a:gd name="T22" fmla="*/ 22 w 45"/>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22" y="65"/>
                    </a:moveTo>
                    <a:cubicBezTo>
                      <a:pt x="30" y="65"/>
                      <a:pt x="35" y="62"/>
                      <a:pt x="39" y="56"/>
                    </a:cubicBezTo>
                    <a:cubicBezTo>
                      <a:pt x="43" y="51"/>
                      <a:pt x="45" y="43"/>
                      <a:pt x="45" y="32"/>
                    </a:cubicBezTo>
                    <a:cubicBezTo>
                      <a:pt x="45" y="11"/>
                      <a:pt x="38" y="0"/>
                      <a:pt x="23" y="0"/>
                    </a:cubicBezTo>
                    <a:cubicBezTo>
                      <a:pt x="16" y="0"/>
                      <a:pt x="10" y="3"/>
                      <a:pt x="6" y="9"/>
                    </a:cubicBezTo>
                    <a:cubicBezTo>
                      <a:pt x="2" y="15"/>
                      <a:pt x="0" y="22"/>
                      <a:pt x="0" y="33"/>
                    </a:cubicBezTo>
                    <a:cubicBezTo>
                      <a:pt x="0" y="54"/>
                      <a:pt x="8" y="65"/>
                      <a:pt x="22" y="65"/>
                    </a:cubicBezTo>
                    <a:close/>
                    <a:moveTo>
                      <a:pt x="22" y="11"/>
                    </a:moveTo>
                    <a:cubicBezTo>
                      <a:pt x="28" y="11"/>
                      <a:pt x="31" y="18"/>
                      <a:pt x="31" y="32"/>
                    </a:cubicBezTo>
                    <a:cubicBezTo>
                      <a:pt x="31" y="47"/>
                      <a:pt x="28" y="54"/>
                      <a:pt x="22" y="54"/>
                    </a:cubicBezTo>
                    <a:cubicBezTo>
                      <a:pt x="17" y="54"/>
                      <a:pt x="14" y="47"/>
                      <a:pt x="14" y="33"/>
                    </a:cubicBezTo>
                    <a:cubicBezTo>
                      <a:pt x="14" y="19"/>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2" name="Freeform 309"/>
              <p:cNvSpPr>
                <a:spLocks/>
              </p:cNvSpPr>
              <p:nvPr/>
            </p:nvSpPr>
            <p:spPr bwMode="auto">
              <a:xfrm>
                <a:off x="1041781" y="5982432"/>
                <a:ext cx="52154" cy="121621"/>
              </a:xfrm>
              <a:custGeom>
                <a:avLst/>
                <a:gdLst>
                  <a:gd name="T0" fmla="*/ 27 w 27"/>
                  <a:gd name="T1" fmla="*/ 63 h 63"/>
                  <a:gd name="T2" fmla="*/ 27 w 27"/>
                  <a:gd name="T3" fmla="*/ 0 h 63"/>
                  <a:gd name="T4" fmla="*/ 19 w 27"/>
                  <a:gd name="T5" fmla="*/ 0 h 63"/>
                  <a:gd name="T6" fmla="*/ 10 w 27"/>
                  <a:gd name="T7" fmla="*/ 6 h 63"/>
                  <a:gd name="T8" fmla="*/ 0 w 27"/>
                  <a:gd name="T9" fmla="*/ 10 h 63"/>
                  <a:gd name="T10" fmla="*/ 0 w 27"/>
                  <a:gd name="T11" fmla="*/ 21 h 63"/>
                  <a:gd name="T12" fmla="*/ 4 w 27"/>
                  <a:gd name="T13" fmla="*/ 21 h 63"/>
                  <a:gd name="T14" fmla="*/ 8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8" y="19"/>
                    </a:cubicBezTo>
                    <a:cubicBezTo>
                      <a:pt x="9" y="19"/>
                      <a:pt x="10"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3" name="Freeform 310"/>
              <p:cNvSpPr>
                <a:spLocks/>
              </p:cNvSpPr>
              <p:nvPr/>
            </p:nvSpPr>
            <p:spPr bwMode="auto">
              <a:xfrm>
                <a:off x="1123272" y="5982432"/>
                <a:ext cx="49710" cy="121621"/>
              </a:xfrm>
              <a:custGeom>
                <a:avLst/>
                <a:gdLst>
                  <a:gd name="T0" fmla="*/ 26 w 26"/>
                  <a:gd name="T1" fmla="*/ 63 h 63"/>
                  <a:gd name="T2" fmla="*/ 26 w 26"/>
                  <a:gd name="T3" fmla="*/ 0 h 63"/>
                  <a:gd name="T4" fmla="*/ 18 w 26"/>
                  <a:gd name="T5" fmla="*/ 0 h 63"/>
                  <a:gd name="T6" fmla="*/ 10 w 26"/>
                  <a:gd name="T7" fmla="*/ 6 h 63"/>
                  <a:gd name="T8" fmla="*/ 0 w 26"/>
                  <a:gd name="T9" fmla="*/ 10 h 63"/>
                  <a:gd name="T10" fmla="*/ 0 w 26"/>
                  <a:gd name="T11" fmla="*/ 21 h 63"/>
                  <a:gd name="T12" fmla="*/ 3 w 26"/>
                  <a:gd name="T13" fmla="*/ 21 h 63"/>
                  <a:gd name="T14" fmla="*/ 7 w 26"/>
                  <a:gd name="T15" fmla="*/ 19 h 63"/>
                  <a:gd name="T16" fmla="*/ 10 w 26"/>
                  <a:gd name="T17" fmla="*/ 17 h 63"/>
                  <a:gd name="T18" fmla="*/ 12 w 26"/>
                  <a:gd name="T19" fmla="*/ 15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4"/>
                      <a:pt x="10" y="6"/>
                    </a:cubicBezTo>
                    <a:cubicBezTo>
                      <a:pt x="6" y="7"/>
                      <a:pt x="3" y="9"/>
                      <a:pt x="0" y="10"/>
                    </a:cubicBezTo>
                    <a:cubicBezTo>
                      <a:pt x="0" y="10"/>
                      <a:pt x="0" y="10"/>
                      <a:pt x="0" y="21"/>
                    </a:cubicBezTo>
                    <a:cubicBezTo>
                      <a:pt x="1" y="21"/>
                      <a:pt x="2" y="21"/>
                      <a:pt x="3" y="21"/>
                    </a:cubicBezTo>
                    <a:cubicBezTo>
                      <a:pt x="4" y="20"/>
                      <a:pt x="5" y="20"/>
                      <a:pt x="7" y="19"/>
                    </a:cubicBezTo>
                    <a:cubicBezTo>
                      <a:pt x="8" y="19"/>
                      <a:pt x="9" y="18"/>
                      <a:pt x="10" y="17"/>
                    </a:cubicBezTo>
                    <a:cubicBezTo>
                      <a:pt x="11" y="17"/>
                      <a:pt x="12" y="16"/>
                      <a:pt x="12" y="15"/>
                    </a:cubicBezTo>
                    <a:cubicBezTo>
                      <a:pt x="12" y="15"/>
                      <a:pt x="12" y="15"/>
                      <a:pt x="12" y="63"/>
                    </a:cubicBezTo>
                    <a:cubicBezTo>
                      <a:pt x="12" y="63"/>
                      <a:pt x="12"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4" name="Freeform 311"/>
              <p:cNvSpPr>
                <a:spLocks/>
              </p:cNvSpPr>
              <p:nvPr/>
            </p:nvSpPr>
            <p:spPr bwMode="auto">
              <a:xfrm>
                <a:off x="1202318" y="5982432"/>
                <a:ext cx="49710" cy="121621"/>
              </a:xfrm>
              <a:custGeom>
                <a:avLst/>
                <a:gdLst>
                  <a:gd name="T0" fmla="*/ 26 w 26"/>
                  <a:gd name="T1" fmla="*/ 63 h 63"/>
                  <a:gd name="T2" fmla="*/ 26 w 26"/>
                  <a:gd name="T3" fmla="*/ 0 h 63"/>
                  <a:gd name="T4" fmla="*/ 18 w 26"/>
                  <a:gd name="T5" fmla="*/ 0 h 63"/>
                  <a:gd name="T6" fmla="*/ 10 w 26"/>
                  <a:gd name="T7" fmla="*/ 6 h 63"/>
                  <a:gd name="T8" fmla="*/ 0 w 26"/>
                  <a:gd name="T9" fmla="*/ 10 h 63"/>
                  <a:gd name="T10" fmla="*/ 0 w 26"/>
                  <a:gd name="T11" fmla="*/ 21 h 63"/>
                  <a:gd name="T12" fmla="*/ 4 w 26"/>
                  <a:gd name="T13" fmla="*/ 21 h 63"/>
                  <a:gd name="T14" fmla="*/ 7 w 26"/>
                  <a:gd name="T15" fmla="*/ 19 h 63"/>
                  <a:gd name="T16" fmla="*/ 10 w 26"/>
                  <a:gd name="T17" fmla="*/ 17 h 63"/>
                  <a:gd name="T18" fmla="*/ 13 w 26"/>
                  <a:gd name="T19" fmla="*/ 15 h 63"/>
                  <a:gd name="T20" fmla="*/ 13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3" y="4"/>
                      <a:pt x="10" y="6"/>
                    </a:cubicBezTo>
                    <a:cubicBezTo>
                      <a:pt x="6" y="7"/>
                      <a:pt x="4" y="9"/>
                      <a:pt x="0" y="10"/>
                    </a:cubicBezTo>
                    <a:cubicBezTo>
                      <a:pt x="0" y="10"/>
                      <a:pt x="0" y="10"/>
                      <a:pt x="0" y="21"/>
                    </a:cubicBezTo>
                    <a:cubicBezTo>
                      <a:pt x="1" y="21"/>
                      <a:pt x="2" y="21"/>
                      <a:pt x="4" y="21"/>
                    </a:cubicBezTo>
                    <a:cubicBezTo>
                      <a:pt x="5" y="20"/>
                      <a:pt x="5" y="20"/>
                      <a:pt x="7" y="19"/>
                    </a:cubicBezTo>
                    <a:cubicBezTo>
                      <a:pt x="8" y="19"/>
                      <a:pt x="9" y="18"/>
                      <a:pt x="10" y="17"/>
                    </a:cubicBezTo>
                    <a:cubicBezTo>
                      <a:pt x="11" y="17"/>
                      <a:pt x="12" y="16"/>
                      <a:pt x="13" y="15"/>
                    </a:cubicBezTo>
                    <a:cubicBezTo>
                      <a:pt x="13" y="15"/>
                      <a:pt x="13" y="15"/>
                      <a:pt x="13" y="63"/>
                    </a:cubicBezTo>
                    <a:cubicBezTo>
                      <a:pt x="13" y="63"/>
                      <a:pt x="13"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5" name="Freeform 312"/>
              <p:cNvSpPr>
                <a:spLocks noEditPoints="1"/>
              </p:cNvSpPr>
              <p:nvPr/>
            </p:nvSpPr>
            <p:spPr bwMode="auto">
              <a:xfrm>
                <a:off x="1281364" y="5982432"/>
                <a:ext cx="84750" cy="124886"/>
              </a:xfrm>
              <a:custGeom>
                <a:avLst/>
                <a:gdLst>
                  <a:gd name="T0" fmla="*/ 23 w 44"/>
                  <a:gd name="T1" fmla="*/ 0 h 65"/>
                  <a:gd name="T2" fmla="*/ 6 w 44"/>
                  <a:gd name="T3" fmla="*/ 9 h 65"/>
                  <a:gd name="T4" fmla="*/ 0 w 44"/>
                  <a:gd name="T5" fmla="*/ 33 h 65"/>
                  <a:gd name="T6" fmla="*/ 22 w 44"/>
                  <a:gd name="T7" fmla="*/ 65 h 65"/>
                  <a:gd name="T8" fmla="*/ 39 w 44"/>
                  <a:gd name="T9" fmla="*/ 56 h 65"/>
                  <a:gd name="T10" fmla="*/ 44 w 44"/>
                  <a:gd name="T11" fmla="*/ 32 h 65"/>
                  <a:gd name="T12" fmla="*/ 23 w 44"/>
                  <a:gd name="T13" fmla="*/ 0 h 65"/>
                  <a:gd name="T14" fmla="*/ 22 w 44"/>
                  <a:gd name="T15" fmla="*/ 54 h 65"/>
                  <a:gd name="T16" fmla="*/ 14 w 44"/>
                  <a:gd name="T17" fmla="*/ 33 h 65"/>
                  <a:gd name="T18" fmla="*/ 22 w 44"/>
                  <a:gd name="T19" fmla="*/ 11 h 65"/>
                  <a:gd name="T20" fmla="*/ 31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3" y="0"/>
                    </a:moveTo>
                    <a:cubicBezTo>
                      <a:pt x="16" y="0"/>
                      <a:pt x="9" y="3"/>
                      <a:pt x="6" y="9"/>
                    </a:cubicBezTo>
                    <a:cubicBezTo>
                      <a:pt x="2" y="15"/>
                      <a:pt x="0" y="22"/>
                      <a:pt x="0" y="33"/>
                    </a:cubicBezTo>
                    <a:cubicBezTo>
                      <a:pt x="0" y="54"/>
                      <a:pt x="8" y="65"/>
                      <a:pt x="22" y="65"/>
                    </a:cubicBezTo>
                    <a:cubicBezTo>
                      <a:pt x="30" y="65"/>
                      <a:pt x="35" y="62"/>
                      <a:pt x="39" y="56"/>
                    </a:cubicBezTo>
                    <a:cubicBezTo>
                      <a:pt x="43" y="51"/>
                      <a:pt x="44" y="43"/>
                      <a:pt x="44" y="32"/>
                    </a:cubicBezTo>
                    <a:cubicBezTo>
                      <a:pt x="44" y="11"/>
                      <a:pt x="38" y="0"/>
                      <a:pt x="23" y="0"/>
                    </a:cubicBezTo>
                    <a:close/>
                    <a:moveTo>
                      <a:pt x="22" y="54"/>
                    </a:moveTo>
                    <a:cubicBezTo>
                      <a:pt x="17" y="54"/>
                      <a:pt x="14" y="47"/>
                      <a:pt x="14" y="33"/>
                    </a:cubicBezTo>
                    <a:cubicBezTo>
                      <a:pt x="14" y="19"/>
                      <a:pt x="17" y="11"/>
                      <a:pt x="22" y="11"/>
                    </a:cubicBezTo>
                    <a:cubicBezTo>
                      <a:pt x="28" y="11"/>
                      <a:pt x="31" y="18"/>
                      <a:pt x="31" y="32"/>
                    </a:cubicBezTo>
                    <a:cubicBezTo>
                      <a:pt x="31" y="47"/>
                      <a:pt x="28"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6" name="Freeform 313"/>
              <p:cNvSpPr>
                <a:spLocks/>
              </p:cNvSpPr>
              <p:nvPr/>
            </p:nvSpPr>
            <p:spPr bwMode="auto">
              <a:xfrm>
                <a:off x="1394637" y="5982432"/>
                <a:ext cx="52154" cy="121621"/>
              </a:xfrm>
              <a:custGeom>
                <a:avLst/>
                <a:gdLst>
                  <a:gd name="T0" fmla="*/ 27 w 27"/>
                  <a:gd name="T1" fmla="*/ 0 h 63"/>
                  <a:gd name="T2" fmla="*/ 18 w 27"/>
                  <a:gd name="T3" fmla="*/ 0 h 63"/>
                  <a:gd name="T4" fmla="*/ 10 w 27"/>
                  <a:gd name="T5" fmla="*/ 6 h 63"/>
                  <a:gd name="T6" fmla="*/ 0 w 27"/>
                  <a:gd name="T7" fmla="*/ 10 h 63"/>
                  <a:gd name="T8" fmla="*/ 0 w 27"/>
                  <a:gd name="T9" fmla="*/ 21 h 63"/>
                  <a:gd name="T10" fmla="*/ 4 w 27"/>
                  <a:gd name="T11" fmla="*/ 21 h 63"/>
                  <a:gd name="T12" fmla="*/ 8 w 27"/>
                  <a:gd name="T13" fmla="*/ 19 h 63"/>
                  <a:gd name="T14" fmla="*/ 10 w 27"/>
                  <a:gd name="T15" fmla="*/ 17 h 63"/>
                  <a:gd name="T16" fmla="*/ 13 w 27"/>
                  <a:gd name="T17" fmla="*/ 15 h 63"/>
                  <a:gd name="T18" fmla="*/ 13 w 27"/>
                  <a:gd name="T19" fmla="*/ 63 h 63"/>
                  <a:gd name="T20" fmla="*/ 27 w 27"/>
                  <a:gd name="T21" fmla="*/ 63 h 63"/>
                  <a:gd name="T22" fmla="*/ 27 w 27"/>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0"/>
                    </a:moveTo>
                    <a:cubicBezTo>
                      <a:pt x="18" y="0"/>
                      <a:pt x="18" y="0"/>
                      <a:pt x="18"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8" y="19"/>
                    </a:cubicBezTo>
                    <a:cubicBezTo>
                      <a:pt x="8"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7" name="Freeform 314"/>
              <p:cNvSpPr>
                <a:spLocks noEditPoints="1"/>
              </p:cNvSpPr>
              <p:nvPr/>
            </p:nvSpPr>
            <p:spPr bwMode="auto">
              <a:xfrm>
                <a:off x="1476128" y="5982432"/>
                <a:ext cx="84750" cy="124886"/>
              </a:xfrm>
              <a:custGeom>
                <a:avLst/>
                <a:gdLst>
                  <a:gd name="T0" fmla="*/ 38 w 44"/>
                  <a:gd name="T1" fmla="*/ 56 h 65"/>
                  <a:gd name="T2" fmla="*/ 44 w 44"/>
                  <a:gd name="T3" fmla="*/ 32 h 65"/>
                  <a:gd name="T4" fmla="*/ 23 w 44"/>
                  <a:gd name="T5" fmla="*/ 0 h 65"/>
                  <a:gd name="T6" fmla="*/ 5 w 44"/>
                  <a:gd name="T7" fmla="*/ 9 h 65"/>
                  <a:gd name="T8" fmla="*/ 0 w 44"/>
                  <a:gd name="T9" fmla="*/ 33 h 65"/>
                  <a:gd name="T10" fmla="*/ 22 w 44"/>
                  <a:gd name="T11" fmla="*/ 65 h 65"/>
                  <a:gd name="T12" fmla="*/ 38 w 44"/>
                  <a:gd name="T13" fmla="*/ 56 h 65"/>
                  <a:gd name="T14" fmla="*/ 22 w 44"/>
                  <a:gd name="T15" fmla="*/ 54 h 65"/>
                  <a:gd name="T16" fmla="*/ 13 w 44"/>
                  <a:gd name="T17" fmla="*/ 33 h 65"/>
                  <a:gd name="T18" fmla="*/ 22 w 44"/>
                  <a:gd name="T19" fmla="*/ 11 h 65"/>
                  <a:gd name="T20" fmla="*/ 30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38" y="56"/>
                    </a:moveTo>
                    <a:cubicBezTo>
                      <a:pt x="42" y="51"/>
                      <a:pt x="44" y="43"/>
                      <a:pt x="44" y="32"/>
                    </a:cubicBezTo>
                    <a:cubicBezTo>
                      <a:pt x="44" y="11"/>
                      <a:pt x="37" y="0"/>
                      <a:pt x="23" y="0"/>
                    </a:cubicBezTo>
                    <a:cubicBezTo>
                      <a:pt x="15" y="0"/>
                      <a:pt x="9" y="3"/>
                      <a:pt x="5" y="9"/>
                    </a:cubicBezTo>
                    <a:cubicBezTo>
                      <a:pt x="1" y="15"/>
                      <a:pt x="0" y="22"/>
                      <a:pt x="0" y="33"/>
                    </a:cubicBezTo>
                    <a:cubicBezTo>
                      <a:pt x="0" y="54"/>
                      <a:pt x="7" y="65"/>
                      <a:pt x="22" y="65"/>
                    </a:cubicBezTo>
                    <a:cubicBezTo>
                      <a:pt x="29" y="65"/>
                      <a:pt x="35" y="62"/>
                      <a:pt x="38" y="56"/>
                    </a:cubicBezTo>
                    <a:close/>
                    <a:moveTo>
                      <a:pt x="22" y="54"/>
                    </a:moveTo>
                    <a:cubicBezTo>
                      <a:pt x="16" y="54"/>
                      <a:pt x="13" y="47"/>
                      <a:pt x="13" y="33"/>
                    </a:cubicBezTo>
                    <a:cubicBezTo>
                      <a:pt x="13" y="19"/>
                      <a:pt x="16" y="11"/>
                      <a:pt x="22" y="11"/>
                    </a:cubicBezTo>
                    <a:cubicBezTo>
                      <a:pt x="27" y="11"/>
                      <a:pt x="30" y="18"/>
                      <a:pt x="30" y="32"/>
                    </a:cubicBezTo>
                    <a:cubicBezTo>
                      <a:pt x="30" y="47"/>
                      <a:pt x="27"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8" name="Freeform 315"/>
              <p:cNvSpPr>
                <a:spLocks/>
              </p:cNvSpPr>
              <p:nvPr/>
            </p:nvSpPr>
            <p:spPr bwMode="auto">
              <a:xfrm>
                <a:off x="1590215" y="5982432"/>
                <a:ext cx="49710" cy="121621"/>
              </a:xfrm>
              <a:custGeom>
                <a:avLst/>
                <a:gdLst>
                  <a:gd name="T0" fmla="*/ 26 w 26"/>
                  <a:gd name="T1" fmla="*/ 0 h 63"/>
                  <a:gd name="T2" fmla="*/ 18 w 26"/>
                  <a:gd name="T3" fmla="*/ 0 h 63"/>
                  <a:gd name="T4" fmla="*/ 10 w 26"/>
                  <a:gd name="T5" fmla="*/ 6 h 63"/>
                  <a:gd name="T6" fmla="*/ 0 w 26"/>
                  <a:gd name="T7" fmla="*/ 10 h 63"/>
                  <a:gd name="T8" fmla="*/ 0 w 26"/>
                  <a:gd name="T9" fmla="*/ 21 h 63"/>
                  <a:gd name="T10" fmla="*/ 3 w 26"/>
                  <a:gd name="T11" fmla="*/ 21 h 63"/>
                  <a:gd name="T12" fmla="*/ 7 w 26"/>
                  <a:gd name="T13" fmla="*/ 19 h 63"/>
                  <a:gd name="T14" fmla="*/ 10 w 26"/>
                  <a:gd name="T15" fmla="*/ 17 h 63"/>
                  <a:gd name="T16" fmla="*/ 12 w 26"/>
                  <a:gd name="T17" fmla="*/ 15 h 63"/>
                  <a:gd name="T18" fmla="*/ 12 w 26"/>
                  <a:gd name="T19" fmla="*/ 63 h 63"/>
                  <a:gd name="T20" fmla="*/ 26 w 26"/>
                  <a:gd name="T21" fmla="*/ 63 h 63"/>
                  <a:gd name="T22" fmla="*/ 26 w 26"/>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0"/>
                    </a:moveTo>
                    <a:cubicBezTo>
                      <a:pt x="18" y="0"/>
                      <a:pt x="18" y="0"/>
                      <a:pt x="18" y="0"/>
                    </a:cubicBezTo>
                    <a:cubicBezTo>
                      <a:pt x="15" y="2"/>
                      <a:pt x="12" y="4"/>
                      <a:pt x="10" y="6"/>
                    </a:cubicBezTo>
                    <a:cubicBezTo>
                      <a:pt x="6" y="7"/>
                      <a:pt x="3" y="9"/>
                      <a:pt x="0" y="10"/>
                    </a:cubicBezTo>
                    <a:cubicBezTo>
                      <a:pt x="0" y="10"/>
                      <a:pt x="0" y="10"/>
                      <a:pt x="0" y="21"/>
                    </a:cubicBezTo>
                    <a:cubicBezTo>
                      <a:pt x="1" y="21"/>
                      <a:pt x="1" y="21"/>
                      <a:pt x="3" y="21"/>
                    </a:cubicBezTo>
                    <a:cubicBezTo>
                      <a:pt x="4" y="20"/>
                      <a:pt x="5" y="20"/>
                      <a:pt x="7" y="19"/>
                    </a:cubicBezTo>
                    <a:cubicBezTo>
                      <a:pt x="8" y="19"/>
                      <a:pt x="9" y="18"/>
                      <a:pt x="10" y="17"/>
                    </a:cubicBezTo>
                    <a:cubicBezTo>
                      <a:pt x="11" y="17"/>
                      <a:pt x="11" y="16"/>
                      <a:pt x="12" y="15"/>
                    </a:cubicBezTo>
                    <a:cubicBezTo>
                      <a:pt x="12" y="15"/>
                      <a:pt x="12" y="15"/>
                      <a:pt x="12" y="63"/>
                    </a:cubicBezTo>
                    <a:cubicBezTo>
                      <a:pt x="12" y="63"/>
                      <a:pt x="12" y="63"/>
                      <a:pt x="26" y="63"/>
                    </a:cubicBezTo>
                    <a:cubicBezTo>
                      <a:pt x="26" y="63"/>
                      <a:pt x="26" y="63"/>
                      <a:pt x="26"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199" name="Freeform 316"/>
              <p:cNvSpPr>
                <a:spLocks noEditPoints="1"/>
              </p:cNvSpPr>
              <p:nvPr/>
            </p:nvSpPr>
            <p:spPr bwMode="auto">
              <a:xfrm>
                <a:off x="1669261" y="5982432"/>
                <a:ext cx="84750" cy="124886"/>
              </a:xfrm>
              <a:custGeom>
                <a:avLst/>
                <a:gdLst>
                  <a:gd name="T0" fmla="*/ 39 w 44"/>
                  <a:gd name="T1" fmla="*/ 56 h 65"/>
                  <a:gd name="T2" fmla="*/ 44 w 44"/>
                  <a:gd name="T3" fmla="*/ 32 h 65"/>
                  <a:gd name="T4" fmla="*/ 23 w 44"/>
                  <a:gd name="T5" fmla="*/ 0 h 65"/>
                  <a:gd name="T6" fmla="*/ 5 w 44"/>
                  <a:gd name="T7" fmla="*/ 9 h 65"/>
                  <a:gd name="T8" fmla="*/ 0 w 44"/>
                  <a:gd name="T9" fmla="*/ 33 h 65"/>
                  <a:gd name="T10" fmla="*/ 22 w 44"/>
                  <a:gd name="T11" fmla="*/ 65 h 65"/>
                  <a:gd name="T12" fmla="*/ 39 w 44"/>
                  <a:gd name="T13" fmla="*/ 56 h 65"/>
                  <a:gd name="T14" fmla="*/ 22 w 44"/>
                  <a:gd name="T15" fmla="*/ 54 h 65"/>
                  <a:gd name="T16" fmla="*/ 14 w 44"/>
                  <a:gd name="T17" fmla="*/ 33 h 65"/>
                  <a:gd name="T18" fmla="*/ 22 w 44"/>
                  <a:gd name="T19" fmla="*/ 11 h 65"/>
                  <a:gd name="T20" fmla="*/ 30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39" y="56"/>
                    </a:moveTo>
                    <a:cubicBezTo>
                      <a:pt x="42" y="51"/>
                      <a:pt x="44" y="43"/>
                      <a:pt x="44" y="32"/>
                    </a:cubicBezTo>
                    <a:cubicBezTo>
                      <a:pt x="44" y="11"/>
                      <a:pt x="38" y="0"/>
                      <a:pt x="23" y="0"/>
                    </a:cubicBezTo>
                    <a:cubicBezTo>
                      <a:pt x="16" y="0"/>
                      <a:pt x="9" y="3"/>
                      <a:pt x="5" y="9"/>
                    </a:cubicBezTo>
                    <a:cubicBezTo>
                      <a:pt x="2" y="15"/>
                      <a:pt x="0" y="22"/>
                      <a:pt x="0" y="33"/>
                    </a:cubicBezTo>
                    <a:cubicBezTo>
                      <a:pt x="0" y="54"/>
                      <a:pt x="7" y="65"/>
                      <a:pt x="22" y="65"/>
                    </a:cubicBezTo>
                    <a:cubicBezTo>
                      <a:pt x="29" y="65"/>
                      <a:pt x="35" y="62"/>
                      <a:pt x="39" y="56"/>
                    </a:cubicBezTo>
                    <a:close/>
                    <a:moveTo>
                      <a:pt x="22" y="54"/>
                    </a:moveTo>
                    <a:cubicBezTo>
                      <a:pt x="16" y="54"/>
                      <a:pt x="14" y="47"/>
                      <a:pt x="14" y="33"/>
                    </a:cubicBezTo>
                    <a:cubicBezTo>
                      <a:pt x="14" y="19"/>
                      <a:pt x="16" y="11"/>
                      <a:pt x="22" y="11"/>
                    </a:cubicBezTo>
                    <a:cubicBezTo>
                      <a:pt x="27" y="11"/>
                      <a:pt x="30" y="18"/>
                      <a:pt x="30" y="32"/>
                    </a:cubicBezTo>
                    <a:cubicBezTo>
                      <a:pt x="30" y="47"/>
                      <a:pt x="27"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0" name="Freeform 317"/>
              <p:cNvSpPr>
                <a:spLocks noEditPoints="1"/>
              </p:cNvSpPr>
              <p:nvPr/>
            </p:nvSpPr>
            <p:spPr bwMode="auto">
              <a:xfrm>
                <a:off x="1782533" y="5982432"/>
                <a:ext cx="85566" cy="124886"/>
              </a:xfrm>
              <a:custGeom>
                <a:avLst/>
                <a:gdLst>
                  <a:gd name="T0" fmla="*/ 22 w 44"/>
                  <a:gd name="T1" fmla="*/ 65 h 65"/>
                  <a:gd name="T2" fmla="*/ 39 w 44"/>
                  <a:gd name="T3" fmla="*/ 56 h 65"/>
                  <a:gd name="T4" fmla="*/ 44 w 44"/>
                  <a:gd name="T5" fmla="*/ 32 h 65"/>
                  <a:gd name="T6" fmla="*/ 23 w 44"/>
                  <a:gd name="T7" fmla="*/ 0 h 65"/>
                  <a:gd name="T8" fmla="*/ 5 w 44"/>
                  <a:gd name="T9" fmla="*/ 9 h 65"/>
                  <a:gd name="T10" fmla="*/ 0 w 44"/>
                  <a:gd name="T11" fmla="*/ 33 h 65"/>
                  <a:gd name="T12" fmla="*/ 22 w 44"/>
                  <a:gd name="T13" fmla="*/ 65 h 65"/>
                  <a:gd name="T14" fmla="*/ 22 w 44"/>
                  <a:gd name="T15" fmla="*/ 11 h 65"/>
                  <a:gd name="T16" fmla="*/ 30 w 44"/>
                  <a:gd name="T17" fmla="*/ 32 h 65"/>
                  <a:gd name="T18" fmla="*/ 22 w 44"/>
                  <a:gd name="T19" fmla="*/ 54 h 65"/>
                  <a:gd name="T20" fmla="*/ 14 w 44"/>
                  <a:gd name="T21" fmla="*/ 33 h 65"/>
                  <a:gd name="T22" fmla="*/ 22 w 44"/>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29" y="65"/>
                      <a:pt x="35" y="62"/>
                      <a:pt x="39" y="56"/>
                    </a:cubicBezTo>
                    <a:cubicBezTo>
                      <a:pt x="42" y="51"/>
                      <a:pt x="44" y="43"/>
                      <a:pt x="44" y="32"/>
                    </a:cubicBezTo>
                    <a:cubicBezTo>
                      <a:pt x="44" y="11"/>
                      <a:pt x="38" y="0"/>
                      <a:pt x="23" y="0"/>
                    </a:cubicBezTo>
                    <a:cubicBezTo>
                      <a:pt x="16" y="0"/>
                      <a:pt x="9" y="3"/>
                      <a:pt x="5" y="9"/>
                    </a:cubicBezTo>
                    <a:cubicBezTo>
                      <a:pt x="2" y="15"/>
                      <a:pt x="0" y="22"/>
                      <a:pt x="0" y="33"/>
                    </a:cubicBezTo>
                    <a:cubicBezTo>
                      <a:pt x="0" y="54"/>
                      <a:pt x="7" y="65"/>
                      <a:pt x="22" y="65"/>
                    </a:cubicBezTo>
                    <a:close/>
                    <a:moveTo>
                      <a:pt x="22" y="11"/>
                    </a:moveTo>
                    <a:cubicBezTo>
                      <a:pt x="28" y="11"/>
                      <a:pt x="30" y="18"/>
                      <a:pt x="30" y="32"/>
                    </a:cubicBezTo>
                    <a:cubicBezTo>
                      <a:pt x="30" y="47"/>
                      <a:pt x="28" y="54"/>
                      <a:pt x="22" y="54"/>
                    </a:cubicBezTo>
                    <a:cubicBezTo>
                      <a:pt x="16" y="54"/>
                      <a:pt x="14" y="47"/>
                      <a:pt x="14" y="33"/>
                    </a:cubicBezTo>
                    <a:cubicBezTo>
                      <a:pt x="14" y="19"/>
                      <a:pt x="16"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1" name="Freeform 318"/>
              <p:cNvSpPr>
                <a:spLocks noEditPoints="1"/>
              </p:cNvSpPr>
              <p:nvPr/>
            </p:nvSpPr>
            <p:spPr bwMode="auto">
              <a:xfrm>
                <a:off x="1894991" y="5982432"/>
                <a:ext cx="86380" cy="124886"/>
              </a:xfrm>
              <a:custGeom>
                <a:avLst/>
                <a:gdLst>
                  <a:gd name="T0" fmla="*/ 23 w 45"/>
                  <a:gd name="T1" fmla="*/ 65 h 65"/>
                  <a:gd name="T2" fmla="*/ 40 w 45"/>
                  <a:gd name="T3" fmla="*/ 56 h 65"/>
                  <a:gd name="T4" fmla="*/ 45 w 45"/>
                  <a:gd name="T5" fmla="*/ 32 h 65"/>
                  <a:gd name="T6" fmla="*/ 24 w 45"/>
                  <a:gd name="T7" fmla="*/ 0 h 65"/>
                  <a:gd name="T8" fmla="*/ 6 w 45"/>
                  <a:gd name="T9" fmla="*/ 9 h 65"/>
                  <a:gd name="T10" fmla="*/ 0 w 45"/>
                  <a:gd name="T11" fmla="*/ 33 h 65"/>
                  <a:gd name="T12" fmla="*/ 23 w 45"/>
                  <a:gd name="T13" fmla="*/ 65 h 65"/>
                  <a:gd name="T14" fmla="*/ 23 w 45"/>
                  <a:gd name="T15" fmla="*/ 11 h 65"/>
                  <a:gd name="T16" fmla="*/ 31 w 45"/>
                  <a:gd name="T17" fmla="*/ 32 h 65"/>
                  <a:gd name="T18" fmla="*/ 23 w 45"/>
                  <a:gd name="T19" fmla="*/ 54 h 65"/>
                  <a:gd name="T20" fmla="*/ 14 w 45"/>
                  <a:gd name="T21" fmla="*/ 33 h 65"/>
                  <a:gd name="T22" fmla="*/ 23 w 45"/>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23" y="65"/>
                    </a:moveTo>
                    <a:cubicBezTo>
                      <a:pt x="30" y="65"/>
                      <a:pt x="36" y="62"/>
                      <a:pt x="40" y="56"/>
                    </a:cubicBezTo>
                    <a:cubicBezTo>
                      <a:pt x="43" y="51"/>
                      <a:pt x="45" y="43"/>
                      <a:pt x="45" y="32"/>
                    </a:cubicBezTo>
                    <a:cubicBezTo>
                      <a:pt x="45" y="11"/>
                      <a:pt x="39" y="0"/>
                      <a:pt x="24" y="0"/>
                    </a:cubicBezTo>
                    <a:cubicBezTo>
                      <a:pt x="16" y="0"/>
                      <a:pt x="10" y="3"/>
                      <a:pt x="6" y="9"/>
                    </a:cubicBezTo>
                    <a:cubicBezTo>
                      <a:pt x="2" y="15"/>
                      <a:pt x="0" y="22"/>
                      <a:pt x="0" y="33"/>
                    </a:cubicBezTo>
                    <a:cubicBezTo>
                      <a:pt x="0" y="54"/>
                      <a:pt x="8" y="65"/>
                      <a:pt x="23" y="65"/>
                    </a:cubicBezTo>
                    <a:close/>
                    <a:moveTo>
                      <a:pt x="23" y="11"/>
                    </a:moveTo>
                    <a:cubicBezTo>
                      <a:pt x="28" y="11"/>
                      <a:pt x="31" y="18"/>
                      <a:pt x="31" y="32"/>
                    </a:cubicBezTo>
                    <a:cubicBezTo>
                      <a:pt x="31" y="47"/>
                      <a:pt x="28" y="54"/>
                      <a:pt x="23" y="54"/>
                    </a:cubicBezTo>
                    <a:cubicBezTo>
                      <a:pt x="17" y="54"/>
                      <a:pt x="14" y="47"/>
                      <a:pt x="14" y="33"/>
                    </a:cubicBezTo>
                    <a:cubicBezTo>
                      <a:pt x="14" y="19"/>
                      <a:pt x="17" y="11"/>
                      <a:pt x="23"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2" name="Freeform 321"/>
              <p:cNvSpPr>
                <a:spLocks/>
              </p:cNvSpPr>
              <p:nvPr/>
            </p:nvSpPr>
            <p:spPr bwMode="auto">
              <a:xfrm>
                <a:off x="-244959" y="6128541"/>
                <a:ext cx="38301" cy="85706"/>
              </a:xfrm>
              <a:custGeom>
                <a:avLst/>
                <a:gdLst>
                  <a:gd name="T0" fmla="*/ 12 w 20"/>
                  <a:gd name="T1" fmla="*/ 0 h 44"/>
                  <a:gd name="T2" fmla="*/ 4 w 20"/>
                  <a:gd name="T3" fmla="*/ 6 h 44"/>
                  <a:gd name="T4" fmla="*/ 0 w 20"/>
                  <a:gd name="T5" fmla="*/ 7 h 44"/>
                  <a:gd name="T6" fmla="*/ 5 w 20"/>
                  <a:gd name="T7" fmla="*/ 16 h 44"/>
                  <a:gd name="T8" fmla="*/ 6 w 20"/>
                  <a:gd name="T9" fmla="*/ 15 h 44"/>
                  <a:gd name="T10" fmla="*/ 6 w 20"/>
                  <a:gd name="T11" fmla="*/ 20 h 44"/>
                  <a:gd name="T12" fmla="*/ 20 w 20"/>
                  <a:gd name="T13" fmla="*/ 44 h 44"/>
                  <a:gd name="T14" fmla="*/ 20 w 20"/>
                  <a:gd name="T15" fmla="*/ 0 h 44"/>
                  <a:gd name="T16" fmla="*/ 12 w 2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4">
                    <a:moveTo>
                      <a:pt x="12" y="0"/>
                    </a:moveTo>
                    <a:cubicBezTo>
                      <a:pt x="9" y="2"/>
                      <a:pt x="6" y="4"/>
                      <a:pt x="4" y="6"/>
                    </a:cubicBezTo>
                    <a:cubicBezTo>
                      <a:pt x="2" y="6"/>
                      <a:pt x="1" y="7"/>
                      <a:pt x="0" y="7"/>
                    </a:cubicBezTo>
                    <a:cubicBezTo>
                      <a:pt x="1" y="10"/>
                      <a:pt x="3" y="13"/>
                      <a:pt x="5" y="16"/>
                    </a:cubicBezTo>
                    <a:cubicBezTo>
                      <a:pt x="5" y="16"/>
                      <a:pt x="6" y="15"/>
                      <a:pt x="6" y="15"/>
                    </a:cubicBezTo>
                    <a:cubicBezTo>
                      <a:pt x="6" y="15"/>
                      <a:pt x="6" y="15"/>
                      <a:pt x="6" y="20"/>
                    </a:cubicBezTo>
                    <a:cubicBezTo>
                      <a:pt x="11" y="28"/>
                      <a:pt x="16" y="36"/>
                      <a:pt x="20" y="44"/>
                    </a:cubicBezTo>
                    <a:cubicBezTo>
                      <a:pt x="20" y="35"/>
                      <a:pt x="20" y="21"/>
                      <a:pt x="20" y="0"/>
                    </a:cubicBezTo>
                    <a:lnTo>
                      <a:pt x="12"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3" name="Freeform 322"/>
              <p:cNvSpPr>
                <a:spLocks noEditPoints="1"/>
              </p:cNvSpPr>
              <p:nvPr/>
            </p:nvSpPr>
            <p:spPr bwMode="auto">
              <a:xfrm>
                <a:off x="-177322" y="6128541"/>
                <a:ext cx="84750" cy="124070"/>
              </a:xfrm>
              <a:custGeom>
                <a:avLst/>
                <a:gdLst>
                  <a:gd name="T0" fmla="*/ 23 w 44"/>
                  <a:gd name="T1" fmla="*/ 0 h 64"/>
                  <a:gd name="T2" fmla="*/ 5 w 44"/>
                  <a:gd name="T3" fmla="*/ 8 h 64"/>
                  <a:gd name="T4" fmla="*/ 0 w 44"/>
                  <a:gd name="T5" fmla="*/ 33 h 64"/>
                  <a:gd name="T6" fmla="*/ 22 w 44"/>
                  <a:gd name="T7" fmla="*/ 64 h 64"/>
                  <a:gd name="T8" fmla="*/ 38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5" y="0"/>
                      <a:pt x="9" y="3"/>
                      <a:pt x="5" y="8"/>
                    </a:cubicBezTo>
                    <a:cubicBezTo>
                      <a:pt x="2" y="15"/>
                      <a:pt x="0" y="22"/>
                      <a:pt x="0" y="33"/>
                    </a:cubicBezTo>
                    <a:cubicBezTo>
                      <a:pt x="0" y="54"/>
                      <a:pt x="7" y="64"/>
                      <a:pt x="22" y="64"/>
                    </a:cubicBezTo>
                    <a:cubicBezTo>
                      <a:pt x="29" y="64"/>
                      <a:pt x="35" y="62"/>
                      <a:pt x="38" y="56"/>
                    </a:cubicBezTo>
                    <a:cubicBezTo>
                      <a:pt x="42" y="51"/>
                      <a:pt x="44" y="42"/>
                      <a:pt x="44" y="32"/>
                    </a:cubicBezTo>
                    <a:cubicBezTo>
                      <a:pt x="44" y="11"/>
                      <a:pt x="37" y="0"/>
                      <a:pt x="23" y="0"/>
                    </a:cubicBezTo>
                    <a:close/>
                    <a:moveTo>
                      <a:pt x="22" y="53"/>
                    </a:moveTo>
                    <a:cubicBezTo>
                      <a:pt x="16" y="53"/>
                      <a:pt x="14" y="47"/>
                      <a:pt x="14" y="33"/>
                    </a:cubicBezTo>
                    <a:cubicBezTo>
                      <a:pt x="14" y="18"/>
                      <a:pt x="16" y="11"/>
                      <a:pt x="22" y="11"/>
                    </a:cubicBezTo>
                    <a:cubicBezTo>
                      <a:pt x="27" y="11"/>
                      <a:pt x="30" y="18"/>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4" name="Freeform 323"/>
              <p:cNvSpPr>
                <a:spLocks noEditPoints="1"/>
              </p:cNvSpPr>
              <p:nvPr/>
            </p:nvSpPr>
            <p:spPr bwMode="auto">
              <a:xfrm>
                <a:off x="-63235" y="6128541"/>
                <a:ext cx="84750" cy="124070"/>
              </a:xfrm>
              <a:custGeom>
                <a:avLst/>
                <a:gdLst>
                  <a:gd name="T0" fmla="*/ 38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8 w 44"/>
                  <a:gd name="T13" fmla="*/ 56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8" y="56"/>
                    </a:moveTo>
                    <a:cubicBezTo>
                      <a:pt x="42" y="51"/>
                      <a:pt x="44" y="42"/>
                      <a:pt x="44" y="32"/>
                    </a:cubicBezTo>
                    <a:cubicBezTo>
                      <a:pt x="44" y="11"/>
                      <a:pt x="38" y="0"/>
                      <a:pt x="23" y="0"/>
                    </a:cubicBezTo>
                    <a:cubicBezTo>
                      <a:pt x="15" y="0"/>
                      <a:pt x="9" y="3"/>
                      <a:pt x="5" y="8"/>
                    </a:cubicBezTo>
                    <a:cubicBezTo>
                      <a:pt x="2" y="15"/>
                      <a:pt x="0" y="22"/>
                      <a:pt x="0" y="33"/>
                    </a:cubicBezTo>
                    <a:cubicBezTo>
                      <a:pt x="0" y="54"/>
                      <a:pt x="7" y="64"/>
                      <a:pt x="22" y="64"/>
                    </a:cubicBezTo>
                    <a:cubicBezTo>
                      <a:pt x="29" y="64"/>
                      <a:pt x="35" y="62"/>
                      <a:pt x="38" y="56"/>
                    </a:cubicBezTo>
                    <a:close/>
                    <a:moveTo>
                      <a:pt x="22" y="53"/>
                    </a:moveTo>
                    <a:cubicBezTo>
                      <a:pt x="16" y="53"/>
                      <a:pt x="14" y="47"/>
                      <a:pt x="14" y="33"/>
                    </a:cubicBezTo>
                    <a:cubicBezTo>
                      <a:pt x="14" y="18"/>
                      <a:pt x="16" y="11"/>
                      <a:pt x="22" y="11"/>
                    </a:cubicBezTo>
                    <a:cubicBezTo>
                      <a:pt x="27" y="11"/>
                      <a:pt x="30" y="18"/>
                      <a:pt x="30" y="32"/>
                    </a:cubicBezTo>
                    <a:cubicBezTo>
                      <a:pt x="30" y="47"/>
                      <a:pt x="27"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5" name="Freeform 324"/>
              <p:cNvSpPr>
                <a:spLocks/>
              </p:cNvSpPr>
              <p:nvPr/>
            </p:nvSpPr>
            <p:spPr bwMode="auto">
              <a:xfrm>
                <a:off x="50037" y="6128541"/>
                <a:ext cx="50524" cy="122437"/>
              </a:xfrm>
              <a:custGeom>
                <a:avLst/>
                <a:gdLst>
                  <a:gd name="T0" fmla="*/ 10 w 26"/>
                  <a:gd name="T1" fmla="*/ 6 h 63"/>
                  <a:gd name="T2" fmla="*/ 0 w 26"/>
                  <a:gd name="T3" fmla="*/ 9 h 63"/>
                  <a:gd name="T4" fmla="*/ 0 w 26"/>
                  <a:gd name="T5" fmla="*/ 20 h 63"/>
                  <a:gd name="T6" fmla="*/ 3 w 26"/>
                  <a:gd name="T7" fmla="*/ 20 h 63"/>
                  <a:gd name="T8" fmla="*/ 7 w 26"/>
                  <a:gd name="T9" fmla="*/ 19 h 63"/>
                  <a:gd name="T10" fmla="*/ 10 w 26"/>
                  <a:gd name="T11" fmla="*/ 17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6"/>
                    </a:moveTo>
                    <a:cubicBezTo>
                      <a:pt x="6" y="7"/>
                      <a:pt x="3" y="8"/>
                      <a:pt x="0" y="9"/>
                    </a:cubicBezTo>
                    <a:cubicBezTo>
                      <a:pt x="0" y="9"/>
                      <a:pt x="0" y="9"/>
                      <a:pt x="0" y="20"/>
                    </a:cubicBezTo>
                    <a:cubicBezTo>
                      <a:pt x="1" y="20"/>
                      <a:pt x="2" y="20"/>
                      <a:pt x="3" y="20"/>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6" name="Freeform 328"/>
              <p:cNvSpPr>
                <a:spLocks noEditPoints="1"/>
              </p:cNvSpPr>
              <p:nvPr/>
            </p:nvSpPr>
            <p:spPr bwMode="auto">
              <a:xfrm>
                <a:off x="436304" y="6128541"/>
                <a:ext cx="86380" cy="124070"/>
              </a:xfrm>
              <a:custGeom>
                <a:avLst/>
                <a:gdLst>
                  <a:gd name="T0" fmla="*/ 39 w 45"/>
                  <a:gd name="T1" fmla="*/ 56 h 64"/>
                  <a:gd name="T2" fmla="*/ 45 w 45"/>
                  <a:gd name="T3" fmla="*/ 32 h 64"/>
                  <a:gd name="T4" fmla="*/ 23 w 45"/>
                  <a:gd name="T5" fmla="*/ 0 h 64"/>
                  <a:gd name="T6" fmla="*/ 6 w 45"/>
                  <a:gd name="T7" fmla="*/ 8 h 64"/>
                  <a:gd name="T8" fmla="*/ 0 w 45"/>
                  <a:gd name="T9" fmla="*/ 33 h 64"/>
                  <a:gd name="T10" fmla="*/ 23 w 45"/>
                  <a:gd name="T11" fmla="*/ 64 h 64"/>
                  <a:gd name="T12" fmla="*/ 39 w 45"/>
                  <a:gd name="T13" fmla="*/ 56 h 64"/>
                  <a:gd name="T14" fmla="*/ 14 w 45"/>
                  <a:gd name="T15" fmla="*/ 33 h 64"/>
                  <a:gd name="T16" fmla="*/ 23 w 45"/>
                  <a:gd name="T17" fmla="*/ 11 h 64"/>
                  <a:gd name="T18" fmla="*/ 31 w 45"/>
                  <a:gd name="T19" fmla="*/ 32 h 64"/>
                  <a:gd name="T20" fmla="*/ 23 w 45"/>
                  <a:gd name="T21" fmla="*/ 53 h 64"/>
                  <a:gd name="T22" fmla="*/ 14 w 45"/>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39" y="56"/>
                    </a:moveTo>
                    <a:cubicBezTo>
                      <a:pt x="43" y="51"/>
                      <a:pt x="45" y="42"/>
                      <a:pt x="45" y="32"/>
                    </a:cubicBezTo>
                    <a:cubicBezTo>
                      <a:pt x="45" y="11"/>
                      <a:pt x="38" y="0"/>
                      <a:pt x="23" y="0"/>
                    </a:cubicBezTo>
                    <a:cubicBezTo>
                      <a:pt x="16" y="0"/>
                      <a:pt x="10" y="3"/>
                      <a:pt x="6" y="8"/>
                    </a:cubicBezTo>
                    <a:cubicBezTo>
                      <a:pt x="2" y="15"/>
                      <a:pt x="0" y="22"/>
                      <a:pt x="0" y="33"/>
                    </a:cubicBezTo>
                    <a:cubicBezTo>
                      <a:pt x="0" y="54"/>
                      <a:pt x="8" y="64"/>
                      <a:pt x="23" y="64"/>
                    </a:cubicBezTo>
                    <a:cubicBezTo>
                      <a:pt x="30" y="64"/>
                      <a:pt x="35" y="62"/>
                      <a:pt x="39" y="56"/>
                    </a:cubicBezTo>
                    <a:close/>
                    <a:moveTo>
                      <a:pt x="14" y="33"/>
                    </a:moveTo>
                    <a:cubicBezTo>
                      <a:pt x="14" y="18"/>
                      <a:pt x="17" y="11"/>
                      <a:pt x="23" y="11"/>
                    </a:cubicBezTo>
                    <a:cubicBezTo>
                      <a:pt x="28" y="11"/>
                      <a:pt x="31" y="18"/>
                      <a:pt x="31" y="32"/>
                    </a:cubicBezTo>
                    <a:cubicBezTo>
                      <a:pt x="31" y="47"/>
                      <a:pt x="28" y="53"/>
                      <a:pt x="23" y="53"/>
                    </a:cubicBezTo>
                    <a:cubicBezTo>
                      <a:pt x="17" y="53"/>
                      <a:pt x="14" y="47"/>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7" name="Freeform 329"/>
              <p:cNvSpPr>
                <a:spLocks/>
              </p:cNvSpPr>
              <p:nvPr/>
            </p:nvSpPr>
            <p:spPr bwMode="auto">
              <a:xfrm>
                <a:off x="552021" y="6128541"/>
                <a:ext cx="49710" cy="122437"/>
              </a:xfrm>
              <a:custGeom>
                <a:avLst/>
                <a:gdLst>
                  <a:gd name="T0" fmla="*/ 26 w 26"/>
                  <a:gd name="T1" fmla="*/ 63 h 63"/>
                  <a:gd name="T2" fmla="*/ 26 w 26"/>
                  <a:gd name="T3" fmla="*/ 0 h 63"/>
                  <a:gd name="T4" fmla="*/ 18 w 26"/>
                  <a:gd name="T5" fmla="*/ 0 h 63"/>
                  <a:gd name="T6" fmla="*/ 10 w 26"/>
                  <a:gd name="T7" fmla="*/ 6 h 63"/>
                  <a:gd name="T8" fmla="*/ 0 w 26"/>
                  <a:gd name="T9" fmla="*/ 9 h 63"/>
                  <a:gd name="T10" fmla="*/ 0 w 26"/>
                  <a:gd name="T11" fmla="*/ 20 h 63"/>
                  <a:gd name="T12" fmla="*/ 3 w 26"/>
                  <a:gd name="T13" fmla="*/ 20 h 63"/>
                  <a:gd name="T14" fmla="*/ 7 w 26"/>
                  <a:gd name="T15" fmla="*/ 19 h 63"/>
                  <a:gd name="T16" fmla="*/ 10 w 26"/>
                  <a:gd name="T17" fmla="*/ 17 h 63"/>
                  <a:gd name="T18" fmla="*/ 12 w 26"/>
                  <a:gd name="T19" fmla="*/ 15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4"/>
                      <a:pt x="10" y="6"/>
                    </a:cubicBezTo>
                    <a:cubicBezTo>
                      <a:pt x="6" y="7"/>
                      <a:pt x="3" y="8"/>
                      <a:pt x="0" y="9"/>
                    </a:cubicBezTo>
                    <a:cubicBezTo>
                      <a:pt x="0" y="9"/>
                      <a:pt x="0" y="9"/>
                      <a:pt x="0" y="20"/>
                    </a:cubicBezTo>
                    <a:cubicBezTo>
                      <a:pt x="0" y="20"/>
                      <a:pt x="1" y="20"/>
                      <a:pt x="3" y="20"/>
                    </a:cubicBezTo>
                    <a:cubicBezTo>
                      <a:pt x="4" y="20"/>
                      <a:pt x="5" y="20"/>
                      <a:pt x="7" y="19"/>
                    </a:cubicBezTo>
                    <a:cubicBezTo>
                      <a:pt x="8" y="19"/>
                      <a:pt x="9" y="18"/>
                      <a:pt x="10" y="17"/>
                    </a:cubicBezTo>
                    <a:cubicBezTo>
                      <a:pt x="10" y="17"/>
                      <a:pt x="11" y="16"/>
                      <a:pt x="12" y="15"/>
                    </a:cubicBezTo>
                    <a:cubicBezTo>
                      <a:pt x="12" y="15"/>
                      <a:pt x="12" y="15"/>
                      <a:pt x="12" y="63"/>
                    </a:cubicBezTo>
                    <a:cubicBezTo>
                      <a:pt x="12" y="63"/>
                      <a:pt x="12"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8" name="Freeform 330"/>
              <p:cNvSpPr>
                <a:spLocks/>
              </p:cNvSpPr>
              <p:nvPr/>
            </p:nvSpPr>
            <p:spPr bwMode="auto">
              <a:xfrm>
                <a:off x="631067" y="6128541"/>
                <a:ext cx="49710" cy="122437"/>
              </a:xfrm>
              <a:custGeom>
                <a:avLst/>
                <a:gdLst>
                  <a:gd name="T0" fmla="*/ 26 w 26"/>
                  <a:gd name="T1" fmla="*/ 0 h 63"/>
                  <a:gd name="T2" fmla="*/ 18 w 26"/>
                  <a:gd name="T3" fmla="*/ 0 h 63"/>
                  <a:gd name="T4" fmla="*/ 10 w 26"/>
                  <a:gd name="T5" fmla="*/ 6 h 63"/>
                  <a:gd name="T6" fmla="*/ 0 w 26"/>
                  <a:gd name="T7" fmla="*/ 9 h 63"/>
                  <a:gd name="T8" fmla="*/ 0 w 26"/>
                  <a:gd name="T9" fmla="*/ 20 h 63"/>
                  <a:gd name="T10" fmla="*/ 3 w 26"/>
                  <a:gd name="T11" fmla="*/ 20 h 63"/>
                  <a:gd name="T12" fmla="*/ 7 w 26"/>
                  <a:gd name="T13" fmla="*/ 19 h 63"/>
                  <a:gd name="T14" fmla="*/ 10 w 26"/>
                  <a:gd name="T15" fmla="*/ 17 h 63"/>
                  <a:gd name="T16" fmla="*/ 13 w 26"/>
                  <a:gd name="T17" fmla="*/ 15 h 63"/>
                  <a:gd name="T18" fmla="*/ 13 w 26"/>
                  <a:gd name="T19" fmla="*/ 63 h 63"/>
                  <a:gd name="T20" fmla="*/ 26 w 26"/>
                  <a:gd name="T21" fmla="*/ 63 h 63"/>
                  <a:gd name="T22" fmla="*/ 26 w 26"/>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0"/>
                    </a:moveTo>
                    <a:cubicBezTo>
                      <a:pt x="18" y="0"/>
                      <a:pt x="18" y="0"/>
                      <a:pt x="18" y="0"/>
                    </a:cubicBezTo>
                    <a:cubicBezTo>
                      <a:pt x="15" y="2"/>
                      <a:pt x="13" y="4"/>
                      <a:pt x="10" y="6"/>
                    </a:cubicBezTo>
                    <a:cubicBezTo>
                      <a:pt x="6" y="7"/>
                      <a:pt x="3" y="8"/>
                      <a:pt x="0" y="9"/>
                    </a:cubicBezTo>
                    <a:cubicBezTo>
                      <a:pt x="0" y="9"/>
                      <a:pt x="0" y="9"/>
                      <a:pt x="0" y="20"/>
                    </a:cubicBezTo>
                    <a:cubicBezTo>
                      <a:pt x="1" y="20"/>
                      <a:pt x="2" y="20"/>
                      <a:pt x="3" y="20"/>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09" name="Freeform 331"/>
              <p:cNvSpPr>
                <a:spLocks noEditPoints="1"/>
              </p:cNvSpPr>
              <p:nvPr/>
            </p:nvSpPr>
            <p:spPr bwMode="auto">
              <a:xfrm>
                <a:off x="710113" y="6128541"/>
                <a:ext cx="84750" cy="124070"/>
              </a:xfrm>
              <a:custGeom>
                <a:avLst/>
                <a:gdLst>
                  <a:gd name="T0" fmla="*/ 39 w 44"/>
                  <a:gd name="T1" fmla="*/ 56 h 64"/>
                  <a:gd name="T2" fmla="*/ 44 w 44"/>
                  <a:gd name="T3" fmla="*/ 32 h 64"/>
                  <a:gd name="T4" fmla="*/ 23 w 44"/>
                  <a:gd name="T5" fmla="*/ 0 h 64"/>
                  <a:gd name="T6" fmla="*/ 6 w 44"/>
                  <a:gd name="T7" fmla="*/ 8 h 64"/>
                  <a:gd name="T8" fmla="*/ 0 w 44"/>
                  <a:gd name="T9" fmla="*/ 33 h 64"/>
                  <a:gd name="T10" fmla="*/ 22 w 44"/>
                  <a:gd name="T11" fmla="*/ 64 h 64"/>
                  <a:gd name="T12" fmla="*/ 39 w 44"/>
                  <a:gd name="T13" fmla="*/ 56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2" y="51"/>
                      <a:pt x="44" y="42"/>
                      <a:pt x="44" y="32"/>
                    </a:cubicBezTo>
                    <a:cubicBezTo>
                      <a:pt x="44" y="11"/>
                      <a:pt x="38" y="0"/>
                      <a:pt x="23" y="0"/>
                    </a:cubicBezTo>
                    <a:cubicBezTo>
                      <a:pt x="16" y="0"/>
                      <a:pt x="9" y="3"/>
                      <a:pt x="6" y="8"/>
                    </a:cubicBezTo>
                    <a:cubicBezTo>
                      <a:pt x="2" y="15"/>
                      <a:pt x="0" y="22"/>
                      <a:pt x="0" y="33"/>
                    </a:cubicBezTo>
                    <a:cubicBezTo>
                      <a:pt x="0" y="54"/>
                      <a:pt x="7" y="64"/>
                      <a:pt x="22" y="64"/>
                    </a:cubicBezTo>
                    <a:cubicBezTo>
                      <a:pt x="30" y="64"/>
                      <a:pt x="35" y="62"/>
                      <a:pt x="39" y="56"/>
                    </a:cubicBezTo>
                    <a:close/>
                    <a:moveTo>
                      <a:pt x="22" y="53"/>
                    </a:moveTo>
                    <a:cubicBezTo>
                      <a:pt x="17" y="53"/>
                      <a:pt x="14" y="47"/>
                      <a:pt x="14" y="33"/>
                    </a:cubicBezTo>
                    <a:cubicBezTo>
                      <a:pt x="14" y="18"/>
                      <a:pt x="17" y="11"/>
                      <a:pt x="22" y="11"/>
                    </a:cubicBezTo>
                    <a:cubicBezTo>
                      <a:pt x="28" y="11"/>
                      <a:pt x="30" y="18"/>
                      <a:pt x="30" y="32"/>
                    </a:cubicBezTo>
                    <a:cubicBezTo>
                      <a:pt x="30"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0" name="Freeform 332"/>
              <p:cNvSpPr>
                <a:spLocks/>
              </p:cNvSpPr>
              <p:nvPr/>
            </p:nvSpPr>
            <p:spPr bwMode="auto">
              <a:xfrm>
                <a:off x="824201" y="6128541"/>
                <a:ext cx="52154" cy="122437"/>
              </a:xfrm>
              <a:custGeom>
                <a:avLst/>
                <a:gdLst>
                  <a:gd name="T0" fmla="*/ 27 w 27"/>
                  <a:gd name="T1" fmla="*/ 63 h 63"/>
                  <a:gd name="T2" fmla="*/ 27 w 27"/>
                  <a:gd name="T3" fmla="*/ 0 h 63"/>
                  <a:gd name="T4" fmla="*/ 18 w 27"/>
                  <a:gd name="T5" fmla="*/ 0 h 63"/>
                  <a:gd name="T6" fmla="*/ 10 w 27"/>
                  <a:gd name="T7" fmla="*/ 6 h 63"/>
                  <a:gd name="T8" fmla="*/ 0 w 27"/>
                  <a:gd name="T9" fmla="*/ 9 h 63"/>
                  <a:gd name="T10" fmla="*/ 0 w 27"/>
                  <a:gd name="T11" fmla="*/ 20 h 63"/>
                  <a:gd name="T12" fmla="*/ 3 w 27"/>
                  <a:gd name="T13" fmla="*/ 20 h 63"/>
                  <a:gd name="T14" fmla="*/ 7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5" y="2"/>
                      <a:pt x="13" y="4"/>
                      <a:pt x="10" y="6"/>
                    </a:cubicBezTo>
                    <a:cubicBezTo>
                      <a:pt x="6" y="7"/>
                      <a:pt x="3" y="8"/>
                      <a:pt x="0" y="9"/>
                    </a:cubicBezTo>
                    <a:cubicBezTo>
                      <a:pt x="0" y="9"/>
                      <a:pt x="0" y="9"/>
                      <a:pt x="0" y="20"/>
                    </a:cubicBezTo>
                    <a:cubicBezTo>
                      <a:pt x="1" y="20"/>
                      <a:pt x="1" y="20"/>
                      <a:pt x="3" y="20"/>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1" name="Freeform 336"/>
              <p:cNvSpPr>
                <a:spLocks/>
              </p:cNvSpPr>
              <p:nvPr/>
            </p:nvSpPr>
            <p:spPr bwMode="auto">
              <a:xfrm>
                <a:off x="1209652" y="6128541"/>
                <a:ext cx="52154" cy="122437"/>
              </a:xfrm>
              <a:custGeom>
                <a:avLst/>
                <a:gdLst>
                  <a:gd name="T0" fmla="*/ 10 w 27"/>
                  <a:gd name="T1" fmla="*/ 17 h 63"/>
                  <a:gd name="T2" fmla="*/ 13 w 27"/>
                  <a:gd name="T3" fmla="*/ 15 h 63"/>
                  <a:gd name="T4" fmla="*/ 13 w 27"/>
                  <a:gd name="T5" fmla="*/ 63 h 63"/>
                  <a:gd name="T6" fmla="*/ 27 w 27"/>
                  <a:gd name="T7" fmla="*/ 63 h 63"/>
                  <a:gd name="T8" fmla="*/ 27 w 27"/>
                  <a:gd name="T9" fmla="*/ 0 h 63"/>
                  <a:gd name="T10" fmla="*/ 18 w 27"/>
                  <a:gd name="T11" fmla="*/ 0 h 63"/>
                  <a:gd name="T12" fmla="*/ 10 w 27"/>
                  <a:gd name="T13" fmla="*/ 6 h 63"/>
                  <a:gd name="T14" fmla="*/ 0 w 27"/>
                  <a:gd name="T15" fmla="*/ 9 h 63"/>
                  <a:gd name="T16" fmla="*/ 0 w 27"/>
                  <a:gd name="T17" fmla="*/ 20 h 63"/>
                  <a:gd name="T18" fmla="*/ 4 w 27"/>
                  <a:gd name="T19" fmla="*/ 20 h 63"/>
                  <a:gd name="T20" fmla="*/ 8 w 27"/>
                  <a:gd name="T21" fmla="*/ 19 h 63"/>
                  <a:gd name="T22" fmla="*/ 10 w 27"/>
                  <a:gd name="T2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17"/>
                    </a:moveTo>
                    <a:cubicBezTo>
                      <a:pt x="11" y="17"/>
                      <a:pt x="12" y="16"/>
                      <a:pt x="13" y="15"/>
                    </a:cubicBezTo>
                    <a:cubicBezTo>
                      <a:pt x="13" y="15"/>
                      <a:pt x="13" y="15"/>
                      <a:pt x="13" y="63"/>
                    </a:cubicBezTo>
                    <a:cubicBezTo>
                      <a:pt x="13" y="63"/>
                      <a:pt x="13" y="63"/>
                      <a:pt x="27" y="63"/>
                    </a:cubicBezTo>
                    <a:cubicBezTo>
                      <a:pt x="27" y="63"/>
                      <a:pt x="27" y="63"/>
                      <a:pt x="27" y="0"/>
                    </a:cubicBezTo>
                    <a:cubicBezTo>
                      <a:pt x="18" y="0"/>
                      <a:pt x="18" y="0"/>
                      <a:pt x="18" y="0"/>
                    </a:cubicBezTo>
                    <a:cubicBezTo>
                      <a:pt x="16" y="2"/>
                      <a:pt x="13" y="4"/>
                      <a:pt x="10" y="6"/>
                    </a:cubicBezTo>
                    <a:cubicBezTo>
                      <a:pt x="7" y="7"/>
                      <a:pt x="4" y="8"/>
                      <a:pt x="0" y="9"/>
                    </a:cubicBezTo>
                    <a:cubicBezTo>
                      <a:pt x="0" y="9"/>
                      <a:pt x="0" y="9"/>
                      <a:pt x="0" y="20"/>
                    </a:cubicBezTo>
                    <a:cubicBezTo>
                      <a:pt x="1" y="20"/>
                      <a:pt x="2" y="20"/>
                      <a:pt x="4" y="20"/>
                    </a:cubicBezTo>
                    <a:cubicBezTo>
                      <a:pt x="5" y="20"/>
                      <a:pt x="6" y="20"/>
                      <a:pt x="8" y="19"/>
                    </a:cubicBezTo>
                    <a:cubicBezTo>
                      <a:pt x="8" y="19"/>
                      <a:pt x="9" y="18"/>
                      <a:pt x="10" y="17"/>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2" name="Freeform 337"/>
              <p:cNvSpPr>
                <a:spLocks/>
              </p:cNvSpPr>
              <p:nvPr/>
            </p:nvSpPr>
            <p:spPr bwMode="auto">
              <a:xfrm>
                <a:off x="1291143" y="6128541"/>
                <a:ext cx="49710" cy="122437"/>
              </a:xfrm>
              <a:custGeom>
                <a:avLst/>
                <a:gdLst>
                  <a:gd name="T0" fmla="*/ 26 w 26"/>
                  <a:gd name="T1" fmla="*/ 63 h 63"/>
                  <a:gd name="T2" fmla="*/ 26 w 26"/>
                  <a:gd name="T3" fmla="*/ 0 h 63"/>
                  <a:gd name="T4" fmla="*/ 18 w 26"/>
                  <a:gd name="T5" fmla="*/ 0 h 63"/>
                  <a:gd name="T6" fmla="*/ 10 w 26"/>
                  <a:gd name="T7" fmla="*/ 6 h 63"/>
                  <a:gd name="T8" fmla="*/ 0 w 26"/>
                  <a:gd name="T9" fmla="*/ 9 h 63"/>
                  <a:gd name="T10" fmla="*/ 0 w 26"/>
                  <a:gd name="T11" fmla="*/ 20 h 63"/>
                  <a:gd name="T12" fmla="*/ 3 w 26"/>
                  <a:gd name="T13" fmla="*/ 20 h 63"/>
                  <a:gd name="T14" fmla="*/ 7 w 26"/>
                  <a:gd name="T15" fmla="*/ 19 h 63"/>
                  <a:gd name="T16" fmla="*/ 10 w 26"/>
                  <a:gd name="T17" fmla="*/ 17 h 63"/>
                  <a:gd name="T18" fmla="*/ 12 w 26"/>
                  <a:gd name="T19" fmla="*/ 15 h 63"/>
                  <a:gd name="T20" fmla="*/ 12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2" y="4"/>
                      <a:pt x="10" y="6"/>
                    </a:cubicBezTo>
                    <a:cubicBezTo>
                      <a:pt x="6" y="7"/>
                      <a:pt x="3" y="8"/>
                      <a:pt x="0" y="9"/>
                    </a:cubicBezTo>
                    <a:cubicBezTo>
                      <a:pt x="0" y="9"/>
                      <a:pt x="0" y="9"/>
                      <a:pt x="0" y="20"/>
                    </a:cubicBezTo>
                    <a:cubicBezTo>
                      <a:pt x="0" y="20"/>
                      <a:pt x="1" y="20"/>
                      <a:pt x="3" y="20"/>
                    </a:cubicBezTo>
                    <a:cubicBezTo>
                      <a:pt x="4" y="20"/>
                      <a:pt x="5" y="20"/>
                      <a:pt x="7" y="19"/>
                    </a:cubicBezTo>
                    <a:cubicBezTo>
                      <a:pt x="8" y="19"/>
                      <a:pt x="9" y="18"/>
                      <a:pt x="10" y="17"/>
                    </a:cubicBezTo>
                    <a:cubicBezTo>
                      <a:pt x="10" y="17"/>
                      <a:pt x="11" y="16"/>
                      <a:pt x="12" y="15"/>
                    </a:cubicBezTo>
                    <a:cubicBezTo>
                      <a:pt x="12" y="15"/>
                      <a:pt x="12" y="15"/>
                      <a:pt x="12" y="63"/>
                    </a:cubicBezTo>
                    <a:cubicBezTo>
                      <a:pt x="12" y="63"/>
                      <a:pt x="12"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3" name="Freeform 340"/>
              <p:cNvSpPr>
                <a:spLocks/>
              </p:cNvSpPr>
              <p:nvPr/>
            </p:nvSpPr>
            <p:spPr bwMode="auto">
              <a:xfrm>
                <a:off x="1562508" y="6128541"/>
                <a:ext cx="52154" cy="122437"/>
              </a:xfrm>
              <a:custGeom>
                <a:avLst/>
                <a:gdLst>
                  <a:gd name="T0" fmla="*/ 27 w 27"/>
                  <a:gd name="T1" fmla="*/ 63 h 63"/>
                  <a:gd name="T2" fmla="*/ 27 w 27"/>
                  <a:gd name="T3" fmla="*/ 0 h 63"/>
                  <a:gd name="T4" fmla="*/ 18 w 27"/>
                  <a:gd name="T5" fmla="*/ 0 h 63"/>
                  <a:gd name="T6" fmla="*/ 10 w 27"/>
                  <a:gd name="T7" fmla="*/ 6 h 63"/>
                  <a:gd name="T8" fmla="*/ 0 w 27"/>
                  <a:gd name="T9" fmla="*/ 9 h 63"/>
                  <a:gd name="T10" fmla="*/ 0 w 27"/>
                  <a:gd name="T11" fmla="*/ 20 h 63"/>
                  <a:gd name="T12" fmla="*/ 4 w 27"/>
                  <a:gd name="T13" fmla="*/ 20 h 63"/>
                  <a:gd name="T14" fmla="*/ 7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6" y="2"/>
                      <a:pt x="13" y="4"/>
                      <a:pt x="10" y="6"/>
                    </a:cubicBezTo>
                    <a:cubicBezTo>
                      <a:pt x="7" y="7"/>
                      <a:pt x="4" y="8"/>
                      <a:pt x="0" y="9"/>
                    </a:cubicBezTo>
                    <a:cubicBezTo>
                      <a:pt x="0" y="9"/>
                      <a:pt x="0" y="9"/>
                      <a:pt x="0" y="20"/>
                    </a:cubicBezTo>
                    <a:cubicBezTo>
                      <a:pt x="1" y="20"/>
                      <a:pt x="2" y="20"/>
                      <a:pt x="4" y="20"/>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4" name="Freeform 341"/>
              <p:cNvSpPr>
                <a:spLocks noEditPoints="1"/>
              </p:cNvSpPr>
              <p:nvPr/>
            </p:nvSpPr>
            <p:spPr bwMode="auto">
              <a:xfrm>
                <a:off x="1642369" y="6128541"/>
                <a:ext cx="86380" cy="124070"/>
              </a:xfrm>
              <a:custGeom>
                <a:avLst/>
                <a:gdLst>
                  <a:gd name="T0" fmla="*/ 23 w 45"/>
                  <a:gd name="T1" fmla="*/ 64 h 64"/>
                  <a:gd name="T2" fmla="*/ 39 w 45"/>
                  <a:gd name="T3" fmla="*/ 56 h 64"/>
                  <a:gd name="T4" fmla="*/ 45 w 45"/>
                  <a:gd name="T5" fmla="*/ 32 h 64"/>
                  <a:gd name="T6" fmla="*/ 23 w 45"/>
                  <a:gd name="T7" fmla="*/ 0 h 64"/>
                  <a:gd name="T8" fmla="*/ 6 w 45"/>
                  <a:gd name="T9" fmla="*/ 8 h 64"/>
                  <a:gd name="T10" fmla="*/ 0 w 45"/>
                  <a:gd name="T11" fmla="*/ 33 h 64"/>
                  <a:gd name="T12" fmla="*/ 23 w 45"/>
                  <a:gd name="T13" fmla="*/ 64 h 64"/>
                  <a:gd name="T14" fmla="*/ 23 w 45"/>
                  <a:gd name="T15" fmla="*/ 11 h 64"/>
                  <a:gd name="T16" fmla="*/ 31 w 45"/>
                  <a:gd name="T17" fmla="*/ 32 h 64"/>
                  <a:gd name="T18" fmla="*/ 23 w 45"/>
                  <a:gd name="T19" fmla="*/ 53 h 64"/>
                  <a:gd name="T20" fmla="*/ 14 w 45"/>
                  <a:gd name="T21" fmla="*/ 33 h 64"/>
                  <a:gd name="T22" fmla="*/ 23 w 45"/>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3" y="64"/>
                    </a:moveTo>
                    <a:cubicBezTo>
                      <a:pt x="30" y="64"/>
                      <a:pt x="35" y="62"/>
                      <a:pt x="39" y="56"/>
                    </a:cubicBezTo>
                    <a:cubicBezTo>
                      <a:pt x="43" y="51"/>
                      <a:pt x="45" y="42"/>
                      <a:pt x="45" y="32"/>
                    </a:cubicBezTo>
                    <a:cubicBezTo>
                      <a:pt x="45" y="11"/>
                      <a:pt x="38" y="0"/>
                      <a:pt x="23" y="0"/>
                    </a:cubicBezTo>
                    <a:cubicBezTo>
                      <a:pt x="16" y="0"/>
                      <a:pt x="10" y="3"/>
                      <a:pt x="6" y="8"/>
                    </a:cubicBezTo>
                    <a:cubicBezTo>
                      <a:pt x="2" y="15"/>
                      <a:pt x="0" y="22"/>
                      <a:pt x="0" y="33"/>
                    </a:cubicBezTo>
                    <a:cubicBezTo>
                      <a:pt x="0" y="54"/>
                      <a:pt x="8" y="64"/>
                      <a:pt x="23" y="64"/>
                    </a:cubicBezTo>
                    <a:close/>
                    <a:moveTo>
                      <a:pt x="23" y="11"/>
                    </a:moveTo>
                    <a:cubicBezTo>
                      <a:pt x="28" y="11"/>
                      <a:pt x="31" y="18"/>
                      <a:pt x="31" y="32"/>
                    </a:cubicBezTo>
                    <a:cubicBezTo>
                      <a:pt x="31" y="47"/>
                      <a:pt x="28" y="53"/>
                      <a:pt x="23" y="53"/>
                    </a:cubicBezTo>
                    <a:cubicBezTo>
                      <a:pt x="17" y="53"/>
                      <a:pt x="14" y="47"/>
                      <a:pt x="14" y="33"/>
                    </a:cubicBezTo>
                    <a:cubicBezTo>
                      <a:pt x="14" y="18"/>
                      <a:pt x="17" y="11"/>
                      <a:pt x="23" y="11"/>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5" name="Freeform 342"/>
              <p:cNvSpPr>
                <a:spLocks/>
              </p:cNvSpPr>
              <p:nvPr/>
            </p:nvSpPr>
            <p:spPr bwMode="auto">
              <a:xfrm>
                <a:off x="1755641" y="6128541"/>
                <a:ext cx="52154" cy="122437"/>
              </a:xfrm>
              <a:custGeom>
                <a:avLst/>
                <a:gdLst>
                  <a:gd name="T0" fmla="*/ 13 w 27"/>
                  <a:gd name="T1" fmla="*/ 63 h 63"/>
                  <a:gd name="T2" fmla="*/ 27 w 27"/>
                  <a:gd name="T3" fmla="*/ 63 h 63"/>
                  <a:gd name="T4" fmla="*/ 27 w 27"/>
                  <a:gd name="T5" fmla="*/ 0 h 63"/>
                  <a:gd name="T6" fmla="*/ 19 w 27"/>
                  <a:gd name="T7" fmla="*/ 0 h 63"/>
                  <a:gd name="T8" fmla="*/ 10 w 27"/>
                  <a:gd name="T9" fmla="*/ 6 h 63"/>
                  <a:gd name="T10" fmla="*/ 0 w 27"/>
                  <a:gd name="T11" fmla="*/ 9 h 63"/>
                  <a:gd name="T12" fmla="*/ 0 w 27"/>
                  <a:gd name="T13" fmla="*/ 20 h 63"/>
                  <a:gd name="T14" fmla="*/ 4 w 27"/>
                  <a:gd name="T15" fmla="*/ 20 h 63"/>
                  <a:gd name="T16" fmla="*/ 8 w 27"/>
                  <a:gd name="T17" fmla="*/ 19 h 63"/>
                  <a:gd name="T18" fmla="*/ 10 w 27"/>
                  <a:gd name="T19" fmla="*/ 17 h 63"/>
                  <a:gd name="T20" fmla="*/ 13 w 27"/>
                  <a:gd name="T21" fmla="*/ 15 h 63"/>
                  <a:gd name="T22" fmla="*/ 13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3" y="63"/>
                    </a:moveTo>
                    <a:cubicBezTo>
                      <a:pt x="13" y="63"/>
                      <a:pt x="13" y="63"/>
                      <a:pt x="27" y="63"/>
                    </a:cubicBezTo>
                    <a:cubicBezTo>
                      <a:pt x="27" y="63"/>
                      <a:pt x="27" y="63"/>
                      <a:pt x="27" y="0"/>
                    </a:cubicBezTo>
                    <a:cubicBezTo>
                      <a:pt x="19" y="0"/>
                      <a:pt x="19" y="0"/>
                      <a:pt x="19" y="0"/>
                    </a:cubicBezTo>
                    <a:cubicBezTo>
                      <a:pt x="16" y="2"/>
                      <a:pt x="13" y="4"/>
                      <a:pt x="10" y="6"/>
                    </a:cubicBezTo>
                    <a:cubicBezTo>
                      <a:pt x="7" y="7"/>
                      <a:pt x="4" y="8"/>
                      <a:pt x="0" y="9"/>
                    </a:cubicBezTo>
                    <a:cubicBezTo>
                      <a:pt x="0" y="9"/>
                      <a:pt x="0" y="9"/>
                      <a:pt x="0" y="20"/>
                    </a:cubicBezTo>
                    <a:cubicBezTo>
                      <a:pt x="1" y="20"/>
                      <a:pt x="2" y="20"/>
                      <a:pt x="4" y="20"/>
                    </a:cubicBezTo>
                    <a:cubicBezTo>
                      <a:pt x="5" y="20"/>
                      <a:pt x="6" y="20"/>
                      <a:pt x="8" y="19"/>
                    </a:cubicBezTo>
                    <a:cubicBezTo>
                      <a:pt x="9" y="19"/>
                      <a:pt x="10" y="18"/>
                      <a:pt x="10" y="17"/>
                    </a:cubicBezTo>
                    <a:cubicBezTo>
                      <a:pt x="11" y="17"/>
                      <a:pt x="12" y="16"/>
                      <a:pt x="13" y="15"/>
                    </a:cubicBezTo>
                    <a:cubicBezTo>
                      <a:pt x="13" y="15"/>
                      <a:pt x="13" y="15"/>
                      <a:pt x="13" y="6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6" name="Freeform 343"/>
              <p:cNvSpPr>
                <a:spLocks noEditPoints="1"/>
              </p:cNvSpPr>
              <p:nvPr/>
            </p:nvSpPr>
            <p:spPr bwMode="auto">
              <a:xfrm>
                <a:off x="1837132" y="6128541"/>
                <a:ext cx="84750" cy="124070"/>
              </a:xfrm>
              <a:custGeom>
                <a:avLst/>
                <a:gdLst>
                  <a:gd name="T0" fmla="*/ 38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8 w 44"/>
                  <a:gd name="T13" fmla="*/ 56 h 64"/>
                  <a:gd name="T14" fmla="*/ 14 w 44"/>
                  <a:gd name="T15" fmla="*/ 33 h 64"/>
                  <a:gd name="T16" fmla="*/ 22 w 44"/>
                  <a:gd name="T17" fmla="*/ 11 h 64"/>
                  <a:gd name="T18" fmla="*/ 30 w 44"/>
                  <a:gd name="T19" fmla="*/ 32 h 64"/>
                  <a:gd name="T20" fmla="*/ 22 w 44"/>
                  <a:gd name="T21" fmla="*/ 53 h 64"/>
                  <a:gd name="T22" fmla="*/ 14 w 44"/>
                  <a:gd name="T2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8" y="56"/>
                    </a:moveTo>
                    <a:cubicBezTo>
                      <a:pt x="42" y="51"/>
                      <a:pt x="44" y="42"/>
                      <a:pt x="44" y="32"/>
                    </a:cubicBezTo>
                    <a:cubicBezTo>
                      <a:pt x="44" y="11"/>
                      <a:pt x="37" y="0"/>
                      <a:pt x="23" y="0"/>
                    </a:cubicBezTo>
                    <a:cubicBezTo>
                      <a:pt x="15" y="0"/>
                      <a:pt x="9" y="3"/>
                      <a:pt x="5" y="8"/>
                    </a:cubicBezTo>
                    <a:cubicBezTo>
                      <a:pt x="2" y="15"/>
                      <a:pt x="0" y="22"/>
                      <a:pt x="0" y="33"/>
                    </a:cubicBezTo>
                    <a:cubicBezTo>
                      <a:pt x="0" y="54"/>
                      <a:pt x="7" y="64"/>
                      <a:pt x="22" y="64"/>
                    </a:cubicBezTo>
                    <a:cubicBezTo>
                      <a:pt x="29" y="64"/>
                      <a:pt x="35" y="62"/>
                      <a:pt x="38" y="56"/>
                    </a:cubicBezTo>
                    <a:close/>
                    <a:moveTo>
                      <a:pt x="14" y="33"/>
                    </a:moveTo>
                    <a:cubicBezTo>
                      <a:pt x="14" y="18"/>
                      <a:pt x="16" y="11"/>
                      <a:pt x="22" y="11"/>
                    </a:cubicBezTo>
                    <a:cubicBezTo>
                      <a:pt x="27" y="11"/>
                      <a:pt x="30" y="18"/>
                      <a:pt x="30" y="32"/>
                    </a:cubicBezTo>
                    <a:cubicBezTo>
                      <a:pt x="30" y="47"/>
                      <a:pt x="27" y="53"/>
                      <a:pt x="22" y="53"/>
                    </a:cubicBezTo>
                    <a:cubicBezTo>
                      <a:pt x="16" y="53"/>
                      <a:pt x="14" y="47"/>
                      <a:pt x="14" y="3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7" name="Freeform 344"/>
              <p:cNvSpPr>
                <a:spLocks/>
              </p:cNvSpPr>
              <p:nvPr/>
            </p:nvSpPr>
            <p:spPr bwMode="auto">
              <a:xfrm>
                <a:off x="1950404" y="6128541"/>
                <a:ext cx="50524" cy="122437"/>
              </a:xfrm>
              <a:custGeom>
                <a:avLst/>
                <a:gdLst>
                  <a:gd name="T0" fmla="*/ 10 w 26"/>
                  <a:gd name="T1" fmla="*/ 6 h 63"/>
                  <a:gd name="T2" fmla="*/ 0 w 26"/>
                  <a:gd name="T3" fmla="*/ 9 h 63"/>
                  <a:gd name="T4" fmla="*/ 0 w 26"/>
                  <a:gd name="T5" fmla="*/ 20 h 63"/>
                  <a:gd name="T6" fmla="*/ 3 w 26"/>
                  <a:gd name="T7" fmla="*/ 20 h 63"/>
                  <a:gd name="T8" fmla="*/ 7 w 26"/>
                  <a:gd name="T9" fmla="*/ 19 h 63"/>
                  <a:gd name="T10" fmla="*/ 10 w 26"/>
                  <a:gd name="T11" fmla="*/ 17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6"/>
                    </a:moveTo>
                    <a:cubicBezTo>
                      <a:pt x="6" y="7"/>
                      <a:pt x="3" y="8"/>
                      <a:pt x="0" y="9"/>
                    </a:cubicBezTo>
                    <a:cubicBezTo>
                      <a:pt x="0" y="9"/>
                      <a:pt x="0" y="9"/>
                      <a:pt x="0" y="20"/>
                    </a:cubicBezTo>
                    <a:cubicBezTo>
                      <a:pt x="1" y="20"/>
                      <a:pt x="2" y="20"/>
                      <a:pt x="3" y="20"/>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8" name="Freeform 345"/>
              <p:cNvSpPr>
                <a:spLocks/>
              </p:cNvSpPr>
              <p:nvPr/>
            </p:nvSpPr>
            <p:spPr bwMode="auto">
              <a:xfrm>
                <a:off x="2029450" y="6128541"/>
                <a:ext cx="70082" cy="110194"/>
              </a:xfrm>
              <a:custGeom>
                <a:avLst/>
                <a:gdLst>
                  <a:gd name="T0" fmla="*/ 6 w 36"/>
                  <a:gd name="T1" fmla="*/ 8 h 57"/>
                  <a:gd name="T2" fmla="*/ 0 w 36"/>
                  <a:gd name="T3" fmla="*/ 33 h 57"/>
                  <a:gd name="T4" fmla="*/ 6 w 36"/>
                  <a:gd name="T5" fmla="*/ 57 h 57"/>
                  <a:gd name="T6" fmla="*/ 15 w 36"/>
                  <a:gd name="T7" fmla="*/ 43 h 57"/>
                  <a:gd name="T8" fmla="*/ 14 w 36"/>
                  <a:gd name="T9" fmla="*/ 33 h 57"/>
                  <a:gd name="T10" fmla="*/ 22 w 36"/>
                  <a:gd name="T11" fmla="*/ 11 h 57"/>
                  <a:gd name="T12" fmla="*/ 29 w 36"/>
                  <a:gd name="T13" fmla="*/ 18 h 57"/>
                  <a:gd name="T14" fmla="*/ 36 w 36"/>
                  <a:gd name="T15" fmla="*/ 4 h 57"/>
                  <a:gd name="T16" fmla="*/ 23 w 36"/>
                  <a:gd name="T17" fmla="*/ 0 h 57"/>
                  <a:gd name="T18" fmla="*/ 6 w 36"/>
                  <a:gd name="T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7">
                    <a:moveTo>
                      <a:pt x="6" y="8"/>
                    </a:moveTo>
                    <a:cubicBezTo>
                      <a:pt x="2" y="15"/>
                      <a:pt x="0" y="22"/>
                      <a:pt x="0" y="33"/>
                    </a:cubicBezTo>
                    <a:cubicBezTo>
                      <a:pt x="0" y="44"/>
                      <a:pt x="2" y="52"/>
                      <a:pt x="6" y="57"/>
                    </a:cubicBezTo>
                    <a:cubicBezTo>
                      <a:pt x="9" y="52"/>
                      <a:pt x="12" y="48"/>
                      <a:pt x="15" y="43"/>
                    </a:cubicBezTo>
                    <a:cubicBezTo>
                      <a:pt x="14" y="40"/>
                      <a:pt x="14" y="37"/>
                      <a:pt x="14" y="33"/>
                    </a:cubicBezTo>
                    <a:cubicBezTo>
                      <a:pt x="14" y="18"/>
                      <a:pt x="17" y="11"/>
                      <a:pt x="22" y="11"/>
                    </a:cubicBezTo>
                    <a:cubicBezTo>
                      <a:pt x="25" y="11"/>
                      <a:pt x="28" y="13"/>
                      <a:pt x="29" y="18"/>
                    </a:cubicBezTo>
                    <a:cubicBezTo>
                      <a:pt x="31" y="13"/>
                      <a:pt x="34" y="9"/>
                      <a:pt x="36" y="4"/>
                    </a:cubicBezTo>
                    <a:cubicBezTo>
                      <a:pt x="33" y="2"/>
                      <a:pt x="28" y="0"/>
                      <a:pt x="23" y="0"/>
                    </a:cubicBezTo>
                    <a:cubicBezTo>
                      <a:pt x="16" y="0"/>
                      <a:pt x="9" y="3"/>
                      <a:pt x="6" y="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19" name="Freeform 346"/>
              <p:cNvSpPr>
                <a:spLocks/>
              </p:cNvSpPr>
              <p:nvPr/>
            </p:nvSpPr>
            <p:spPr bwMode="auto">
              <a:xfrm>
                <a:off x="-164284" y="6275466"/>
                <a:ext cx="60303" cy="81625"/>
              </a:xfrm>
              <a:custGeom>
                <a:avLst/>
                <a:gdLst>
                  <a:gd name="T0" fmla="*/ 10 w 31"/>
                  <a:gd name="T1" fmla="*/ 0 h 42"/>
                  <a:gd name="T2" fmla="*/ 0 w 31"/>
                  <a:gd name="T3" fmla="*/ 2 h 42"/>
                  <a:gd name="T4" fmla="*/ 7 w 31"/>
                  <a:gd name="T5" fmla="*/ 11 h 42"/>
                  <a:gd name="T6" fmla="*/ 9 w 31"/>
                  <a:gd name="T7" fmla="*/ 11 h 42"/>
                  <a:gd name="T8" fmla="*/ 17 w 31"/>
                  <a:gd name="T9" fmla="*/ 25 h 42"/>
                  <a:gd name="T10" fmla="*/ 30 w 31"/>
                  <a:gd name="T11" fmla="*/ 42 h 42"/>
                  <a:gd name="T12" fmla="*/ 31 w 31"/>
                  <a:gd name="T13" fmla="*/ 32 h 42"/>
                  <a:gd name="T14" fmla="*/ 10 w 31"/>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2">
                    <a:moveTo>
                      <a:pt x="10" y="0"/>
                    </a:moveTo>
                    <a:cubicBezTo>
                      <a:pt x="7" y="0"/>
                      <a:pt x="3" y="1"/>
                      <a:pt x="0" y="2"/>
                    </a:cubicBezTo>
                    <a:cubicBezTo>
                      <a:pt x="3" y="5"/>
                      <a:pt x="5" y="8"/>
                      <a:pt x="7" y="11"/>
                    </a:cubicBezTo>
                    <a:cubicBezTo>
                      <a:pt x="8" y="11"/>
                      <a:pt x="8" y="11"/>
                      <a:pt x="9" y="11"/>
                    </a:cubicBezTo>
                    <a:cubicBezTo>
                      <a:pt x="14" y="11"/>
                      <a:pt x="16" y="15"/>
                      <a:pt x="17" y="25"/>
                    </a:cubicBezTo>
                    <a:cubicBezTo>
                      <a:pt x="21" y="31"/>
                      <a:pt x="26" y="37"/>
                      <a:pt x="30" y="42"/>
                    </a:cubicBezTo>
                    <a:cubicBezTo>
                      <a:pt x="31" y="39"/>
                      <a:pt x="31" y="36"/>
                      <a:pt x="31" y="32"/>
                    </a:cubicBezTo>
                    <a:cubicBezTo>
                      <a:pt x="31" y="11"/>
                      <a:pt x="25" y="0"/>
                      <a:pt x="10"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20" name="Freeform 355"/>
              <p:cNvSpPr>
                <a:spLocks/>
              </p:cNvSpPr>
              <p:nvPr/>
            </p:nvSpPr>
            <p:spPr bwMode="auto">
              <a:xfrm>
                <a:off x="698705" y="6275466"/>
                <a:ext cx="49710" cy="119989"/>
              </a:xfrm>
              <a:custGeom>
                <a:avLst/>
                <a:gdLst>
                  <a:gd name="T0" fmla="*/ 7 w 26"/>
                  <a:gd name="T1" fmla="*/ 18 h 62"/>
                  <a:gd name="T2" fmla="*/ 10 w 26"/>
                  <a:gd name="T3" fmla="*/ 16 h 62"/>
                  <a:gd name="T4" fmla="*/ 13 w 26"/>
                  <a:gd name="T5" fmla="*/ 15 h 62"/>
                  <a:gd name="T6" fmla="*/ 13 w 26"/>
                  <a:gd name="T7" fmla="*/ 62 h 62"/>
                  <a:gd name="T8" fmla="*/ 26 w 26"/>
                  <a:gd name="T9" fmla="*/ 62 h 62"/>
                  <a:gd name="T10" fmla="*/ 26 w 26"/>
                  <a:gd name="T11" fmla="*/ 0 h 62"/>
                  <a:gd name="T12" fmla="*/ 18 w 26"/>
                  <a:gd name="T13" fmla="*/ 0 h 62"/>
                  <a:gd name="T14" fmla="*/ 10 w 26"/>
                  <a:gd name="T15" fmla="*/ 5 h 62"/>
                  <a:gd name="T16" fmla="*/ 0 w 26"/>
                  <a:gd name="T17" fmla="*/ 9 h 62"/>
                  <a:gd name="T18" fmla="*/ 0 w 26"/>
                  <a:gd name="T19" fmla="*/ 20 h 62"/>
                  <a:gd name="T20" fmla="*/ 3 w 26"/>
                  <a:gd name="T21" fmla="*/ 20 h 62"/>
                  <a:gd name="T22" fmla="*/ 7 w 26"/>
                  <a:gd name="T23"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7" y="18"/>
                    </a:moveTo>
                    <a:cubicBezTo>
                      <a:pt x="8" y="18"/>
                      <a:pt x="9" y="17"/>
                      <a:pt x="10" y="16"/>
                    </a:cubicBezTo>
                    <a:cubicBezTo>
                      <a:pt x="11" y="16"/>
                      <a:pt x="12" y="16"/>
                      <a:pt x="13" y="15"/>
                    </a:cubicBezTo>
                    <a:cubicBezTo>
                      <a:pt x="13" y="15"/>
                      <a:pt x="13" y="15"/>
                      <a:pt x="13" y="62"/>
                    </a:cubicBezTo>
                    <a:cubicBezTo>
                      <a:pt x="13" y="62"/>
                      <a:pt x="13" y="62"/>
                      <a:pt x="26" y="62"/>
                    </a:cubicBezTo>
                    <a:cubicBezTo>
                      <a:pt x="26" y="62"/>
                      <a:pt x="26" y="62"/>
                      <a:pt x="26" y="0"/>
                    </a:cubicBezTo>
                    <a:cubicBezTo>
                      <a:pt x="18" y="0"/>
                      <a:pt x="18" y="0"/>
                      <a:pt x="18" y="0"/>
                    </a:cubicBezTo>
                    <a:cubicBezTo>
                      <a:pt x="15" y="2"/>
                      <a:pt x="13" y="4"/>
                      <a:pt x="10" y="5"/>
                    </a:cubicBezTo>
                    <a:cubicBezTo>
                      <a:pt x="6" y="6"/>
                      <a:pt x="3" y="8"/>
                      <a:pt x="0" y="9"/>
                    </a:cubicBezTo>
                    <a:cubicBezTo>
                      <a:pt x="0" y="9"/>
                      <a:pt x="0" y="9"/>
                      <a:pt x="0" y="20"/>
                    </a:cubicBezTo>
                    <a:cubicBezTo>
                      <a:pt x="1" y="20"/>
                      <a:pt x="2" y="20"/>
                      <a:pt x="3" y="20"/>
                    </a:cubicBezTo>
                    <a:cubicBezTo>
                      <a:pt x="4" y="19"/>
                      <a:pt x="5" y="19"/>
                      <a:pt x="7" y="1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21" name="Freeform 356"/>
              <p:cNvSpPr>
                <a:spLocks/>
              </p:cNvSpPr>
              <p:nvPr/>
            </p:nvSpPr>
            <p:spPr bwMode="auto">
              <a:xfrm>
                <a:off x="777751" y="6275466"/>
                <a:ext cx="52154" cy="119989"/>
              </a:xfrm>
              <a:custGeom>
                <a:avLst/>
                <a:gdLst>
                  <a:gd name="T0" fmla="*/ 7 w 27"/>
                  <a:gd name="T1" fmla="*/ 18 h 62"/>
                  <a:gd name="T2" fmla="*/ 10 w 27"/>
                  <a:gd name="T3" fmla="*/ 16 h 62"/>
                  <a:gd name="T4" fmla="*/ 13 w 27"/>
                  <a:gd name="T5" fmla="*/ 15 h 62"/>
                  <a:gd name="T6" fmla="*/ 13 w 27"/>
                  <a:gd name="T7" fmla="*/ 62 h 62"/>
                  <a:gd name="T8" fmla="*/ 27 w 27"/>
                  <a:gd name="T9" fmla="*/ 62 h 62"/>
                  <a:gd name="T10" fmla="*/ 27 w 27"/>
                  <a:gd name="T11" fmla="*/ 0 h 62"/>
                  <a:gd name="T12" fmla="*/ 18 w 27"/>
                  <a:gd name="T13" fmla="*/ 0 h 62"/>
                  <a:gd name="T14" fmla="*/ 10 w 27"/>
                  <a:gd name="T15" fmla="*/ 5 h 62"/>
                  <a:gd name="T16" fmla="*/ 0 w 27"/>
                  <a:gd name="T17" fmla="*/ 9 h 62"/>
                  <a:gd name="T18" fmla="*/ 0 w 27"/>
                  <a:gd name="T19" fmla="*/ 20 h 62"/>
                  <a:gd name="T20" fmla="*/ 4 w 27"/>
                  <a:gd name="T21" fmla="*/ 20 h 62"/>
                  <a:gd name="T22" fmla="*/ 7 w 27"/>
                  <a:gd name="T23"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7" y="18"/>
                    </a:moveTo>
                    <a:cubicBezTo>
                      <a:pt x="8" y="18"/>
                      <a:pt x="9" y="17"/>
                      <a:pt x="10" y="16"/>
                    </a:cubicBezTo>
                    <a:cubicBezTo>
                      <a:pt x="11" y="16"/>
                      <a:pt x="12" y="16"/>
                      <a:pt x="13" y="15"/>
                    </a:cubicBezTo>
                    <a:cubicBezTo>
                      <a:pt x="13" y="15"/>
                      <a:pt x="13" y="15"/>
                      <a:pt x="13" y="62"/>
                    </a:cubicBezTo>
                    <a:cubicBezTo>
                      <a:pt x="13" y="62"/>
                      <a:pt x="13" y="62"/>
                      <a:pt x="27" y="62"/>
                    </a:cubicBezTo>
                    <a:cubicBezTo>
                      <a:pt x="27" y="62"/>
                      <a:pt x="27" y="62"/>
                      <a:pt x="27" y="0"/>
                    </a:cubicBezTo>
                    <a:cubicBezTo>
                      <a:pt x="18" y="0"/>
                      <a:pt x="18" y="0"/>
                      <a:pt x="18" y="0"/>
                    </a:cubicBezTo>
                    <a:cubicBezTo>
                      <a:pt x="16" y="2"/>
                      <a:pt x="13" y="4"/>
                      <a:pt x="10" y="5"/>
                    </a:cubicBezTo>
                    <a:cubicBezTo>
                      <a:pt x="6" y="6"/>
                      <a:pt x="4" y="8"/>
                      <a:pt x="0" y="9"/>
                    </a:cubicBezTo>
                    <a:cubicBezTo>
                      <a:pt x="0" y="9"/>
                      <a:pt x="0" y="9"/>
                      <a:pt x="0" y="20"/>
                    </a:cubicBezTo>
                    <a:cubicBezTo>
                      <a:pt x="1" y="20"/>
                      <a:pt x="2" y="20"/>
                      <a:pt x="4" y="20"/>
                    </a:cubicBezTo>
                    <a:cubicBezTo>
                      <a:pt x="5" y="19"/>
                      <a:pt x="6" y="19"/>
                      <a:pt x="7" y="1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22" name="Freeform 357"/>
              <p:cNvSpPr>
                <a:spLocks/>
              </p:cNvSpPr>
              <p:nvPr/>
            </p:nvSpPr>
            <p:spPr bwMode="auto">
              <a:xfrm>
                <a:off x="856797" y="6275466"/>
                <a:ext cx="52154" cy="119989"/>
              </a:xfrm>
              <a:custGeom>
                <a:avLst/>
                <a:gdLst>
                  <a:gd name="T0" fmla="*/ 27 w 27"/>
                  <a:gd name="T1" fmla="*/ 0 h 62"/>
                  <a:gd name="T2" fmla="*/ 19 w 27"/>
                  <a:gd name="T3" fmla="*/ 0 h 62"/>
                  <a:gd name="T4" fmla="*/ 10 w 27"/>
                  <a:gd name="T5" fmla="*/ 5 h 62"/>
                  <a:gd name="T6" fmla="*/ 0 w 27"/>
                  <a:gd name="T7" fmla="*/ 9 h 62"/>
                  <a:gd name="T8" fmla="*/ 0 w 27"/>
                  <a:gd name="T9" fmla="*/ 20 h 62"/>
                  <a:gd name="T10" fmla="*/ 4 w 27"/>
                  <a:gd name="T11" fmla="*/ 20 h 62"/>
                  <a:gd name="T12" fmla="*/ 8 w 27"/>
                  <a:gd name="T13" fmla="*/ 18 h 62"/>
                  <a:gd name="T14" fmla="*/ 10 w 27"/>
                  <a:gd name="T15" fmla="*/ 16 h 62"/>
                  <a:gd name="T16" fmla="*/ 13 w 27"/>
                  <a:gd name="T17" fmla="*/ 15 h 62"/>
                  <a:gd name="T18" fmla="*/ 13 w 27"/>
                  <a:gd name="T19" fmla="*/ 62 h 62"/>
                  <a:gd name="T20" fmla="*/ 27 w 27"/>
                  <a:gd name="T21" fmla="*/ 62 h 62"/>
                  <a:gd name="T22" fmla="*/ 27 w 27"/>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2">
                    <a:moveTo>
                      <a:pt x="27" y="0"/>
                    </a:moveTo>
                    <a:cubicBezTo>
                      <a:pt x="19" y="0"/>
                      <a:pt x="19" y="0"/>
                      <a:pt x="19" y="0"/>
                    </a:cubicBezTo>
                    <a:cubicBezTo>
                      <a:pt x="16" y="2"/>
                      <a:pt x="13" y="4"/>
                      <a:pt x="10" y="5"/>
                    </a:cubicBezTo>
                    <a:cubicBezTo>
                      <a:pt x="7" y="6"/>
                      <a:pt x="4" y="8"/>
                      <a:pt x="0" y="9"/>
                    </a:cubicBezTo>
                    <a:cubicBezTo>
                      <a:pt x="0" y="9"/>
                      <a:pt x="0" y="9"/>
                      <a:pt x="0" y="20"/>
                    </a:cubicBezTo>
                    <a:cubicBezTo>
                      <a:pt x="1" y="20"/>
                      <a:pt x="2" y="20"/>
                      <a:pt x="4" y="20"/>
                    </a:cubicBezTo>
                    <a:cubicBezTo>
                      <a:pt x="5" y="19"/>
                      <a:pt x="6" y="19"/>
                      <a:pt x="8" y="18"/>
                    </a:cubicBezTo>
                    <a:cubicBezTo>
                      <a:pt x="9" y="18"/>
                      <a:pt x="10" y="17"/>
                      <a:pt x="10" y="16"/>
                    </a:cubicBezTo>
                    <a:cubicBezTo>
                      <a:pt x="11" y="16"/>
                      <a:pt x="12" y="16"/>
                      <a:pt x="13" y="15"/>
                    </a:cubicBezTo>
                    <a:cubicBezTo>
                      <a:pt x="13" y="15"/>
                      <a:pt x="13" y="15"/>
                      <a:pt x="13" y="62"/>
                    </a:cubicBezTo>
                    <a:cubicBezTo>
                      <a:pt x="13" y="62"/>
                      <a:pt x="13" y="62"/>
                      <a:pt x="27" y="62"/>
                    </a:cubicBezTo>
                    <a:cubicBezTo>
                      <a:pt x="27" y="62"/>
                      <a:pt x="27" y="62"/>
                      <a:pt x="27"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23" name="Freeform 365"/>
              <p:cNvSpPr>
                <a:spLocks noEditPoints="1"/>
              </p:cNvSpPr>
              <p:nvPr/>
            </p:nvSpPr>
            <p:spPr bwMode="auto">
              <a:xfrm>
                <a:off x="1665186" y="6275466"/>
                <a:ext cx="84750" cy="124070"/>
              </a:xfrm>
              <a:custGeom>
                <a:avLst/>
                <a:gdLst>
                  <a:gd name="T0" fmla="*/ 39 w 44"/>
                  <a:gd name="T1" fmla="*/ 56 h 64"/>
                  <a:gd name="T2" fmla="*/ 44 w 44"/>
                  <a:gd name="T3" fmla="*/ 32 h 64"/>
                  <a:gd name="T4" fmla="*/ 23 w 44"/>
                  <a:gd name="T5" fmla="*/ 0 h 64"/>
                  <a:gd name="T6" fmla="*/ 5 w 44"/>
                  <a:gd name="T7" fmla="*/ 8 h 64"/>
                  <a:gd name="T8" fmla="*/ 0 w 44"/>
                  <a:gd name="T9" fmla="*/ 33 h 64"/>
                  <a:gd name="T10" fmla="*/ 22 w 44"/>
                  <a:gd name="T11" fmla="*/ 64 h 64"/>
                  <a:gd name="T12" fmla="*/ 39 w 44"/>
                  <a:gd name="T13" fmla="*/ 56 h 64"/>
                  <a:gd name="T14" fmla="*/ 22 w 44"/>
                  <a:gd name="T15" fmla="*/ 53 h 64"/>
                  <a:gd name="T16" fmla="*/ 14 w 44"/>
                  <a:gd name="T17" fmla="*/ 33 h 64"/>
                  <a:gd name="T18" fmla="*/ 22 w 44"/>
                  <a:gd name="T19" fmla="*/ 11 h 64"/>
                  <a:gd name="T20" fmla="*/ 30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39" y="56"/>
                    </a:moveTo>
                    <a:cubicBezTo>
                      <a:pt x="42" y="50"/>
                      <a:pt x="44" y="42"/>
                      <a:pt x="44" y="32"/>
                    </a:cubicBezTo>
                    <a:cubicBezTo>
                      <a:pt x="44" y="11"/>
                      <a:pt x="38" y="0"/>
                      <a:pt x="23" y="0"/>
                    </a:cubicBezTo>
                    <a:cubicBezTo>
                      <a:pt x="16" y="0"/>
                      <a:pt x="9" y="3"/>
                      <a:pt x="5" y="8"/>
                    </a:cubicBezTo>
                    <a:cubicBezTo>
                      <a:pt x="2" y="15"/>
                      <a:pt x="0" y="22"/>
                      <a:pt x="0" y="33"/>
                    </a:cubicBezTo>
                    <a:cubicBezTo>
                      <a:pt x="0" y="54"/>
                      <a:pt x="7" y="64"/>
                      <a:pt x="22" y="64"/>
                    </a:cubicBezTo>
                    <a:cubicBezTo>
                      <a:pt x="29" y="64"/>
                      <a:pt x="35" y="62"/>
                      <a:pt x="39" y="56"/>
                    </a:cubicBezTo>
                    <a:close/>
                    <a:moveTo>
                      <a:pt x="22" y="53"/>
                    </a:moveTo>
                    <a:cubicBezTo>
                      <a:pt x="17" y="53"/>
                      <a:pt x="14" y="47"/>
                      <a:pt x="14" y="33"/>
                    </a:cubicBezTo>
                    <a:cubicBezTo>
                      <a:pt x="14" y="18"/>
                      <a:pt x="17" y="11"/>
                      <a:pt x="22" y="11"/>
                    </a:cubicBezTo>
                    <a:cubicBezTo>
                      <a:pt x="28" y="11"/>
                      <a:pt x="30" y="17"/>
                      <a:pt x="30" y="32"/>
                    </a:cubicBezTo>
                    <a:cubicBezTo>
                      <a:pt x="30"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24" name="Freeform 366"/>
              <p:cNvSpPr>
                <a:spLocks/>
              </p:cNvSpPr>
              <p:nvPr/>
            </p:nvSpPr>
            <p:spPr bwMode="auto">
              <a:xfrm>
                <a:off x="1779274" y="6275466"/>
                <a:ext cx="49710" cy="119989"/>
              </a:xfrm>
              <a:custGeom>
                <a:avLst/>
                <a:gdLst>
                  <a:gd name="T0" fmla="*/ 10 w 26"/>
                  <a:gd name="T1" fmla="*/ 5 h 62"/>
                  <a:gd name="T2" fmla="*/ 0 w 26"/>
                  <a:gd name="T3" fmla="*/ 9 h 62"/>
                  <a:gd name="T4" fmla="*/ 0 w 26"/>
                  <a:gd name="T5" fmla="*/ 20 h 62"/>
                  <a:gd name="T6" fmla="*/ 4 w 26"/>
                  <a:gd name="T7" fmla="*/ 20 h 62"/>
                  <a:gd name="T8" fmla="*/ 7 w 26"/>
                  <a:gd name="T9" fmla="*/ 18 h 62"/>
                  <a:gd name="T10" fmla="*/ 10 w 26"/>
                  <a:gd name="T11" fmla="*/ 16 h 62"/>
                  <a:gd name="T12" fmla="*/ 13 w 26"/>
                  <a:gd name="T13" fmla="*/ 15 h 62"/>
                  <a:gd name="T14" fmla="*/ 13 w 26"/>
                  <a:gd name="T15" fmla="*/ 62 h 62"/>
                  <a:gd name="T16" fmla="*/ 26 w 26"/>
                  <a:gd name="T17" fmla="*/ 62 h 62"/>
                  <a:gd name="T18" fmla="*/ 26 w 26"/>
                  <a:gd name="T19" fmla="*/ 0 h 62"/>
                  <a:gd name="T20" fmla="*/ 18 w 26"/>
                  <a:gd name="T21" fmla="*/ 0 h 62"/>
                  <a:gd name="T22" fmla="*/ 10 w 26"/>
                  <a:gd name="T23"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2">
                    <a:moveTo>
                      <a:pt x="10" y="5"/>
                    </a:moveTo>
                    <a:cubicBezTo>
                      <a:pt x="6" y="6"/>
                      <a:pt x="4" y="8"/>
                      <a:pt x="0" y="9"/>
                    </a:cubicBezTo>
                    <a:cubicBezTo>
                      <a:pt x="0" y="9"/>
                      <a:pt x="0" y="9"/>
                      <a:pt x="0" y="20"/>
                    </a:cubicBezTo>
                    <a:cubicBezTo>
                      <a:pt x="1" y="20"/>
                      <a:pt x="2" y="20"/>
                      <a:pt x="4" y="20"/>
                    </a:cubicBezTo>
                    <a:cubicBezTo>
                      <a:pt x="5" y="19"/>
                      <a:pt x="5" y="19"/>
                      <a:pt x="7" y="18"/>
                    </a:cubicBezTo>
                    <a:cubicBezTo>
                      <a:pt x="8" y="18"/>
                      <a:pt x="9" y="17"/>
                      <a:pt x="10" y="16"/>
                    </a:cubicBezTo>
                    <a:cubicBezTo>
                      <a:pt x="11" y="16"/>
                      <a:pt x="12" y="16"/>
                      <a:pt x="13" y="15"/>
                    </a:cubicBezTo>
                    <a:cubicBezTo>
                      <a:pt x="13" y="15"/>
                      <a:pt x="13" y="15"/>
                      <a:pt x="13" y="62"/>
                    </a:cubicBezTo>
                    <a:cubicBezTo>
                      <a:pt x="13" y="62"/>
                      <a:pt x="13" y="62"/>
                      <a:pt x="26" y="62"/>
                    </a:cubicBezTo>
                    <a:cubicBezTo>
                      <a:pt x="26" y="62"/>
                      <a:pt x="26" y="62"/>
                      <a:pt x="26" y="0"/>
                    </a:cubicBezTo>
                    <a:cubicBezTo>
                      <a:pt x="18" y="0"/>
                      <a:pt x="18" y="0"/>
                      <a:pt x="18" y="0"/>
                    </a:cubicBezTo>
                    <a:cubicBezTo>
                      <a:pt x="15" y="2"/>
                      <a:pt x="13" y="4"/>
                      <a:pt x="10" y="5"/>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25" name="Freeform 367"/>
              <p:cNvSpPr>
                <a:spLocks noEditPoints="1"/>
              </p:cNvSpPr>
              <p:nvPr/>
            </p:nvSpPr>
            <p:spPr bwMode="auto">
              <a:xfrm>
                <a:off x="1858319" y="6275466"/>
                <a:ext cx="84750" cy="124070"/>
              </a:xfrm>
              <a:custGeom>
                <a:avLst/>
                <a:gdLst>
                  <a:gd name="T0" fmla="*/ 23 w 44"/>
                  <a:gd name="T1" fmla="*/ 0 h 64"/>
                  <a:gd name="T2" fmla="*/ 6 w 44"/>
                  <a:gd name="T3" fmla="*/ 8 h 64"/>
                  <a:gd name="T4" fmla="*/ 0 w 44"/>
                  <a:gd name="T5" fmla="*/ 33 h 64"/>
                  <a:gd name="T6" fmla="*/ 22 w 44"/>
                  <a:gd name="T7" fmla="*/ 64 h 64"/>
                  <a:gd name="T8" fmla="*/ 39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1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6" y="0"/>
                      <a:pt x="9" y="3"/>
                      <a:pt x="6" y="8"/>
                    </a:cubicBezTo>
                    <a:cubicBezTo>
                      <a:pt x="2" y="15"/>
                      <a:pt x="0" y="22"/>
                      <a:pt x="0" y="33"/>
                    </a:cubicBezTo>
                    <a:cubicBezTo>
                      <a:pt x="0" y="54"/>
                      <a:pt x="8" y="64"/>
                      <a:pt x="22" y="64"/>
                    </a:cubicBezTo>
                    <a:cubicBezTo>
                      <a:pt x="30" y="64"/>
                      <a:pt x="35" y="62"/>
                      <a:pt x="39" y="56"/>
                    </a:cubicBezTo>
                    <a:cubicBezTo>
                      <a:pt x="43" y="50"/>
                      <a:pt x="44" y="42"/>
                      <a:pt x="44" y="32"/>
                    </a:cubicBezTo>
                    <a:cubicBezTo>
                      <a:pt x="44" y="11"/>
                      <a:pt x="38" y="0"/>
                      <a:pt x="23" y="0"/>
                    </a:cubicBezTo>
                    <a:close/>
                    <a:moveTo>
                      <a:pt x="22" y="53"/>
                    </a:moveTo>
                    <a:cubicBezTo>
                      <a:pt x="17" y="53"/>
                      <a:pt x="14" y="47"/>
                      <a:pt x="14" y="33"/>
                    </a:cubicBezTo>
                    <a:cubicBezTo>
                      <a:pt x="14" y="18"/>
                      <a:pt x="17" y="11"/>
                      <a:pt x="22" y="11"/>
                    </a:cubicBezTo>
                    <a:cubicBezTo>
                      <a:pt x="28" y="11"/>
                      <a:pt x="31" y="17"/>
                      <a:pt x="31" y="32"/>
                    </a:cubicBezTo>
                    <a:cubicBezTo>
                      <a:pt x="31"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26" name="Freeform 368"/>
              <p:cNvSpPr>
                <a:spLocks/>
              </p:cNvSpPr>
              <p:nvPr/>
            </p:nvSpPr>
            <p:spPr bwMode="auto">
              <a:xfrm>
                <a:off x="1971592" y="6275466"/>
                <a:ext cx="44820" cy="60402"/>
              </a:xfrm>
              <a:custGeom>
                <a:avLst/>
                <a:gdLst>
                  <a:gd name="T0" fmla="*/ 6 w 23"/>
                  <a:gd name="T1" fmla="*/ 8 h 31"/>
                  <a:gd name="T2" fmla="*/ 0 w 23"/>
                  <a:gd name="T3" fmla="*/ 31 h 31"/>
                  <a:gd name="T4" fmla="*/ 23 w 23"/>
                  <a:gd name="T5" fmla="*/ 0 h 31"/>
                  <a:gd name="T6" fmla="*/ 6 w 23"/>
                  <a:gd name="T7" fmla="*/ 8 h 31"/>
                </a:gdLst>
                <a:ahLst/>
                <a:cxnLst>
                  <a:cxn ang="0">
                    <a:pos x="T0" y="T1"/>
                  </a:cxn>
                  <a:cxn ang="0">
                    <a:pos x="T2" y="T3"/>
                  </a:cxn>
                  <a:cxn ang="0">
                    <a:pos x="T4" y="T5"/>
                  </a:cxn>
                  <a:cxn ang="0">
                    <a:pos x="T6" y="T7"/>
                  </a:cxn>
                </a:cxnLst>
                <a:rect l="0" t="0" r="r" b="b"/>
                <a:pathLst>
                  <a:path w="23" h="31">
                    <a:moveTo>
                      <a:pt x="6" y="8"/>
                    </a:moveTo>
                    <a:cubicBezTo>
                      <a:pt x="2" y="14"/>
                      <a:pt x="1" y="21"/>
                      <a:pt x="0" y="31"/>
                    </a:cubicBezTo>
                    <a:cubicBezTo>
                      <a:pt x="8" y="21"/>
                      <a:pt x="16" y="11"/>
                      <a:pt x="23" y="0"/>
                    </a:cubicBezTo>
                    <a:cubicBezTo>
                      <a:pt x="16" y="0"/>
                      <a:pt x="10" y="3"/>
                      <a:pt x="6" y="8"/>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27" name="Freeform 371"/>
              <p:cNvSpPr>
                <a:spLocks noEditPoints="1"/>
              </p:cNvSpPr>
              <p:nvPr/>
            </p:nvSpPr>
            <p:spPr bwMode="auto">
              <a:xfrm>
                <a:off x="106266" y="6420758"/>
                <a:ext cx="86380" cy="125702"/>
              </a:xfrm>
              <a:custGeom>
                <a:avLst/>
                <a:gdLst>
                  <a:gd name="T0" fmla="*/ 23 w 45"/>
                  <a:gd name="T1" fmla="*/ 0 h 65"/>
                  <a:gd name="T2" fmla="*/ 6 w 45"/>
                  <a:gd name="T3" fmla="*/ 9 h 65"/>
                  <a:gd name="T4" fmla="*/ 0 w 45"/>
                  <a:gd name="T5" fmla="*/ 33 h 65"/>
                  <a:gd name="T6" fmla="*/ 22 w 45"/>
                  <a:gd name="T7" fmla="*/ 65 h 65"/>
                  <a:gd name="T8" fmla="*/ 39 w 45"/>
                  <a:gd name="T9" fmla="*/ 56 h 65"/>
                  <a:gd name="T10" fmla="*/ 45 w 45"/>
                  <a:gd name="T11" fmla="*/ 32 h 65"/>
                  <a:gd name="T12" fmla="*/ 23 w 45"/>
                  <a:gd name="T13" fmla="*/ 0 h 65"/>
                  <a:gd name="T14" fmla="*/ 22 w 45"/>
                  <a:gd name="T15" fmla="*/ 54 h 65"/>
                  <a:gd name="T16" fmla="*/ 14 w 45"/>
                  <a:gd name="T17" fmla="*/ 33 h 65"/>
                  <a:gd name="T18" fmla="*/ 22 w 45"/>
                  <a:gd name="T19" fmla="*/ 11 h 65"/>
                  <a:gd name="T20" fmla="*/ 31 w 45"/>
                  <a:gd name="T21" fmla="*/ 32 h 65"/>
                  <a:gd name="T22" fmla="*/ 22 w 45"/>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23" y="0"/>
                    </a:moveTo>
                    <a:cubicBezTo>
                      <a:pt x="16" y="0"/>
                      <a:pt x="9" y="3"/>
                      <a:pt x="6" y="9"/>
                    </a:cubicBezTo>
                    <a:cubicBezTo>
                      <a:pt x="2" y="15"/>
                      <a:pt x="0" y="22"/>
                      <a:pt x="0" y="33"/>
                    </a:cubicBezTo>
                    <a:cubicBezTo>
                      <a:pt x="0" y="55"/>
                      <a:pt x="8" y="65"/>
                      <a:pt x="22" y="65"/>
                    </a:cubicBezTo>
                    <a:cubicBezTo>
                      <a:pt x="30" y="65"/>
                      <a:pt x="35" y="62"/>
                      <a:pt x="39" y="56"/>
                    </a:cubicBezTo>
                    <a:cubicBezTo>
                      <a:pt x="43" y="51"/>
                      <a:pt x="45" y="43"/>
                      <a:pt x="45" y="32"/>
                    </a:cubicBezTo>
                    <a:cubicBezTo>
                      <a:pt x="45" y="11"/>
                      <a:pt x="38" y="0"/>
                      <a:pt x="23" y="0"/>
                    </a:cubicBezTo>
                    <a:close/>
                    <a:moveTo>
                      <a:pt x="22" y="54"/>
                    </a:moveTo>
                    <a:cubicBezTo>
                      <a:pt x="17" y="54"/>
                      <a:pt x="14" y="47"/>
                      <a:pt x="14" y="33"/>
                    </a:cubicBezTo>
                    <a:cubicBezTo>
                      <a:pt x="14" y="19"/>
                      <a:pt x="17" y="11"/>
                      <a:pt x="22" y="11"/>
                    </a:cubicBezTo>
                    <a:cubicBezTo>
                      <a:pt x="28" y="11"/>
                      <a:pt x="31" y="18"/>
                      <a:pt x="31" y="32"/>
                    </a:cubicBezTo>
                    <a:cubicBezTo>
                      <a:pt x="31" y="47"/>
                      <a:pt x="28"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28" name="Freeform 372"/>
              <p:cNvSpPr>
                <a:spLocks/>
              </p:cNvSpPr>
              <p:nvPr/>
            </p:nvSpPr>
            <p:spPr bwMode="auto">
              <a:xfrm>
                <a:off x="220353" y="6420758"/>
                <a:ext cx="51340" cy="121621"/>
              </a:xfrm>
              <a:custGeom>
                <a:avLst/>
                <a:gdLst>
                  <a:gd name="T0" fmla="*/ 10 w 27"/>
                  <a:gd name="T1" fmla="*/ 6 h 63"/>
                  <a:gd name="T2" fmla="*/ 0 w 27"/>
                  <a:gd name="T3" fmla="*/ 10 h 63"/>
                  <a:gd name="T4" fmla="*/ 0 w 27"/>
                  <a:gd name="T5" fmla="*/ 21 h 63"/>
                  <a:gd name="T6" fmla="*/ 4 w 27"/>
                  <a:gd name="T7" fmla="*/ 21 h 63"/>
                  <a:gd name="T8" fmla="*/ 8 w 27"/>
                  <a:gd name="T9" fmla="*/ 19 h 63"/>
                  <a:gd name="T10" fmla="*/ 10 w 27"/>
                  <a:gd name="T11" fmla="*/ 17 h 63"/>
                  <a:gd name="T12" fmla="*/ 13 w 27"/>
                  <a:gd name="T13" fmla="*/ 15 h 63"/>
                  <a:gd name="T14" fmla="*/ 13 w 27"/>
                  <a:gd name="T15" fmla="*/ 63 h 63"/>
                  <a:gd name="T16" fmla="*/ 27 w 27"/>
                  <a:gd name="T17" fmla="*/ 63 h 63"/>
                  <a:gd name="T18" fmla="*/ 27 w 27"/>
                  <a:gd name="T19" fmla="*/ 0 h 63"/>
                  <a:gd name="T20" fmla="*/ 19 w 27"/>
                  <a:gd name="T21" fmla="*/ 0 h 63"/>
                  <a:gd name="T22" fmla="*/ 10 w 27"/>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6"/>
                    </a:moveTo>
                    <a:cubicBezTo>
                      <a:pt x="7" y="7"/>
                      <a:pt x="4" y="9"/>
                      <a:pt x="0" y="10"/>
                    </a:cubicBezTo>
                    <a:cubicBezTo>
                      <a:pt x="0" y="10"/>
                      <a:pt x="0" y="10"/>
                      <a:pt x="0" y="21"/>
                    </a:cubicBezTo>
                    <a:cubicBezTo>
                      <a:pt x="1" y="21"/>
                      <a:pt x="2" y="21"/>
                      <a:pt x="4" y="21"/>
                    </a:cubicBezTo>
                    <a:cubicBezTo>
                      <a:pt x="5" y="20"/>
                      <a:pt x="6" y="20"/>
                      <a:pt x="8" y="19"/>
                    </a:cubicBezTo>
                    <a:cubicBezTo>
                      <a:pt x="9"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29" name="Freeform 373"/>
              <p:cNvSpPr>
                <a:spLocks noEditPoints="1"/>
              </p:cNvSpPr>
              <p:nvPr/>
            </p:nvSpPr>
            <p:spPr bwMode="auto">
              <a:xfrm>
                <a:off x="299400" y="6420758"/>
                <a:ext cx="86380" cy="125702"/>
              </a:xfrm>
              <a:custGeom>
                <a:avLst/>
                <a:gdLst>
                  <a:gd name="T0" fmla="*/ 23 w 45"/>
                  <a:gd name="T1" fmla="*/ 0 h 65"/>
                  <a:gd name="T2" fmla="*/ 6 w 45"/>
                  <a:gd name="T3" fmla="*/ 9 h 65"/>
                  <a:gd name="T4" fmla="*/ 0 w 45"/>
                  <a:gd name="T5" fmla="*/ 33 h 65"/>
                  <a:gd name="T6" fmla="*/ 23 w 45"/>
                  <a:gd name="T7" fmla="*/ 65 h 65"/>
                  <a:gd name="T8" fmla="*/ 39 w 45"/>
                  <a:gd name="T9" fmla="*/ 56 h 65"/>
                  <a:gd name="T10" fmla="*/ 45 w 45"/>
                  <a:gd name="T11" fmla="*/ 32 h 65"/>
                  <a:gd name="T12" fmla="*/ 23 w 45"/>
                  <a:gd name="T13" fmla="*/ 0 h 65"/>
                  <a:gd name="T14" fmla="*/ 23 w 45"/>
                  <a:gd name="T15" fmla="*/ 54 h 65"/>
                  <a:gd name="T16" fmla="*/ 14 w 45"/>
                  <a:gd name="T17" fmla="*/ 33 h 65"/>
                  <a:gd name="T18" fmla="*/ 23 w 45"/>
                  <a:gd name="T19" fmla="*/ 11 h 65"/>
                  <a:gd name="T20" fmla="*/ 31 w 45"/>
                  <a:gd name="T21" fmla="*/ 32 h 65"/>
                  <a:gd name="T22" fmla="*/ 23 w 45"/>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23" y="0"/>
                    </a:moveTo>
                    <a:cubicBezTo>
                      <a:pt x="16" y="0"/>
                      <a:pt x="10" y="3"/>
                      <a:pt x="6" y="9"/>
                    </a:cubicBezTo>
                    <a:cubicBezTo>
                      <a:pt x="2" y="15"/>
                      <a:pt x="0" y="22"/>
                      <a:pt x="0" y="33"/>
                    </a:cubicBezTo>
                    <a:cubicBezTo>
                      <a:pt x="0" y="55"/>
                      <a:pt x="8" y="65"/>
                      <a:pt x="23" y="65"/>
                    </a:cubicBezTo>
                    <a:cubicBezTo>
                      <a:pt x="30" y="65"/>
                      <a:pt x="35" y="62"/>
                      <a:pt x="39" y="56"/>
                    </a:cubicBezTo>
                    <a:cubicBezTo>
                      <a:pt x="43" y="51"/>
                      <a:pt x="45" y="43"/>
                      <a:pt x="45" y="32"/>
                    </a:cubicBezTo>
                    <a:cubicBezTo>
                      <a:pt x="45" y="11"/>
                      <a:pt x="38" y="0"/>
                      <a:pt x="23" y="0"/>
                    </a:cubicBezTo>
                    <a:close/>
                    <a:moveTo>
                      <a:pt x="23" y="54"/>
                    </a:moveTo>
                    <a:cubicBezTo>
                      <a:pt x="17" y="54"/>
                      <a:pt x="14" y="47"/>
                      <a:pt x="14" y="33"/>
                    </a:cubicBezTo>
                    <a:cubicBezTo>
                      <a:pt x="14" y="19"/>
                      <a:pt x="17" y="11"/>
                      <a:pt x="23" y="11"/>
                    </a:cubicBezTo>
                    <a:cubicBezTo>
                      <a:pt x="28" y="11"/>
                      <a:pt x="31" y="18"/>
                      <a:pt x="31" y="32"/>
                    </a:cubicBezTo>
                    <a:cubicBezTo>
                      <a:pt x="31" y="47"/>
                      <a:pt x="28" y="54"/>
                      <a:pt x="23"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30" name="Freeform 374"/>
              <p:cNvSpPr>
                <a:spLocks/>
              </p:cNvSpPr>
              <p:nvPr/>
            </p:nvSpPr>
            <p:spPr bwMode="auto">
              <a:xfrm>
                <a:off x="412672" y="6420758"/>
                <a:ext cx="52154" cy="121621"/>
              </a:xfrm>
              <a:custGeom>
                <a:avLst/>
                <a:gdLst>
                  <a:gd name="T0" fmla="*/ 10 w 27"/>
                  <a:gd name="T1" fmla="*/ 6 h 63"/>
                  <a:gd name="T2" fmla="*/ 0 w 27"/>
                  <a:gd name="T3" fmla="*/ 10 h 63"/>
                  <a:gd name="T4" fmla="*/ 0 w 27"/>
                  <a:gd name="T5" fmla="*/ 21 h 63"/>
                  <a:gd name="T6" fmla="*/ 4 w 27"/>
                  <a:gd name="T7" fmla="*/ 21 h 63"/>
                  <a:gd name="T8" fmla="*/ 8 w 27"/>
                  <a:gd name="T9" fmla="*/ 19 h 63"/>
                  <a:gd name="T10" fmla="*/ 10 w 27"/>
                  <a:gd name="T11" fmla="*/ 17 h 63"/>
                  <a:gd name="T12" fmla="*/ 13 w 27"/>
                  <a:gd name="T13" fmla="*/ 15 h 63"/>
                  <a:gd name="T14" fmla="*/ 13 w 27"/>
                  <a:gd name="T15" fmla="*/ 63 h 63"/>
                  <a:gd name="T16" fmla="*/ 27 w 27"/>
                  <a:gd name="T17" fmla="*/ 63 h 63"/>
                  <a:gd name="T18" fmla="*/ 27 w 27"/>
                  <a:gd name="T19" fmla="*/ 0 h 63"/>
                  <a:gd name="T20" fmla="*/ 19 w 27"/>
                  <a:gd name="T21" fmla="*/ 0 h 63"/>
                  <a:gd name="T22" fmla="*/ 10 w 27"/>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6"/>
                    </a:moveTo>
                    <a:cubicBezTo>
                      <a:pt x="7" y="7"/>
                      <a:pt x="4" y="9"/>
                      <a:pt x="0" y="10"/>
                    </a:cubicBezTo>
                    <a:cubicBezTo>
                      <a:pt x="0" y="10"/>
                      <a:pt x="0" y="10"/>
                      <a:pt x="0" y="21"/>
                    </a:cubicBezTo>
                    <a:cubicBezTo>
                      <a:pt x="1" y="21"/>
                      <a:pt x="2" y="21"/>
                      <a:pt x="4" y="21"/>
                    </a:cubicBezTo>
                    <a:cubicBezTo>
                      <a:pt x="5" y="20"/>
                      <a:pt x="6" y="20"/>
                      <a:pt x="8" y="19"/>
                    </a:cubicBezTo>
                    <a:cubicBezTo>
                      <a:pt x="9" y="19"/>
                      <a:pt x="10"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31" name="Freeform 377"/>
              <p:cNvSpPr>
                <a:spLocks/>
              </p:cNvSpPr>
              <p:nvPr/>
            </p:nvSpPr>
            <p:spPr bwMode="auto">
              <a:xfrm>
                <a:off x="721522" y="6420758"/>
                <a:ext cx="50524" cy="121621"/>
              </a:xfrm>
              <a:custGeom>
                <a:avLst/>
                <a:gdLst>
                  <a:gd name="T0" fmla="*/ 26 w 26"/>
                  <a:gd name="T1" fmla="*/ 63 h 63"/>
                  <a:gd name="T2" fmla="*/ 26 w 26"/>
                  <a:gd name="T3" fmla="*/ 0 h 63"/>
                  <a:gd name="T4" fmla="*/ 18 w 26"/>
                  <a:gd name="T5" fmla="*/ 0 h 63"/>
                  <a:gd name="T6" fmla="*/ 10 w 26"/>
                  <a:gd name="T7" fmla="*/ 6 h 63"/>
                  <a:gd name="T8" fmla="*/ 0 w 26"/>
                  <a:gd name="T9" fmla="*/ 10 h 63"/>
                  <a:gd name="T10" fmla="*/ 0 w 26"/>
                  <a:gd name="T11" fmla="*/ 21 h 63"/>
                  <a:gd name="T12" fmla="*/ 3 w 26"/>
                  <a:gd name="T13" fmla="*/ 21 h 63"/>
                  <a:gd name="T14" fmla="*/ 7 w 26"/>
                  <a:gd name="T15" fmla="*/ 19 h 63"/>
                  <a:gd name="T16" fmla="*/ 10 w 26"/>
                  <a:gd name="T17" fmla="*/ 17 h 63"/>
                  <a:gd name="T18" fmla="*/ 13 w 26"/>
                  <a:gd name="T19" fmla="*/ 15 h 63"/>
                  <a:gd name="T20" fmla="*/ 13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3" y="4"/>
                      <a:pt x="10" y="6"/>
                    </a:cubicBezTo>
                    <a:cubicBezTo>
                      <a:pt x="6" y="7"/>
                      <a:pt x="3" y="9"/>
                      <a:pt x="0" y="10"/>
                    </a:cubicBezTo>
                    <a:cubicBezTo>
                      <a:pt x="0" y="10"/>
                      <a:pt x="0" y="10"/>
                      <a:pt x="0" y="21"/>
                    </a:cubicBezTo>
                    <a:cubicBezTo>
                      <a:pt x="1" y="21"/>
                      <a:pt x="2" y="21"/>
                      <a:pt x="3" y="21"/>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32" name="Freeform 378"/>
              <p:cNvSpPr>
                <a:spLocks noEditPoints="1"/>
              </p:cNvSpPr>
              <p:nvPr/>
            </p:nvSpPr>
            <p:spPr bwMode="auto">
              <a:xfrm>
                <a:off x="800568" y="6420758"/>
                <a:ext cx="84750" cy="125702"/>
              </a:xfrm>
              <a:custGeom>
                <a:avLst/>
                <a:gdLst>
                  <a:gd name="T0" fmla="*/ 22 w 44"/>
                  <a:gd name="T1" fmla="*/ 65 h 65"/>
                  <a:gd name="T2" fmla="*/ 39 w 44"/>
                  <a:gd name="T3" fmla="*/ 56 h 65"/>
                  <a:gd name="T4" fmla="*/ 44 w 44"/>
                  <a:gd name="T5" fmla="*/ 32 h 65"/>
                  <a:gd name="T6" fmla="*/ 23 w 44"/>
                  <a:gd name="T7" fmla="*/ 0 h 65"/>
                  <a:gd name="T8" fmla="*/ 6 w 44"/>
                  <a:gd name="T9" fmla="*/ 9 h 65"/>
                  <a:gd name="T10" fmla="*/ 0 w 44"/>
                  <a:gd name="T11" fmla="*/ 33 h 65"/>
                  <a:gd name="T12" fmla="*/ 22 w 44"/>
                  <a:gd name="T13" fmla="*/ 65 h 65"/>
                  <a:gd name="T14" fmla="*/ 22 w 44"/>
                  <a:gd name="T15" fmla="*/ 11 h 65"/>
                  <a:gd name="T16" fmla="*/ 30 w 44"/>
                  <a:gd name="T17" fmla="*/ 32 h 65"/>
                  <a:gd name="T18" fmla="*/ 22 w 44"/>
                  <a:gd name="T19" fmla="*/ 54 h 65"/>
                  <a:gd name="T20" fmla="*/ 14 w 44"/>
                  <a:gd name="T21" fmla="*/ 33 h 65"/>
                  <a:gd name="T22" fmla="*/ 22 w 44"/>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30" y="65"/>
                      <a:pt x="35" y="62"/>
                      <a:pt x="39" y="56"/>
                    </a:cubicBezTo>
                    <a:cubicBezTo>
                      <a:pt x="42" y="51"/>
                      <a:pt x="44" y="43"/>
                      <a:pt x="44" y="32"/>
                    </a:cubicBezTo>
                    <a:cubicBezTo>
                      <a:pt x="44" y="11"/>
                      <a:pt x="38" y="0"/>
                      <a:pt x="23" y="0"/>
                    </a:cubicBezTo>
                    <a:cubicBezTo>
                      <a:pt x="16" y="0"/>
                      <a:pt x="9" y="3"/>
                      <a:pt x="6" y="9"/>
                    </a:cubicBezTo>
                    <a:cubicBezTo>
                      <a:pt x="2" y="15"/>
                      <a:pt x="0" y="22"/>
                      <a:pt x="0" y="33"/>
                    </a:cubicBezTo>
                    <a:cubicBezTo>
                      <a:pt x="0" y="55"/>
                      <a:pt x="7" y="65"/>
                      <a:pt x="22" y="65"/>
                    </a:cubicBezTo>
                    <a:close/>
                    <a:moveTo>
                      <a:pt x="22" y="11"/>
                    </a:moveTo>
                    <a:cubicBezTo>
                      <a:pt x="28" y="11"/>
                      <a:pt x="30" y="18"/>
                      <a:pt x="30" y="32"/>
                    </a:cubicBezTo>
                    <a:cubicBezTo>
                      <a:pt x="30" y="47"/>
                      <a:pt x="28" y="54"/>
                      <a:pt x="22" y="54"/>
                    </a:cubicBezTo>
                    <a:cubicBezTo>
                      <a:pt x="17" y="54"/>
                      <a:pt x="14" y="47"/>
                      <a:pt x="14" y="33"/>
                    </a:cubicBezTo>
                    <a:cubicBezTo>
                      <a:pt x="14" y="19"/>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33" name="Freeform 379"/>
              <p:cNvSpPr>
                <a:spLocks noEditPoints="1"/>
              </p:cNvSpPr>
              <p:nvPr/>
            </p:nvSpPr>
            <p:spPr bwMode="auto">
              <a:xfrm>
                <a:off x="914655" y="6420758"/>
                <a:ext cx="84750" cy="125702"/>
              </a:xfrm>
              <a:custGeom>
                <a:avLst/>
                <a:gdLst>
                  <a:gd name="T0" fmla="*/ 22 w 44"/>
                  <a:gd name="T1" fmla="*/ 65 h 65"/>
                  <a:gd name="T2" fmla="*/ 39 w 44"/>
                  <a:gd name="T3" fmla="*/ 56 h 65"/>
                  <a:gd name="T4" fmla="*/ 44 w 44"/>
                  <a:gd name="T5" fmla="*/ 32 h 65"/>
                  <a:gd name="T6" fmla="*/ 23 w 44"/>
                  <a:gd name="T7" fmla="*/ 0 h 65"/>
                  <a:gd name="T8" fmla="*/ 6 w 44"/>
                  <a:gd name="T9" fmla="*/ 9 h 65"/>
                  <a:gd name="T10" fmla="*/ 0 w 44"/>
                  <a:gd name="T11" fmla="*/ 33 h 65"/>
                  <a:gd name="T12" fmla="*/ 22 w 44"/>
                  <a:gd name="T13" fmla="*/ 65 h 65"/>
                  <a:gd name="T14" fmla="*/ 22 w 44"/>
                  <a:gd name="T15" fmla="*/ 11 h 65"/>
                  <a:gd name="T16" fmla="*/ 31 w 44"/>
                  <a:gd name="T17" fmla="*/ 32 h 65"/>
                  <a:gd name="T18" fmla="*/ 22 w 44"/>
                  <a:gd name="T19" fmla="*/ 54 h 65"/>
                  <a:gd name="T20" fmla="*/ 14 w 44"/>
                  <a:gd name="T21" fmla="*/ 33 h 65"/>
                  <a:gd name="T22" fmla="*/ 22 w 44"/>
                  <a:gd name="T2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2" y="65"/>
                    </a:moveTo>
                    <a:cubicBezTo>
                      <a:pt x="30" y="65"/>
                      <a:pt x="35" y="62"/>
                      <a:pt x="39" y="56"/>
                    </a:cubicBezTo>
                    <a:cubicBezTo>
                      <a:pt x="42" y="51"/>
                      <a:pt x="44" y="43"/>
                      <a:pt x="44" y="32"/>
                    </a:cubicBezTo>
                    <a:cubicBezTo>
                      <a:pt x="44" y="11"/>
                      <a:pt x="38" y="0"/>
                      <a:pt x="23" y="0"/>
                    </a:cubicBezTo>
                    <a:cubicBezTo>
                      <a:pt x="16" y="0"/>
                      <a:pt x="9" y="3"/>
                      <a:pt x="6" y="9"/>
                    </a:cubicBezTo>
                    <a:cubicBezTo>
                      <a:pt x="2" y="15"/>
                      <a:pt x="0" y="22"/>
                      <a:pt x="0" y="33"/>
                    </a:cubicBezTo>
                    <a:cubicBezTo>
                      <a:pt x="0" y="55"/>
                      <a:pt x="8" y="65"/>
                      <a:pt x="22" y="65"/>
                    </a:cubicBezTo>
                    <a:close/>
                    <a:moveTo>
                      <a:pt x="22" y="11"/>
                    </a:moveTo>
                    <a:cubicBezTo>
                      <a:pt x="28" y="11"/>
                      <a:pt x="31" y="18"/>
                      <a:pt x="31" y="32"/>
                    </a:cubicBezTo>
                    <a:cubicBezTo>
                      <a:pt x="31" y="47"/>
                      <a:pt x="28" y="54"/>
                      <a:pt x="22" y="54"/>
                    </a:cubicBezTo>
                    <a:cubicBezTo>
                      <a:pt x="17" y="54"/>
                      <a:pt x="14" y="47"/>
                      <a:pt x="14" y="33"/>
                    </a:cubicBezTo>
                    <a:cubicBezTo>
                      <a:pt x="14" y="19"/>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34" name="Freeform 380"/>
              <p:cNvSpPr>
                <a:spLocks/>
              </p:cNvSpPr>
              <p:nvPr/>
            </p:nvSpPr>
            <p:spPr bwMode="auto">
              <a:xfrm>
                <a:off x="1028742" y="6420758"/>
                <a:ext cx="52154" cy="121621"/>
              </a:xfrm>
              <a:custGeom>
                <a:avLst/>
                <a:gdLst>
                  <a:gd name="T0" fmla="*/ 27 w 27"/>
                  <a:gd name="T1" fmla="*/ 63 h 63"/>
                  <a:gd name="T2" fmla="*/ 27 w 27"/>
                  <a:gd name="T3" fmla="*/ 0 h 63"/>
                  <a:gd name="T4" fmla="*/ 18 w 27"/>
                  <a:gd name="T5" fmla="*/ 0 h 63"/>
                  <a:gd name="T6" fmla="*/ 10 w 27"/>
                  <a:gd name="T7" fmla="*/ 6 h 63"/>
                  <a:gd name="T8" fmla="*/ 0 w 27"/>
                  <a:gd name="T9" fmla="*/ 10 h 63"/>
                  <a:gd name="T10" fmla="*/ 0 w 27"/>
                  <a:gd name="T11" fmla="*/ 21 h 63"/>
                  <a:gd name="T12" fmla="*/ 4 w 27"/>
                  <a:gd name="T13" fmla="*/ 21 h 63"/>
                  <a:gd name="T14" fmla="*/ 7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35" name="Freeform 381"/>
              <p:cNvSpPr>
                <a:spLocks noEditPoints="1"/>
              </p:cNvSpPr>
              <p:nvPr/>
            </p:nvSpPr>
            <p:spPr bwMode="auto">
              <a:xfrm>
                <a:off x="1107789" y="6420758"/>
                <a:ext cx="86380" cy="125702"/>
              </a:xfrm>
              <a:custGeom>
                <a:avLst/>
                <a:gdLst>
                  <a:gd name="T0" fmla="*/ 39 w 45"/>
                  <a:gd name="T1" fmla="*/ 56 h 65"/>
                  <a:gd name="T2" fmla="*/ 45 w 45"/>
                  <a:gd name="T3" fmla="*/ 32 h 65"/>
                  <a:gd name="T4" fmla="*/ 23 w 45"/>
                  <a:gd name="T5" fmla="*/ 0 h 65"/>
                  <a:gd name="T6" fmla="*/ 6 w 45"/>
                  <a:gd name="T7" fmla="*/ 9 h 65"/>
                  <a:gd name="T8" fmla="*/ 0 w 45"/>
                  <a:gd name="T9" fmla="*/ 33 h 65"/>
                  <a:gd name="T10" fmla="*/ 23 w 45"/>
                  <a:gd name="T11" fmla="*/ 65 h 65"/>
                  <a:gd name="T12" fmla="*/ 39 w 45"/>
                  <a:gd name="T13" fmla="*/ 56 h 65"/>
                  <a:gd name="T14" fmla="*/ 14 w 45"/>
                  <a:gd name="T15" fmla="*/ 33 h 65"/>
                  <a:gd name="T16" fmla="*/ 23 w 45"/>
                  <a:gd name="T17" fmla="*/ 11 h 65"/>
                  <a:gd name="T18" fmla="*/ 31 w 45"/>
                  <a:gd name="T19" fmla="*/ 32 h 65"/>
                  <a:gd name="T20" fmla="*/ 23 w 45"/>
                  <a:gd name="T21" fmla="*/ 54 h 65"/>
                  <a:gd name="T22" fmla="*/ 14 w 45"/>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39" y="56"/>
                    </a:moveTo>
                    <a:cubicBezTo>
                      <a:pt x="43" y="51"/>
                      <a:pt x="45" y="43"/>
                      <a:pt x="45" y="32"/>
                    </a:cubicBezTo>
                    <a:cubicBezTo>
                      <a:pt x="45" y="11"/>
                      <a:pt x="38" y="0"/>
                      <a:pt x="23" y="0"/>
                    </a:cubicBezTo>
                    <a:cubicBezTo>
                      <a:pt x="16" y="0"/>
                      <a:pt x="10" y="3"/>
                      <a:pt x="6" y="9"/>
                    </a:cubicBezTo>
                    <a:cubicBezTo>
                      <a:pt x="2" y="15"/>
                      <a:pt x="0" y="22"/>
                      <a:pt x="0" y="33"/>
                    </a:cubicBezTo>
                    <a:cubicBezTo>
                      <a:pt x="0" y="55"/>
                      <a:pt x="8" y="65"/>
                      <a:pt x="23" y="65"/>
                    </a:cubicBezTo>
                    <a:cubicBezTo>
                      <a:pt x="30" y="65"/>
                      <a:pt x="35" y="62"/>
                      <a:pt x="39" y="56"/>
                    </a:cubicBezTo>
                    <a:close/>
                    <a:moveTo>
                      <a:pt x="14" y="33"/>
                    </a:moveTo>
                    <a:cubicBezTo>
                      <a:pt x="14" y="19"/>
                      <a:pt x="17" y="11"/>
                      <a:pt x="23" y="11"/>
                    </a:cubicBezTo>
                    <a:cubicBezTo>
                      <a:pt x="28" y="11"/>
                      <a:pt x="31" y="18"/>
                      <a:pt x="31" y="32"/>
                    </a:cubicBezTo>
                    <a:cubicBezTo>
                      <a:pt x="31" y="47"/>
                      <a:pt x="28" y="54"/>
                      <a:pt x="23" y="54"/>
                    </a:cubicBezTo>
                    <a:cubicBezTo>
                      <a:pt x="17" y="54"/>
                      <a:pt x="14" y="47"/>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36" name="Freeform 382"/>
              <p:cNvSpPr>
                <a:spLocks/>
              </p:cNvSpPr>
              <p:nvPr/>
            </p:nvSpPr>
            <p:spPr bwMode="auto">
              <a:xfrm>
                <a:off x="1221061" y="6420758"/>
                <a:ext cx="52154" cy="121621"/>
              </a:xfrm>
              <a:custGeom>
                <a:avLst/>
                <a:gdLst>
                  <a:gd name="T0" fmla="*/ 10 w 27"/>
                  <a:gd name="T1" fmla="*/ 17 h 63"/>
                  <a:gd name="T2" fmla="*/ 13 w 27"/>
                  <a:gd name="T3" fmla="*/ 15 h 63"/>
                  <a:gd name="T4" fmla="*/ 13 w 27"/>
                  <a:gd name="T5" fmla="*/ 63 h 63"/>
                  <a:gd name="T6" fmla="*/ 27 w 27"/>
                  <a:gd name="T7" fmla="*/ 63 h 63"/>
                  <a:gd name="T8" fmla="*/ 27 w 27"/>
                  <a:gd name="T9" fmla="*/ 0 h 63"/>
                  <a:gd name="T10" fmla="*/ 19 w 27"/>
                  <a:gd name="T11" fmla="*/ 0 h 63"/>
                  <a:gd name="T12" fmla="*/ 10 w 27"/>
                  <a:gd name="T13" fmla="*/ 6 h 63"/>
                  <a:gd name="T14" fmla="*/ 0 w 27"/>
                  <a:gd name="T15" fmla="*/ 10 h 63"/>
                  <a:gd name="T16" fmla="*/ 0 w 27"/>
                  <a:gd name="T17" fmla="*/ 21 h 63"/>
                  <a:gd name="T18" fmla="*/ 4 w 27"/>
                  <a:gd name="T19" fmla="*/ 21 h 63"/>
                  <a:gd name="T20" fmla="*/ 7 w 27"/>
                  <a:gd name="T21" fmla="*/ 19 h 63"/>
                  <a:gd name="T22" fmla="*/ 10 w 27"/>
                  <a:gd name="T2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17"/>
                    </a:move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7" y="19"/>
                    </a:cubicBezTo>
                    <a:cubicBezTo>
                      <a:pt x="8" y="19"/>
                      <a:pt x="9" y="18"/>
                      <a:pt x="10" y="17"/>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37" name="Freeform 383"/>
              <p:cNvSpPr>
                <a:spLocks noEditPoints="1"/>
              </p:cNvSpPr>
              <p:nvPr/>
            </p:nvSpPr>
            <p:spPr bwMode="auto">
              <a:xfrm>
                <a:off x="1300107" y="6420758"/>
                <a:ext cx="87195" cy="125702"/>
              </a:xfrm>
              <a:custGeom>
                <a:avLst/>
                <a:gdLst>
                  <a:gd name="T0" fmla="*/ 39 w 45"/>
                  <a:gd name="T1" fmla="*/ 56 h 65"/>
                  <a:gd name="T2" fmla="*/ 45 w 45"/>
                  <a:gd name="T3" fmla="*/ 32 h 65"/>
                  <a:gd name="T4" fmla="*/ 24 w 45"/>
                  <a:gd name="T5" fmla="*/ 0 h 65"/>
                  <a:gd name="T6" fmla="*/ 6 w 45"/>
                  <a:gd name="T7" fmla="*/ 9 h 65"/>
                  <a:gd name="T8" fmla="*/ 0 w 45"/>
                  <a:gd name="T9" fmla="*/ 33 h 65"/>
                  <a:gd name="T10" fmla="*/ 23 w 45"/>
                  <a:gd name="T11" fmla="*/ 65 h 65"/>
                  <a:gd name="T12" fmla="*/ 39 w 45"/>
                  <a:gd name="T13" fmla="*/ 56 h 65"/>
                  <a:gd name="T14" fmla="*/ 14 w 45"/>
                  <a:gd name="T15" fmla="*/ 33 h 65"/>
                  <a:gd name="T16" fmla="*/ 23 w 45"/>
                  <a:gd name="T17" fmla="*/ 11 h 65"/>
                  <a:gd name="T18" fmla="*/ 31 w 45"/>
                  <a:gd name="T19" fmla="*/ 32 h 65"/>
                  <a:gd name="T20" fmla="*/ 23 w 45"/>
                  <a:gd name="T21" fmla="*/ 54 h 65"/>
                  <a:gd name="T22" fmla="*/ 14 w 45"/>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5">
                    <a:moveTo>
                      <a:pt x="39" y="56"/>
                    </a:moveTo>
                    <a:cubicBezTo>
                      <a:pt x="43" y="51"/>
                      <a:pt x="45" y="43"/>
                      <a:pt x="45" y="32"/>
                    </a:cubicBezTo>
                    <a:cubicBezTo>
                      <a:pt x="45" y="11"/>
                      <a:pt x="38" y="0"/>
                      <a:pt x="24" y="0"/>
                    </a:cubicBezTo>
                    <a:cubicBezTo>
                      <a:pt x="16" y="0"/>
                      <a:pt x="10" y="3"/>
                      <a:pt x="6" y="9"/>
                    </a:cubicBezTo>
                    <a:cubicBezTo>
                      <a:pt x="2" y="15"/>
                      <a:pt x="0" y="22"/>
                      <a:pt x="0" y="33"/>
                    </a:cubicBezTo>
                    <a:cubicBezTo>
                      <a:pt x="0" y="55"/>
                      <a:pt x="8" y="65"/>
                      <a:pt x="23" y="65"/>
                    </a:cubicBezTo>
                    <a:cubicBezTo>
                      <a:pt x="30" y="65"/>
                      <a:pt x="36" y="62"/>
                      <a:pt x="39" y="56"/>
                    </a:cubicBezTo>
                    <a:close/>
                    <a:moveTo>
                      <a:pt x="14" y="33"/>
                    </a:moveTo>
                    <a:cubicBezTo>
                      <a:pt x="14" y="19"/>
                      <a:pt x="17" y="11"/>
                      <a:pt x="23" y="11"/>
                    </a:cubicBezTo>
                    <a:cubicBezTo>
                      <a:pt x="28" y="11"/>
                      <a:pt x="31" y="18"/>
                      <a:pt x="31" y="32"/>
                    </a:cubicBezTo>
                    <a:cubicBezTo>
                      <a:pt x="31" y="47"/>
                      <a:pt x="28" y="54"/>
                      <a:pt x="23" y="54"/>
                    </a:cubicBezTo>
                    <a:cubicBezTo>
                      <a:pt x="17" y="54"/>
                      <a:pt x="14" y="47"/>
                      <a:pt x="14" y="3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38" name="Freeform 384"/>
              <p:cNvSpPr>
                <a:spLocks/>
              </p:cNvSpPr>
              <p:nvPr/>
            </p:nvSpPr>
            <p:spPr bwMode="auto">
              <a:xfrm>
                <a:off x="1414195" y="6420758"/>
                <a:ext cx="52154" cy="121621"/>
              </a:xfrm>
              <a:custGeom>
                <a:avLst/>
                <a:gdLst>
                  <a:gd name="T0" fmla="*/ 27 w 27"/>
                  <a:gd name="T1" fmla="*/ 63 h 63"/>
                  <a:gd name="T2" fmla="*/ 27 w 27"/>
                  <a:gd name="T3" fmla="*/ 0 h 63"/>
                  <a:gd name="T4" fmla="*/ 19 w 27"/>
                  <a:gd name="T5" fmla="*/ 0 h 63"/>
                  <a:gd name="T6" fmla="*/ 11 w 27"/>
                  <a:gd name="T7" fmla="*/ 6 h 63"/>
                  <a:gd name="T8" fmla="*/ 0 w 27"/>
                  <a:gd name="T9" fmla="*/ 10 h 63"/>
                  <a:gd name="T10" fmla="*/ 0 w 27"/>
                  <a:gd name="T11" fmla="*/ 21 h 63"/>
                  <a:gd name="T12" fmla="*/ 4 w 27"/>
                  <a:gd name="T13" fmla="*/ 21 h 63"/>
                  <a:gd name="T14" fmla="*/ 8 w 27"/>
                  <a:gd name="T15" fmla="*/ 19 h 63"/>
                  <a:gd name="T16" fmla="*/ 11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1" y="6"/>
                    </a:cubicBezTo>
                    <a:cubicBezTo>
                      <a:pt x="7" y="7"/>
                      <a:pt x="4" y="9"/>
                      <a:pt x="0" y="10"/>
                    </a:cubicBezTo>
                    <a:cubicBezTo>
                      <a:pt x="0" y="10"/>
                      <a:pt x="0" y="10"/>
                      <a:pt x="0" y="21"/>
                    </a:cubicBezTo>
                    <a:cubicBezTo>
                      <a:pt x="1" y="21"/>
                      <a:pt x="2" y="21"/>
                      <a:pt x="4" y="21"/>
                    </a:cubicBezTo>
                    <a:cubicBezTo>
                      <a:pt x="5" y="20"/>
                      <a:pt x="6" y="20"/>
                      <a:pt x="8" y="19"/>
                    </a:cubicBezTo>
                    <a:cubicBezTo>
                      <a:pt x="9" y="19"/>
                      <a:pt x="10" y="18"/>
                      <a:pt x="11"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39" name="Freeform 385"/>
              <p:cNvSpPr>
                <a:spLocks noEditPoints="1"/>
              </p:cNvSpPr>
              <p:nvPr/>
            </p:nvSpPr>
            <p:spPr bwMode="auto">
              <a:xfrm>
                <a:off x="1495685" y="6420758"/>
                <a:ext cx="84750" cy="125702"/>
              </a:xfrm>
              <a:custGeom>
                <a:avLst/>
                <a:gdLst>
                  <a:gd name="T0" fmla="*/ 23 w 44"/>
                  <a:gd name="T1" fmla="*/ 0 h 65"/>
                  <a:gd name="T2" fmla="*/ 5 w 44"/>
                  <a:gd name="T3" fmla="*/ 9 h 65"/>
                  <a:gd name="T4" fmla="*/ 0 w 44"/>
                  <a:gd name="T5" fmla="*/ 33 h 65"/>
                  <a:gd name="T6" fmla="*/ 22 w 44"/>
                  <a:gd name="T7" fmla="*/ 65 h 65"/>
                  <a:gd name="T8" fmla="*/ 38 w 44"/>
                  <a:gd name="T9" fmla="*/ 56 h 65"/>
                  <a:gd name="T10" fmla="*/ 44 w 44"/>
                  <a:gd name="T11" fmla="*/ 32 h 65"/>
                  <a:gd name="T12" fmla="*/ 23 w 44"/>
                  <a:gd name="T13" fmla="*/ 0 h 65"/>
                  <a:gd name="T14" fmla="*/ 22 w 44"/>
                  <a:gd name="T15" fmla="*/ 54 h 65"/>
                  <a:gd name="T16" fmla="*/ 13 w 44"/>
                  <a:gd name="T17" fmla="*/ 33 h 65"/>
                  <a:gd name="T18" fmla="*/ 22 w 44"/>
                  <a:gd name="T19" fmla="*/ 11 h 65"/>
                  <a:gd name="T20" fmla="*/ 30 w 44"/>
                  <a:gd name="T21" fmla="*/ 32 h 65"/>
                  <a:gd name="T22" fmla="*/ 22 w 44"/>
                  <a:gd name="T2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5">
                    <a:moveTo>
                      <a:pt x="23" y="0"/>
                    </a:moveTo>
                    <a:cubicBezTo>
                      <a:pt x="15" y="0"/>
                      <a:pt x="9" y="3"/>
                      <a:pt x="5" y="9"/>
                    </a:cubicBezTo>
                    <a:cubicBezTo>
                      <a:pt x="1" y="15"/>
                      <a:pt x="0" y="22"/>
                      <a:pt x="0" y="33"/>
                    </a:cubicBezTo>
                    <a:cubicBezTo>
                      <a:pt x="0" y="55"/>
                      <a:pt x="7" y="65"/>
                      <a:pt x="22" y="65"/>
                    </a:cubicBezTo>
                    <a:cubicBezTo>
                      <a:pt x="29" y="65"/>
                      <a:pt x="35" y="62"/>
                      <a:pt x="38" y="56"/>
                    </a:cubicBezTo>
                    <a:cubicBezTo>
                      <a:pt x="42" y="51"/>
                      <a:pt x="44" y="43"/>
                      <a:pt x="44" y="32"/>
                    </a:cubicBezTo>
                    <a:cubicBezTo>
                      <a:pt x="44" y="11"/>
                      <a:pt x="37" y="0"/>
                      <a:pt x="23" y="0"/>
                    </a:cubicBezTo>
                    <a:close/>
                    <a:moveTo>
                      <a:pt x="22" y="54"/>
                    </a:moveTo>
                    <a:cubicBezTo>
                      <a:pt x="16" y="54"/>
                      <a:pt x="13" y="47"/>
                      <a:pt x="13" y="33"/>
                    </a:cubicBezTo>
                    <a:cubicBezTo>
                      <a:pt x="13" y="19"/>
                      <a:pt x="16" y="11"/>
                      <a:pt x="22" y="11"/>
                    </a:cubicBezTo>
                    <a:cubicBezTo>
                      <a:pt x="27" y="11"/>
                      <a:pt x="30" y="18"/>
                      <a:pt x="30" y="32"/>
                    </a:cubicBezTo>
                    <a:cubicBezTo>
                      <a:pt x="30" y="47"/>
                      <a:pt x="27" y="54"/>
                      <a:pt x="22" y="54"/>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40" name="Freeform 388"/>
              <p:cNvSpPr>
                <a:spLocks/>
              </p:cNvSpPr>
              <p:nvPr/>
            </p:nvSpPr>
            <p:spPr bwMode="auto">
              <a:xfrm>
                <a:off x="1802091" y="6420758"/>
                <a:ext cx="50524" cy="76727"/>
              </a:xfrm>
              <a:custGeom>
                <a:avLst/>
                <a:gdLst>
                  <a:gd name="T0" fmla="*/ 18 w 26"/>
                  <a:gd name="T1" fmla="*/ 0 h 40"/>
                  <a:gd name="T2" fmla="*/ 10 w 26"/>
                  <a:gd name="T3" fmla="*/ 6 h 40"/>
                  <a:gd name="T4" fmla="*/ 0 w 26"/>
                  <a:gd name="T5" fmla="*/ 10 h 40"/>
                  <a:gd name="T6" fmla="*/ 0 w 26"/>
                  <a:gd name="T7" fmla="*/ 21 h 40"/>
                  <a:gd name="T8" fmla="*/ 4 w 26"/>
                  <a:gd name="T9" fmla="*/ 21 h 40"/>
                  <a:gd name="T10" fmla="*/ 7 w 26"/>
                  <a:gd name="T11" fmla="*/ 19 h 40"/>
                  <a:gd name="T12" fmla="*/ 10 w 26"/>
                  <a:gd name="T13" fmla="*/ 17 h 40"/>
                  <a:gd name="T14" fmla="*/ 13 w 26"/>
                  <a:gd name="T15" fmla="*/ 15 h 40"/>
                  <a:gd name="T16" fmla="*/ 13 w 26"/>
                  <a:gd name="T17" fmla="*/ 40 h 40"/>
                  <a:gd name="T18" fmla="*/ 26 w 26"/>
                  <a:gd name="T19" fmla="*/ 26 h 40"/>
                  <a:gd name="T20" fmla="*/ 26 w 26"/>
                  <a:gd name="T21" fmla="*/ 0 h 40"/>
                  <a:gd name="T22" fmla="*/ 18 w 26"/>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40">
                    <a:moveTo>
                      <a:pt x="18" y="0"/>
                    </a:moveTo>
                    <a:cubicBezTo>
                      <a:pt x="15" y="2"/>
                      <a:pt x="13" y="4"/>
                      <a:pt x="10" y="6"/>
                    </a:cubicBezTo>
                    <a:cubicBezTo>
                      <a:pt x="6" y="7"/>
                      <a:pt x="4" y="9"/>
                      <a:pt x="0" y="10"/>
                    </a:cubicBezTo>
                    <a:cubicBezTo>
                      <a:pt x="0" y="10"/>
                      <a:pt x="0" y="10"/>
                      <a:pt x="0" y="21"/>
                    </a:cubicBezTo>
                    <a:cubicBezTo>
                      <a:pt x="1" y="21"/>
                      <a:pt x="2" y="21"/>
                      <a:pt x="4" y="21"/>
                    </a:cubicBezTo>
                    <a:cubicBezTo>
                      <a:pt x="5" y="20"/>
                      <a:pt x="5" y="20"/>
                      <a:pt x="7" y="19"/>
                    </a:cubicBezTo>
                    <a:cubicBezTo>
                      <a:pt x="8" y="19"/>
                      <a:pt x="9" y="18"/>
                      <a:pt x="10" y="17"/>
                    </a:cubicBezTo>
                    <a:cubicBezTo>
                      <a:pt x="11" y="17"/>
                      <a:pt x="12" y="16"/>
                      <a:pt x="13" y="15"/>
                    </a:cubicBezTo>
                    <a:cubicBezTo>
                      <a:pt x="13" y="15"/>
                      <a:pt x="13" y="15"/>
                      <a:pt x="13" y="40"/>
                    </a:cubicBezTo>
                    <a:cubicBezTo>
                      <a:pt x="17" y="35"/>
                      <a:pt x="22" y="31"/>
                      <a:pt x="26" y="26"/>
                    </a:cubicBezTo>
                    <a:cubicBezTo>
                      <a:pt x="26" y="19"/>
                      <a:pt x="26" y="11"/>
                      <a:pt x="26" y="0"/>
                    </a:cubicBezTo>
                    <a:lnTo>
                      <a:pt x="18"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41" name="Freeform 389"/>
              <p:cNvSpPr>
                <a:spLocks/>
              </p:cNvSpPr>
              <p:nvPr/>
            </p:nvSpPr>
            <p:spPr bwMode="auto">
              <a:xfrm>
                <a:off x="1881137" y="6437899"/>
                <a:ext cx="5705" cy="4081"/>
              </a:xfrm>
              <a:custGeom>
                <a:avLst/>
                <a:gdLst>
                  <a:gd name="T0" fmla="*/ 0 w 3"/>
                  <a:gd name="T1" fmla="*/ 2 h 2"/>
                  <a:gd name="T2" fmla="*/ 3 w 3"/>
                  <a:gd name="T3" fmla="*/ 0 h 2"/>
                  <a:gd name="T4" fmla="*/ 0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1" y="2"/>
                      <a:pt x="2" y="1"/>
                      <a:pt x="3" y="0"/>
                    </a:cubicBezTo>
                    <a:cubicBezTo>
                      <a:pt x="2" y="0"/>
                      <a:pt x="1" y="0"/>
                      <a:pt x="0" y="1"/>
                    </a:cubicBezTo>
                    <a:cubicBezTo>
                      <a:pt x="0" y="1"/>
                      <a:pt x="0" y="1"/>
                      <a:pt x="0" y="2"/>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42" name="Freeform 390"/>
              <p:cNvSpPr>
                <a:spLocks/>
              </p:cNvSpPr>
              <p:nvPr/>
            </p:nvSpPr>
            <p:spPr bwMode="auto">
              <a:xfrm>
                <a:off x="106266" y="6567683"/>
                <a:ext cx="46450" cy="34282"/>
              </a:xfrm>
              <a:custGeom>
                <a:avLst/>
                <a:gdLst>
                  <a:gd name="T0" fmla="*/ 4 w 24"/>
                  <a:gd name="T1" fmla="*/ 0 h 18"/>
                  <a:gd name="T2" fmla="*/ 0 w 24"/>
                  <a:gd name="T3" fmla="*/ 0 h 18"/>
                  <a:gd name="T4" fmla="*/ 24 w 24"/>
                  <a:gd name="T5" fmla="*/ 18 h 18"/>
                  <a:gd name="T6" fmla="*/ 4 w 24"/>
                  <a:gd name="T7" fmla="*/ 0 h 18"/>
                </a:gdLst>
                <a:ahLst/>
                <a:cxnLst>
                  <a:cxn ang="0">
                    <a:pos x="T0" y="T1"/>
                  </a:cxn>
                  <a:cxn ang="0">
                    <a:pos x="T2" y="T3"/>
                  </a:cxn>
                  <a:cxn ang="0">
                    <a:pos x="T4" y="T5"/>
                  </a:cxn>
                  <a:cxn ang="0">
                    <a:pos x="T6" y="T7"/>
                  </a:cxn>
                </a:cxnLst>
                <a:rect l="0" t="0" r="r" b="b"/>
                <a:pathLst>
                  <a:path w="24" h="18">
                    <a:moveTo>
                      <a:pt x="4" y="0"/>
                    </a:moveTo>
                    <a:cubicBezTo>
                      <a:pt x="3" y="0"/>
                      <a:pt x="1" y="0"/>
                      <a:pt x="0" y="0"/>
                    </a:cubicBezTo>
                    <a:cubicBezTo>
                      <a:pt x="8" y="7"/>
                      <a:pt x="16" y="12"/>
                      <a:pt x="24" y="18"/>
                    </a:cubicBezTo>
                    <a:cubicBezTo>
                      <a:pt x="21" y="6"/>
                      <a:pt x="15" y="0"/>
                      <a:pt x="4"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43" name="Freeform 391"/>
              <p:cNvSpPr>
                <a:spLocks/>
              </p:cNvSpPr>
              <p:nvPr/>
            </p:nvSpPr>
            <p:spPr bwMode="auto">
              <a:xfrm>
                <a:off x="183682" y="6567683"/>
                <a:ext cx="84750" cy="106112"/>
              </a:xfrm>
              <a:custGeom>
                <a:avLst/>
                <a:gdLst>
                  <a:gd name="T0" fmla="*/ 23 w 44"/>
                  <a:gd name="T1" fmla="*/ 0 h 55"/>
                  <a:gd name="T2" fmla="*/ 5 w 44"/>
                  <a:gd name="T3" fmla="*/ 8 h 55"/>
                  <a:gd name="T4" fmla="*/ 0 w 44"/>
                  <a:gd name="T5" fmla="*/ 30 h 55"/>
                  <a:gd name="T6" fmla="*/ 14 w 44"/>
                  <a:gd name="T7" fmla="*/ 39 h 55"/>
                  <a:gd name="T8" fmla="*/ 14 w 44"/>
                  <a:gd name="T9" fmla="*/ 33 h 55"/>
                  <a:gd name="T10" fmla="*/ 22 w 44"/>
                  <a:gd name="T11" fmla="*/ 11 h 55"/>
                  <a:gd name="T12" fmla="*/ 30 w 44"/>
                  <a:gd name="T13" fmla="*/ 32 h 55"/>
                  <a:gd name="T14" fmla="*/ 28 w 44"/>
                  <a:gd name="T15" fmla="*/ 48 h 55"/>
                  <a:gd name="T16" fmla="*/ 40 w 44"/>
                  <a:gd name="T17" fmla="*/ 55 h 55"/>
                  <a:gd name="T18" fmla="*/ 44 w 44"/>
                  <a:gd name="T19" fmla="*/ 32 h 55"/>
                  <a:gd name="T20" fmla="*/ 23 w 44"/>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55">
                    <a:moveTo>
                      <a:pt x="23" y="0"/>
                    </a:moveTo>
                    <a:cubicBezTo>
                      <a:pt x="16" y="0"/>
                      <a:pt x="9" y="3"/>
                      <a:pt x="5" y="8"/>
                    </a:cubicBezTo>
                    <a:cubicBezTo>
                      <a:pt x="2" y="14"/>
                      <a:pt x="0" y="21"/>
                      <a:pt x="0" y="30"/>
                    </a:cubicBezTo>
                    <a:cubicBezTo>
                      <a:pt x="5" y="33"/>
                      <a:pt x="9" y="36"/>
                      <a:pt x="14" y="39"/>
                    </a:cubicBezTo>
                    <a:cubicBezTo>
                      <a:pt x="14" y="37"/>
                      <a:pt x="14" y="35"/>
                      <a:pt x="14" y="33"/>
                    </a:cubicBezTo>
                    <a:cubicBezTo>
                      <a:pt x="14" y="19"/>
                      <a:pt x="17" y="11"/>
                      <a:pt x="22" y="11"/>
                    </a:cubicBezTo>
                    <a:cubicBezTo>
                      <a:pt x="28" y="11"/>
                      <a:pt x="30" y="18"/>
                      <a:pt x="30" y="32"/>
                    </a:cubicBezTo>
                    <a:cubicBezTo>
                      <a:pt x="30" y="39"/>
                      <a:pt x="30" y="44"/>
                      <a:pt x="28" y="48"/>
                    </a:cubicBezTo>
                    <a:cubicBezTo>
                      <a:pt x="32" y="50"/>
                      <a:pt x="36" y="52"/>
                      <a:pt x="40" y="55"/>
                    </a:cubicBezTo>
                    <a:cubicBezTo>
                      <a:pt x="43" y="49"/>
                      <a:pt x="44" y="41"/>
                      <a:pt x="44" y="32"/>
                    </a:cubicBezTo>
                    <a:cubicBezTo>
                      <a:pt x="44" y="11"/>
                      <a:pt x="38" y="0"/>
                      <a:pt x="23"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44" name="Freeform 392"/>
              <p:cNvSpPr>
                <a:spLocks/>
              </p:cNvSpPr>
              <p:nvPr/>
            </p:nvSpPr>
            <p:spPr bwMode="auto">
              <a:xfrm>
                <a:off x="296955" y="6567683"/>
                <a:ext cx="50524" cy="121621"/>
              </a:xfrm>
              <a:custGeom>
                <a:avLst/>
                <a:gdLst>
                  <a:gd name="T0" fmla="*/ 10 w 26"/>
                  <a:gd name="T1" fmla="*/ 6 h 63"/>
                  <a:gd name="T2" fmla="*/ 0 w 26"/>
                  <a:gd name="T3" fmla="*/ 9 h 63"/>
                  <a:gd name="T4" fmla="*/ 0 w 26"/>
                  <a:gd name="T5" fmla="*/ 20 h 63"/>
                  <a:gd name="T6" fmla="*/ 4 w 26"/>
                  <a:gd name="T7" fmla="*/ 20 h 63"/>
                  <a:gd name="T8" fmla="*/ 7 w 26"/>
                  <a:gd name="T9" fmla="*/ 19 h 63"/>
                  <a:gd name="T10" fmla="*/ 10 w 26"/>
                  <a:gd name="T11" fmla="*/ 17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6"/>
                    </a:moveTo>
                    <a:cubicBezTo>
                      <a:pt x="6" y="7"/>
                      <a:pt x="4" y="8"/>
                      <a:pt x="0" y="9"/>
                    </a:cubicBezTo>
                    <a:cubicBezTo>
                      <a:pt x="0" y="9"/>
                      <a:pt x="0" y="9"/>
                      <a:pt x="0" y="20"/>
                    </a:cubicBezTo>
                    <a:cubicBezTo>
                      <a:pt x="1" y="20"/>
                      <a:pt x="2" y="20"/>
                      <a:pt x="4" y="20"/>
                    </a:cubicBezTo>
                    <a:cubicBezTo>
                      <a:pt x="5" y="20"/>
                      <a:pt x="5"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5"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45" name="Freeform 393"/>
              <p:cNvSpPr>
                <a:spLocks noEditPoints="1"/>
              </p:cNvSpPr>
              <p:nvPr/>
            </p:nvSpPr>
            <p:spPr bwMode="auto">
              <a:xfrm>
                <a:off x="376001" y="6567683"/>
                <a:ext cx="85566" cy="123254"/>
              </a:xfrm>
              <a:custGeom>
                <a:avLst/>
                <a:gdLst>
                  <a:gd name="T0" fmla="*/ 23 w 44"/>
                  <a:gd name="T1" fmla="*/ 0 h 64"/>
                  <a:gd name="T2" fmla="*/ 6 w 44"/>
                  <a:gd name="T3" fmla="*/ 8 h 64"/>
                  <a:gd name="T4" fmla="*/ 0 w 44"/>
                  <a:gd name="T5" fmla="*/ 33 h 64"/>
                  <a:gd name="T6" fmla="*/ 22 w 44"/>
                  <a:gd name="T7" fmla="*/ 64 h 64"/>
                  <a:gd name="T8" fmla="*/ 39 w 44"/>
                  <a:gd name="T9" fmla="*/ 56 h 64"/>
                  <a:gd name="T10" fmla="*/ 44 w 44"/>
                  <a:gd name="T11" fmla="*/ 32 h 64"/>
                  <a:gd name="T12" fmla="*/ 23 w 44"/>
                  <a:gd name="T13" fmla="*/ 0 h 64"/>
                  <a:gd name="T14" fmla="*/ 22 w 44"/>
                  <a:gd name="T15" fmla="*/ 53 h 64"/>
                  <a:gd name="T16" fmla="*/ 14 w 44"/>
                  <a:gd name="T17" fmla="*/ 33 h 64"/>
                  <a:gd name="T18" fmla="*/ 22 w 44"/>
                  <a:gd name="T19" fmla="*/ 11 h 64"/>
                  <a:gd name="T20" fmla="*/ 31 w 44"/>
                  <a:gd name="T21" fmla="*/ 32 h 64"/>
                  <a:gd name="T22" fmla="*/ 22 w 44"/>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3" y="0"/>
                    </a:moveTo>
                    <a:cubicBezTo>
                      <a:pt x="16" y="0"/>
                      <a:pt x="9" y="3"/>
                      <a:pt x="6" y="8"/>
                    </a:cubicBezTo>
                    <a:cubicBezTo>
                      <a:pt x="2" y="15"/>
                      <a:pt x="0" y="22"/>
                      <a:pt x="0" y="33"/>
                    </a:cubicBezTo>
                    <a:cubicBezTo>
                      <a:pt x="0" y="54"/>
                      <a:pt x="8" y="64"/>
                      <a:pt x="22" y="64"/>
                    </a:cubicBezTo>
                    <a:cubicBezTo>
                      <a:pt x="30" y="64"/>
                      <a:pt x="35" y="62"/>
                      <a:pt x="39" y="56"/>
                    </a:cubicBezTo>
                    <a:cubicBezTo>
                      <a:pt x="43" y="51"/>
                      <a:pt x="44" y="42"/>
                      <a:pt x="44" y="32"/>
                    </a:cubicBezTo>
                    <a:cubicBezTo>
                      <a:pt x="44" y="11"/>
                      <a:pt x="38" y="0"/>
                      <a:pt x="23" y="0"/>
                    </a:cubicBezTo>
                    <a:close/>
                    <a:moveTo>
                      <a:pt x="22" y="53"/>
                    </a:moveTo>
                    <a:cubicBezTo>
                      <a:pt x="17" y="53"/>
                      <a:pt x="14" y="47"/>
                      <a:pt x="14" y="33"/>
                    </a:cubicBezTo>
                    <a:cubicBezTo>
                      <a:pt x="14" y="19"/>
                      <a:pt x="17" y="11"/>
                      <a:pt x="22" y="11"/>
                    </a:cubicBezTo>
                    <a:cubicBezTo>
                      <a:pt x="28" y="11"/>
                      <a:pt x="31" y="18"/>
                      <a:pt x="31" y="32"/>
                    </a:cubicBezTo>
                    <a:cubicBezTo>
                      <a:pt x="31" y="47"/>
                      <a:pt x="28" y="53"/>
                      <a:pt x="22" y="5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46" name="Freeform 394"/>
              <p:cNvSpPr>
                <a:spLocks/>
              </p:cNvSpPr>
              <p:nvPr/>
            </p:nvSpPr>
            <p:spPr bwMode="auto">
              <a:xfrm>
                <a:off x="490088" y="6567683"/>
                <a:ext cx="52154" cy="121621"/>
              </a:xfrm>
              <a:custGeom>
                <a:avLst/>
                <a:gdLst>
                  <a:gd name="T0" fmla="*/ 10 w 27"/>
                  <a:gd name="T1" fmla="*/ 6 h 63"/>
                  <a:gd name="T2" fmla="*/ 0 w 27"/>
                  <a:gd name="T3" fmla="*/ 9 h 63"/>
                  <a:gd name="T4" fmla="*/ 0 w 27"/>
                  <a:gd name="T5" fmla="*/ 20 h 63"/>
                  <a:gd name="T6" fmla="*/ 4 w 27"/>
                  <a:gd name="T7" fmla="*/ 20 h 63"/>
                  <a:gd name="T8" fmla="*/ 7 w 27"/>
                  <a:gd name="T9" fmla="*/ 19 h 63"/>
                  <a:gd name="T10" fmla="*/ 10 w 27"/>
                  <a:gd name="T11" fmla="*/ 17 h 63"/>
                  <a:gd name="T12" fmla="*/ 13 w 27"/>
                  <a:gd name="T13" fmla="*/ 15 h 63"/>
                  <a:gd name="T14" fmla="*/ 13 w 27"/>
                  <a:gd name="T15" fmla="*/ 63 h 63"/>
                  <a:gd name="T16" fmla="*/ 27 w 27"/>
                  <a:gd name="T17" fmla="*/ 63 h 63"/>
                  <a:gd name="T18" fmla="*/ 27 w 27"/>
                  <a:gd name="T19" fmla="*/ 0 h 63"/>
                  <a:gd name="T20" fmla="*/ 18 w 27"/>
                  <a:gd name="T21" fmla="*/ 0 h 63"/>
                  <a:gd name="T22" fmla="*/ 10 w 27"/>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6"/>
                    </a:moveTo>
                    <a:cubicBezTo>
                      <a:pt x="6" y="7"/>
                      <a:pt x="4" y="8"/>
                      <a:pt x="0" y="9"/>
                    </a:cubicBezTo>
                    <a:cubicBezTo>
                      <a:pt x="0" y="9"/>
                      <a:pt x="0" y="9"/>
                      <a:pt x="0" y="20"/>
                    </a:cubicBezTo>
                    <a:cubicBezTo>
                      <a:pt x="1" y="20"/>
                      <a:pt x="2" y="20"/>
                      <a:pt x="4" y="20"/>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8" y="0"/>
                      <a:pt x="18" y="0"/>
                      <a:pt x="18"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47" name="Freeform 395"/>
              <p:cNvSpPr>
                <a:spLocks noEditPoints="1"/>
              </p:cNvSpPr>
              <p:nvPr/>
            </p:nvSpPr>
            <p:spPr bwMode="auto">
              <a:xfrm>
                <a:off x="569134" y="6567683"/>
                <a:ext cx="87195" cy="123254"/>
              </a:xfrm>
              <a:custGeom>
                <a:avLst/>
                <a:gdLst>
                  <a:gd name="T0" fmla="*/ 23 w 45"/>
                  <a:gd name="T1" fmla="*/ 0 h 64"/>
                  <a:gd name="T2" fmla="*/ 6 w 45"/>
                  <a:gd name="T3" fmla="*/ 8 h 64"/>
                  <a:gd name="T4" fmla="*/ 0 w 45"/>
                  <a:gd name="T5" fmla="*/ 33 h 64"/>
                  <a:gd name="T6" fmla="*/ 22 w 45"/>
                  <a:gd name="T7" fmla="*/ 64 h 64"/>
                  <a:gd name="T8" fmla="*/ 39 w 45"/>
                  <a:gd name="T9" fmla="*/ 56 h 64"/>
                  <a:gd name="T10" fmla="*/ 45 w 45"/>
                  <a:gd name="T11" fmla="*/ 32 h 64"/>
                  <a:gd name="T12" fmla="*/ 23 w 45"/>
                  <a:gd name="T13" fmla="*/ 0 h 64"/>
                  <a:gd name="T14" fmla="*/ 22 w 45"/>
                  <a:gd name="T15" fmla="*/ 53 h 64"/>
                  <a:gd name="T16" fmla="*/ 14 w 45"/>
                  <a:gd name="T17" fmla="*/ 33 h 64"/>
                  <a:gd name="T18" fmla="*/ 22 w 45"/>
                  <a:gd name="T19" fmla="*/ 11 h 64"/>
                  <a:gd name="T20" fmla="*/ 31 w 45"/>
                  <a:gd name="T21" fmla="*/ 32 h 64"/>
                  <a:gd name="T22" fmla="*/ 22 w 45"/>
                  <a:gd name="T23"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4">
                    <a:moveTo>
                      <a:pt x="23" y="0"/>
                    </a:moveTo>
                    <a:cubicBezTo>
                      <a:pt x="16" y="0"/>
                      <a:pt x="9" y="3"/>
                      <a:pt x="6" y="8"/>
                    </a:cubicBezTo>
                    <a:cubicBezTo>
                      <a:pt x="2" y="15"/>
                      <a:pt x="0" y="22"/>
                      <a:pt x="0" y="33"/>
                    </a:cubicBezTo>
                    <a:cubicBezTo>
                      <a:pt x="0" y="54"/>
                      <a:pt x="8" y="64"/>
                      <a:pt x="22" y="64"/>
                    </a:cubicBezTo>
                    <a:cubicBezTo>
                      <a:pt x="30" y="64"/>
                      <a:pt x="35" y="62"/>
                      <a:pt x="39" y="56"/>
                    </a:cubicBezTo>
                    <a:cubicBezTo>
                      <a:pt x="43" y="51"/>
                      <a:pt x="45" y="42"/>
                      <a:pt x="45" y="32"/>
                    </a:cubicBezTo>
                    <a:cubicBezTo>
                      <a:pt x="45" y="11"/>
                      <a:pt x="38" y="0"/>
                      <a:pt x="23" y="0"/>
                    </a:cubicBezTo>
                    <a:close/>
                    <a:moveTo>
                      <a:pt x="22" y="53"/>
                    </a:moveTo>
                    <a:cubicBezTo>
                      <a:pt x="17" y="53"/>
                      <a:pt x="14" y="47"/>
                      <a:pt x="14" y="33"/>
                    </a:cubicBezTo>
                    <a:cubicBezTo>
                      <a:pt x="14" y="19"/>
                      <a:pt x="17" y="11"/>
                      <a:pt x="22" y="11"/>
                    </a:cubicBezTo>
                    <a:cubicBezTo>
                      <a:pt x="28" y="11"/>
                      <a:pt x="31" y="18"/>
                      <a:pt x="31" y="32"/>
                    </a:cubicBezTo>
                    <a:cubicBezTo>
                      <a:pt x="31" y="47"/>
                      <a:pt x="28" y="53"/>
                      <a:pt x="22" y="5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48" name="Freeform 396"/>
              <p:cNvSpPr>
                <a:spLocks/>
              </p:cNvSpPr>
              <p:nvPr/>
            </p:nvSpPr>
            <p:spPr bwMode="auto">
              <a:xfrm>
                <a:off x="683221" y="6567683"/>
                <a:ext cx="52154" cy="121621"/>
              </a:xfrm>
              <a:custGeom>
                <a:avLst/>
                <a:gdLst>
                  <a:gd name="T0" fmla="*/ 27 w 27"/>
                  <a:gd name="T1" fmla="*/ 63 h 63"/>
                  <a:gd name="T2" fmla="*/ 27 w 27"/>
                  <a:gd name="T3" fmla="*/ 0 h 63"/>
                  <a:gd name="T4" fmla="*/ 19 w 27"/>
                  <a:gd name="T5" fmla="*/ 0 h 63"/>
                  <a:gd name="T6" fmla="*/ 10 w 27"/>
                  <a:gd name="T7" fmla="*/ 6 h 63"/>
                  <a:gd name="T8" fmla="*/ 0 w 27"/>
                  <a:gd name="T9" fmla="*/ 9 h 63"/>
                  <a:gd name="T10" fmla="*/ 0 w 27"/>
                  <a:gd name="T11" fmla="*/ 20 h 63"/>
                  <a:gd name="T12" fmla="*/ 4 w 27"/>
                  <a:gd name="T13" fmla="*/ 20 h 63"/>
                  <a:gd name="T14" fmla="*/ 8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9" y="0"/>
                      <a:pt x="19" y="0"/>
                      <a:pt x="19" y="0"/>
                    </a:cubicBezTo>
                    <a:cubicBezTo>
                      <a:pt x="16" y="2"/>
                      <a:pt x="13" y="4"/>
                      <a:pt x="10" y="6"/>
                    </a:cubicBezTo>
                    <a:cubicBezTo>
                      <a:pt x="7" y="7"/>
                      <a:pt x="4" y="8"/>
                      <a:pt x="0" y="9"/>
                    </a:cubicBezTo>
                    <a:cubicBezTo>
                      <a:pt x="0" y="9"/>
                      <a:pt x="0" y="9"/>
                      <a:pt x="0" y="20"/>
                    </a:cubicBezTo>
                    <a:cubicBezTo>
                      <a:pt x="1" y="20"/>
                      <a:pt x="2" y="20"/>
                      <a:pt x="4" y="20"/>
                    </a:cubicBezTo>
                    <a:cubicBezTo>
                      <a:pt x="5" y="20"/>
                      <a:pt x="6" y="20"/>
                      <a:pt x="8" y="19"/>
                    </a:cubicBezTo>
                    <a:cubicBezTo>
                      <a:pt x="9"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49" name="Freeform 400"/>
              <p:cNvSpPr>
                <a:spLocks/>
              </p:cNvSpPr>
              <p:nvPr/>
            </p:nvSpPr>
            <p:spPr bwMode="auto">
              <a:xfrm>
                <a:off x="1071118" y="6567683"/>
                <a:ext cx="49710" cy="121621"/>
              </a:xfrm>
              <a:custGeom>
                <a:avLst/>
                <a:gdLst>
                  <a:gd name="T0" fmla="*/ 26 w 26"/>
                  <a:gd name="T1" fmla="*/ 63 h 63"/>
                  <a:gd name="T2" fmla="*/ 26 w 26"/>
                  <a:gd name="T3" fmla="*/ 0 h 63"/>
                  <a:gd name="T4" fmla="*/ 18 w 26"/>
                  <a:gd name="T5" fmla="*/ 0 h 63"/>
                  <a:gd name="T6" fmla="*/ 10 w 26"/>
                  <a:gd name="T7" fmla="*/ 6 h 63"/>
                  <a:gd name="T8" fmla="*/ 0 w 26"/>
                  <a:gd name="T9" fmla="*/ 9 h 63"/>
                  <a:gd name="T10" fmla="*/ 0 w 26"/>
                  <a:gd name="T11" fmla="*/ 20 h 63"/>
                  <a:gd name="T12" fmla="*/ 3 w 26"/>
                  <a:gd name="T13" fmla="*/ 20 h 63"/>
                  <a:gd name="T14" fmla="*/ 7 w 26"/>
                  <a:gd name="T15" fmla="*/ 19 h 63"/>
                  <a:gd name="T16" fmla="*/ 10 w 26"/>
                  <a:gd name="T17" fmla="*/ 17 h 63"/>
                  <a:gd name="T18" fmla="*/ 13 w 26"/>
                  <a:gd name="T19" fmla="*/ 15 h 63"/>
                  <a:gd name="T20" fmla="*/ 13 w 26"/>
                  <a:gd name="T21" fmla="*/ 63 h 63"/>
                  <a:gd name="T22" fmla="*/ 26 w 26"/>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26" y="63"/>
                    </a:moveTo>
                    <a:cubicBezTo>
                      <a:pt x="26" y="63"/>
                      <a:pt x="26" y="63"/>
                      <a:pt x="26" y="0"/>
                    </a:cubicBezTo>
                    <a:cubicBezTo>
                      <a:pt x="18" y="0"/>
                      <a:pt x="18" y="0"/>
                      <a:pt x="18" y="0"/>
                    </a:cubicBezTo>
                    <a:cubicBezTo>
                      <a:pt x="15" y="2"/>
                      <a:pt x="13" y="4"/>
                      <a:pt x="10" y="6"/>
                    </a:cubicBezTo>
                    <a:cubicBezTo>
                      <a:pt x="6" y="7"/>
                      <a:pt x="3" y="8"/>
                      <a:pt x="0" y="9"/>
                    </a:cubicBezTo>
                    <a:cubicBezTo>
                      <a:pt x="0" y="9"/>
                      <a:pt x="0" y="9"/>
                      <a:pt x="0" y="20"/>
                    </a:cubicBezTo>
                    <a:cubicBezTo>
                      <a:pt x="1" y="20"/>
                      <a:pt x="2" y="20"/>
                      <a:pt x="3" y="20"/>
                    </a:cubicBezTo>
                    <a:cubicBezTo>
                      <a:pt x="4" y="20"/>
                      <a:pt x="5" y="20"/>
                      <a:pt x="7" y="19"/>
                    </a:cubicBezTo>
                    <a:cubicBezTo>
                      <a:pt x="8" y="19"/>
                      <a:pt x="9" y="18"/>
                      <a:pt x="10" y="17"/>
                    </a:cubicBezTo>
                    <a:cubicBezTo>
                      <a:pt x="11" y="17"/>
                      <a:pt x="12" y="16"/>
                      <a:pt x="13" y="15"/>
                    </a:cubicBezTo>
                    <a:cubicBezTo>
                      <a:pt x="13" y="15"/>
                      <a:pt x="13" y="15"/>
                      <a:pt x="13" y="63"/>
                    </a:cubicBezTo>
                    <a:cubicBezTo>
                      <a:pt x="13" y="63"/>
                      <a:pt x="13" y="63"/>
                      <a:pt x="26"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50" name="Freeform 401"/>
              <p:cNvSpPr>
                <a:spLocks/>
              </p:cNvSpPr>
              <p:nvPr/>
            </p:nvSpPr>
            <p:spPr bwMode="auto">
              <a:xfrm>
                <a:off x="1150164" y="6567683"/>
                <a:ext cx="49710" cy="121621"/>
              </a:xfrm>
              <a:custGeom>
                <a:avLst/>
                <a:gdLst>
                  <a:gd name="T0" fmla="*/ 10 w 26"/>
                  <a:gd name="T1" fmla="*/ 6 h 63"/>
                  <a:gd name="T2" fmla="*/ 0 w 26"/>
                  <a:gd name="T3" fmla="*/ 9 h 63"/>
                  <a:gd name="T4" fmla="*/ 0 w 26"/>
                  <a:gd name="T5" fmla="*/ 20 h 63"/>
                  <a:gd name="T6" fmla="*/ 4 w 26"/>
                  <a:gd name="T7" fmla="*/ 20 h 63"/>
                  <a:gd name="T8" fmla="*/ 7 w 26"/>
                  <a:gd name="T9" fmla="*/ 19 h 63"/>
                  <a:gd name="T10" fmla="*/ 10 w 26"/>
                  <a:gd name="T11" fmla="*/ 17 h 63"/>
                  <a:gd name="T12" fmla="*/ 13 w 26"/>
                  <a:gd name="T13" fmla="*/ 15 h 63"/>
                  <a:gd name="T14" fmla="*/ 13 w 26"/>
                  <a:gd name="T15" fmla="*/ 63 h 63"/>
                  <a:gd name="T16" fmla="*/ 26 w 26"/>
                  <a:gd name="T17" fmla="*/ 63 h 63"/>
                  <a:gd name="T18" fmla="*/ 26 w 26"/>
                  <a:gd name="T19" fmla="*/ 0 h 63"/>
                  <a:gd name="T20" fmla="*/ 18 w 26"/>
                  <a:gd name="T21" fmla="*/ 0 h 63"/>
                  <a:gd name="T22" fmla="*/ 10 w 26"/>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3">
                    <a:moveTo>
                      <a:pt x="10" y="6"/>
                    </a:moveTo>
                    <a:cubicBezTo>
                      <a:pt x="6" y="7"/>
                      <a:pt x="4" y="8"/>
                      <a:pt x="0" y="9"/>
                    </a:cubicBezTo>
                    <a:cubicBezTo>
                      <a:pt x="0" y="9"/>
                      <a:pt x="0" y="9"/>
                      <a:pt x="0" y="20"/>
                    </a:cubicBezTo>
                    <a:cubicBezTo>
                      <a:pt x="1" y="20"/>
                      <a:pt x="2" y="20"/>
                      <a:pt x="4" y="20"/>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6" y="63"/>
                    </a:cubicBezTo>
                    <a:cubicBezTo>
                      <a:pt x="26" y="63"/>
                      <a:pt x="26" y="63"/>
                      <a:pt x="26" y="0"/>
                    </a:cubicBezTo>
                    <a:cubicBezTo>
                      <a:pt x="18" y="0"/>
                      <a:pt x="18" y="0"/>
                      <a:pt x="18"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51" name="Freeform 404"/>
              <p:cNvSpPr>
                <a:spLocks/>
              </p:cNvSpPr>
              <p:nvPr/>
            </p:nvSpPr>
            <p:spPr bwMode="auto">
              <a:xfrm>
                <a:off x="1456570" y="6567683"/>
                <a:ext cx="52154" cy="121621"/>
              </a:xfrm>
              <a:custGeom>
                <a:avLst/>
                <a:gdLst>
                  <a:gd name="T0" fmla="*/ 10 w 27"/>
                  <a:gd name="T1" fmla="*/ 6 h 63"/>
                  <a:gd name="T2" fmla="*/ 0 w 27"/>
                  <a:gd name="T3" fmla="*/ 9 h 63"/>
                  <a:gd name="T4" fmla="*/ 0 w 27"/>
                  <a:gd name="T5" fmla="*/ 20 h 63"/>
                  <a:gd name="T6" fmla="*/ 4 w 27"/>
                  <a:gd name="T7" fmla="*/ 20 h 63"/>
                  <a:gd name="T8" fmla="*/ 8 w 27"/>
                  <a:gd name="T9" fmla="*/ 19 h 63"/>
                  <a:gd name="T10" fmla="*/ 10 w 27"/>
                  <a:gd name="T11" fmla="*/ 17 h 63"/>
                  <a:gd name="T12" fmla="*/ 13 w 27"/>
                  <a:gd name="T13" fmla="*/ 15 h 63"/>
                  <a:gd name="T14" fmla="*/ 13 w 27"/>
                  <a:gd name="T15" fmla="*/ 63 h 63"/>
                  <a:gd name="T16" fmla="*/ 27 w 27"/>
                  <a:gd name="T17" fmla="*/ 63 h 63"/>
                  <a:gd name="T18" fmla="*/ 27 w 27"/>
                  <a:gd name="T19" fmla="*/ 0 h 63"/>
                  <a:gd name="T20" fmla="*/ 19 w 27"/>
                  <a:gd name="T21" fmla="*/ 0 h 63"/>
                  <a:gd name="T22" fmla="*/ 10 w 27"/>
                  <a:gd name="T2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10" y="6"/>
                    </a:moveTo>
                    <a:cubicBezTo>
                      <a:pt x="7" y="7"/>
                      <a:pt x="4" y="8"/>
                      <a:pt x="0" y="9"/>
                    </a:cubicBezTo>
                    <a:cubicBezTo>
                      <a:pt x="0" y="9"/>
                      <a:pt x="0" y="9"/>
                      <a:pt x="0" y="20"/>
                    </a:cubicBezTo>
                    <a:cubicBezTo>
                      <a:pt x="1" y="20"/>
                      <a:pt x="2" y="20"/>
                      <a:pt x="4" y="20"/>
                    </a:cubicBezTo>
                    <a:cubicBezTo>
                      <a:pt x="5" y="20"/>
                      <a:pt x="6" y="20"/>
                      <a:pt x="8" y="19"/>
                    </a:cubicBezTo>
                    <a:cubicBezTo>
                      <a:pt x="9" y="19"/>
                      <a:pt x="10"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52" name="Freeform 405"/>
              <p:cNvSpPr>
                <a:spLocks/>
              </p:cNvSpPr>
              <p:nvPr/>
            </p:nvSpPr>
            <p:spPr bwMode="auto">
              <a:xfrm>
                <a:off x="1538061" y="6567683"/>
                <a:ext cx="49710" cy="121621"/>
              </a:xfrm>
              <a:custGeom>
                <a:avLst/>
                <a:gdLst>
                  <a:gd name="T0" fmla="*/ 18 w 26"/>
                  <a:gd name="T1" fmla="*/ 0 h 63"/>
                  <a:gd name="T2" fmla="*/ 10 w 26"/>
                  <a:gd name="T3" fmla="*/ 6 h 63"/>
                  <a:gd name="T4" fmla="*/ 0 w 26"/>
                  <a:gd name="T5" fmla="*/ 9 h 63"/>
                  <a:gd name="T6" fmla="*/ 0 w 26"/>
                  <a:gd name="T7" fmla="*/ 20 h 63"/>
                  <a:gd name="T8" fmla="*/ 3 w 26"/>
                  <a:gd name="T9" fmla="*/ 20 h 63"/>
                  <a:gd name="T10" fmla="*/ 7 w 26"/>
                  <a:gd name="T11" fmla="*/ 19 h 63"/>
                  <a:gd name="T12" fmla="*/ 10 w 26"/>
                  <a:gd name="T13" fmla="*/ 17 h 63"/>
                  <a:gd name="T14" fmla="*/ 12 w 26"/>
                  <a:gd name="T15" fmla="*/ 15 h 63"/>
                  <a:gd name="T16" fmla="*/ 12 w 26"/>
                  <a:gd name="T17" fmla="*/ 63 h 63"/>
                  <a:gd name="T18" fmla="*/ 13 w 26"/>
                  <a:gd name="T19" fmla="*/ 63 h 63"/>
                  <a:gd name="T20" fmla="*/ 26 w 26"/>
                  <a:gd name="T21" fmla="*/ 55 h 63"/>
                  <a:gd name="T22" fmla="*/ 26 w 26"/>
                  <a:gd name="T23" fmla="*/ 0 h 63"/>
                  <a:gd name="T24" fmla="*/ 18 w 26"/>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3">
                    <a:moveTo>
                      <a:pt x="18" y="0"/>
                    </a:moveTo>
                    <a:cubicBezTo>
                      <a:pt x="15" y="2"/>
                      <a:pt x="12" y="4"/>
                      <a:pt x="10" y="6"/>
                    </a:cubicBezTo>
                    <a:cubicBezTo>
                      <a:pt x="6" y="7"/>
                      <a:pt x="3" y="8"/>
                      <a:pt x="0" y="9"/>
                    </a:cubicBezTo>
                    <a:cubicBezTo>
                      <a:pt x="0" y="9"/>
                      <a:pt x="0" y="9"/>
                      <a:pt x="0" y="20"/>
                    </a:cubicBezTo>
                    <a:cubicBezTo>
                      <a:pt x="1" y="20"/>
                      <a:pt x="2" y="20"/>
                      <a:pt x="3" y="20"/>
                    </a:cubicBezTo>
                    <a:cubicBezTo>
                      <a:pt x="4" y="20"/>
                      <a:pt x="5" y="20"/>
                      <a:pt x="7" y="19"/>
                    </a:cubicBezTo>
                    <a:cubicBezTo>
                      <a:pt x="8" y="19"/>
                      <a:pt x="9" y="18"/>
                      <a:pt x="10" y="17"/>
                    </a:cubicBezTo>
                    <a:cubicBezTo>
                      <a:pt x="11" y="17"/>
                      <a:pt x="12" y="16"/>
                      <a:pt x="12" y="15"/>
                    </a:cubicBezTo>
                    <a:cubicBezTo>
                      <a:pt x="12" y="15"/>
                      <a:pt x="12" y="15"/>
                      <a:pt x="12" y="63"/>
                    </a:cubicBezTo>
                    <a:cubicBezTo>
                      <a:pt x="12" y="63"/>
                      <a:pt x="12" y="63"/>
                      <a:pt x="13" y="63"/>
                    </a:cubicBezTo>
                    <a:cubicBezTo>
                      <a:pt x="17" y="61"/>
                      <a:pt x="22" y="58"/>
                      <a:pt x="26" y="55"/>
                    </a:cubicBezTo>
                    <a:cubicBezTo>
                      <a:pt x="26" y="48"/>
                      <a:pt x="26" y="32"/>
                      <a:pt x="26" y="0"/>
                    </a:cubicBezTo>
                    <a:lnTo>
                      <a:pt x="18"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53" name="Freeform 409"/>
              <p:cNvSpPr>
                <a:spLocks/>
              </p:cNvSpPr>
              <p:nvPr/>
            </p:nvSpPr>
            <p:spPr bwMode="auto">
              <a:xfrm>
                <a:off x="370296" y="6714607"/>
                <a:ext cx="48080" cy="38364"/>
              </a:xfrm>
              <a:custGeom>
                <a:avLst/>
                <a:gdLst>
                  <a:gd name="T0" fmla="*/ 17 w 25"/>
                  <a:gd name="T1" fmla="*/ 0 h 20"/>
                  <a:gd name="T2" fmla="*/ 8 w 25"/>
                  <a:gd name="T3" fmla="*/ 5 h 20"/>
                  <a:gd name="T4" fmla="*/ 0 w 25"/>
                  <a:gd name="T5" fmla="*/ 9 h 20"/>
                  <a:gd name="T6" fmla="*/ 25 w 25"/>
                  <a:gd name="T7" fmla="*/ 20 h 20"/>
                  <a:gd name="T8" fmla="*/ 25 w 25"/>
                  <a:gd name="T9" fmla="*/ 0 h 20"/>
                  <a:gd name="T10" fmla="*/ 17 w 25"/>
                  <a:gd name="T11" fmla="*/ 0 h 20"/>
                </a:gdLst>
                <a:ahLst/>
                <a:cxnLst>
                  <a:cxn ang="0">
                    <a:pos x="T0" y="T1"/>
                  </a:cxn>
                  <a:cxn ang="0">
                    <a:pos x="T2" y="T3"/>
                  </a:cxn>
                  <a:cxn ang="0">
                    <a:pos x="T4" y="T5"/>
                  </a:cxn>
                  <a:cxn ang="0">
                    <a:pos x="T6" y="T7"/>
                  </a:cxn>
                  <a:cxn ang="0">
                    <a:pos x="T8" y="T9"/>
                  </a:cxn>
                  <a:cxn ang="0">
                    <a:pos x="T10" y="T11"/>
                  </a:cxn>
                </a:cxnLst>
                <a:rect l="0" t="0" r="r" b="b"/>
                <a:pathLst>
                  <a:path w="25" h="20">
                    <a:moveTo>
                      <a:pt x="17" y="0"/>
                    </a:moveTo>
                    <a:cubicBezTo>
                      <a:pt x="14" y="2"/>
                      <a:pt x="11" y="4"/>
                      <a:pt x="8" y="5"/>
                    </a:cubicBezTo>
                    <a:cubicBezTo>
                      <a:pt x="5" y="6"/>
                      <a:pt x="3" y="8"/>
                      <a:pt x="0" y="9"/>
                    </a:cubicBezTo>
                    <a:cubicBezTo>
                      <a:pt x="8" y="12"/>
                      <a:pt x="17" y="16"/>
                      <a:pt x="25" y="20"/>
                    </a:cubicBezTo>
                    <a:cubicBezTo>
                      <a:pt x="25" y="14"/>
                      <a:pt x="25" y="7"/>
                      <a:pt x="25" y="0"/>
                    </a:cubicBezTo>
                    <a:lnTo>
                      <a:pt x="17"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54" name="Freeform 410"/>
              <p:cNvSpPr>
                <a:spLocks/>
              </p:cNvSpPr>
              <p:nvPr/>
            </p:nvSpPr>
            <p:spPr bwMode="auto">
              <a:xfrm>
                <a:off x="447713" y="6714607"/>
                <a:ext cx="50524" cy="66932"/>
              </a:xfrm>
              <a:custGeom>
                <a:avLst/>
                <a:gdLst>
                  <a:gd name="T0" fmla="*/ 18 w 26"/>
                  <a:gd name="T1" fmla="*/ 0 h 35"/>
                  <a:gd name="T2" fmla="*/ 10 w 26"/>
                  <a:gd name="T3" fmla="*/ 5 h 35"/>
                  <a:gd name="T4" fmla="*/ 0 w 26"/>
                  <a:gd name="T5" fmla="*/ 9 h 35"/>
                  <a:gd name="T6" fmla="*/ 0 w 26"/>
                  <a:gd name="T7" fmla="*/ 20 h 35"/>
                  <a:gd name="T8" fmla="*/ 3 w 26"/>
                  <a:gd name="T9" fmla="*/ 20 h 35"/>
                  <a:gd name="T10" fmla="*/ 7 w 26"/>
                  <a:gd name="T11" fmla="*/ 18 h 35"/>
                  <a:gd name="T12" fmla="*/ 10 w 26"/>
                  <a:gd name="T13" fmla="*/ 16 h 35"/>
                  <a:gd name="T14" fmla="*/ 13 w 26"/>
                  <a:gd name="T15" fmla="*/ 15 h 35"/>
                  <a:gd name="T16" fmla="*/ 13 w 26"/>
                  <a:gd name="T17" fmla="*/ 30 h 35"/>
                  <a:gd name="T18" fmla="*/ 26 w 26"/>
                  <a:gd name="T19" fmla="*/ 35 h 35"/>
                  <a:gd name="T20" fmla="*/ 26 w 26"/>
                  <a:gd name="T21" fmla="*/ 0 h 35"/>
                  <a:gd name="T22" fmla="*/ 18 w 2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5">
                    <a:moveTo>
                      <a:pt x="18" y="0"/>
                    </a:moveTo>
                    <a:cubicBezTo>
                      <a:pt x="15" y="2"/>
                      <a:pt x="13" y="4"/>
                      <a:pt x="10" y="5"/>
                    </a:cubicBezTo>
                    <a:cubicBezTo>
                      <a:pt x="6" y="6"/>
                      <a:pt x="3" y="8"/>
                      <a:pt x="0" y="9"/>
                    </a:cubicBezTo>
                    <a:cubicBezTo>
                      <a:pt x="0" y="9"/>
                      <a:pt x="0" y="9"/>
                      <a:pt x="0" y="20"/>
                    </a:cubicBezTo>
                    <a:cubicBezTo>
                      <a:pt x="1" y="20"/>
                      <a:pt x="2" y="20"/>
                      <a:pt x="3" y="20"/>
                    </a:cubicBezTo>
                    <a:cubicBezTo>
                      <a:pt x="4" y="19"/>
                      <a:pt x="5" y="19"/>
                      <a:pt x="7" y="18"/>
                    </a:cubicBezTo>
                    <a:cubicBezTo>
                      <a:pt x="8" y="18"/>
                      <a:pt x="9" y="17"/>
                      <a:pt x="10" y="16"/>
                    </a:cubicBezTo>
                    <a:cubicBezTo>
                      <a:pt x="11" y="16"/>
                      <a:pt x="12" y="16"/>
                      <a:pt x="13" y="15"/>
                    </a:cubicBezTo>
                    <a:cubicBezTo>
                      <a:pt x="13" y="15"/>
                      <a:pt x="13" y="15"/>
                      <a:pt x="13" y="30"/>
                    </a:cubicBezTo>
                    <a:cubicBezTo>
                      <a:pt x="17" y="32"/>
                      <a:pt x="22" y="34"/>
                      <a:pt x="26" y="35"/>
                    </a:cubicBezTo>
                    <a:cubicBezTo>
                      <a:pt x="26" y="27"/>
                      <a:pt x="26" y="15"/>
                      <a:pt x="26" y="0"/>
                    </a:cubicBezTo>
                    <a:lnTo>
                      <a:pt x="18"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55" name="Freeform 411"/>
              <p:cNvSpPr>
                <a:spLocks/>
              </p:cNvSpPr>
              <p:nvPr/>
            </p:nvSpPr>
            <p:spPr bwMode="auto">
              <a:xfrm>
                <a:off x="526759" y="6714607"/>
                <a:ext cx="84750" cy="100399"/>
              </a:xfrm>
              <a:custGeom>
                <a:avLst/>
                <a:gdLst>
                  <a:gd name="T0" fmla="*/ 23 w 44"/>
                  <a:gd name="T1" fmla="*/ 0 h 52"/>
                  <a:gd name="T2" fmla="*/ 6 w 44"/>
                  <a:gd name="T3" fmla="*/ 8 h 52"/>
                  <a:gd name="T4" fmla="*/ 0 w 44"/>
                  <a:gd name="T5" fmla="*/ 33 h 52"/>
                  <a:gd name="T6" fmla="*/ 0 w 44"/>
                  <a:gd name="T7" fmla="*/ 40 h 52"/>
                  <a:gd name="T8" fmla="*/ 15 w 44"/>
                  <a:gd name="T9" fmla="*/ 45 h 52"/>
                  <a:gd name="T10" fmla="*/ 14 w 44"/>
                  <a:gd name="T11" fmla="*/ 33 h 52"/>
                  <a:gd name="T12" fmla="*/ 22 w 44"/>
                  <a:gd name="T13" fmla="*/ 11 h 52"/>
                  <a:gd name="T14" fmla="*/ 30 w 44"/>
                  <a:gd name="T15" fmla="*/ 32 h 52"/>
                  <a:gd name="T16" fmla="*/ 28 w 44"/>
                  <a:gd name="T17" fmla="*/ 48 h 52"/>
                  <a:gd name="T18" fmla="*/ 41 w 44"/>
                  <a:gd name="T19" fmla="*/ 52 h 52"/>
                  <a:gd name="T20" fmla="*/ 44 w 44"/>
                  <a:gd name="T21" fmla="*/ 32 h 52"/>
                  <a:gd name="T22" fmla="*/ 23 w 44"/>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52">
                    <a:moveTo>
                      <a:pt x="23" y="0"/>
                    </a:moveTo>
                    <a:cubicBezTo>
                      <a:pt x="16" y="0"/>
                      <a:pt x="9" y="3"/>
                      <a:pt x="6" y="8"/>
                    </a:cubicBezTo>
                    <a:cubicBezTo>
                      <a:pt x="2" y="15"/>
                      <a:pt x="0" y="22"/>
                      <a:pt x="0" y="33"/>
                    </a:cubicBezTo>
                    <a:cubicBezTo>
                      <a:pt x="0" y="35"/>
                      <a:pt x="0" y="38"/>
                      <a:pt x="0" y="40"/>
                    </a:cubicBezTo>
                    <a:cubicBezTo>
                      <a:pt x="5" y="42"/>
                      <a:pt x="10" y="43"/>
                      <a:pt x="15" y="45"/>
                    </a:cubicBezTo>
                    <a:cubicBezTo>
                      <a:pt x="14" y="42"/>
                      <a:pt x="14" y="38"/>
                      <a:pt x="14" y="33"/>
                    </a:cubicBezTo>
                    <a:cubicBezTo>
                      <a:pt x="14" y="18"/>
                      <a:pt x="17" y="11"/>
                      <a:pt x="22" y="11"/>
                    </a:cubicBezTo>
                    <a:cubicBezTo>
                      <a:pt x="28" y="11"/>
                      <a:pt x="30" y="17"/>
                      <a:pt x="30" y="32"/>
                    </a:cubicBezTo>
                    <a:cubicBezTo>
                      <a:pt x="30" y="40"/>
                      <a:pt x="30" y="45"/>
                      <a:pt x="28" y="48"/>
                    </a:cubicBezTo>
                    <a:cubicBezTo>
                      <a:pt x="32" y="49"/>
                      <a:pt x="37" y="51"/>
                      <a:pt x="41" y="52"/>
                    </a:cubicBezTo>
                    <a:cubicBezTo>
                      <a:pt x="43" y="46"/>
                      <a:pt x="44" y="40"/>
                      <a:pt x="44" y="32"/>
                    </a:cubicBezTo>
                    <a:cubicBezTo>
                      <a:pt x="44" y="11"/>
                      <a:pt x="38" y="0"/>
                      <a:pt x="23" y="0"/>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56" name="Freeform 412"/>
              <p:cNvSpPr>
                <a:spLocks/>
              </p:cNvSpPr>
              <p:nvPr/>
            </p:nvSpPr>
            <p:spPr bwMode="auto">
              <a:xfrm>
                <a:off x="640846" y="6714607"/>
                <a:ext cx="49710" cy="117540"/>
              </a:xfrm>
              <a:custGeom>
                <a:avLst/>
                <a:gdLst>
                  <a:gd name="T0" fmla="*/ 18 w 26"/>
                  <a:gd name="T1" fmla="*/ 0 h 61"/>
                  <a:gd name="T2" fmla="*/ 10 w 26"/>
                  <a:gd name="T3" fmla="*/ 5 h 61"/>
                  <a:gd name="T4" fmla="*/ 0 w 26"/>
                  <a:gd name="T5" fmla="*/ 9 h 61"/>
                  <a:gd name="T6" fmla="*/ 0 w 26"/>
                  <a:gd name="T7" fmla="*/ 20 h 61"/>
                  <a:gd name="T8" fmla="*/ 4 w 26"/>
                  <a:gd name="T9" fmla="*/ 20 h 61"/>
                  <a:gd name="T10" fmla="*/ 7 w 26"/>
                  <a:gd name="T11" fmla="*/ 18 h 61"/>
                  <a:gd name="T12" fmla="*/ 10 w 26"/>
                  <a:gd name="T13" fmla="*/ 16 h 61"/>
                  <a:gd name="T14" fmla="*/ 13 w 26"/>
                  <a:gd name="T15" fmla="*/ 15 h 61"/>
                  <a:gd name="T16" fmla="*/ 13 w 26"/>
                  <a:gd name="T17" fmla="*/ 59 h 61"/>
                  <a:gd name="T18" fmla="*/ 26 w 26"/>
                  <a:gd name="T19" fmla="*/ 61 h 61"/>
                  <a:gd name="T20" fmla="*/ 26 w 26"/>
                  <a:gd name="T21" fmla="*/ 0 h 61"/>
                  <a:gd name="T22" fmla="*/ 18 w 26"/>
                  <a:gd name="T2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61">
                    <a:moveTo>
                      <a:pt x="18" y="0"/>
                    </a:moveTo>
                    <a:cubicBezTo>
                      <a:pt x="16" y="2"/>
                      <a:pt x="13" y="4"/>
                      <a:pt x="10" y="5"/>
                    </a:cubicBezTo>
                    <a:cubicBezTo>
                      <a:pt x="6" y="6"/>
                      <a:pt x="4" y="8"/>
                      <a:pt x="0" y="9"/>
                    </a:cubicBezTo>
                    <a:cubicBezTo>
                      <a:pt x="0" y="9"/>
                      <a:pt x="0" y="9"/>
                      <a:pt x="0" y="20"/>
                    </a:cubicBezTo>
                    <a:cubicBezTo>
                      <a:pt x="1" y="20"/>
                      <a:pt x="2" y="20"/>
                      <a:pt x="4" y="20"/>
                    </a:cubicBezTo>
                    <a:cubicBezTo>
                      <a:pt x="5" y="19"/>
                      <a:pt x="6" y="19"/>
                      <a:pt x="7" y="18"/>
                    </a:cubicBezTo>
                    <a:cubicBezTo>
                      <a:pt x="8" y="18"/>
                      <a:pt x="9" y="17"/>
                      <a:pt x="10" y="16"/>
                    </a:cubicBezTo>
                    <a:cubicBezTo>
                      <a:pt x="11" y="16"/>
                      <a:pt x="12" y="16"/>
                      <a:pt x="13" y="15"/>
                    </a:cubicBezTo>
                    <a:cubicBezTo>
                      <a:pt x="13" y="15"/>
                      <a:pt x="13" y="15"/>
                      <a:pt x="13" y="59"/>
                    </a:cubicBezTo>
                    <a:cubicBezTo>
                      <a:pt x="17" y="59"/>
                      <a:pt x="22" y="60"/>
                      <a:pt x="26" y="61"/>
                    </a:cubicBezTo>
                    <a:cubicBezTo>
                      <a:pt x="26" y="58"/>
                      <a:pt x="26" y="46"/>
                      <a:pt x="26" y="0"/>
                    </a:cubicBezTo>
                    <a:lnTo>
                      <a:pt x="18"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57" name="Freeform 417"/>
              <p:cNvSpPr>
                <a:spLocks/>
              </p:cNvSpPr>
              <p:nvPr/>
            </p:nvSpPr>
            <p:spPr bwMode="auto">
              <a:xfrm>
                <a:off x="1107789" y="6714607"/>
                <a:ext cx="49710" cy="119172"/>
              </a:xfrm>
              <a:custGeom>
                <a:avLst/>
                <a:gdLst>
                  <a:gd name="T0" fmla="*/ 18 w 26"/>
                  <a:gd name="T1" fmla="*/ 0 h 62"/>
                  <a:gd name="T2" fmla="*/ 10 w 26"/>
                  <a:gd name="T3" fmla="*/ 5 h 62"/>
                  <a:gd name="T4" fmla="*/ 0 w 26"/>
                  <a:gd name="T5" fmla="*/ 9 h 62"/>
                  <a:gd name="T6" fmla="*/ 0 w 26"/>
                  <a:gd name="T7" fmla="*/ 20 h 62"/>
                  <a:gd name="T8" fmla="*/ 4 w 26"/>
                  <a:gd name="T9" fmla="*/ 20 h 62"/>
                  <a:gd name="T10" fmla="*/ 7 w 26"/>
                  <a:gd name="T11" fmla="*/ 18 h 62"/>
                  <a:gd name="T12" fmla="*/ 10 w 26"/>
                  <a:gd name="T13" fmla="*/ 16 h 62"/>
                  <a:gd name="T14" fmla="*/ 13 w 26"/>
                  <a:gd name="T15" fmla="*/ 15 h 62"/>
                  <a:gd name="T16" fmla="*/ 13 w 26"/>
                  <a:gd name="T17" fmla="*/ 62 h 62"/>
                  <a:gd name="T18" fmla="*/ 19 w 26"/>
                  <a:gd name="T19" fmla="*/ 62 h 62"/>
                  <a:gd name="T20" fmla="*/ 26 w 26"/>
                  <a:gd name="T21" fmla="*/ 61 h 62"/>
                  <a:gd name="T22" fmla="*/ 26 w 26"/>
                  <a:gd name="T23" fmla="*/ 0 h 62"/>
                  <a:gd name="T24" fmla="*/ 18 w 26"/>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2">
                    <a:moveTo>
                      <a:pt x="18" y="0"/>
                    </a:moveTo>
                    <a:cubicBezTo>
                      <a:pt x="15" y="2"/>
                      <a:pt x="13" y="4"/>
                      <a:pt x="10" y="5"/>
                    </a:cubicBezTo>
                    <a:cubicBezTo>
                      <a:pt x="6" y="6"/>
                      <a:pt x="4" y="8"/>
                      <a:pt x="0" y="9"/>
                    </a:cubicBezTo>
                    <a:cubicBezTo>
                      <a:pt x="0" y="9"/>
                      <a:pt x="0" y="9"/>
                      <a:pt x="0" y="20"/>
                    </a:cubicBezTo>
                    <a:cubicBezTo>
                      <a:pt x="1" y="20"/>
                      <a:pt x="2" y="20"/>
                      <a:pt x="4" y="20"/>
                    </a:cubicBezTo>
                    <a:cubicBezTo>
                      <a:pt x="5" y="19"/>
                      <a:pt x="5" y="19"/>
                      <a:pt x="7" y="18"/>
                    </a:cubicBezTo>
                    <a:cubicBezTo>
                      <a:pt x="8" y="18"/>
                      <a:pt x="9" y="17"/>
                      <a:pt x="10" y="16"/>
                    </a:cubicBezTo>
                    <a:cubicBezTo>
                      <a:pt x="11" y="16"/>
                      <a:pt x="12" y="16"/>
                      <a:pt x="13" y="15"/>
                    </a:cubicBezTo>
                    <a:cubicBezTo>
                      <a:pt x="13" y="15"/>
                      <a:pt x="13" y="15"/>
                      <a:pt x="13" y="62"/>
                    </a:cubicBezTo>
                    <a:cubicBezTo>
                      <a:pt x="13" y="62"/>
                      <a:pt x="13" y="62"/>
                      <a:pt x="19" y="62"/>
                    </a:cubicBezTo>
                    <a:cubicBezTo>
                      <a:pt x="22" y="62"/>
                      <a:pt x="24" y="62"/>
                      <a:pt x="26" y="61"/>
                    </a:cubicBezTo>
                    <a:cubicBezTo>
                      <a:pt x="26" y="58"/>
                      <a:pt x="26" y="46"/>
                      <a:pt x="26" y="0"/>
                    </a:cubicBezTo>
                    <a:lnTo>
                      <a:pt x="18"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58" name="Freeform 418"/>
              <p:cNvSpPr>
                <a:spLocks/>
              </p:cNvSpPr>
              <p:nvPr/>
            </p:nvSpPr>
            <p:spPr bwMode="auto">
              <a:xfrm>
                <a:off x="1186835" y="6714607"/>
                <a:ext cx="52154" cy="107745"/>
              </a:xfrm>
              <a:custGeom>
                <a:avLst/>
                <a:gdLst>
                  <a:gd name="T0" fmla="*/ 18 w 27"/>
                  <a:gd name="T1" fmla="*/ 0 h 56"/>
                  <a:gd name="T2" fmla="*/ 10 w 27"/>
                  <a:gd name="T3" fmla="*/ 5 h 56"/>
                  <a:gd name="T4" fmla="*/ 0 w 27"/>
                  <a:gd name="T5" fmla="*/ 9 h 56"/>
                  <a:gd name="T6" fmla="*/ 0 w 27"/>
                  <a:gd name="T7" fmla="*/ 20 h 56"/>
                  <a:gd name="T8" fmla="*/ 4 w 27"/>
                  <a:gd name="T9" fmla="*/ 20 h 56"/>
                  <a:gd name="T10" fmla="*/ 8 w 27"/>
                  <a:gd name="T11" fmla="*/ 18 h 56"/>
                  <a:gd name="T12" fmla="*/ 10 w 27"/>
                  <a:gd name="T13" fmla="*/ 16 h 56"/>
                  <a:gd name="T14" fmla="*/ 13 w 27"/>
                  <a:gd name="T15" fmla="*/ 15 h 56"/>
                  <a:gd name="T16" fmla="*/ 13 w 27"/>
                  <a:gd name="T17" fmla="*/ 56 h 56"/>
                  <a:gd name="T18" fmla="*/ 27 w 27"/>
                  <a:gd name="T19" fmla="*/ 52 h 56"/>
                  <a:gd name="T20" fmla="*/ 27 w 27"/>
                  <a:gd name="T21" fmla="*/ 0 h 56"/>
                  <a:gd name="T22" fmla="*/ 18 w 27"/>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56">
                    <a:moveTo>
                      <a:pt x="18" y="0"/>
                    </a:moveTo>
                    <a:cubicBezTo>
                      <a:pt x="16" y="2"/>
                      <a:pt x="13" y="4"/>
                      <a:pt x="10" y="5"/>
                    </a:cubicBezTo>
                    <a:cubicBezTo>
                      <a:pt x="7" y="6"/>
                      <a:pt x="4" y="8"/>
                      <a:pt x="0" y="9"/>
                    </a:cubicBezTo>
                    <a:cubicBezTo>
                      <a:pt x="0" y="9"/>
                      <a:pt x="0" y="9"/>
                      <a:pt x="0" y="20"/>
                    </a:cubicBezTo>
                    <a:cubicBezTo>
                      <a:pt x="1" y="20"/>
                      <a:pt x="2" y="20"/>
                      <a:pt x="4" y="20"/>
                    </a:cubicBezTo>
                    <a:cubicBezTo>
                      <a:pt x="5" y="19"/>
                      <a:pt x="6" y="19"/>
                      <a:pt x="8" y="18"/>
                    </a:cubicBezTo>
                    <a:cubicBezTo>
                      <a:pt x="8" y="18"/>
                      <a:pt x="9" y="17"/>
                      <a:pt x="10" y="16"/>
                    </a:cubicBezTo>
                    <a:cubicBezTo>
                      <a:pt x="11" y="16"/>
                      <a:pt x="12" y="16"/>
                      <a:pt x="13" y="15"/>
                    </a:cubicBezTo>
                    <a:cubicBezTo>
                      <a:pt x="13" y="15"/>
                      <a:pt x="13" y="15"/>
                      <a:pt x="13" y="56"/>
                    </a:cubicBezTo>
                    <a:cubicBezTo>
                      <a:pt x="18" y="55"/>
                      <a:pt x="22" y="54"/>
                      <a:pt x="27" y="52"/>
                    </a:cubicBezTo>
                    <a:cubicBezTo>
                      <a:pt x="27" y="44"/>
                      <a:pt x="27" y="29"/>
                      <a:pt x="27" y="0"/>
                    </a:cubicBezTo>
                    <a:lnTo>
                      <a:pt x="18"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59" name="Freeform 133"/>
              <p:cNvSpPr>
                <a:spLocks noChangeAspect="1" noEditPoints="1"/>
              </p:cNvSpPr>
              <p:nvPr/>
            </p:nvSpPr>
            <p:spPr bwMode="black">
              <a:xfrm>
                <a:off x="389675" y="4522017"/>
                <a:ext cx="251170" cy="252044"/>
              </a:xfrm>
              <a:custGeom>
                <a:avLst/>
                <a:gdLst>
                  <a:gd name="T0" fmla="*/ 902 w 1099"/>
                  <a:gd name="T1" fmla="*/ 0 h 1099"/>
                  <a:gd name="T2" fmla="*/ 197 w 1099"/>
                  <a:gd name="T3" fmla="*/ 0 h 1099"/>
                  <a:gd name="T4" fmla="*/ 0 w 1099"/>
                  <a:gd name="T5" fmla="*/ 197 h 1099"/>
                  <a:gd name="T6" fmla="*/ 0 w 1099"/>
                  <a:gd name="T7" fmla="*/ 902 h 1099"/>
                  <a:gd name="T8" fmla="*/ 197 w 1099"/>
                  <a:gd name="T9" fmla="*/ 1099 h 1099"/>
                  <a:gd name="T10" fmla="*/ 902 w 1099"/>
                  <a:gd name="T11" fmla="*/ 1099 h 1099"/>
                  <a:gd name="T12" fmla="*/ 1099 w 1099"/>
                  <a:gd name="T13" fmla="*/ 902 h 1099"/>
                  <a:gd name="T14" fmla="*/ 1099 w 1099"/>
                  <a:gd name="T15" fmla="*/ 197 h 1099"/>
                  <a:gd name="T16" fmla="*/ 902 w 1099"/>
                  <a:gd name="T17" fmla="*/ 0 h 1099"/>
                  <a:gd name="T18" fmla="*/ 932 w 1099"/>
                  <a:gd name="T19" fmla="*/ 285 h 1099"/>
                  <a:gd name="T20" fmla="*/ 859 w 1099"/>
                  <a:gd name="T21" fmla="*/ 285 h 1099"/>
                  <a:gd name="T22" fmla="*/ 793 w 1099"/>
                  <a:gd name="T23" fmla="*/ 351 h 1099"/>
                  <a:gd name="T24" fmla="*/ 793 w 1099"/>
                  <a:gd name="T25" fmla="*/ 400 h 1099"/>
                  <a:gd name="T26" fmla="*/ 932 w 1099"/>
                  <a:gd name="T27" fmla="*/ 400 h 1099"/>
                  <a:gd name="T28" fmla="*/ 932 w 1099"/>
                  <a:gd name="T29" fmla="*/ 550 h 1099"/>
                  <a:gd name="T30" fmla="*/ 793 w 1099"/>
                  <a:gd name="T31" fmla="*/ 550 h 1099"/>
                  <a:gd name="T32" fmla="*/ 793 w 1099"/>
                  <a:gd name="T33" fmla="*/ 1010 h 1099"/>
                  <a:gd name="T34" fmla="*/ 596 w 1099"/>
                  <a:gd name="T35" fmla="*/ 1010 h 1099"/>
                  <a:gd name="T36" fmla="*/ 596 w 1099"/>
                  <a:gd name="T37" fmla="*/ 550 h 1099"/>
                  <a:gd name="T38" fmla="*/ 470 w 1099"/>
                  <a:gd name="T39" fmla="*/ 550 h 1099"/>
                  <a:gd name="T40" fmla="*/ 470 w 1099"/>
                  <a:gd name="T41" fmla="*/ 400 h 1099"/>
                  <a:gd name="T42" fmla="*/ 596 w 1099"/>
                  <a:gd name="T43" fmla="*/ 400 h 1099"/>
                  <a:gd name="T44" fmla="*/ 596 w 1099"/>
                  <a:gd name="T45" fmla="*/ 311 h 1099"/>
                  <a:gd name="T46" fmla="*/ 772 w 1099"/>
                  <a:gd name="T47" fmla="*/ 135 h 1099"/>
                  <a:gd name="T48" fmla="*/ 932 w 1099"/>
                  <a:gd name="T49" fmla="*/ 135 h 1099"/>
                  <a:gd name="T50" fmla="*/ 932 w 1099"/>
                  <a:gd name="T51" fmla="*/ 285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9" h="1099">
                    <a:moveTo>
                      <a:pt x="902" y="0"/>
                    </a:moveTo>
                    <a:cubicBezTo>
                      <a:pt x="197" y="0"/>
                      <a:pt x="197" y="0"/>
                      <a:pt x="197" y="0"/>
                    </a:cubicBezTo>
                    <a:cubicBezTo>
                      <a:pt x="88" y="0"/>
                      <a:pt x="0" y="88"/>
                      <a:pt x="0" y="197"/>
                    </a:cubicBezTo>
                    <a:cubicBezTo>
                      <a:pt x="0" y="902"/>
                      <a:pt x="0" y="902"/>
                      <a:pt x="0" y="902"/>
                    </a:cubicBezTo>
                    <a:cubicBezTo>
                      <a:pt x="0" y="1010"/>
                      <a:pt x="88" y="1099"/>
                      <a:pt x="197" y="1099"/>
                    </a:cubicBezTo>
                    <a:cubicBezTo>
                      <a:pt x="902" y="1099"/>
                      <a:pt x="902" y="1099"/>
                      <a:pt x="902" y="1099"/>
                    </a:cubicBezTo>
                    <a:cubicBezTo>
                      <a:pt x="1010" y="1099"/>
                      <a:pt x="1099" y="1010"/>
                      <a:pt x="1099" y="902"/>
                    </a:cubicBezTo>
                    <a:cubicBezTo>
                      <a:pt x="1099" y="197"/>
                      <a:pt x="1099" y="197"/>
                      <a:pt x="1099" y="197"/>
                    </a:cubicBezTo>
                    <a:cubicBezTo>
                      <a:pt x="1099" y="88"/>
                      <a:pt x="1010" y="0"/>
                      <a:pt x="902" y="0"/>
                    </a:cubicBezTo>
                    <a:close/>
                    <a:moveTo>
                      <a:pt x="932" y="285"/>
                    </a:moveTo>
                    <a:cubicBezTo>
                      <a:pt x="932" y="285"/>
                      <a:pt x="932" y="285"/>
                      <a:pt x="859" y="285"/>
                    </a:cubicBezTo>
                    <a:cubicBezTo>
                      <a:pt x="822" y="285"/>
                      <a:pt x="793" y="314"/>
                      <a:pt x="793" y="351"/>
                    </a:cubicBezTo>
                    <a:cubicBezTo>
                      <a:pt x="793" y="351"/>
                      <a:pt x="793" y="351"/>
                      <a:pt x="793" y="400"/>
                    </a:cubicBezTo>
                    <a:cubicBezTo>
                      <a:pt x="793" y="400"/>
                      <a:pt x="793" y="400"/>
                      <a:pt x="932" y="400"/>
                    </a:cubicBezTo>
                    <a:cubicBezTo>
                      <a:pt x="932" y="400"/>
                      <a:pt x="932" y="400"/>
                      <a:pt x="932" y="550"/>
                    </a:cubicBezTo>
                    <a:cubicBezTo>
                      <a:pt x="932" y="550"/>
                      <a:pt x="932" y="550"/>
                      <a:pt x="793" y="550"/>
                    </a:cubicBezTo>
                    <a:cubicBezTo>
                      <a:pt x="793" y="550"/>
                      <a:pt x="793" y="550"/>
                      <a:pt x="793" y="1010"/>
                    </a:cubicBezTo>
                    <a:cubicBezTo>
                      <a:pt x="793" y="1010"/>
                      <a:pt x="793" y="1010"/>
                      <a:pt x="596" y="1010"/>
                    </a:cubicBezTo>
                    <a:cubicBezTo>
                      <a:pt x="596" y="1010"/>
                      <a:pt x="596" y="1010"/>
                      <a:pt x="596" y="550"/>
                    </a:cubicBezTo>
                    <a:cubicBezTo>
                      <a:pt x="596" y="550"/>
                      <a:pt x="596" y="550"/>
                      <a:pt x="470" y="550"/>
                    </a:cubicBezTo>
                    <a:cubicBezTo>
                      <a:pt x="470" y="550"/>
                      <a:pt x="470" y="550"/>
                      <a:pt x="470" y="400"/>
                    </a:cubicBezTo>
                    <a:cubicBezTo>
                      <a:pt x="470" y="400"/>
                      <a:pt x="470" y="400"/>
                      <a:pt x="596" y="400"/>
                    </a:cubicBezTo>
                    <a:cubicBezTo>
                      <a:pt x="596" y="400"/>
                      <a:pt x="596" y="400"/>
                      <a:pt x="596" y="311"/>
                    </a:cubicBezTo>
                    <a:cubicBezTo>
                      <a:pt x="596" y="214"/>
                      <a:pt x="675" y="135"/>
                      <a:pt x="772" y="135"/>
                    </a:cubicBezTo>
                    <a:cubicBezTo>
                      <a:pt x="772" y="135"/>
                      <a:pt x="772" y="135"/>
                      <a:pt x="932" y="135"/>
                    </a:cubicBezTo>
                    <a:cubicBezTo>
                      <a:pt x="932" y="135"/>
                      <a:pt x="932" y="135"/>
                      <a:pt x="932" y="285"/>
                    </a:cubicBezTo>
                    <a:close/>
                  </a:path>
                </a:pathLst>
              </a:custGeom>
              <a:solidFill>
                <a:srgbClr val="505050"/>
              </a:solidFill>
              <a:ln w="9525" cap="flat" cmpd="sng" algn="ctr">
                <a:noFill/>
                <a:prstDash val="solid"/>
                <a:headEnd type="none" w="med" len="med"/>
                <a:tailEnd type="none" w="med" len="med"/>
              </a:ln>
              <a:effectLst/>
              <a:ex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260" name="Freeform 31"/>
              <p:cNvSpPr>
                <a:spLocks noChangeAspect="1" noEditPoints="1"/>
              </p:cNvSpPr>
              <p:nvPr/>
            </p:nvSpPr>
            <p:spPr bwMode="auto">
              <a:xfrm>
                <a:off x="1257732" y="6575036"/>
                <a:ext cx="176343" cy="176818"/>
              </a:xfrm>
              <a:custGeom>
                <a:avLst/>
                <a:gdLst>
                  <a:gd name="T0" fmla="*/ 336 w 403"/>
                  <a:gd name="T1" fmla="*/ 0 h 404"/>
                  <a:gd name="T2" fmla="*/ 67 w 403"/>
                  <a:gd name="T3" fmla="*/ 0 h 404"/>
                  <a:gd name="T4" fmla="*/ 0 w 403"/>
                  <a:gd name="T5" fmla="*/ 67 h 404"/>
                  <a:gd name="T6" fmla="*/ 0 w 403"/>
                  <a:gd name="T7" fmla="*/ 336 h 404"/>
                  <a:gd name="T8" fmla="*/ 67 w 403"/>
                  <a:gd name="T9" fmla="*/ 404 h 404"/>
                  <a:gd name="T10" fmla="*/ 336 w 403"/>
                  <a:gd name="T11" fmla="*/ 404 h 404"/>
                  <a:gd name="T12" fmla="*/ 403 w 403"/>
                  <a:gd name="T13" fmla="*/ 336 h 404"/>
                  <a:gd name="T14" fmla="*/ 403 w 403"/>
                  <a:gd name="T15" fmla="*/ 67 h 404"/>
                  <a:gd name="T16" fmla="*/ 336 w 403"/>
                  <a:gd name="T17" fmla="*/ 0 h 404"/>
                  <a:gd name="T18" fmla="*/ 310 w 403"/>
                  <a:gd name="T19" fmla="*/ 112 h 404"/>
                  <a:gd name="T20" fmla="*/ 330 w 403"/>
                  <a:gd name="T21" fmla="*/ 118 h 404"/>
                  <a:gd name="T22" fmla="*/ 325 w 403"/>
                  <a:gd name="T23" fmla="*/ 138 h 404"/>
                  <a:gd name="T24" fmla="*/ 241 w 403"/>
                  <a:gd name="T25" fmla="*/ 169 h 404"/>
                  <a:gd name="T26" fmla="*/ 310 w 403"/>
                  <a:gd name="T27" fmla="*/ 112 h 404"/>
                  <a:gd name="T28" fmla="*/ 233 w 403"/>
                  <a:gd name="T29" fmla="*/ 102 h 404"/>
                  <a:gd name="T30" fmla="*/ 232 w 403"/>
                  <a:gd name="T31" fmla="*/ 102 h 404"/>
                  <a:gd name="T32" fmla="*/ 233 w 403"/>
                  <a:gd name="T33" fmla="*/ 102 h 404"/>
                  <a:gd name="T34" fmla="*/ 232 w 403"/>
                  <a:gd name="T35" fmla="*/ 105 h 404"/>
                  <a:gd name="T36" fmla="*/ 163 w 403"/>
                  <a:gd name="T37" fmla="*/ 277 h 404"/>
                  <a:gd name="T38" fmla="*/ 102 w 403"/>
                  <a:gd name="T39" fmla="*/ 329 h 404"/>
                  <a:gd name="T40" fmla="*/ 86 w 403"/>
                  <a:gd name="T41" fmla="*/ 328 h 404"/>
                  <a:gd name="T42" fmla="*/ 77 w 403"/>
                  <a:gd name="T43" fmla="*/ 311 h 404"/>
                  <a:gd name="T44" fmla="*/ 91 w 403"/>
                  <a:gd name="T45" fmla="*/ 301 h 404"/>
                  <a:gd name="T46" fmla="*/ 100 w 403"/>
                  <a:gd name="T47" fmla="*/ 301 h 404"/>
                  <a:gd name="T48" fmla="*/ 134 w 403"/>
                  <a:gd name="T49" fmla="*/ 271 h 404"/>
                  <a:gd name="T50" fmla="*/ 137 w 403"/>
                  <a:gd name="T51" fmla="*/ 263 h 404"/>
                  <a:gd name="T52" fmla="*/ 72 w 403"/>
                  <a:gd name="T53" fmla="*/ 101 h 404"/>
                  <a:gd name="T54" fmla="*/ 81 w 403"/>
                  <a:gd name="T55" fmla="*/ 81 h 404"/>
                  <a:gd name="T56" fmla="*/ 102 w 403"/>
                  <a:gd name="T57" fmla="*/ 89 h 404"/>
                  <a:gd name="T58" fmla="*/ 102 w 403"/>
                  <a:gd name="T59" fmla="*/ 91 h 404"/>
                  <a:gd name="T60" fmla="*/ 154 w 403"/>
                  <a:gd name="T61" fmla="*/ 222 h 404"/>
                  <a:gd name="T62" fmla="*/ 155 w 403"/>
                  <a:gd name="T63" fmla="*/ 222 h 404"/>
                  <a:gd name="T64" fmla="*/ 204 w 403"/>
                  <a:gd name="T65" fmla="*/ 93 h 404"/>
                  <a:gd name="T66" fmla="*/ 204 w 403"/>
                  <a:gd name="T67" fmla="*/ 92 h 404"/>
                  <a:gd name="T68" fmla="*/ 204 w 403"/>
                  <a:gd name="T69" fmla="*/ 92 h 404"/>
                  <a:gd name="T70" fmla="*/ 223 w 403"/>
                  <a:gd name="T71" fmla="*/ 82 h 404"/>
                  <a:gd name="T72" fmla="*/ 233 w 403"/>
                  <a:gd name="T73" fmla="*/ 102 h 404"/>
                  <a:gd name="T74" fmla="*/ 330 w 403"/>
                  <a:gd name="T75" fmla="*/ 299 h 404"/>
                  <a:gd name="T76" fmla="*/ 310 w 403"/>
                  <a:gd name="T77" fmla="*/ 305 h 404"/>
                  <a:gd name="T78" fmla="*/ 241 w 403"/>
                  <a:gd name="T79" fmla="*/ 247 h 404"/>
                  <a:gd name="T80" fmla="*/ 325 w 403"/>
                  <a:gd name="T81" fmla="*/ 279 h 404"/>
                  <a:gd name="T82" fmla="*/ 330 w 403"/>
                  <a:gd name="T83" fmla="*/ 299 h 404"/>
                  <a:gd name="T84" fmla="*/ 352 w 403"/>
                  <a:gd name="T85" fmla="*/ 222 h 404"/>
                  <a:gd name="T86" fmla="*/ 263 w 403"/>
                  <a:gd name="T87" fmla="*/ 208 h 404"/>
                  <a:gd name="T88" fmla="*/ 352 w 403"/>
                  <a:gd name="T89" fmla="*/ 192 h 404"/>
                  <a:gd name="T90" fmla="*/ 366 w 403"/>
                  <a:gd name="T91" fmla="*/ 207 h 404"/>
                  <a:gd name="T92" fmla="*/ 352 w 403"/>
                  <a:gd name="T93" fmla="*/ 22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3" h="404">
                    <a:moveTo>
                      <a:pt x="336" y="0"/>
                    </a:moveTo>
                    <a:cubicBezTo>
                      <a:pt x="67" y="0"/>
                      <a:pt x="67" y="0"/>
                      <a:pt x="67" y="0"/>
                    </a:cubicBezTo>
                    <a:cubicBezTo>
                      <a:pt x="30" y="0"/>
                      <a:pt x="0" y="30"/>
                      <a:pt x="0" y="67"/>
                    </a:cubicBezTo>
                    <a:cubicBezTo>
                      <a:pt x="0" y="336"/>
                      <a:pt x="0" y="336"/>
                      <a:pt x="0" y="336"/>
                    </a:cubicBezTo>
                    <a:cubicBezTo>
                      <a:pt x="0" y="374"/>
                      <a:pt x="30" y="404"/>
                      <a:pt x="67" y="404"/>
                    </a:cubicBezTo>
                    <a:cubicBezTo>
                      <a:pt x="336" y="404"/>
                      <a:pt x="336" y="404"/>
                      <a:pt x="336" y="404"/>
                    </a:cubicBezTo>
                    <a:cubicBezTo>
                      <a:pt x="373" y="404"/>
                      <a:pt x="403" y="374"/>
                      <a:pt x="403" y="336"/>
                    </a:cubicBezTo>
                    <a:cubicBezTo>
                      <a:pt x="403" y="67"/>
                      <a:pt x="403" y="67"/>
                      <a:pt x="403" y="67"/>
                    </a:cubicBezTo>
                    <a:cubicBezTo>
                      <a:pt x="403" y="30"/>
                      <a:pt x="373" y="0"/>
                      <a:pt x="336" y="0"/>
                    </a:cubicBezTo>
                    <a:close/>
                    <a:moveTo>
                      <a:pt x="310" y="112"/>
                    </a:moveTo>
                    <a:cubicBezTo>
                      <a:pt x="317" y="108"/>
                      <a:pt x="326" y="110"/>
                      <a:pt x="330" y="118"/>
                    </a:cubicBezTo>
                    <a:cubicBezTo>
                      <a:pt x="335" y="125"/>
                      <a:pt x="332" y="134"/>
                      <a:pt x="325" y="138"/>
                    </a:cubicBezTo>
                    <a:cubicBezTo>
                      <a:pt x="318" y="141"/>
                      <a:pt x="245" y="176"/>
                      <a:pt x="241" y="169"/>
                    </a:cubicBezTo>
                    <a:cubicBezTo>
                      <a:pt x="237" y="161"/>
                      <a:pt x="303" y="115"/>
                      <a:pt x="310" y="112"/>
                    </a:cubicBezTo>
                    <a:close/>
                    <a:moveTo>
                      <a:pt x="233" y="102"/>
                    </a:moveTo>
                    <a:cubicBezTo>
                      <a:pt x="233" y="102"/>
                      <a:pt x="233" y="102"/>
                      <a:pt x="232" y="102"/>
                    </a:cubicBezTo>
                    <a:cubicBezTo>
                      <a:pt x="232" y="102"/>
                      <a:pt x="232" y="102"/>
                      <a:pt x="233" y="102"/>
                    </a:cubicBezTo>
                    <a:cubicBezTo>
                      <a:pt x="232" y="103"/>
                      <a:pt x="232" y="104"/>
                      <a:pt x="232" y="105"/>
                    </a:cubicBezTo>
                    <a:cubicBezTo>
                      <a:pt x="229" y="112"/>
                      <a:pt x="163" y="277"/>
                      <a:pt x="163" y="277"/>
                    </a:cubicBezTo>
                    <a:cubicBezTo>
                      <a:pt x="150" y="308"/>
                      <a:pt x="138" y="329"/>
                      <a:pt x="102" y="329"/>
                    </a:cubicBezTo>
                    <a:cubicBezTo>
                      <a:pt x="97" y="329"/>
                      <a:pt x="92" y="329"/>
                      <a:pt x="86" y="328"/>
                    </a:cubicBezTo>
                    <a:cubicBezTo>
                      <a:pt x="79" y="325"/>
                      <a:pt x="75" y="319"/>
                      <a:pt x="77" y="311"/>
                    </a:cubicBezTo>
                    <a:cubicBezTo>
                      <a:pt x="79" y="305"/>
                      <a:pt x="85" y="300"/>
                      <a:pt x="91" y="301"/>
                    </a:cubicBezTo>
                    <a:cubicBezTo>
                      <a:pt x="92" y="301"/>
                      <a:pt x="98" y="301"/>
                      <a:pt x="100" y="301"/>
                    </a:cubicBezTo>
                    <a:cubicBezTo>
                      <a:pt x="120" y="301"/>
                      <a:pt x="128" y="289"/>
                      <a:pt x="134" y="271"/>
                    </a:cubicBezTo>
                    <a:cubicBezTo>
                      <a:pt x="134" y="271"/>
                      <a:pt x="134" y="271"/>
                      <a:pt x="137" y="263"/>
                    </a:cubicBezTo>
                    <a:cubicBezTo>
                      <a:pt x="137" y="263"/>
                      <a:pt x="78" y="117"/>
                      <a:pt x="72" y="101"/>
                    </a:cubicBezTo>
                    <a:cubicBezTo>
                      <a:pt x="69" y="92"/>
                      <a:pt x="73" y="84"/>
                      <a:pt x="81" y="81"/>
                    </a:cubicBezTo>
                    <a:cubicBezTo>
                      <a:pt x="89" y="78"/>
                      <a:pt x="98" y="82"/>
                      <a:pt x="102" y="89"/>
                    </a:cubicBezTo>
                    <a:cubicBezTo>
                      <a:pt x="102" y="89"/>
                      <a:pt x="102" y="89"/>
                      <a:pt x="102" y="91"/>
                    </a:cubicBezTo>
                    <a:cubicBezTo>
                      <a:pt x="102" y="91"/>
                      <a:pt x="102" y="91"/>
                      <a:pt x="154" y="222"/>
                    </a:cubicBezTo>
                    <a:cubicBezTo>
                      <a:pt x="154" y="222"/>
                      <a:pt x="154" y="222"/>
                      <a:pt x="155" y="222"/>
                    </a:cubicBezTo>
                    <a:cubicBezTo>
                      <a:pt x="155" y="222"/>
                      <a:pt x="199" y="107"/>
                      <a:pt x="204" y="93"/>
                    </a:cubicBezTo>
                    <a:cubicBezTo>
                      <a:pt x="204" y="93"/>
                      <a:pt x="204" y="93"/>
                      <a:pt x="204" y="92"/>
                    </a:cubicBezTo>
                    <a:cubicBezTo>
                      <a:pt x="204" y="92"/>
                      <a:pt x="204" y="92"/>
                      <a:pt x="204" y="92"/>
                    </a:cubicBezTo>
                    <a:cubicBezTo>
                      <a:pt x="207" y="84"/>
                      <a:pt x="216" y="80"/>
                      <a:pt x="223" y="82"/>
                    </a:cubicBezTo>
                    <a:cubicBezTo>
                      <a:pt x="231" y="85"/>
                      <a:pt x="235" y="93"/>
                      <a:pt x="233" y="102"/>
                    </a:cubicBezTo>
                    <a:close/>
                    <a:moveTo>
                      <a:pt x="330" y="299"/>
                    </a:moveTo>
                    <a:cubicBezTo>
                      <a:pt x="326" y="306"/>
                      <a:pt x="317" y="309"/>
                      <a:pt x="310" y="305"/>
                    </a:cubicBezTo>
                    <a:cubicBezTo>
                      <a:pt x="303" y="300"/>
                      <a:pt x="237" y="254"/>
                      <a:pt x="241" y="247"/>
                    </a:cubicBezTo>
                    <a:cubicBezTo>
                      <a:pt x="245" y="240"/>
                      <a:pt x="318" y="274"/>
                      <a:pt x="325" y="279"/>
                    </a:cubicBezTo>
                    <a:cubicBezTo>
                      <a:pt x="332" y="283"/>
                      <a:pt x="335" y="292"/>
                      <a:pt x="330" y="299"/>
                    </a:cubicBezTo>
                    <a:close/>
                    <a:moveTo>
                      <a:pt x="352" y="222"/>
                    </a:moveTo>
                    <a:cubicBezTo>
                      <a:pt x="343" y="222"/>
                      <a:pt x="263" y="217"/>
                      <a:pt x="263" y="208"/>
                    </a:cubicBezTo>
                    <a:cubicBezTo>
                      <a:pt x="263" y="200"/>
                      <a:pt x="343" y="192"/>
                      <a:pt x="352" y="192"/>
                    </a:cubicBezTo>
                    <a:cubicBezTo>
                      <a:pt x="360" y="192"/>
                      <a:pt x="366" y="199"/>
                      <a:pt x="366" y="207"/>
                    </a:cubicBezTo>
                    <a:cubicBezTo>
                      <a:pt x="366" y="215"/>
                      <a:pt x="360" y="222"/>
                      <a:pt x="352" y="222"/>
                    </a:cubicBez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261" name="Freeform 109"/>
              <p:cNvSpPr>
                <a:spLocks noEditPoints="1"/>
              </p:cNvSpPr>
              <p:nvPr/>
            </p:nvSpPr>
            <p:spPr bwMode="auto">
              <a:xfrm>
                <a:off x="1074979" y="4673486"/>
                <a:ext cx="219481" cy="396382"/>
              </a:xfrm>
              <a:custGeom>
                <a:avLst/>
                <a:gdLst>
                  <a:gd name="T0" fmla="*/ 134 w 134"/>
                  <a:gd name="T1" fmla="*/ 231 h 241"/>
                  <a:gd name="T2" fmla="*/ 134 w 134"/>
                  <a:gd name="T3" fmla="*/ 11 h 241"/>
                  <a:gd name="T4" fmla="*/ 124 w 134"/>
                  <a:gd name="T5" fmla="*/ 0 h 241"/>
                  <a:gd name="T6" fmla="*/ 11 w 134"/>
                  <a:gd name="T7" fmla="*/ 0 h 241"/>
                  <a:gd name="T8" fmla="*/ 0 w 134"/>
                  <a:gd name="T9" fmla="*/ 11 h 241"/>
                  <a:gd name="T10" fmla="*/ 0 w 134"/>
                  <a:gd name="T11" fmla="*/ 231 h 241"/>
                  <a:gd name="T12" fmla="*/ 11 w 134"/>
                  <a:gd name="T13" fmla="*/ 241 h 241"/>
                  <a:gd name="T14" fmla="*/ 124 w 134"/>
                  <a:gd name="T15" fmla="*/ 241 h 241"/>
                  <a:gd name="T16" fmla="*/ 134 w 134"/>
                  <a:gd name="T17" fmla="*/ 231 h 241"/>
                  <a:gd name="T18" fmla="*/ 32 w 134"/>
                  <a:gd name="T19" fmla="*/ 13 h 241"/>
                  <a:gd name="T20" fmla="*/ 102 w 134"/>
                  <a:gd name="T21" fmla="*/ 13 h 241"/>
                  <a:gd name="T22" fmla="*/ 105 w 134"/>
                  <a:gd name="T23" fmla="*/ 16 h 241"/>
                  <a:gd name="T24" fmla="*/ 102 w 134"/>
                  <a:gd name="T25" fmla="*/ 17 h 241"/>
                  <a:gd name="T26" fmla="*/ 32 w 134"/>
                  <a:gd name="T27" fmla="*/ 17 h 241"/>
                  <a:gd name="T28" fmla="*/ 30 w 134"/>
                  <a:gd name="T29" fmla="*/ 16 h 241"/>
                  <a:gd name="T30" fmla="*/ 32 w 134"/>
                  <a:gd name="T31" fmla="*/ 13 h 241"/>
                  <a:gd name="T32" fmla="*/ 7 w 134"/>
                  <a:gd name="T33" fmla="*/ 34 h 241"/>
                  <a:gd name="T34" fmla="*/ 127 w 134"/>
                  <a:gd name="T35" fmla="*/ 34 h 241"/>
                  <a:gd name="T36" fmla="*/ 127 w 134"/>
                  <a:gd name="T37" fmla="*/ 206 h 241"/>
                  <a:gd name="T38" fmla="*/ 7 w 134"/>
                  <a:gd name="T39" fmla="*/ 206 h 241"/>
                  <a:gd name="T40" fmla="*/ 7 w 134"/>
                  <a:gd name="T41" fmla="*/ 34 h 241"/>
                  <a:gd name="T42" fmla="*/ 18 w 134"/>
                  <a:gd name="T43" fmla="*/ 228 h 241"/>
                  <a:gd name="T44" fmla="*/ 11 w 134"/>
                  <a:gd name="T45" fmla="*/ 228 h 241"/>
                  <a:gd name="T46" fmla="*/ 7 w 134"/>
                  <a:gd name="T47" fmla="*/ 224 h 241"/>
                  <a:gd name="T48" fmla="*/ 11 w 134"/>
                  <a:gd name="T49" fmla="*/ 220 h 241"/>
                  <a:gd name="T50" fmla="*/ 18 w 134"/>
                  <a:gd name="T51" fmla="*/ 220 h 241"/>
                  <a:gd name="T52" fmla="*/ 21 w 134"/>
                  <a:gd name="T53" fmla="*/ 224 h 241"/>
                  <a:gd name="T54" fmla="*/ 18 w 134"/>
                  <a:gd name="T55" fmla="*/ 228 h 241"/>
                  <a:gd name="T56" fmla="*/ 75 w 134"/>
                  <a:gd name="T57" fmla="*/ 232 h 241"/>
                  <a:gd name="T58" fmla="*/ 61 w 134"/>
                  <a:gd name="T59" fmla="*/ 232 h 241"/>
                  <a:gd name="T60" fmla="*/ 54 w 134"/>
                  <a:gd name="T61" fmla="*/ 224 h 241"/>
                  <a:gd name="T62" fmla="*/ 61 w 134"/>
                  <a:gd name="T63" fmla="*/ 216 h 241"/>
                  <a:gd name="T64" fmla="*/ 75 w 134"/>
                  <a:gd name="T65" fmla="*/ 216 h 241"/>
                  <a:gd name="T66" fmla="*/ 82 w 134"/>
                  <a:gd name="T67" fmla="*/ 224 h 241"/>
                  <a:gd name="T68" fmla="*/ 75 w 134"/>
                  <a:gd name="T69" fmla="*/ 232 h 241"/>
                  <a:gd name="T70" fmla="*/ 117 w 134"/>
                  <a:gd name="T71" fmla="*/ 228 h 241"/>
                  <a:gd name="T72" fmla="*/ 113 w 134"/>
                  <a:gd name="T73" fmla="*/ 224 h 241"/>
                  <a:gd name="T74" fmla="*/ 117 w 134"/>
                  <a:gd name="T75" fmla="*/ 220 h 241"/>
                  <a:gd name="T76" fmla="*/ 123 w 134"/>
                  <a:gd name="T77" fmla="*/ 220 h 241"/>
                  <a:gd name="T78" fmla="*/ 127 w 134"/>
                  <a:gd name="T79" fmla="*/ 224 h 241"/>
                  <a:gd name="T80" fmla="*/ 123 w 134"/>
                  <a:gd name="T81" fmla="*/ 228 h 241"/>
                  <a:gd name="T82" fmla="*/ 117 w 134"/>
                  <a:gd name="T83" fmla="*/ 2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241">
                    <a:moveTo>
                      <a:pt x="134" y="231"/>
                    </a:moveTo>
                    <a:cubicBezTo>
                      <a:pt x="134" y="11"/>
                      <a:pt x="134" y="11"/>
                      <a:pt x="134" y="11"/>
                    </a:cubicBezTo>
                    <a:cubicBezTo>
                      <a:pt x="134" y="5"/>
                      <a:pt x="129" y="0"/>
                      <a:pt x="124" y="0"/>
                    </a:cubicBezTo>
                    <a:cubicBezTo>
                      <a:pt x="124" y="0"/>
                      <a:pt x="124" y="0"/>
                      <a:pt x="11" y="0"/>
                    </a:cubicBezTo>
                    <a:cubicBezTo>
                      <a:pt x="5" y="0"/>
                      <a:pt x="0" y="5"/>
                      <a:pt x="0" y="11"/>
                    </a:cubicBezTo>
                    <a:cubicBezTo>
                      <a:pt x="0" y="11"/>
                      <a:pt x="0" y="11"/>
                      <a:pt x="0" y="231"/>
                    </a:cubicBezTo>
                    <a:cubicBezTo>
                      <a:pt x="0" y="237"/>
                      <a:pt x="5" y="241"/>
                      <a:pt x="11" y="241"/>
                    </a:cubicBezTo>
                    <a:cubicBezTo>
                      <a:pt x="11" y="241"/>
                      <a:pt x="11" y="241"/>
                      <a:pt x="124" y="241"/>
                    </a:cubicBezTo>
                    <a:cubicBezTo>
                      <a:pt x="129" y="241"/>
                      <a:pt x="134" y="237"/>
                      <a:pt x="134" y="231"/>
                    </a:cubicBezTo>
                    <a:close/>
                    <a:moveTo>
                      <a:pt x="32" y="13"/>
                    </a:moveTo>
                    <a:cubicBezTo>
                      <a:pt x="102" y="13"/>
                      <a:pt x="102" y="13"/>
                      <a:pt x="102" y="13"/>
                    </a:cubicBezTo>
                    <a:cubicBezTo>
                      <a:pt x="103" y="13"/>
                      <a:pt x="105" y="14"/>
                      <a:pt x="105" y="16"/>
                    </a:cubicBezTo>
                    <a:cubicBezTo>
                      <a:pt x="105" y="17"/>
                      <a:pt x="103" y="17"/>
                      <a:pt x="102" y="17"/>
                    </a:cubicBezTo>
                    <a:cubicBezTo>
                      <a:pt x="32" y="17"/>
                      <a:pt x="32" y="17"/>
                      <a:pt x="32" y="17"/>
                    </a:cubicBezTo>
                    <a:cubicBezTo>
                      <a:pt x="31" y="17"/>
                      <a:pt x="30" y="17"/>
                      <a:pt x="30" y="16"/>
                    </a:cubicBezTo>
                    <a:cubicBezTo>
                      <a:pt x="30" y="14"/>
                      <a:pt x="31" y="13"/>
                      <a:pt x="32" y="13"/>
                    </a:cubicBezTo>
                    <a:close/>
                    <a:moveTo>
                      <a:pt x="7" y="34"/>
                    </a:moveTo>
                    <a:cubicBezTo>
                      <a:pt x="127" y="34"/>
                      <a:pt x="127" y="34"/>
                      <a:pt x="127" y="34"/>
                    </a:cubicBezTo>
                    <a:cubicBezTo>
                      <a:pt x="127" y="206"/>
                      <a:pt x="127" y="206"/>
                      <a:pt x="127" y="206"/>
                    </a:cubicBezTo>
                    <a:cubicBezTo>
                      <a:pt x="7" y="206"/>
                      <a:pt x="7" y="206"/>
                      <a:pt x="7" y="206"/>
                    </a:cubicBezTo>
                    <a:lnTo>
                      <a:pt x="7" y="34"/>
                    </a:lnTo>
                    <a:close/>
                    <a:moveTo>
                      <a:pt x="18" y="228"/>
                    </a:moveTo>
                    <a:cubicBezTo>
                      <a:pt x="11" y="228"/>
                      <a:pt x="11" y="228"/>
                      <a:pt x="11" y="228"/>
                    </a:cubicBezTo>
                    <a:cubicBezTo>
                      <a:pt x="9" y="228"/>
                      <a:pt x="7" y="226"/>
                      <a:pt x="7" y="224"/>
                    </a:cubicBezTo>
                    <a:cubicBezTo>
                      <a:pt x="7" y="223"/>
                      <a:pt x="9" y="220"/>
                      <a:pt x="11" y="220"/>
                    </a:cubicBezTo>
                    <a:cubicBezTo>
                      <a:pt x="18" y="220"/>
                      <a:pt x="18" y="220"/>
                      <a:pt x="18" y="220"/>
                    </a:cubicBezTo>
                    <a:cubicBezTo>
                      <a:pt x="19" y="220"/>
                      <a:pt x="21" y="223"/>
                      <a:pt x="21" y="224"/>
                    </a:cubicBezTo>
                    <a:cubicBezTo>
                      <a:pt x="21" y="226"/>
                      <a:pt x="19" y="228"/>
                      <a:pt x="18" y="228"/>
                    </a:cubicBezTo>
                    <a:close/>
                    <a:moveTo>
                      <a:pt x="75" y="232"/>
                    </a:moveTo>
                    <a:cubicBezTo>
                      <a:pt x="61" y="232"/>
                      <a:pt x="61" y="232"/>
                      <a:pt x="61" y="232"/>
                    </a:cubicBezTo>
                    <a:cubicBezTo>
                      <a:pt x="56" y="232"/>
                      <a:pt x="54" y="229"/>
                      <a:pt x="54" y="224"/>
                    </a:cubicBezTo>
                    <a:cubicBezTo>
                      <a:pt x="54" y="220"/>
                      <a:pt x="56" y="216"/>
                      <a:pt x="61" y="216"/>
                    </a:cubicBezTo>
                    <a:cubicBezTo>
                      <a:pt x="75" y="216"/>
                      <a:pt x="75" y="216"/>
                      <a:pt x="75" y="216"/>
                    </a:cubicBezTo>
                    <a:cubicBezTo>
                      <a:pt x="78" y="216"/>
                      <a:pt x="82" y="220"/>
                      <a:pt x="82" y="224"/>
                    </a:cubicBezTo>
                    <a:cubicBezTo>
                      <a:pt x="82" y="229"/>
                      <a:pt x="78" y="232"/>
                      <a:pt x="75" y="232"/>
                    </a:cubicBezTo>
                    <a:close/>
                    <a:moveTo>
                      <a:pt x="117" y="228"/>
                    </a:moveTo>
                    <a:cubicBezTo>
                      <a:pt x="116" y="228"/>
                      <a:pt x="113" y="226"/>
                      <a:pt x="113" y="224"/>
                    </a:cubicBezTo>
                    <a:cubicBezTo>
                      <a:pt x="113" y="223"/>
                      <a:pt x="116" y="220"/>
                      <a:pt x="117" y="220"/>
                    </a:cubicBezTo>
                    <a:cubicBezTo>
                      <a:pt x="123" y="220"/>
                      <a:pt x="123" y="220"/>
                      <a:pt x="123" y="220"/>
                    </a:cubicBezTo>
                    <a:cubicBezTo>
                      <a:pt x="126" y="220"/>
                      <a:pt x="127" y="223"/>
                      <a:pt x="127" y="224"/>
                    </a:cubicBezTo>
                    <a:cubicBezTo>
                      <a:pt x="127" y="226"/>
                      <a:pt x="126" y="228"/>
                      <a:pt x="123" y="228"/>
                    </a:cubicBezTo>
                    <a:cubicBezTo>
                      <a:pt x="117" y="228"/>
                      <a:pt x="117" y="228"/>
                      <a:pt x="117" y="228"/>
                    </a:cubicBez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62" name="Freeform 114"/>
              <p:cNvSpPr>
                <a:spLocks noEditPoints="1"/>
              </p:cNvSpPr>
              <p:nvPr/>
            </p:nvSpPr>
            <p:spPr bwMode="auto">
              <a:xfrm>
                <a:off x="1460588" y="4542605"/>
                <a:ext cx="247509" cy="224064"/>
              </a:xfrm>
              <a:custGeom>
                <a:avLst/>
                <a:gdLst>
                  <a:gd name="T0" fmla="*/ 42 w 145"/>
                  <a:gd name="T1" fmla="*/ 6 h 131"/>
                  <a:gd name="T2" fmla="*/ 42 w 145"/>
                  <a:gd name="T3" fmla="*/ 19 h 131"/>
                  <a:gd name="T4" fmla="*/ 31 w 145"/>
                  <a:gd name="T5" fmla="*/ 19 h 131"/>
                  <a:gd name="T6" fmla="*/ 31 w 145"/>
                  <a:gd name="T7" fmla="*/ 6 h 131"/>
                  <a:gd name="T8" fmla="*/ 25 w 145"/>
                  <a:gd name="T9" fmla="*/ 0 h 131"/>
                  <a:gd name="T10" fmla="*/ 19 w 145"/>
                  <a:gd name="T11" fmla="*/ 6 h 131"/>
                  <a:gd name="T12" fmla="*/ 19 w 145"/>
                  <a:gd name="T13" fmla="*/ 19 h 131"/>
                  <a:gd name="T14" fmla="*/ 13 w 145"/>
                  <a:gd name="T15" fmla="*/ 19 h 131"/>
                  <a:gd name="T16" fmla="*/ 0 w 145"/>
                  <a:gd name="T17" fmla="*/ 32 h 131"/>
                  <a:gd name="T18" fmla="*/ 0 w 145"/>
                  <a:gd name="T19" fmla="*/ 118 h 131"/>
                  <a:gd name="T20" fmla="*/ 13 w 145"/>
                  <a:gd name="T21" fmla="*/ 131 h 131"/>
                  <a:gd name="T22" fmla="*/ 132 w 145"/>
                  <a:gd name="T23" fmla="*/ 131 h 131"/>
                  <a:gd name="T24" fmla="*/ 145 w 145"/>
                  <a:gd name="T25" fmla="*/ 118 h 131"/>
                  <a:gd name="T26" fmla="*/ 145 w 145"/>
                  <a:gd name="T27" fmla="*/ 32 h 131"/>
                  <a:gd name="T28" fmla="*/ 132 w 145"/>
                  <a:gd name="T29" fmla="*/ 19 h 131"/>
                  <a:gd name="T30" fmla="*/ 126 w 145"/>
                  <a:gd name="T31" fmla="*/ 19 h 131"/>
                  <a:gd name="T32" fmla="*/ 126 w 145"/>
                  <a:gd name="T33" fmla="*/ 6 h 131"/>
                  <a:gd name="T34" fmla="*/ 120 w 145"/>
                  <a:gd name="T35" fmla="*/ 0 h 131"/>
                  <a:gd name="T36" fmla="*/ 115 w 145"/>
                  <a:gd name="T37" fmla="*/ 6 h 131"/>
                  <a:gd name="T38" fmla="*/ 115 w 145"/>
                  <a:gd name="T39" fmla="*/ 19 h 131"/>
                  <a:gd name="T40" fmla="*/ 103 w 145"/>
                  <a:gd name="T41" fmla="*/ 19 h 131"/>
                  <a:gd name="T42" fmla="*/ 103 w 145"/>
                  <a:gd name="T43" fmla="*/ 6 h 131"/>
                  <a:gd name="T44" fmla="*/ 97 w 145"/>
                  <a:gd name="T45" fmla="*/ 0 h 131"/>
                  <a:gd name="T46" fmla="*/ 91 w 145"/>
                  <a:gd name="T47" fmla="*/ 6 h 131"/>
                  <a:gd name="T48" fmla="*/ 91 w 145"/>
                  <a:gd name="T49" fmla="*/ 19 h 131"/>
                  <a:gd name="T50" fmla="*/ 54 w 145"/>
                  <a:gd name="T51" fmla="*/ 19 h 131"/>
                  <a:gd name="T52" fmla="*/ 54 w 145"/>
                  <a:gd name="T53" fmla="*/ 6 h 131"/>
                  <a:gd name="T54" fmla="*/ 48 w 145"/>
                  <a:gd name="T55" fmla="*/ 0 h 131"/>
                  <a:gd name="T56" fmla="*/ 42 w 145"/>
                  <a:gd name="T57" fmla="*/ 6 h 131"/>
                  <a:gd name="T58" fmla="*/ 129 w 145"/>
                  <a:gd name="T59" fmla="*/ 47 h 131"/>
                  <a:gd name="T60" fmla="*/ 129 w 145"/>
                  <a:gd name="T61" fmla="*/ 112 h 131"/>
                  <a:gd name="T62" fmla="*/ 17 w 145"/>
                  <a:gd name="T63" fmla="*/ 112 h 131"/>
                  <a:gd name="T64" fmla="*/ 17 w 145"/>
                  <a:gd name="T65" fmla="*/ 47 h 131"/>
                  <a:gd name="T66" fmla="*/ 129 w 145"/>
                  <a:gd name="T6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5" h="131">
                    <a:moveTo>
                      <a:pt x="42" y="6"/>
                    </a:moveTo>
                    <a:cubicBezTo>
                      <a:pt x="42" y="19"/>
                      <a:pt x="42" y="19"/>
                      <a:pt x="42" y="19"/>
                    </a:cubicBezTo>
                    <a:cubicBezTo>
                      <a:pt x="31" y="19"/>
                      <a:pt x="31" y="19"/>
                      <a:pt x="31" y="19"/>
                    </a:cubicBezTo>
                    <a:cubicBezTo>
                      <a:pt x="31" y="6"/>
                      <a:pt x="31" y="6"/>
                      <a:pt x="31" y="6"/>
                    </a:cubicBezTo>
                    <a:cubicBezTo>
                      <a:pt x="31" y="3"/>
                      <a:pt x="28" y="0"/>
                      <a:pt x="25" y="0"/>
                    </a:cubicBezTo>
                    <a:cubicBezTo>
                      <a:pt x="22" y="0"/>
                      <a:pt x="19" y="3"/>
                      <a:pt x="19" y="6"/>
                    </a:cubicBezTo>
                    <a:cubicBezTo>
                      <a:pt x="19" y="19"/>
                      <a:pt x="19" y="19"/>
                      <a:pt x="19" y="19"/>
                    </a:cubicBezTo>
                    <a:cubicBezTo>
                      <a:pt x="13" y="19"/>
                      <a:pt x="13" y="19"/>
                      <a:pt x="13" y="19"/>
                    </a:cubicBezTo>
                    <a:cubicBezTo>
                      <a:pt x="6" y="19"/>
                      <a:pt x="0" y="25"/>
                      <a:pt x="0" y="32"/>
                    </a:cubicBezTo>
                    <a:cubicBezTo>
                      <a:pt x="0" y="118"/>
                      <a:pt x="0" y="118"/>
                      <a:pt x="0" y="118"/>
                    </a:cubicBezTo>
                    <a:cubicBezTo>
                      <a:pt x="0" y="125"/>
                      <a:pt x="6" y="131"/>
                      <a:pt x="13" y="131"/>
                    </a:cubicBezTo>
                    <a:cubicBezTo>
                      <a:pt x="132" y="131"/>
                      <a:pt x="132" y="131"/>
                      <a:pt x="132" y="131"/>
                    </a:cubicBezTo>
                    <a:cubicBezTo>
                      <a:pt x="139" y="131"/>
                      <a:pt x="145" y="125"/>
                      <a:pt x="145" y="118"/>
                    </a:cubicBezTo>
                    <a:cubicBezTo>
                      <a:pt x="145" y="32"/>
                      <a:pt x="145" y="32"/>
                      <a:pt x="145" y="32"/>
                    </a:cubicBezTo>
                    <a:cubicBezTo>
                      <a:pt x="145" y="25"/>
                      <a:pt x="139" y="19"/>
                      <a:pt x="132" y="19"/>
                    </a:cubicBezTo>
                    <a:cubicBezTo>
                      <a:pt x="126" y="19"/>
                      <a:pt x="126" y="19"/>
                      <a:pt x="126" y="19"/>
                    </a:cubicBezTo>
                    <a:cubicBezTo>
                      <a:pt x="126" y="6"/>
                      <a:pt x="126" y="6"/>
                      <a:pt x="126" y="6"/>
                    </a:cubicBezTo>
                    <a:cubicBezTo>
                      <a:pt x="126" y="3"/>
                      <a:pt x="124" y="0"/>
                      <a:pt x="120" y="0"/>
                    </a:cubicBezTo>
                    <a:cubicBezTo>
                      <a:pt x="117" y="0"/>
                      <a:pt x="115" y="3"/>
                      <a:pt x="115" y="6"/>
                    </a:cubicBezTo>
                    <a:cubicBezTo>
                      <a:pt x="115" y="19"/>
                      <a:pt x="115" y="19"/>
                      <a:pt x="115" y="19"/>
                    </a:cubicBezTo>
                    <a:cubicBezTo>
                      <a:pt x="103" y="19"/>
                      <a:pt x="103" y="19"/>
                      <a:pt x="103" y="19"/>
                    </a:cubicBezTo>
                    <a:cubicBezTo>
                      <a:pt x="103" y="6"/>
                      <a:pt x="103" y="6"/>
                      <a:pt x="103" y="6"/>
                    </a:cubicBezTo>
                    <a:cubicBezTo>
                      <a:pt x="103" y="3"/>
                      <a:pt x="100" y="0"/>
                      <a:pt x="97" y="0"/>
                    </a:cubicBezTo>
                    <a:cubicBezTo>
                      <a:pt x="94" y="0"/>
                      <a:pt x="91" y="3"/>
                      <a:pt x="91" y="6"/>
                    </a:cubicBezTo>
                    <a:cubicBezTo>
                      <a:pt x="91" y="19"/>
                      <a:pt x="91" y="19"/>
                      <a:pt x="91" y="19"/>
                    </a:cubicBezTo>
                    <a:cubicBezTo>
                      <a:pt x="54" y="19"/>
                      <a:pt x="54" y="19"/>
                      <a:pt x="54" y="19"/>
                    </a:cubicBezTo>
                    <a:cubicBezTo>
                      <a:pt x="54" y="6"/>
                      <a:pt x="54" y="6"/>
                      <a:pt x="54" y="6"/>
                    </a:cubicBezTo>
                    <a:cubicBezTo>
                      <a:pt x="54" y="3"/>
                      <a:pt x="51" y="0"/>
                      <a:pt x="48" y="0"/>
                    </a:cubicBezTo>
                    <a:cubicBezTo>
                      <a:pt x="45" y="0"/>
                      <a:pt x="42" y="3"/>
                      <a:pt x="42" y="6"/>
                    </a:cubicBezTo>
                    <a:close/>
                    <a:moveTo>
                      <a:pt x="129" y="47"/>
                    </a:moveTo>
                    <a:cubicBezTo>
                      <a:pt x="129" y="112"/>
                      <a:pt x="129" y="112"/>
                      <a:pt x="129" y="112"/>
                    </a:cubicBezTo>
                    <a:cubicBezTo>
                      <a:pt x="17" y="112"/>
                      <a:pt x="17" y="112"/>
                      <a:pt x="17" y="112"/>
                    </a:cubicBezTo>
                    <a:cubicBezTo>
                      <a:pt x="17" y="47"/>
                      <a:pt x="17" y="47"/>
                      <a:pt x="17" y="47"/>
                    </a:cubicBezTo>
                    <a:lnTo>
                      <a:pt x="129" y="47"/>
                    </a:ln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63" name="Freeform 425"/>
              <p:cNvSpPr>
                <a:spLocks noEditPoints="1"/>
              </p:cNvSpPr>
              <p:nvPr/>
            </p:nvSpPr>
            <p:spPr bwMode="auto">
              <a:xfrm>
                <a:off x="1166273" y="4299876"/>
                <a:ext cx="194801" cy="169296"/>
              </a:xfrm>
              <a:custGeom>
                <a:avLst/>
                <a:gdLst>
                  <a:gd name="T0" fmla="*/ 701 w 704"/>
                  <a:gd name="T1" fmla="*/ 585 h 610"/>
                  <a:gd name="T2" fmla="*/ 366 w 704"/>
                  <a:gd name="T3" fmla="*/ 8 h 610"/>
                  <a:gd name="T4" fmla="*/ 352 w 704"/>
                  <a:gd name="T5" fmla="*/ 0 h 610"/>
                  <a:gd name="T6" fmla="*/ 338 w 704"/>
                  <a:gd name="T7" fmla="*/ 8 h 610"/>
                  <a:gd name="T8" fmla="*/ 3 w 704"/>
                  <a:gd name="T9" fmla="*/ 586 h 610"/>
                  <a:gd name="T10" fmla="*/ 3 w 704"/>
                  <a:gd name="T11" fmla="*/ 602 h 610"/>
                  <a:gd name="T12" fmla="*/ 17 w 704"/>
                  <a:gd name="T13" fmla="*/ 610 h 610"/>
                  <a:gd name="T14" fmla="*/ 688 w 704"/>
                  <a:gd name="T15" fmla="*/ 610 h 610"/>
                  <a:gd name="T16" fmla="*/ 688 w 704"/>
                  <a:gd name="T17" fmla="*/ 610 h 610"/>
                  <a:gd name="T18" fmla="*/ 704 w 704"/>
                  <a:gd name="T19" fmla="*/ 594 h 610"/>
                  <a:gd name="T20" fmla="*/ 701 w 704"/>
                  <a:gd name="T21" fmla="*/ 585 h 610"/>
                  <a:gd name="T22" fmla="*/ 352 w 704"/>
                  <a:gd name="T23" fmla="*/ 220 h 610"/>
                  <a:gd name="T24" fmla="*/ 514 w 704"/>
                  <a:gd name="T25" fmla="*/ 500 h 610"/>
                  <a:gd name="T26" fmla="*/ 190 w 704"/>
                  <a:gd name="T27" fmla="*/ 500 h 610"/>
                  <a:gd name="T28" fmla="*/ 352 w 704"/>
                  <a:gd name="T29" fmla="*/ 22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4" h="610">
                    <a:moveTo>
                      <a:pt x="701" y="585"/>
                    </a:moveTo>
                    <a:cubicBezTo>
                      <a:pt x="366" y="8"/>
                      <a:pt x="366" y="8"/>
                      <a:pt x="366" y="8"/>
                    </a:cubicBezTo>
                    <a:cubicBezTo>
                      <a:pt x="363" y="3"/>
                      <a:pt x="358" y="0"/>
                      <a:pt x="352" y="0"/>
                    </a:cubicBezTo>
                    <a:cubicBezTo>
                      <a:pt x="346" y="0"/>
                      <a:pt x="341" y="3"/>
                      <a:pt x="338" y="8"/>
                    </a:cubicBezTo>
                    <a:cubicBezTo>
                      <a:pt x="3" y="586"/>
                      <a:pt x="3" y="586"/>
                      <a:pt x="3" y="586"/>
                    </a:cubicBezTo>
                    <a:cubicBezTo>
                      <a:pt x="0" y="591"/>
                      <a:pt x="0" y="597"/>
                      <a:pt x="3" y="602"/>
                    </a:cubicBezTo>
                    <a:cubicBezTo>
                      <a:pt x="5" y="607"/>
                      <a:pt x="11" y="610"/>
                      <a:pt x="17" y="610"/>
                    </a:cubicBezTo>
                    <a:cubicBezTo>
                      <a:pt x="688" y="610"/>
                      <a:pt x="688" y="610"/>
                      <a:pt x="688" y="610"/>
                    </a:cubicBezTo>
                    <a:cubicBezTo>
                      <a:pt x="688" y="610"/>
                      <a:pt x="688" y="610"/>
                      <a:pt x="688" y="610"/>
                    </a:cubicBezTo>
                    <a:cubicBezTo>
                      <a:pt x="697" y="610"/>
                      <a:pt x="704" y="603"/>
                      <a:pt x="704" y="594"/>
                    </a:cubicBezTo>
                    <a:cubicBezTo>
                      <a:pt x="704" y="591"/>
                      <a:pt x="703" y="587"/>
                      <a:pt x="701" y="585"/>
                    </a:cubicBezTo>
                    <a:close/>
                    <a:moveTo>
                      <a:pt x="352" y="220"/>
                    </a:moveTo>
                    <a:cubicBezTo>
                      <a:pt x="514" y="500"/>
                      <a:pt x="514" y="500"/>
                      <a:pt x="514" y="500"/>
                    </a:cubicBezTo>
                    <a:cubicBezTo>
                      <a:pt x="190" y="500"/>
                      <a:pt x="190" y="500"/>
                      <a:pt x="190" y="500"/>
                    </a:cubicBezTo>
                    <a:lnTo>
                      <a:pt x="352" y="220"/>
                    </a:lnTo>
                    <a:close/>
                  </a:path>
                </a:pathLst>
              </a:cu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nvGrpSpPr>
              <p:cNvPr id="264" name="Group 263"/>
              <p:cNvGrpSpPr/>
              <p:nvPr/>
            </p:nvGrpSpPr>
            <p:grpSpPr>
              <a:xfrm>
                <a:off x="43801" y="4820788"/>
                <a:ext cx="438953" cy="396103"/>
                <a:chOff x="641764" y="763822"/>
                <a:chExt cx="456279" cy="411062"/>
              </a:xfrm>
              <a:solidFill>
                <a:srgbClr val="FFFFFF">
                  <a:lumMod val="75000"/>
                </a:srgbClr>
              </a:solidFill>
            </p:grpSpPr>
            <p:sp>
              <p:nvSpPr>
                <p:cNvPr id="297" name="Freeform 104"/>
                <p:cNvSpPr>
                  <a:spLocks/>
                </p:cNvSpPr>
                <p:nvPr/>
              </p:nvSpPr>
              <p:spPr bwMode="auto">
                <a:xfrm>
                  <a:off x="894890" y="1009754"/>
                  <a:ext cx="203153" cy="165130"/>
                </a:xfrm>
                <a:custGeom>
                  <a:avLst/>
                  <a:gdLst>
                    <a:gd name="T0" fmla="*/ 79 w 79"/>
                    <a:gd name="T1" fmla="*/ 44 h 64"/>
                    <a:gd name="T2" fmla="*/ 79 w 79"/>
                    <a:gd name="T3" fmla="*/ 0 h 64"/>
                    <a:gd name="T4" fmla="*/ 78 w 79"/>
                    <a:gd name="T5" fmla="*/ 1 h 64"/>
                    <a:gd name="T6" fmla="*/ 40 w 79"/>
                    <a:gd name="T7" fmla="*/ 12 h 64"/>
                    <a:gd name="T8" fmla="*/ 1 w 79"/>
                    <a:gd name="T9" fmla="*/ 1 h 64"/>
                    <a:gd name="T10" fmla="*/ 0 w 79"/>
                    <a:gd name="T11" fmla="*/ 0 h 64"/>
                    <a:gd name="T12" fmla="*/ 0 w 79"/>
                    <a:gd name="T13" fmla="*/ 44 h 64"/>
                    <a:gd name="T14" fmla="*/ 40 w 79"/>
                    <a:gd name="T15" fmla="*/ 64 h 64"/>
                    <a:gd name="T16" fmla="*/ 79 w 79"/>
                    <a:gd name="T17"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4">
                      <a:moveTo>
                        <a:pt x="79" y="44"/>
                      </a:moveTo>
                      <a:cubicBezTo>
                        <a:pt x="79" y="0"/>
                        <a:pt x="79" y="0"/>
                        <a:pt x="79" y="0"/>
                      </a:cubicBezTo>
                      <a:cubicBezTo>
                        <a:pt x="78" y="1"/>
                        <a:pt x="78" y="1"/>
                        <a:pt x="78" y="1"/>
                      </a:cubicBezTo>
                      <a:cubicBezTo>
                        <a:pt x="71" y="8"/>
                        <a:pt x="56" y="12"/>
                        <a:pt x="40" y="12"/>
                      </a:cubicBezTo>
                      <a:cubicBezTo>
                        <a:pt x="23" y="12"/>
                        <a:pt x="8" y="8"/>
                        <a:pt x="1" y="1"/>
                      </a:cubicBezTo>
                      <a:cubicBezTo>
                        <a:pt x="0" y="0"/>
                        <a:pt x="0" y="0"/>
                        <a:pt x="0" y="0"/>
                      </a:cubicBezTo>
                      <a:cubicBezTo>
                        <a:pt x="0" y="44"/>
                        <a:pt x="0" y="44"/>
                        <a:pt x="0" y="44"/>
                      </a:cubicBezTo>
                      <a:cubicBezTo>
                        <a:pt x="0" y="55"/>
                        <a:pt x="18" y="64"/>
                        <a:pt x="40" y="64"/>
                      </a:cubicBezTo>
                      <a:cubicBezTo>
                        <a:pt x="61" y="64"/>
                        <a:pt x="79" y="55"/>
                        <a:pt x="79" y="44"/>
                      </a:cubicBez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98" name="Oval 105"/>
                <p:cNvSpPr>
                  <a:spLocks noChangeArrowheads="1"/>
                </p:cNvSpPr>
                <p:nvPr/>
              </p:nvSpPr>
              <p:spPr bwMode="auto">
                <a:xfrm>
                  <a:off x="641764" y="763822"/>
                  <a:ext cx="204239" cy="112983"/>
                </a:xfrm>
                <a:prstGeom prst="ellipse">
                  <a:avLst/>
                </a:pr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99" name="Freeform 106"/>
                <p:cNvSpPr>
                  <a:spLocks/>
                </p:cNvSpPr>
                <p:nvPr/>
              </p:nvSpPr>
              <p:spPr bwMode="auto">
                <a:xfrm>
                  <a:off x="641764" y="860920"/>
                  <a:ext cx="204239" cy="164043"/>
                </a:xfrm>
                <a:custGeom>
                  <a:avLst/>
                  <a:gdLst>
                    <a:gd name="T0" fmla="*/ 40 w 79"/>
                    <a:gd name="T1" fmla="*/ 64 h 64"/>
                    <a:gd name="T2" fmla="*/ 79 w 79"/>
                    <a:gd name="T3" fmla="*/ 44 h 64"/>
                    <a:gd name="T4" fmla="*/ 79 w 79"/>
                    <a:gd name="T5" fmla="*/ 0 h 64"/>
                    <a:gd name="T6" fmla="*/ 78 w 79"/>
                    <a:gd name="T7" fmla="*/ 1 h 64"/>
                    <a:gd name="T8" fmla="*/ 40 w 79"/>
                    <a:gd name="T9" fmla="*/ 12 h 64"/>
                    <a:gd name="T10" fmla="*/ 1 w 79"/>
                    <a:gd name="T11" fmla="*/ 1 h 64"/>
                    <a:gd name="T12" fmla="*/ 0 w 79"/>
                    <a:gd name="T13" fmla="*/ 0 h 64"/>
                    <a:gd name="T14" fmla="*/ 0 w 79"/>
                    <a:gd name="T15" fmla="*/ 44 h 64"/>
                    <a:gd name="T16" fmla="*/ 40 w 79"/>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4">
                      <a:moveTo>
                        <a:pt x="40" y="64"/>
                      </a:moveTo>
                      <a:cubicBezTo>
                        <a:pt x="62" y="64"/>
                        <a:pt x="79" y="55"/>
                        <a:pt x="79" y="44"/>
                      </a:cubicBezTo>
                      <a:cubicBezTo>
                        <a:pt x="79" y="0"/>
                        <a:pt x="79" y="0"/>
                        <a:pt x="79" y="0"/>
                      </a:cubicBezTo>
                      <a:cubicBezTo>
                        <a:pt x="78" y="1"/>
                        <a:pt x="78" y="1"/>
                        <a:pt x="78" y="1"/>
                      </a:cubicBezTo>
                      <a:cubicBezTo>
                        <a:pt x="71" y="8"/>
                        <a:pt x="56" y="12"/>
                        <a:pt x="40" y="12"/>
                      </a:cubicBezTo>
                      <a:cubicBezTo>
                        <a:pt x="23" y="12"/>
                        <a:pt x="9" y="8"/>
                        <a:pt x="1" y="1"/>
                      </a:cubicBezTo>
                      <a:cubicBezTo>
                        <a:pt x="0" y="0"/>
                        <a:pt x="0" y="0"/>
                        <a:pt x="0" y="0"/>
                      </a:cubicBezTo>
                      <a:cubicBezTo>
                        <a:pt x="0" y="44"/>
                        <a:pt x="0" y="44"/>
                        <a:pt x="0" y="44"/>
                      </a:cubicBezTo>
                      <a:cubicBezTo>
                        <a:pt x="0" y="55"/>
                        <a:pt x="18" y="64"/>
                        <a:pt x="40" y="64"/>
                      </a:cubicBez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300" name="Oval 107"/>
                <p:cNvSpPr>
                  <a:spLocks noChangeArrowheads="1"/>
                </p:cNvSpPr>
                <p:nvPr/>
              </p:nvSpPr>
              <p:spPr bwMode="auto">
                <a:xfrm>
                  <a:off x="894890" y="911980"/>
                  <a:ext cx="203153" cy="112983"/>
                </a:xfrm>
                <a:prstGeom prst="ellipse">
                  <a:avLst/>
                </a:pr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301" name="Freeform 108"/>
                <p:cNvSpPr>
                  <a:spLocks/>
                </p:cNvSpPr>
                <p:nvPr/>
              </p:nvSpPr>
              <p:spPr bwMode="auto">
                <a:xfrm>
                  <a:off x="641764" y="1009754"/>
                  <a:ext cx="204239" cy="165130"/>
                </a:xfrm>
                <a:custGeom>
                  <a:avLst/>
                  <a:gdLst>
                    <a:gd name="T0" fmla="*/ 40 w 79"/>
                    <a:gd name="T1" fmla="*/ 64 h 64"/>
                    <a:gd name="T2" fmla="*/ 79 w 79"/>
                    <a:gd name="T3" fmla="*/ 44 h 64"/>
                    <a:gd name="T4" fmla="*/ 79 w 79"/>
                    <a:gd name="T5" fmla="*/ 0 h 64"/>
                    <a:gd name="T6" fmla="*/ 78 w 79"/>
                    <a:gd name="T7" fmla="*/ 1 h 64"/>
                    <a:gd name="T8" fmla="*/ 40 w 79"/>
                    <a:gd name="T9" fmla="*/ 12 h 64"/>
                    <a:gd name="T10" fmla="*/ 1 w 79"/>
                    <a:gd name="T11" fmla="*/ 1 h 64"/>
                    <a:gd name="T12" fmla="*/ 0 w 79"/>
                    <a:gd name="T13" fmla="*/ 0 h 64"/>
                    <a:gd name="T14" fmla="*/ 0 w 79"/>
                    <a:gd name="T15" fmla="*/ 44 h 64"/>
                    <a:gd name="T16" fmla="*/ 40 w 79"/>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4">
                      <a:moveTo>
                        <a:pt x="40" y="64"/>
                      </a:moveTo>
                      <a:cubicBezTo>
                        <a:pt x="62" y="64"/>
                        <a:pt x="79" y="55"/>
                        <a:pt x="79" y="44"/>
                      </a:cubicBezTo>
                      <a:cubicBezTo>
                        <a:pt x="79" y="0"/>
                        <a:pt x="79" y="0"/>
                        <a:pt x="79" y="0"/>
                      </a:cubicBezTo>
                      <a:cubicBezTo>
                        <a:pt x="78" y="1"/>
                        <a:pt x="78" y="1"/>
                        <a:pt x="78" y="1"/>
                      </a:cubicBezTo>
                      <a:cubicBezTo>
                        <a:pt x="71" y="8"/>
                        <a:pt x="56" y="12"/>
                        <a:pt x="40" y="12"/>
                      </a:cubicBezTo>
                      <a:cubicBezTo>
                        <a:pt x="23" y="12"/>
                        <a:pt x="9" y="8"/>
                        <a:pt x="1" y="1"/>
                      </a:cubicBezTo>
                      <a:cubicBezTo>
                        <a:pt x="0" y="0"/>
                        <a:pt x="0" y="0"/>
                        <a:pt x="0" y="0"/>
                      </a:cubicBezTo>
                      <a:cubicBezTo>
                        <a:pt x="0" y="44"/>
                        <a:pt x="0" y="44"/>
                        <a:pt x="0" y="44"/>
                      </a:cubicBezTo>
                      <a:cubicBezTo>
                        <a:pt x="0" y="55"/>
                        <a:pt x="18" y="64"/>
                        <a:pt x="40" y="64"/>
                      </a:cubicBez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sp>
            <p:nvSpPr>
              <p:cNvPr id="265" name="Freeform 264"/>
              <p:cNvSpPr/>
              <p:nvPr/>
            </p:nvSpPr>
            <p:spPr bwMode="auto">
              <a:xfrm rot="10800000">
                <a:off x="663821" y="5252036"/>
                <a:ext cx="196893" cy="239640"/>
              </a:xfrm>
              <a:custGeom>
                <a:avLst/>
                <a:gdLst>
                  <a:gd name="connsiteX0" fmla="*/ 487791 w 975584"/>
                  <a:gd name="connsiteY0" fmla="*/ 929204 h 1185453"/>
                  <a:gd name="connsiteX1" fmla="*/ 734193 w 975584"/>
                  <a:gd name="connsiteY1" fmla="*/ 682802 h 1185453"/>
                  <a:gd name="connsiteX2" fmla="*/ 487791 w 975584"/>
                  <a:gd name="connsiteY2" fmla="*/ 436400 h 1185453"/>
                  <a:gd name="connsiteX3" fmla="*/ 241389 w 975584"/>
                  <a:gd name="connsiteY3" fmla="*/ 682802 h 1185453"/>
                  <a:gd name="connsiteX4" fmla="*/ 487791 w 975584"/>
                  <a:gd name="connsiteY4" fmla="*/ 929204 h 1185453"/>
                  <a:gd name="connsiteX5" fmla="*/ 487792 w 975584"/>
                  <a:gd name="connsiteY5" fmla="*/ 1185453 h 1185453"/>
                  <a:gd name="connsiteX6" fmla="*/ 0 w 975584"/>
                  <a:gd name="connsiteY6" fmla="*/ 697661 h 1185453"/>
                  <a:gd name="connsiteX7" fmla="*/ 83307 w 975584"/>
                  <a:gd name="connsiteY7" fmla="*/ 424932 h 1185453"/>
                  <a:gd name="connsiteX8" fmla="*/ 116543 w 975584"/>
                  <a:gd name="connsiteY8" fmla="*/ 384650 h 1185453"/>
                  <a:gd name="connsiteX9" fmla="*/ 113120 w 975584"/>
                  <a:gd name="connsiteY9" fmla="*/ 384650 h 1185453"/>
                  <a:gd name="connsiteX10" fmla="*/ 135499 w 975584"/>
                  <a:gd name="connsiteY10" fmla="*/ 361676 h 1185453"/>
                  <a:gd name="connsiteX11" fmla="*/ 142871 w 975584"/>
                  <a:gd name="connsiteY11" fmla="*/ 352740 h 1185453"/>
                  <a:gd name="connsiteX12" fmla="*/ 149652 w 975584"/>
                  <a:gd name="connsiteY12" fmla="*/ 347146 h 1185453"/>
                  <a:gd name="connsiteX13" fmla="*/ 487792 w 975584"/>
                  <a:gd name="connsiteY13" fmla="*/ 0 h 1185453"/>
                  <a:gd name="connsiteX14" fmla="*/ 825932 w 975584"/>
                  <a:gd name="connsiteY14" fmla="*/ 347146 h 1185453"/>
                  <a:gd name="connsiteX15" fmla="*/ 832713 w 975584"/>
                  <a:gd name="connsiteY15" fmla="*/ 352740 h 1185453"/>
                  <a:gd name="connsiteX16" fmla="*/ 840085 w 975584"/>
                  <a:gd name="connsiteY16" fmla="*/ 361676 h 1185453"/>
                  <a:gd name="connsiteX17" fmla="*/ 862464 w 975584"/>
                  <a:gd name="connsiteY17" fmla="*/ 384650 h 1185453"/>
                  <a:gd name="connsiteX18" fmla="*/ 859041 w 975584"/>
                  <a:gd name="connsiteY18" fmla="*/ 384650 h 1185453"/>
                  <a:gd name="connsiteX19" fmla="*/ 892277 w 975584"/>
                  <a:gd name="connsiteY19" fmla="*/ 424932 h 1185453"/>
                  <a:gd name="connsiteX20" fmla="*/ 975584 w 975584"/>
                  <a:gd name="connsiteY20" fmla="*/ 697661 h 1185453"/>
                  <a:gd name="connsiteX21" fmla="*/ 487792 w 975584"/>
                  <a:gd name="connsiteY21" fmla="*/ 1185453 h 118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584" h="1185453">
                    <a:moveTo>
                      <a:pt x="487791" y="929204"/>
                    </a:moveTo>
                    <a:cubicBezTo>
                      <a:pt x="623875" y="929204"/>
                      <a:pt x="734193" y="818886"/>
                      <a:pt x="734193" y="682802"/>
                    </a:cubicBezTo>
                    <a:cubicBezTo>
                      <a:pt x="734193" y="546718"/>
                      <a:pt x="623875" y="436400"/>
                      <a:pt x="487791" y="436400"/>
                    </a:cubicBezTo>
                    <a:cubicBezTo>
                      <a:pt x="351707" y="436400"/>
                      <a:pt x="241389" y="546718"/>
                      <a:pt x="241389" y="682802"/>
                    </a:cubicBezTo>
                    <a:cubicBezTo>
                      <a:pt x="241389" y="818886"/>
                      <a:pt x="351707" y="929204"/>
                      <a:pt x="487791" y="929204"/>
                    </a:cubicBezTo>
                    <a:close/>
                    <a:moveTo>
                      <a:pt x="487792" y="1185453"/>
                    </a:moveTo>
                    <a:cubicBezTo>
                      <a:pt x="218392" y="1185453"/>
                      <a:pt x="0" y="967061"/>
                      <a:pt x="0" y="697661"/>
                    </a:cubicBezTo>
                    <a:cubicBezTo>
                      <a:pt x="0" y="596636"/>
                      <a:pt x="30711" y="502784"/>
                      <a:pt x="83307" y="424932"/>
                    </a:cubicBezTo>
                    <a:lnTo>
                      <a:pt x="116543" y="384650"/>
                    </a:lnTo>
                    <a:lnTo>
                      <a:pt x="113120" y="384650"/>
                    </a:lnTo>
                    <a:lnTo>
                      <a:pt x="135499" y="361676"/>
                    </a:lnTo>
                    <a:lnTo>
                      <a:pt x="142871" y="352740"/>
                    </a:lnTo>
                    <a:lnTo>
                      <a:pt x="149652" y="347146"/>
                    </a:lnTo>
                    <a:lnTo>
                      <a:pt x="487792" y="0"/>
                    </a:lnTo>
                    <a:lnTo>
                      <a:pt x="825932" y="347146"/>
                    </a:lnTo>
                    <a:lnTo>
                      <a:pt x="832713" y="352740"/>
                    </a:lnTo>
                    <a:lnTo>
                      <a:pt x="840085" y="361676"/>
                    </a:lnTo>
                    <a:lnTo>
                      <a:pt x="862464" y="384650"/>
                    </a:lnTo>
                    <a:lnTo>
                      <a:pt x="859041" y="384650"/>
                    </a:lnTo>
                    <a:lnTo>
                      <a:pt x="892277" y="424932"/>
                    </a:lnTo>
                    <a:cubicBezTo>
                      <a:pt x="944873" y="502784"/>
                      <a:pt x="975584" y="596636"/>
                      <a:pt x="975584" y="697661"/>
                    </a:cubicBezTo>
                    <a:cubicBezTo>
                      <a:pt x="975584" y="967061"/>
                      <a:pt x="757192" y="1185453"/>
                      <a:pt x="487792" y="1185453"/>
                    </a:cubicBez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66" name="Freeform 103"/>
              <p:cNvSpPr>
                <a:spLocks noEditPoints="1"/>
              </p:cNvSpPr>
              <p:nvPr/>
            </p:nvSpPr>
            <p:spPr bwMode="auto">
              <a:xfrm>
                <a:off x="1136359" y="5551386"/>
                <a:ext cx="682845" cy="405743"/>
              </a:xfrm>
              <a:custGeom>
                <a:avLst/>
                <a:gdLst>
                  <a:gd name="T0" fmla="*/ 250 w 299"/>
                  <a:gd name="T1" fmla="*/ 70 h 177"/>
                  <a:gd name="T2" fmla="*/ 251 w 299"/>
                  <a:gd name="T3" fmla="*/ 54 h 177"/>
                  <a:gd name="T4" fmla="*/ 200 w 299"/>
                  <a:gd name="T5" fmla="*/ 0 h 177"/>
                  <a:gd name="T6" fmla="*/ 149 w 299"/>
                  <a:gd name="T7" fmla="*/ 39 h 177"/>
                  <a:gd name="T8" fmla="*/ 117 w 299"/>
                  <a:gd name="T9" fmla="*/ 28 h 177"/>
                  <a:gd name="T10" fmla="*/ 66 w 299"/>
                  <a:gd name="T11" fmla="*/ 72 h 177"/>
                  <a:gd name="T12" fmla="*/ 53 w 299"/>
                  <a:gd name="T13" fmla="*/ 70 h 177"/>
                  <a:gd name="T14" fmla="*/ 0 w 299"/>
                  <a:gd name="T15" fmla="*/ 124 h 177"/>
                  <a:gd name="T16" fmla="*/ 53 w 299"/>
                  <a:gd name="T17" fmla="*/ 177 h 177"/>
                  <a:gd name="T18" fmla="*/ 246 w 299"/>
                  <a:gd name="T19" fmla="*/ 177 h 177"/>
                  <a:gd name="T20" fmla="*/ 299 w 299"/>
                  <a:gd name="T21" fmla="*/ 124 h 177"/>
                  <a:gd name="T22" fmla="*/ 250 w 299"/>
                  <a:gd name="T23" fmla="*/ 70 h 177"/>
                  <a:gd name="T24" fmla="*/ 246 w 299"/>
                  <a:gd name="T25" fmla="*/ 167 h 177"/>
                  <a:gd name="T26" fmla="*/ 53 w 299"/>
                  <a:gd name="T27" fmla="*/ 167 h 177"/>
                  <a:gd name="T28" fmla="*/ 11 w 299"/>
                  <a:gd name="T29" fmla="*/ 124 h 177"/>
                  <a:gd name="T30" fmla="*/ 53 w 299"/>
                  <a:gd name="T31" fmla="*/ 80 h 177"/>
                  <a:gd name="T32" fmla="*/ 67 w 299"/>
                  <a:gd name="T33" fmla="*/ 84 h 177"/>
                  <a:gd name="T34" fmla="*/ 72 w 299"/>
                  <a:gd name="T35" fmla="*/ 84 h 177"/>
                  <a:gd name="T36" fmla="*/ 75 w 299"/>
                  <a:gd name="T37" fmla="*/ 79 h 177"/>
                  <a:gd name="T38" fmla="*/ 117 w 299"/>
                  <a:gd name="T39" fmla="*/ 38 h 177"/>
                  <a:gd name="T40" fmla="*/ 148 w 299"/>
                  <a:gd name="T41" fmla="*/ 52 h 177"/>
                  <a:gd name="T42" fmla="*/ 154 w 299"/>
                  <a:gd name="T43" fmla="*/ 54 h 177"/>
                  <a:gd name="T44" fmla="*/ 157 w 299"/>
                  <a:gd name="T45" fmla="*/ 50 h 177"/>
                  <a:gd name="T46" fmla="*/ 200 w 299"/>
                  <a:gd name="T47" fmla="*/ 11 h 177"/>
                  <a:gd name="T48" fmla="*/ 241 w 299"/>
                  <a:gd name="T49" fmla="*/ 54 h 177"/>
                  <a:gd name="T50" fmla="*/ 238 w 299"/>
                  <a:gd name="T51" fmla="*/ 75 h 177"/>
                  <a:gd name="T52" fmla="*/ 240 w 299"/>
                  <a:gd name="T53" fmla="*/ 80 h 177"/>
                  <a:gd name="T54" fmla="*/ 246 w 299"/>
                  <a:gd name="T55" fmla="*/ 80 h 177"/>
                  <a:gd name="T56" fmla="*/ 289 w 299"/>
                  <a:gd name="T57" fmla="*/ 124 h 177"/>
                  <a:gd name="T58" fmla="*/ 246 w 299"/>
                  <a:gd name="T59" fmla="*/ 16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177">
                    <a:moveTo>
                      <a:pt x="250" y="70"/>
                    </a:moveTo>
                    <a:cubicBezTo>
                      <a:pt x="251" y="65"/>
                      <a:pt x="251" y="60"/>
                      <a:pt x="251" y="54"/>
                    </a:cubicBezTo>
                    <a:cubicBezTo>
                      <a:pt x="251" y="24"/>
                      <a:pt x="228" y="0"/>
                      <a:pt x="200" y="0"/>
                    </a:cubicBezTo>
                    <a:cubicBezTo>
                      <a:pt x="177" y="0"/>
                      <a:pt x="156" y="17"/>
                      <a:pt x="149" y="39"/>
                    </a:cubicBezTo>
                    <a:cubicBezTo>
                      <a:pt x="140" y="32"/>
                      <a:pt x="130" y="28"/>
                      <a:pt x="117" y="28"/>
                    </a:cubicBezTo>
                    <a:cubicBezTo>
                      <a:pt x="91" y="28"/>
                      <a:pt x="70" y="46"/>
                      <a:pt x="66" y="72"/>
                    </a:cubicBezTo>
                    <a:cubicBezTo>
                      <a:pt x="62" y="71"/>
                      <a:pt x="57" y="70"/>
                      <a:pt x="53" y="70"/>
                    </a:cubicBezTo>
                    <a:cubicBezTo>
                      <a:pt x="24" y="70"/>
                      <a:pt x="0" y="94"/>
                      <a:pt x="0" y="124"/>
                    </a:cubicBezTo>
                    <a:cubicBezTo>
                      <a:pt x="0" y="153"/>
                      <a:pt x="24" y="177"/>
                      <a:pt x="53" y="177"/>
                    </a:cubicBezTo>
                    <a:cubicBezTo>
                      <a:pt x="53" y="177"/>
                      <a:pt x="53" y="177"/>
                      <a:pt x="246" y="177"/>
                    </a:cubicBezTo>
                    <a:cubicBezTo>
                      <a:pt x="275" y="177"/>
                      <a:pt x="299" y="153"/>
                      <a:pt x="299" y="124"/>
                    </a:cubicBezTo>
                    <a:cubicBezTo>
                      <a:pt x="299" y="96"/>
                      <a:pt x="277" y="72"/>
                      <a:pt x="250" y="70"/>
                    </a:cubicBezTo>
                    <a:close/>
                    <a:moveTo>
                      <a:pt x="246" y="167"/>
                    </a:moveTo>
                    <a:cubicBezTo>
                      <a:pt x="246" y="167"/>
                      <a:pt x="246" y="167"/>
                      <a:pt x="53" y="167"/>
                    </a:cubicBezTo>
                    <a:cubicBezTo>
                      <a:pt x="30" y="167"/>
                      <a:pt x="11" y="147"/>
                      <a:pt x="11" y="124"/>
                    </a:cubicBezTo>
                    <a:cubicBezTo>
                      <a:pt x="11" y="100"/>
                      <a:pt x="30" y="80"/>
                      <a:pt x="53" y="80"/>
                    </a:cubicBezTo>
                    <a:cubicBezTo>
                      <a:pt x="58" y="80"/>
                      <a:pt x="63" y="82"/>
                      <a:pt x="67" y="84"/>
                    </a:cubicBezTo>
                    <a:cubicBezTo>
                      <a:pt x="69" y="84"/>
                      <a:pt x="71" y="84"/>
                      <a:pt x="72" y="84"/>
                    </a:cubicBezTo>
                    <a:cubicBezTo>
                      <a:pt x="74" y="83"/>
                      <a:pt x="75" y="81"/>
                      <a:pt x="75" y="79"/>
                    </a:cubicBezTo>
                    <a:cubicBezTo>
                      <a:pt x="76" y="56"/>
                      <a:pt x="95" y="38"/>
                      <a:pt x="117" y="38"/>
                    </a:cubicBezTo>
                    <a:cubicBezTo>
                      <a:pt x="130" y="38"/>
                      <a:pt x="140" y="43"/>
                      <a:pt x="148" y="52"/>
                    </a:cubicBezTo>
                    <a:cubicBezTo>
                      <a:pt x="150" y="54"/>
                      <a:pt x="152" y="55"/>
                      <a:pt x="154" y="54"/>
                    </a:cubicBezTo>
                    <a:cubicBezTo>
                      <a:pt x="156" y="53"/>
                      <a:pt x="157" y="51"/>
                      <a:pt x="157" y="50"/>
                    </a:cubicBezTo>
                    <a:cubicBezTo>
                      <a:pt x="160" y="28"/>
                      <a:pt x="178" y="11"/>
                      <a:pt x="200" y="11"/>
                    </a:cubicBezTo>
                    <a:cubicBezTo>
                      <a:pt x="223" y="11"/>
                      <a:pt x="241" y="30"/>
                      <a:pt x="241" y="54"/>
                    </a:cubicBezTo>
                    <a:cubicBezTo>
                      <a:pt x="241" y="61"/>
                      <a:pt x="240" y="69"/>
                      <a:pt x="238" y="75"/>
                    </a:cubicBezTo>
                    <a:cubicBezTo>
                      <a:pt x="237" y="77"/>
                      <a:pt x="238" y="79"/>
                      <a:pt x="240" y="80"/>
                    </a:cubicBezTo>
                    <a:cubicBezTo>
                      <a:pt x="242" y="82"/>
                      <a:pt x="244" y="82"/>
                      <a:pt x="246" y="80"/>
                    </a:cubicBezTo>
                    <a:cubicBezTo>
                      <a:pt x="270" y="80"/>
                      <a:pt x="289" y="99"/>
                      <a:pt x="289" y="124"/>
                    </a:cubicBezTo>
                    <a:cubicBezTo>
                      <a:pt x="289" y="148"/>
                      <a:pt x="270" y="167"/>
                      <a:pt x="246" y="167"/>
                    </a:cubicBez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67" name="Freeform 99"/>
              <p:cNvSpPr>
                <a:spLocks noEditPoints="1"/>
              </p:cNvSpPr>
              <p:nvPr/>
            </p:nvSpPr>
            <p:spPr bwMode="auto">
              <a:xfrm>
                <a:off x="37737" y="5401302"/>
                <a:ext cx="386115" cy="269077"/>
              </a:xfrm>
              <a:custGeom>
                <a:avLst/>
                <a:gdLst>
                  <a:gd name="T0" fmla="*/ 208 w 208"/>
                  <a:gd name="T1" fmla="*/ 135 h 145"/>
                  <a:gd name="T2" fmla="*/ 208 w 208"/>
                  <a:gd name="T3" fmla="*/ 10 h 145"/>
                  <a:gd name="T4" fmla="*/ 198 w 208"/>
                  <a:gd name="T5" fmla="*/ 0 h 145"/>
                  <a:gd name="T6" fmla="*/ 10 w 208"/>
                  <a:gd name="T7" fmla="*/ 0 h 145"/>
                  <a:gd name="T8" fmla="*/ 0 w 208"/>
                  <a:gd name="T9" fmla="*/ 10 h 145"/>
                  <a:gd name="T10" fmla="*/ 0 w 208"/>
                  <a:gd name="T11" fmla="*/ 135 h 145"/>
                  <a:gd name="T12" fmla="*/ 10 w 208"/>
                  <a:gd name="T13" fmla="*/ 145 h 145"/>
                  <a:gd name="T14" fmla="*/ 198 w 208"/>
                  <a:gd name="T15" fmla="*/ 145 h 145"/>
                  <a:gd name="T16" fmla="*/ 208 w 208"/>
                  <a:gd name="T17" fmla="*/ 135 h 145"/>
                  <a:gd name="T18" fmla="*/ 104 w 208"/>
                  <a:gd name="T19" fmla="*/ 3 h 145"/>
                  <a:gd name="T20" fmla="*/ 106 w 208"/>
                  <a:gd name="T21" fmla="*/ 5 h 145"/>
                  <a:gd name="T22" fmla="*/ 104 w 208"/>
                  <a:gd name="T23" fmla="*/ 8 h 145"/>
                  <a:gd name="T24" fmla="*/ 102 w 208"/>
                  <a:gd name="T25" fmla="*/ 5 h 145"/>
                  <a:gd name="T26" fmla="*/ 104 w 208"/>
                  <a:gd name="T27" fmla="*/ 3 h 145"/>
                  <a:gd name="T28" fmla="*/ 104 w 208"/>
                  <a:gd name="T29" fmla="*/ 141 h 145"/>
                  <a:gd name="T30" fmla="*/ 100 w 208"/>
                  <a:gd name="T31" fmla="*/ 136 h 145"/>
                  <a:gd name="T32" fmla="*/ 104 w 208"/>
                  <a:gd name="T33" fmla="*/ 132 h 145"/>
                  <a:gd name="T34" fmla="*/ 109 w 208"/>
                  <a:gd name="T35" fmla="*/ 136 h 145"/>
                  <a:gd name="T36" fmla="*/ 104 w 208"/>
                  <a:gd name="T37" fmla="*/ 141 h 145"/>
                  <a:gd name="T38" fmla="*/ 197 w 208"/>
                  <a:gd name="T39" fmla="*/ 129 h 145"/>
                  <a:gd name="T40" fmla="*/ 12 w 208"/>
                  <a:gd name="T41" fmla="*/ 129 h 145"/>
                  <a:gd name="T42" fmla="*/ 12 w 208"/>
                  <a:gd name="T43" fmla="*/ 11 h 145"/>
                  <a:gd name="T44" fmla="*/ 197 w 208"/>
                  <a:gd name="T45" fmla="*/ 11 h 145"/>
                  <a:gd name="T46" fmla="*/ 197 w 208"/>
                  <a:gd name="T47"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8" h="145">
                    <a:moveTo>
                      <a:pt x="208" y="135"/>
                    </a:moveTo>
                    <a:cubicBezTo>
                      <a:pt x="208" y="10"/>
                      <a:pt x="208" y="10"/>
                      <a:pt x="208" y="10"/>
                    </a:cubicBezTo>
                    <a:cubicBezTo>
                      <a:pt x="208" y="4"/>
                      <a:pt x="203" y="0"/>
                      <a:pt x="198" y="0"/>
                    </a:cubicBezTo>
                    <a:cubicBezTo>
                      <a:pt x="10" y="0"/>
                      <a:pt x="10" y="0"/>
                      <a:pt x="10" y="0"/>
                    </a:cubicBezTo>
                    <a:cubicBezTo>
                      <a:pt x="5" y="0"/>
                      <a:pt x="0" y="4"/>
                      <a:pt x="0" y="10"/>
                    </a:cubicBezTo>
                    <a:cubicBezTo>
                      <a:pt x="0" y="135"/>
                      <a:pt x="0" y="135"/>
                      <a:pt x="0" y="135"/>
                    </a:cubicBezTo>
                    <a:cubicBezTo>
                      <a:pt x="0" y="140"/>
                      <a:pt x="5" y="145"/>
                      <a:pt x="10" y="145"/>
                    </a:cubicBezTo>
                    <a:cubicBezTo>
                      <a:pt x="198" y="145"/>
                      <a:pt x="198" y="145"/>
                      <a:pt x="198" y="145"/>
                    </a:cubicBezTo>
                    <a:cubicBezTo>
                      <a:pt x="203" y="145"/>
                      <a:pt x="208" y="140"/>
                      <a:pt x="208" y="135"/>
                    </a:cubicBezTo>
                    <a:close/>
                    <a:moveTo>
                      <a:pt x="104" y="3"/>
                    </a:moveTo>
                    <a:cubicBezTo>
                      <a:pt x="105" y="3"/>
                      <a:pt x="106" y="4"/>
                      <a:pt x="106" y="5"/>
                    </a:cubicBezTo>
                    <a:cubicBezTo>
                      <a:pt x="106" y="7"/>
                      <a:pt x="105" y="8"/>
                      <a:pt x="104" y="8"/>
                    </a:cubicBezTo>
                    <a:cubicBezTo>
                      <a:pt x="103" y="8"/>
                      <a:pt x="102" y="7"/>
                      <a:pt x="102" y="5"/>
                    </a:cubicBezTo>
                    <a:cubicBezTo>
                      <a:pt x="102" y="4"/>
                      <a:pt x="103" y="3"/>
                      <a:pt x="104" y="3"/>
                    </a:cubicBezTo>
                    <a:close/>
                    <a:moveTo>
                      <a:pt x="104" y="141"/>
                    </a:moveTo>
                    <a:cubicBezTo>
                      <a:pt x="101" y="141"/>
                      <a:pt x="100" y="139"/>
                      <a:pt x="100" y="136"/>
                    </a:cubicBezTo>
                    <a:cubicBezTo>
                      <a:pt x="100" y="134"/>
                      <a:pt x="101" y="132"/>
                      <a:pt x="104" y="132"/>
                    </a:cubicBezTo>
                    <a:cubicBezTo>
                      <a:pt x="107" y="132"/>
                      <a:pt x="109" y="134"/>
                      <a:pt x="109" y="136"/>
                    </a:cubicBezTo>
                    <a:cubicBezTo>
                      <a:pt x="109" y="139"/>
                      <a:pt x="107" y="141"/>
                      <a:pt x="104" y="141"/>
                    </a:cubicBezTo>
                    <a:close/>
                    <a:moveTo>
                      <a:pt x="197" y="129"/>
                    </a:moveTo>
                    <a:cubicBezTo>
                      <a:pt x="12" y="129"/>
                      <a:pt x="12" y="129"/>
                      <a:pt x="12" y="129"/>
                    </a:cubicBezTo>
                    <a:cubicBezTo>
                      <a:pt x="12" y="11"/>
                      <a:pt x="12" y="11"/>
                      <a:pt x="12" y="11"/>
                    </a:cubicBezTo>
                    <a:cubicBezTo>
                      <a:pt x="197" y="11"/>
                      <a:pt x="197" y="11"/>
                      <a:pt x="197" y="11"/>
                    </a:cubicBezTo>
                    <a:lnTo>
                      <a:pt x="197" y="129"/>
                    </a:ln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68" name="Freeform 267"/>
              <p:cNvSpPr>
                <a:spLocks noChangeAspect="1"/>
              </p:cNvSpPr>
              <p:nvPr/>
            </p:nvSpPr>
            <p:spPr bwMode="auto">
              <a:xfrm>
                <a:off x="-375056" y="5550393"/>
                <a:ext cx="266509" cy="266911"/>
              </a:xfrm>
              <a:custGeom>
                <a:avLst/>
                <a:gdLst>
                  <a:gd name="connsiteX0" fmla="*/ 2846107 w 2846107"/>
                  <a:gd name="connsiteY0" fmla="*/ 1526447 h 2845712"/>
                  <a:gd name="connsiteX1" fmla="*/ 2844123 w 2846107"/>
                  <a:gd name="connsiteY1" fmla="*/ 1565744 h 2845712"/>
                  <a:gd name="connsiteX2" fmla="*/ 1425742 w 2846107"/>
                  <a:gd name="connsiteY2" fmla="*/ 2845712 h 2845712"/>
                  <a:gd name="connsiteX3" fmla="*/ 1138405 w 2846107"/>
                  <a:gd name="connsiteY3" fmla="*/ 2816746 h 2845712"/>
                  <a:gd name="connsiteX4" fmla="*/ 1045028 w 2846107"/>
                  <a:gd name="connsiteY4" fmla="*/ 2792736 h 2845712"/>
                  <a:gd name="connsiteX5" fmla="*/ 1505920 w 2846107"/>
                  <a:gd name="connsiteY5" fmla="*/ 1526448 h 2845712"/>
                  <a:gd name="connsiteX6" fmla="*/ 1540042 w 2846107"/>
                  <a:gd name="connsiteY6" fmla="*/ 1526449 h 2845712"/>
                  <a:gd name="connsiteX7" fmla="*/ 1540042 w 2846107"/>
                  <a:gd name="connsiteY7" fmla="*/ 1526448 h 2845712"/>
                  <a:gd name="connsiteX8" fmla="*/ 1311441 w 2846107"/>
                  <a:gd name="connsiteY8" fmla="*/ 0 h 2845712"/>
                  <a:gd name="connsiteX9" fmla="*/ 1311442 w 2846107"/>
                  <a:gd name="connsiteY9" fmla="*/ 1297847 h 2845712"/>
                  <a:gd name="connsiteX10" fmla="*/ 1311442 w 2846107"/>
                  <a:gd name="connsiteY10" fmla="*/ 1392388 h 2845712"/>
                  <a:gd name="connsiteX11" fmla="*/ 830345 w 2846107"/>
                  <a:gd name="connsiteY11" fmla="*/ 2714192 h 2845712"/>
                  <a:gd name="connsiteX12" fmla="*/ 746149 w 2846107"/>
                  <a:gd name="connsiteY12" fmla="*/ 2673633 h 2845712"/>
                  <a:gd name="connsiteX13" fmla="*/ 0 w 2846107"/>
                  <a:gd name="connsiteY13" fmla="*/ 1419970 h 2845712"/>
                  <a:gd name="connsiteX14" fmla="*/ 1279968 w 2846107"/>
                  <a:gd name="connsiteY14" fmla="*/ 1589 h 2845712"/>
                  <a:gd name="connsiteX15" fmla="*/ 1540042 w 2846107"/>
                  <a:gd name="connsiteY15" fmla="*/ 0 h 2845712"/>
                  <a:gd name="connsiteX16" fmla="*/ 1571516 w 2846107"/>
                  <a:gd name="connsiteY16" fmla="*/ 1589 h 2845712"/>
                  <a:gd name="connsiteX17" fmla="*/ 2844123 w 2846107"/>
                  <a:gd name="connsiteY17" fmla="*/ 1274196 h 2845712"/>
                  <a:gd name="connsiteX18" fmla="*/ 2845317 w 2846107"/>
                  <a:gd name="connsiteY18" fmla="*/ 1297848 h 2845712"/>
                  <a:gd name="connsiteX19" fmla="*/ 1540042 w 2846107"/>
                  <a:gd name="connsiteY19" fmla="*/ 1297847 h 284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46107" h="2845712">
                    <a:moveTo>
                      <a:pt x="2846107" y="1526447"/>
                    </a:moveTo>
                    <a:lnTo>
                      <a:pt x="2844123" y="1565744"/>
                    </a:lnTo>
                    <a:cubicBezTo>
                      <a:pt x="2771111" y="2284684"/>
                      <a:pt x="2163945" y="2845712"/>
                      <a:pt x="1425742" y="2845712"/>
                    </a:cubicBezTo>
                    <a:cubicBezTo>
                      <a:pt x="1327315" y="2845712"/>
                      <a:pt x="1231218" y="2835738"/>
                      <a:pt x="1138405" y="2816746"/>
                    </a:cubicBezTo>
                    <a:lnTo>
                      <a:pt x="1045028" y="2792736"/>
                    </a:lnTo>
                    <a:lnTo>
                      <a:pt x="1505920" y="1526448"/>
                    </a:lnTo>
                    <a:lnTo>
                      <a:pt x="1540042" y="1526449"/>
                    </a:lnTo>
                    <a:lnTo>
                      <a:pt x="1540042" y="1526448"/>
                    </a:lnTo>
                    <a:close/>
                    <a:moveTo>
                      <a:pt x="1311441" y="0"/>
                    </a:moveTo>
                    <a:lnTo>
                      <a:pt x="1311442" y="1297847"/>
                    </a:lnTo>
                    <a:lnTo>
                      <a:pt x="1311442" y="1392388"/>
                    </a:lnTo>
                    <a:lnTo>
                      <a:pt x="830345" y="2714192"/>
                    </a:lnTo>
                    <a:lnTo>
                      <a:pt x="746149" y="2673633"/>
                    </a:lnTo>
                    <a:cubicBezTo>
                      <a:pt x="301709" y="2432199"/>
                      <a:pt x="0" y="1961319"/>
                      <a:pt x="0" y="1419970"/>
                    </a:cubicBezTo>
                    <a:cubicBezTo>
                      <a:pt x="0" y="681768"/>
                      <a:pt x="561029" y="74601"/>
                      <a:pt x="1279968" y="1589"/>
                    </a:cubicBezTo>
                    <a:close/>
                    <a:moveTo>
                      <a:pt x="1540042" y="0"/>
                    </a:moveTo>
                    <a:lnTo>
                      <a:pt x="1571516" y="1589"/>
                    </a:lnTo>
                    <a:cubicBezTo>
                      <a:pt x="2242526" y="69734"/>
                      <a:pt x="2775978" y="603186"/>
                      <a:pt x="2844123" y="1274196"/>
                    </a:cubicBezTo>
                    <a:lnTo>
                      <a:pt x="2845317" y="1297848"/>
                    </a:lnTo>
                    <a:lnTo>
                      <a:pt x="1540042" y="1297847"/>
                    </a:ln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69" name="Freeform 135"/>
              <p:cNvSpPr>
                <a:spLocks noChangeAspect="1" noEditPoints="1"/>
              </p:cNvSpPr>
              <p:nvPr/>
            </p:nvSpPr>
            <p:spPr bwMode="auto">
              <a:xfrm>
                <a:off x="-68314" y="6275466"/>
                <a:ext cx="154017" cy="154271"/>
              </a:xfrm>
              <a:custGeom>
                <a:avLst/>
                <a:gdLst>
                  <a:gd name="T0" fmla="*/ 680 w 779"/>
                  <a:gd name="T1" fmla="*/ 0 h 779"/>
                  <a:gd name="T2" fmla="*/ 99 w 779"/>
                  <a:gd name="T3" fmla="*/ 0 h 779"/>
                  <a:gd name="T4" fmla="*/ 0 w 779"/>
                  <a:gd name="T5" fmla="*/ 99 h 779"/>
                  <a:gd name="T6" fmla="*/ 0 w 779"/>
                  <a:gd name="T7" fmla="*/ 680 h 779"/>
                  <a:gd name="T8" fmla="*/ 99 w 779"/>
                  <a:gd name="T9" fmla="*/ 779 h 779"/>
                  <a:gd name="T10" fmla="*/ 680 w 779"/>
                  <a:gd name="T11" fmla="*/ 779 h 779"/>
                  <a:gd name="T12" fmla="*/ 779 w 779"/>
                  <a:gd name="T13" fmla="*/ 680 h 779"/>
                  <a:gd name="T14" fmla="*/ 779 w 779"/>
                  <a:gd name="T15" fmla="*/ 99 h 779"/>
                  <a:gd name="T16" fmla="*/ 680 w 779"/>
                  <a:gd name="T17" fmla="*/ 0 h 779"/>
                  <a:gd name="T18" fmla="*/ 523 w 779"/>
                  <a:gd name="T19" fmla="*/ 410 h 779"/>
                  <a:gd name="T20" fmla="*/ 501 w 779"/>
                  <a:gd name="T21" fmla="*/ 388 h 779"/>
                  <a:gd name="T22" fmla="*/ 456 w 779"/>
                  <a:gd name="T23" fmla="*/ 384 h 779"/>
                  <a:gd name="T24" fmla="*/ 422 w 779"/>
                  <a:gd name="T25" fmla="*/ 422 h 779"/>
                  <a:gd name="T26" fmla="*/ 422 w 779"/>
                  <a:gd name="T27" fmla="*/ 628 h 779"/>
                  <a:gd name="T28" fmla="*/ 313 w 779"/>
                  <a:gd name="T29" fmla="*/ 628 h 779"/>
                  <a:gd name="T30" fmla="*/ 313 w 779"/>
                  <a:gd name="T31" fmla="*/ 305 h 779"/>
                  <a:gd name="T32" fmla="*/ 422 w 779"/>
                  <a:gd name="T33" fmla="*/ 305 h 779"/>
                  <a:gd name="T34" fmla="*/ 422 w 779"/>
                  <a:gd name="T35" fmla="*/ 343 h 779"/>
                  <a:gd name="T36" fmla="*/ 475 w 779"/>
                  <a:gd name="T37" fmla="*/ 302 h 779"/>
                  <a:gd name="T38" fmla="*/ 561 w 779"/>
                  <a:gd name="T39" fmla="*/ 305 h 779"/>
                  <a:gd name="T40" fmla="*/ 640 w 779"/>
                  <a:gd name="T41" fmla="*/ 628 h 779"/>
                  <a:gd name="T42" fmla="*/ 531 w 779"/>
                  <a:gd name="T43" fmla="*/ 628 h 779"/>
                  <a:gd name="T44" fmla="*/ 523 w 779"/>
                  <a:gd name="T45" fmla="*/ 410 h 779"/>
                  <a:gd name="T46" fmla="*/ 250 w 779"/>
                  <a:gd name="T47" fmla="*/ 234 h 779"/>
                  <a:gd name="T48" fmla="*/ 171 w 779"/>
                  <a:gd name="T49" fmla="*/ 253 h 779"/>
                  <a:gd name="T50" fmla="*/ 148 w 779"/>
                  <a:gd name="T51" fmla="*/ 171 h 779"/>
                  <a:gd name="T52" fmla="*/ 182 w 779"/>
                  <a:gd name="T53" fmla="*/ 148 h 779"/>
                  <a:gd name="T54" fmla="*/ 235 w 779"/>
                  <a:gd name="T55" fmla="*/ 159 h 779"/>
                  <a:gd name="T56" fmla="*/ 261 w 779"/>
                  <a:gd name="T57" fmla="*/ 189 h 779"/>
                  <a:gd name="T58" fmla="*/ 250 w 779"/>
                  <a:gd name="T59" fmla="*/ 234 h 779"/>
                  <a:gd name="T60" fmla="*/ 253 w 779"/>
                  <a:gd name="T61" fmla="*/ 305 h 779"/>
                  <a:gd name="T62" fmla="*/ 253 w 779"/>
                  <a:gd name="T63" fmla="*/ 628 h 779"/>
                  <a:gd name="T64" fmla="*/ 145 w 779"/>
                  <a:gd name="T65" fmla="*/ 628 h 779"/>
                  <a:gd name="T66" fmla="*/ 145 w 779"/>
                  <a:gd name="T67" fmla="*/ 305 h 779"/>
                  <a:gd name="T68" fmla="*/ 253 w 779"/>
                  <a:gd name="T69" fmla="*/ 3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9" h="779">
                    <a:moveTo>
                      <a:pt x="680" y="0"/>
                    </a:moveTo>
                    <a:cubicBezTo>
                      <a:pt x="99" y="0"/>
                      <a:pt x="99" y="0"/>
                      <a:pt x="99" y="0"/>
                    </a:cubicBezTo>
                    <a:cubicBezTo>
                      <a:pt x="44" y="0"/>
                      <a:pt x="0" y="44"/>
                      <a:pt x="0" y="99"/>
                    </a:cubicBezTo>
                    <a:cubicBezTo>
                      <a:pt x="0" y="680"/>
                      <a:pt x="0" y="680"/>
                      <a:pt x="0" y="680"/>
                    </a:cubicBezTo>
                    <a:cubicBezTo>
                      <a:pt x="0" y="735"/>
                      <a:pt x="44" y="779"/>
                      <a:pt x="99" y="779"/>
                    </a:cubicBezTo>
                    <a:cubicBezTo>
                      <a:pt x="680" y="779"/>
                      <a:pt x="680" y="779"/>
                      <a:pt x="680" y="779"/>
                    </a:cubicBezTo>
                    <a:cubicBezTo>
                      <a:pt x="735" y="779"/>
                      <a:pt x="779" y="735"/>
                      <a:pt x="779" y="680"/>
                    </a:cubicBezTo>
                    <a:cubicBezTo>
                      <a:pt x="779" y="99"/>
                      <a:pt x="779" y="99"/>
                      <a:pt x="779" y="99"/>
                    </a:cubicBezTo>
                    <a:cubicBezTo>
                      <a:pt x="779" y="44"/>
                      <a:pt x="735" y="0"/>
                      <a:pt x="680" y="0"/>
                    </a:cubicBezTo>
                    <a:close/>
                    <a:moveTo>
                      <a:pt x="523" y="410"/>
                    </a:moveTo>
                    <a:cubicBezTo>
                      <a:pt x="520" y="397"/>
                      <a:pt x="514" y="392"/>
                      <a:pt x="501" y="388"/>
                    </a:cubicBezTo>
                    <a:cubicBezTo>
                      <a:pt x="488" y="378"/>
                      <a:pt x="474" y="382"/>
                      <a:pt x="456" y="384"/>
                    </a:cubicBezTo>
                    <a:cubicBezTo>
                      <a:pt x="445" y="395"/>
                      <a:pt x="428" y="405"/>
                      <a:pt x="422" y="422"/>
                    </a:cubicBezTo>
                    <a:cubicBezTo>
                      <a:pt x="422" y="490"/>
                      <a:pt x="422" y="559"/>
                      <a:pt x="422" y="628"/>
                    </a:cubicBezTo>
                    <a:cubicBezTo>
                      <a:pt x="386" y="628"/>
                      <a:pt x="350" y="628"/>
                      <a:pt x="313" y="628"/>
                    </a:cubicBezTo>
                    <a:cubicBezTo>
                      <a:pt x="313" y="520"/>
                      <a:pt x="313" y="413"/>
                      <a:pt x="313" y="305"/>
                    </a:cubicBezTo>
                    <a:cubicBezTo>
                      <a:pt x="350" y="305"/>
                      <a:pt x="386" y="305"/>
                      <a:pt x="422" y="305"/>
                    </a:cubicBezTo>
                    <a:cubicBezTo>
                      <a:pt x="422" y="318"/>
                      <a:pt x="422" y="331"/>
                      <a:pt x="422" y="343"/>
                    </a:cubicBezTo>
                    <a:cubicBezTo>
                      <a:pt x="441" y="330"/>
                      <a:pt x="450" y="310"/>
                      <a:pt x="475" y="302"/>
                    </a:cubicBezTo>
                    <a:cubicBezTo>
                      <a:pt x="499" y="292"/>
                      <a:pt x="542" y="298"/>
                      <a:pt x="561" y="305"/>
                    </a:cubicBezTo>
                    <a:cubicBezTo>
                      <a:pt x="661" y="343"/>
                      <a:pt x="643" y="491"/>
                      <a:pt x="640" y="628"/>
                    </a:cubicBezTo>
                    <a:cubicBezTo>
                      <a:pt x="603" y="628"/>
                      <a:pt x="568" y="628"/>
                      <a:pt x="531" y="628"/>
                    </a:cubicBezTo>
                    <a:cubicBezTo>
                      <a:pt x="531" y="581"/>
                      <a:pt x="542" y="437"/>
                      <a:pt x="523" y="410"/>
                    </a:cubicBezTo>
                    <a:close/>
                    <a:moveTo>
                      <a:pt x="250" y="234"/>
                    </a:moveTo>
                    <a:cubicBezTo>
                      <a:pt x="242" y="255"/>
                      <a:pt x="194" y="273"/>
                      <a:pt x="171" y="253"/>
                    </a:cubicBezTo>
                    <a:cubicBezTo>
                      <a:pt x="145" y="245"/>
                      <a:pt x="129" y="201"/>
                      <a:pt x="148" y="171"/>
                    </a:cubicBezTo>
                    <a:cubicBezTo>
                      <a:pt x="156" y="159"/>
                      <a:pt x="172" y="156"/>
                      <a:pt x="182" y="148"/>
                    </a:cubicBezTo>
                    <a:cubicBezTo>
                      <a:pt x="206" y="147"/>
                      <a:pt x="223" y="148"/>
                      <a:pt x="235" y="159"/>
                    </a:cubicBezTo>
                    <a:cubicBezTo>
                      <a:pt x="252" y="166"/>
                      <a:pt x="251" y="178"/>
                      <a:pt x="261" y="189"/>
                    </a:cubicBezTo>
                    <a:cubicBezTo>
                      <a:pt x="261" y="211"/>
                      <a:pt x="260" y="224"/>
                      <a:pt x="250" y="234"/>
                    </a:cubicBezTo>
                    <a:close/>
                    <a:moveTo>
                      <a:pt x="253" y="305"/>
                    </a:moveTo>
                    <a:cubicBezTo>
                      <a:pt x="253" y="413"/>
                      <a:pt x="253" y="520"/>
                      <a:pt x="253" y="628"/>
                    </a:cubicBezTo>
                    <a:cubicBezTo>
                      <a:pt x="217" y="628"/>
                      <a:pt x="181" y="628"/>
                      <a:pt x="145" y="628"/>
                    </a:cubicBezTo>
                    <a:cubicBezTo>
                      <a:pt x="145" y="520"/>
                      <a:pt x="145" y="413"/>
                      <a:pt x="145" y="305"/>
                    </a:cubicBezTo>
                    <a:cubicBezTo>
                      <a:pt x="181" y="305"/>
                      <a:pt x="217" y="305"/>
                      <a:pt x="253" y="305"/>
                    </a:cubicBez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270" name="Freeform 113"/>
              <p:cNvSpPr>
                <a:spLocks noEditPoints="1"/>
              </p:cNvSpPr>
              <p:nvPr/>
            </p:nvSpPr>
            <p:spPr bwMode="auto">
              <a:xfrm>
                <a:off x="1665623" y="5029102"/>
                <a:ext cx="260584" cy="315323"/>
              </a:xfrm>
              <a:custGeom>
                <a:avLst/>
                <a:gdLst>
                  <a:gd name="T0" fmla="*/ 107 w 136"/>
                  <a:gd name="T1" fmla="*/ 140 h 164"/>
                  <a:gd name="T2" fmla="*/ 105 w 136"/>
                  <a:gd name="T3" fmla="*/ 138 h 164"/>
                  <a:gd name="T4" fmla="*/ 133 w 136"/>
                  <a:gd name="T5" fmla="*/ 119 h 164"/>
                  <a:gd name="T6" fmla="*/ 114 w 136"/>
                  <a:gd name="T7" fmla="*/ 0 h 164"/>
                  <a:gd name="T8" fmla="*/ 3 w 136"/>
                  <a:gd name="T9" fmla="*/ 19 h 164"/>
                  <a:gd name="T10" fmla="*/ 23 w 136"/>
                  <a:gd name="T11" fmla="*/ 138 h 164"/>
                  <a:gd name="T12" fmla="*/ 0 w 136"/>
                  <a:gd name="T13" fmla="*/ 164 h 164"/>
                  <a:gd name="T14" fmla="*/ 22 w 136"/>
                  <a:gd name="T15" fmla="*/ 156 h 164"/>
                  <a:gd name="T16" fmla="*/ 122 w 136"/>
                  <a:gd name="T17" fmla="*/ 164 h 164"/>
                  <a:gd name="T18" fmla="*/ 107 w 136"/>
                  <a:gd name="T19" fmla="*/ 140 h 164"/>
                  <a:gd name="T20" fmla="*/ 99 w 136"/>
                  <a:gd name="T21" fmla="*/ 114 h 164"/>
                  <a:gd name="T22" fmla="*/ 118 w 136"/>
                  <a:gd name="T23" fmla="*/ 114 h 164"/>
                  <a:gd name="T24" fmla="*/ 40 w 136"/>
                  <a:gd name="T25" fmla="*/ 17 h 164"/>
                  <a:gd name="T26" fmla="*/ 61 w 136"/>
                  <a:gd name="T27" fmla="*/ 15 h 164"/>
                  <a:gd name="T28" fmla="*/ 95 w 136"/>
                  <a:gd name="T29" fmla="*/ 15 h 164"/>
                  <a:gd name="T30" fmla="*/ 97 w 136"/>
                  <a:gd name="T31" fmla="*/ 22 h 164"/>
                  <a:gd name="T32" fmla="*/ 76 w 136"/>
                  <a:gd name="T33" fmla="*/ 24 h 164"/>
                  <a:gd name="T34" fmla="*/ 42 w 136"/>
                  <a:gd name="T35" fmla="*/ 24 h 164"/>
                  <a:gd name="T36" fmla="*/ 40 w 136"/>
                  <a:gd name="T37" fmla="*/ 17 h 164"/>
                  <a:gd name="T38" fmla="*/ 24 w 136"/>
                  <a:gd name="T39" fmla="*/ 33 h 164"/>
                  <a:gd name="T40" fmla="*/ 118 w 136"/>
                  <a:gd name="T41" fmla="*/ 37 h 164"/>
                  <a:gd name="T42" fmla="*/ 113 w 136"/>
                  <a:gd name="T43" fmla="*/ 96 h 164"/>
                  <a:gd name="T44" fmla="*/ 19 w 136"/>
                  <a:gd name="T45" fmla="*/ 92 h 164"/>
                  <a:gd name="T46" fmla="*/ 96 w 136"/>
                  <a:gd name="T47" fmla="*/ 138 h 164"/>
                  <a:gd name="T48" fmla="*/ 39 w 136"/>
                  <a:gd name="T49" fmla="*/ 140 h 164"/>
                  <a:gd name="T50" fmla="*/ 96 w 136"/>
                  <a:gd name="T51" fmla="*/ 138 h 164"/>
                  <a:gd name="T52" fmla="*/ 53 w 136"/>
                  <a:gd name="T53" fmla="*/ 122 h 164"/>
                  <a:gd name="T54" fmla="*/ 81 w 136"/>
                  <a:gd name="T55" fmla="*/ 119 h 164"/>
                  <a:gd name="T56" fmla="*/ 84 w 136"/>
                  <a:gd name="T57" fmla="*/ 129 h 164"/>
                  <a:gd name="T58" fmla="*/ 55 w 136"/>
                  <a:gd name="T59" fmla="*/ 132 h 164"/>
                  <a:gd name="T60" fmla="*/ 28 w 136"/>
                  <a:gd name="T61" fmla="*/ 123 h 164"/>
                  <a:gd name="T62" fmla="*/ 28 w 136"/>
                  <a:gd name="T63" fmla="*/ 104 h 164"/>
                  <a:gd name="T64" fmla="*/ 28 w 136"/>
                  <a:gd name="T65" fmla="*/ 123 h 164"/>
                  <a:gd name="T66" fmla="*/ 35 w 136"/>
                  <a:gd name="T67" fmla="*/ 143 h 164"/>
                  <a:gd name="T68" fmla="*/ 109 w 136"/>
                  <a:gd name="T6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164">
                    <a:moveTo>
                      <a:pt x="107" y="140"/>
                    </a:moveTo>
                    <a:cubicBezTo>
                      <a:pt x="107" y="140"/>
                      <a:pt x="107" y="140"/>
                      <a:pt x="107" y="140"/>
                    </a:cubicBezTo>
                    <a:cubicBezTo>
                      <a:pt x="107" y="140"/>
                      <a:pt x="107" y="140"/>
                      <a:pt x="107" y="140"/>
                    </a:cubicBezTo>
                    <a:cubicBezTo>
                      <a:pt x="105" y="138"/>
                      <a:pt x="105" y="138"/>
                      <a:pt x="105" y="138"/>
                    </a:cubicBezTo>
                    <a:cubicBezTo>
                      <a:pt x="114" y="138"/>
                      <a:pt x="114" y="138"/>
                      <a:pt x="114" y="138"/>
                    </a:cubicBezTo>
                    <a:cubicBezTo>
                      <a:pt x="125" y="138"/>
                      <a:pt x="133" y="129"/>
                      <a:pt x="133" y="119"/>
                    </a:cubicBezTo>
                    <a:cubicBezTo>
                      <a:pt x="133" y="19"/>
                      <a:pt x="133" y="19"/>
                      <a:pt x="133" y="19"/>
                    </a:cubicBezTo>
                    <a:cubicBezTo>
                      <a:pt x="133" y="9"/>
                      <a:pt x="125" y="0"/>
                      <a:pt x="114" y="0"/>
                    </a:cubicBezTo>
                    <a:cubicBezTo>
                      <a:pt x="23" y="0"/>
                      <a:pt x="23" y="0"/>
                      <a:pt x="23" y="0"/>
                    </a:cubicBezTo>
                    <a:cubicBezTo>
                      <a:pt x="12" y="0"/>
                      <a:pt x="3" y="9"/>
                      <a:pt x="3" y="19"/>
                    </a:cubicBezTo>
                    <a:cubicBezTo>
                      <a:pt x="3" y="119"/>
                      <a:pt x="3" y="119"/>
                      <a:pt x="3" y="119"/>
                    </a:cubicBezTo>
                    <a:cubicBezTo>
                      <a:pt x="3" y="129"/>
                      <a:pt x="12" y="138"/>
                      <a:pt x="23" y="138"/>
                    </a:cubicBezTo>
                    <a:cubicBezTo>
                      <a:pt x="32" y="138"/>
                      <a:pt x="32" y="138"/>
                      <a:pt x="32" y="138"/>
                    </a:cubicBezTo>
                    <a:cubicBezTo>
                      <a:pt x="0" y="164"/>
                      <a:pt x="0" y="164"/>
                      <a:pt x="0" y="164"/>
                    </a:cubicBezTo>
                    <a:cubicBezTo>
                      <a:pt x="14" y="164"/>
                      <a:pt x="14" y="164"/>
                      <a:pt x="14" y="164"/>
                    </a:cubicBezTo>
                    <a:cubicBezTo>
                      <a:pt x="22" y="156"/>
                      <a:pt x="22" y="156"/>
                      <a:pt x="22" y="156"/>
                    </a:cubicBezTo>
                    <a:cubicBezTo>
                      <a:pt x="114" y="156"/>
                      <a:pt x="114" y="156"/>
                      <a:pt x="114" y="156"/>
                    </a:cubicBezTo>
                    <a:cubicBezTo>
                      <a:pt x="122" y="164"/>
                      <a:pt x="122" y="164"/>
                      <a:pt x="122" y="164"/>
                    </a:cubicBezTo>
                    <a:cubicBezTo>
                      <a:pt x="136" y="164"/>
                      <a:pt x="136" y="164"/>
                      <a:pt x="136" y="164"/>
                    </a:cubicBezTo>
                    <a:cubicBezTo>
                      <a:pt x="107" y="140"/>
                      <a:pt x="107" y="140"/>
                      <a:pt x="107" y="140"/>
                    </a:cubicBezTo>
                    <a:close/>
                    <a:moveTo>
                      <a:pt x="109" y="123"/>
                    </a:moveTo>
                    <a:cubicBezTo>
                      <a:pt x="104" y="123"/>
                      <a:pt x="99" y="119"/>
                      <a:pt x="99" y="114"/>
                    </a:cubicBezTo>
                    <a:cubicBezTo>
                      <a:pt x="99" y="109"/>
                      <a:pt x="104" y="104"/>
                      <a:pt x="109" y="104"/>
                    </a:cubicBezTo>
                    <a:cubicBezTo>
                      <a:pt x="114" y="104"/>
                      <a:pt x="118" y="109"/>
                      <a:pt x="118" y="114"/>
                    </a:cubicBezTo>
                    <a:cubicBezTo>
                      <a:pt x="118" y="119"/>
                      <a:pt x="114" y="123"/>
                      <a:pt x="109" y="123"/>
                    </a:cubicBezTo>
                    <a:close/>
                    <a:moveTo>
                      <a:pt x="40" y="17"/>
                    </a:moveTo>
                    <a:cubicBezTo>
                      <a:pt x="40" y="16"/>
                      <a:pt x="41" y="15"/>
                      <a:pt x="42" y="15"/>
                    </a:cubicBezTo>
                    <a:cubicBezTo>
                      <a:pt x="61" y="15"/>
                      <a:pt x="61" y="15"/>
                      <a:pt x="61" y="15"/>
                    </a:cubicBezTo>
                    <a:cubicBezTo>
                      <a:pt x="76" y="15"/>
                      <a:pt x="76" y="15"/>
                      <a:pt x="76" y="15"/>
                    </a:cubicBezTo>
                    <a:cubicBezTo>
                      <a:pt x="95" y="15"/>
                      <a:pt x="95" y="15"/>
                      <a:pt x="95" y="15"/>
                    </a:cubicBezTo>
                    <a:cubicBezTo>
                      <a:pt x="96" y="15"/>
                      <a:pt x="97" y="16"/>
                      <a:pt x="97" y="17"/>
                    </a:cubicBezTo>
                    <a:cubicBezTo>
                      <a:pt x="97" y="22"/>
                      <a:pt x="97" y="22"/>
                      <a:pt x="97" y="22"/>
                    </a:cubicBezTo>
                    <a:cubicBezTo>
                      <a:pt x="97" y="23"/>
                      <a:pt x="96" y="24"/>
                      <a:pt x="95" y="24"/>
                    </a:cubicBezTo>
                    <a:cubicBezTo>
                      <a:pt x="76" y="24"/>
                      <a:pt x="76" y="24"/>
                      <a:pt x="76" y="24"/>
                    </a:cubicBezTo>
                    <a:cubicBezTo>
                      <a:pt x="61" y="24"/>
                      <a:pt x="61" y="24"/>
                      <a:pt x="61" y="24"/>
                    </a:cubicBezTo>
                    <a:cubicBezTo>
                      <a:pt x="42" y="24"/>
                      <a:pt x="42" y="24"/>
                      <a:pt x="42" y="24"/>
                    </a:cubicBezTo>
                    <a:cubicBezTo>
                      <a:pt x="41" y="24"/>
                      <a:pt x="40" y="23"/>
                      <a:pt x="40" y="22"/>
                    </a:cubicBezTo>
                    <a:cubicBezTo>
                      <a:pt x="40" y="17"/>
                      <a:pt x="40" y="17"/>
                      <a:pt x="40" y="17"/>
                    </a:cubicBezTo>
                    <a:close/>
                    <a:moveTo>
                      <a:pt x="19" y="37"/>
                    </a:moveTo>
                    <a:cubicBezTo>
                      <a:pt x="19" y="34"/>
                      <a:pt x="21" y="33"/>
                      <a:pt x="24" y="33"/>
                    </a:cubicBezTo>
                    <a:cubicBezTo>
                      <a:pt x="113" y="33"/>
                      <a:pt x="113" y="33"/>
                      <a:pt x="113" y="33"/>
                    </a:cubicBezTo>
                    <a:cubicBezTo>
                      <a:pt x="116" y="33"/>
                      <a:pt x="118" y="34"/>
                      <a:pt x="118" y="37"/>
                    </a:cubicBezTo>
                    <a:cubicBezTo>
                      <a:pt x="118" y="92"/>
                      <a:pt x="118" y="92"/>
                      <a:pt x="118" y="92"/>
                    </a:cubicBezTo>
                    <a:cubicBezTo>
                      <a:pt x="118" y="94"/>
                      <a:pt x="116" y="96"/>
                      <a:pt x="113" y="96"/>
                    </a:cubicBezTo>
                    <a:cubicBezTo>
                      <a:pt x="24" y="96"/>
                      <a:pt x="24" y="96"/>
                      <a:pt x="24" y="96"/>
                    </a:cubicBezTo>
                    <a:cubicBezTo>
                      <a:pt x="21" y="96"/>
                      <a:pt x="19" y="94"/>
                      <a:pt x="19" y="92"/>
                    </a:cubicBezTo>
                    <a:cubicBezTo>
                      <a:pt x="19" y="37"/>
                      <a:pt x="19" y="37"/>
                      <a:pt x="19" y="37"/>
                    </a:cubicBezTo>
                    <a:close/>
                    <a:moveTo>
                      <a:pt x="96" y="138"/>
                    </a:moveTo>
                    <a:cubicBezTo>
                      <a:pt x="98" y="140"/>
                      <a:pt x="98" y="140"/>
                      <a:pt x="98" y="140"/>
                    </a:cubicBezTo>
                    <a:cubicBezTo>
                      <a:pt x="39" y="140"/>
                      <a:pt x="39" y="140"/>
                      <a:pt x="39" y="140"/>
                    </a:cubicBezTo>
                    <a:cubicBezTo>
                      <a:pt x="41" y="138"/>
                      <a:pt x="41" y="138"/>
                      <a:pt x="41" y="138"/>
                    </a:cubicBezTo>
                    <a:lnTo>
                      <a:pt x="96" y="138"/>
                    </a:lnTo>
                    <a:close/>
                    <a:moveTo>
                      <a:pt x="53" y="129"/>
                    </a:moveTo>
                    <a:cubicBezTo>
                      <a:pt x="53" y="122"/>
                      <a:pt x="53" y="122"/>
                      <a:pt x="53" y="122"/>
                    </a:cubicBezTo>
                    <a:cubicBezTo>
                      <a:pt x="53" y="120"/>
                      <a:pt x="54" y="119"/>
                      <a:pt x="55" y="119"/>
                    </a:cubicBezTo>
                    <a:cubicBezTo>
                      <a:pt x="81" y="119"/>
                      <a:pt x="81" y="119"/>
                      <a:pt x="81" y="119"/>
                    </a:cubicBezTo>
                    <a:cubicBezTo>
                      <a:pt x="83" y="119"/>
                      <a:pt x="84" y="120"/>
                      <a:pt x="84" y="122"/>
                    </a:cubicBezTo>
                    <a:cubicBezTo>
                      <a:pt x="84" y="129"/>
                      <a:pt x="84" y="129"/>
                      <a:pt x="84" y="129"/>
                    </a:cubicBezTo>
                    <a:cubicBezTo>
                      <a:pt x="84" y="130"/>
                      <a:pt x="83" y="132"/>
                      <a:pt x="81" y="132"/>
                    </a:cubicBezTo>
                    <a:cubicBezTo>
                      <a:pt x="55" y="132"/>
                      <a:pt x="55" y="132"/>
                      <a:pt x="55" y="132"/>
                    </a:cubicBezTo>
                    <a:cubicBezTo>
                      <a:pt x="54" y="132"/>
                      <a:pt x="53" y="130"/>
                      <a:pt x="53" y="129"/>
                    </a:cubicBezTo>
                    <a:close/>
                    <a:moveTo>
                      <a:pt x="28" y="123"/>
                    </a:moveTo>
                    <a:cubicBezTo>
                      <a:pt x="23" y="123"/>
                      <a:pt x="19" y="119"/>
                      <a:pt x="19" y="114"/>
                    </a:cubicBezTo>
                    <a:cubicBezTo>
                      <a:pt x="19" y="109"/>
                      <a:pt x="23" y="104"/>
                      <a:pt x="28" y="104"/>
                    </a:cubicBezTo>
                    <a:cubicBezTo>
                      <a:pt x="33" y="104"/>
                      <a:pt x="37" y="109"/>
                      <a:pt x="37" y="114"/>
                    </a:cubicBezTo>
                    <a:cubicBezTo>
                      <a:pt x="37" y="119"/>
                      <a:pt x="33" y="123"/>
                      <a:pt x="28" y="123"/>
                    </a:cubicBezTo>
                    <a:close/>
                    <a:moveTo>
                      <a:pt x="27" y="151"/>
                    </a:moveTo>
                    <a:cubicBezTo>
                      <a:pt x="35" y="143"/>
                      <a:pt x="35" y="143"/>
                      <a:pt x="35" y="143"/>
                    </a:cubicBezTo>
                    <a:cubicBezTo>
                      <a:pt x="101" y="143"/>
                      <a:pt x="101" y="143"/>
                      <a:pt x="101" y="143"/>
                    </a:cubicBezTo>
                    <a:cubicBezTo>
                      <a:pt x="109" y="151"/>
                      <a:pt x="109" y="151"/>
                      <a:pt x="109" y="151"/>
                    </a:cubicBezTo>
                    <a:lnTo>
                      <a:pt x="27" y="151"/>
                    </a:ln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nvGrpSpPr>
              <p:cNvPr id="271" name="Group 270"/>
              <p:cNvGrpSpPr/>
              <p:nvPr/>
            </p:nvGrpSpPr>
            <p:grpSpPr>
              <a:xfrm>
                <a:off x="1989024" y="5846675"/>
                <a:ext cx="151154" cy="237374"/>
                <a:chOff x="8290546" y="4109532"/>
                <a:chExt cx="294458" cy="461663"/>
              </a:xfrm>
              <a:solidFill>
                <a:srgbClr val="FFFFFF">
                  <a:lumMod val="75000"/>
                </a:srgbClr>
              </a:solidFill>
            </p:grpSpPr>
            <p:sp>
              <p:nvSpPr>
                <p:cNvPr id="295" name="Freeform 117"/>
                <p:cNvSpPr>
                  <a:spLocks/>
                </p:cNvSpPr>
                <p:nvPr/>
              </p:nvSpPr>
              <p:spPr bwMode="auto">
                <a:xfrm>
                  <a:off x="8347515" y="4211630"/>
                  <a:ext cx="180523" cy="301856"/>
                </a:xfrm>
                <a:custGeom>
                  <a:avLst/>
                  <a:gdLst>
                    <a:gd name="T0" fmla="*/ 27 w 46"/>
                    <a:gd name="T1" fmla="*/ 34 h 77"/>
                    <a:gd name="T2" fmla="*/ 27 w 46"/>
                    <a:gd name="T3" fmla="*/ 0 h 77"/>
                    <a:gd name="T4" fmla="*/ 18 w 46"/>
                    <a:gd name="T5" fmla="*/ 0 h 77"/>
                    <a:gd name="T6" fmla="*/ 18 w 46"/>
                    <a:gd name="T7" fmla="*/ 34 h 77"/>
                    <a:gd name="T8" fmla="*/ 0 w 46"/>
                    <a:gd name="T9" fmla="*/ 56 h 77"/>
                    <a:gd name="T10" fmla="*/ 23 w 46"/>
                    <a:gd name="T11" fmla="*/ 77 h 77"/>
                    <a:gd name="T12" fmla="*/ 46 w 46"/>
                    <a:gd name="T13" fmla="*/ 56 h 77"/>
                    <a:gd name="T14" fmla="*/ 27 w 46"/>
                    <a:gd name="T15" fmla="*/ 34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7">
                      <a:moveTo>
                        <a:pt x="27" y="34"/>
                      </a:moveTo>
                      <a:cubicBezTo>
                        <a:pt x="27" y="0"/>
                        <a:pt x="27" y="0"/>
                        <a:pt x="27" y="0"/>
                      </a:cubicBezTo>
                      <a:cubicBezTo>
                        <a:pt x="18" y="0"/>
                        <a:pt x="18" y="0"/>
                        <a:pt x="18" y="0"/>
                      </a:cubicBezTo>
                      <a:cubicBezTo>
                        <a:pt x="18" y="34"/>
                        <a:pt x="18" y="34"/>
                        <a:pt x="18" y="34"/>
                      </a:cubicBezTo>
                      <a:cubicBezTo>
                        <a:pt x="8" y="36"/>
                        <a:pt x="0" y="45"/>
                        <a:pt x="0" y="56"/>
                      </a:cubicBezTo>
                      <a:cubicBezTo>
                        <a:pt x="0" y="68"/>
                        <a:pt x="10" y="77"/>
                        <a:pt x="23" y="77"/>
                      </a:cubicBezTo>
                      <a:cubicBezTo>
                        <a:pt x="35" y="77"/>
                        <a:pt x="46" y="68"/>
                        <a:pt x="46" y="56"/>
                      </a:cubicBezTo>
                      <a:cubicBezTo>
                        <a:pt x="46" y="45"/>
                        <a:pt x="38" y="36"/>
                        <a:pt x="27" y="34"/>
                      </a:cubicBez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96" name="Freeform 118"/>
                <p:cNvSpPr>
                  <a:spLocks noEditPoints="1"/>
                </p:cNvSpPr>
                <p:nvPr/>
              </p:nvSpPr>
              <p:spPr bwMode="auto">
                <a:xfrm>
                  <a:off x="8290546" y="4109532"/>
                  <a:ext cx="294458" cy="461663"/>
                </a:xfrm>
                <a:custGeom>
                  <a:avLst/>
                  <a:gdLst>
                    <a:gd name="T0" fmla="*/ 56 w 75"/>
                    <a:gd name="T1" fmla="*/ 51 h 118"/>
                    <a:gd name="T2" fmla="*/ 56 w 75"/>
                    <a:gd name="T3" fmla="*/ 44 h 118"/>
                    <a:gd name="T4" fmla="*/ 62 w 75"/>
                    <a:gd name="T5" fmla="*/ 44 h 118"/>
                    <a:gd name="T6" fmla="*/ 62 w 75"/>
                    <a:gd name="T7" fmla="*/ 38 h 118"/>
                    <a:gd name="T8" fmla="*/ 56 w 75"/>
                    <a:gd name="T9" fmla="*/ 38 h 118"/>
                    <a:gd name="T10" fmla="*/ 56 w 75"/>
                    <a:gd name="T11" fmla="*/ 29 h 118"/>
                    <a:gd name="T12" fmla="*/ 62 w 75"/>
                    <a:gd name="T13" fmla="*/ 29 h 118"/>
                    <a:gd name="T14" fmla="*/ 62 w 75"/>
                    <a:gd name="T15" fmla="*/ 23 h 118"/>
                    <a:gd name="T16" fmla="*/ 56 w 75"/>
                    <a:gd name="T17" fmla="*/ 23 h 118"/>
                    <a:gd name="T18" fmla="*/ 56 w 75"/>
                    <a:gd name="T19" fmla="*/ 17 h 118"/>
                    <a:gd name="T20" fmla="*/ 38 w 75"/>
                    <a:gd name="T21" fmla="*/ 0 h 118"/>
                    <a:gd name="T22" fmla="*/ 20 w 75"/>
                    <a:gd name="T23" fmla="*/ 17 h 118"/>
                    <a:gd name="T24" fmla="*/ 20 w 75"/>
                    <a:gd name="T25" fmla="*/ 51 h 118"/>
                    <a:gd name="T26" fmla="*/ 0 w 75"/>
                    <a:gd name="T27" fmla="*/ 83 h 118"/>
                    <a:gd name="T28" fmla="*/ 38 w 75"/>
                    <a:gd name="T29" fmla="*/ 118 h 118"/>
                    <a:gd name="T30" fmla="*/ 75 w 75"/>
                    <a:gd name="T31" fmla="*/ 83 h 118"/>
                    <a:gd name="T32" fmla="*/ 56 w 75"/>
                    <a:gd name="T33" fmla="*/ 51 h 118"/>
                    <a:gd name="T34" fmla="*/ 38 w 75"/>
                    <a:gd name="T35" fmla="*/ 109 h 118"/>
                    <a:gd name="T36" fmla="*/ 9 w 75"/>
                    <a:gd name="T37" fmla="*/ 83 h 118"/>
                    <a:gd name="T38" fmla="*/ 26 w 75"/>
                    <a:gd name="T39" fmla="*/ 58 h 118"/>
                    <a:gd name="T40" fmla="*/ 29 w 75"/>
                    <a:gd name="T41" fmla="*/ 57 h 118"/>
                    <a:gd name="T42" fmla="*/ 29 w 75"/>
                    <a:gd name="T43" fmla="*/ 17 h 118"/>
                    <a:gd name="T44" fmla="*/ 38 w 75"/>
                    <a:gd name="T45" fmla="*/ 9 h 118"/>
                    <a:gd name="T46" fmla="*/ 46 w 75"/>
                    <a:gd name="T47" fmla="*/ 17 h 118"/>
                    <a:gd name="T48" fmla="*/ 46 w 75"/>
                    <a:gd name="T49" fmla="*/ 57 h 118"/>
                    <a:gd name="T50" fmla="*/ 50 w 75"/>
                    <a:gd name="T51" fmla="*/ 58 h 118"/>
                    <a:gd name="T52" fmla="*/ 66 w 75"/>
                    <a:gd name="T53" fmla="*/ 83 h 118"/>
                    <a:gd name="T54" fmla="*/ 38 w 75"/>
                    <a:gd name="T55" fmla="*/ 10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 h="118">
                      <a:moveTo>
                        <a:pt x="56" y="51"/>
                      </a:moveTo>
                      <a:cubicBezTo>
                        <a:pt x="56" y="44"/>
                        <a:pt x="56" y="44"/>
                        <a:pt x="56" y="44"/>
                      </a:cubicBezTo>
                      <a:cubicBezTo>
                        <a:pt x="62" y="44"/>
                        <a:pt x="62" y="44"/>
                        <a:pt x="62" y="44"/>
                      </a:cubicBezTo>
                      <a:cubicBezTo>
                        <a:pt x="62" y="38"/>
                        <a:pt x="62" y="38"/>
                        <a:pt x="62" y="38"/>
                      </a:cubicBezTo>
                      <a:cubicBezTo>
                        <a:pt x="56" y="38"/>
                        <a:pt x="56" y="38"/>
                        <a:pt x="56" y="38"/>
                      </a:cubicBezTo>
                      <a:cubicBezTo>
                        <a:pt x="56" y="29"/>
                        <a:pt x="56" y="29"/>
                        <a:pt x="56" y="29"/>
                      </a:cubicBezTo>
                      <a:cubicBezTo>
                        <a:pt x="62" y="29"/>
                        <a:pt x="62" y="29"/>
                        <a:pt x="62" y="29"/>
                      </a:cubicBezTo>
                      <a:cubicBezTo>
                        <a:pt x="62" y="23"/>
                        <a:pt x="62" y="23"/>
                        <a:pt x="62" y="23"/>
                      </a:cubicBezTo>
                      <a:cubicBezTo>
                        <a:pt x="56" y="23"/>
                        <a:pt x="56" y="23"/>
                        <a:pt x="56" y="23"/>
                      </a:cubicBezTo>
                      <a:cubicBezTo>
                        <a:pt x="56" y="17"/>
                        <a:pt x="56" y="17"/>
                        <a:pt x="56" y="17"/>
                      </a:cubicBezTo>
                      <a:cubicBezTo>
                        <a:pt x="56" y="8"/>
                        <a:pt x="48" y="0"/>
                        <a:pt x="38" y="0"/>
                      </a:cubicBezTo>
                      <a:cubicBezTo>
                        <a:pt x="28" y="0"/>
                        <a:pt x="20" y="8"/>
                        <a:pt x="20" y="17"/>
                      </a:cubicBezTo>
                      <a:cubicBezTo>
                        <a:pt x="20" y="51"/>
                        <a:pt x="20" y="51"/>
                        <a:pt x="20" y="51"/>
                      </a:cubicBezTo>
                      <a:cubicBezTo>
                        <a:pt x="7" y="57"/>
                        <a:pt x="0" y="69"/>
                        <a:pt x="0" y="83"/>
                      </a:cubicBezTo>
                      <a:cubicBezTo>
                        <a:pt x="0" y="102"/>
                        <a:pt x="17" y="118"/>
                        <a:pt x="38" y="118"/>
                      </a:cubicBezTo>
                      <a:cubicBezTo>
                        <a:pt x="58" y="118"/>
                        <a:pt x="75" y="102"/>
                        <a:pt x="75" y="83"/>
                      </a:cubicBezTo>
                      <a:cubicBezTo>
                        <a:pt x="75" y="69"/>
                        <a:pt x="68" y="57"/>
                        <a:pt x="56" y="51"/>
                      </a:cubicBezTo>
                      <a:close/>
                      <a:moveTo>
                        <a:pt x="38" y="109"/>
                      </a:moveTo>
                      <a:cubicBezTo>
                        <a:pt x="22" y="109"/>
                        <a:pt x="9" y="97"/>
                        <a:pt x="9" y="83"/>
                      </a:cubicBezTo>
                      <a:cubicBezTo>
                        <a:pt x="9" y="72"/>
                        <a:pt x="16" y="62"/>
                        <a:pt x="26" y="58"/>
                      </a:cubicBezTo>
                      <a:cubicBezTo>
                        <a:pt x="29" y="57"/>
                        <a:pt x="29" y="57"/>
                        <a:pt x="29" y="57"/>
                      </a:cubicBezTo>
                      <a:cubicBezTo>
                        <a:pt x="29" y="17"/>
                        <a:pt x="29" y="17"/>
                        <a:pt x="29" y="17"/>
                      </a:cubicBezTo>
                      <a:cubicBezTo>
                        <a:pt x="29" y="12"/>
                        <a:pt x="33" y="9"/>
                        <a:pt x="38" y="9"/>
                      </a:cubicBezTo>
                      <a:cubicBezTo>
                        <a:pt x="42" y="9"/>
                        <a:pt x="46" y="12"/>
                        <a:pt x="46" y="17"/>
                      </a:cubicBezTo>
                      <a:cubicBezTo>
                        <a:pt x="46" y="57"/>
                        <a:pt x="46" y="57"/>
                        <a:pt x="46" y="57"/>
                      </a:cubicBezTo>
                      <a:cubicBezTo>
                        <a:pt x="50" y="58"/>
                        <a:pt x="50" y="58"/>
                        <a:pt x="50" y="58"/>
                      </a:cubicBezTo>
                      <a:cubicBezTo>
                        <a:pt x="60" y="62"/>
                        <a:pt x="66" y="72"/>
                        <a:pt x="66" y="83"/>
                      </a:cubicBezTo>
                      <a:cubicBezTo>
                        <a:pt x="66" y="97"/>
                        <a:pt x="53" y="109"/>
                        <a:pt x="38" y="109"/>
                      </a:cubicBez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sp>
            <p:nvSpPr>
              <p:cNvPr id="272" name="Freeform 271"/>
              <p:cNvSpPr/>
              <p:nvPr/>
            </p:nvSpPr>
            <p:spPr bwMode="auto">
              <a:xfrm rot="2700000">
                <a:off x="531958" y="5671635"/>
                <a:ext cx="282091" cy="395844"/>
              </a:xfrm>
              <a:custGeom>
                <a:avLst/>
                <a:gdLst>
                  <a:gd name="connsiteX0" fmla="*/ 219849 w 2329245"/>
                  <a:gd name="connsiteY0" fmla="*/ 3078205 h 3273880"/>
                  <a:gd name="connsiteX1" fmla="*/ 2133570 w 2329245"/>
                  <a:gd name="connsiteY1" fmla="*/ 1164484 h 3273880"/>
                  <a:gd name="connsiteX2" fmla="*/ 2329245 w 2329245"/>
                  <a:gd name="connsiteY2" fmla="*/ 1360159 h 3273880"/>
                  <a:gd name="connsiteX3" fmla="*/ 415524 w 2329245"/>
                  <a:gd name="connsiteY3" fmla="*/ 3273880 h 3273880"/>
                  <a:gd name="connsiteX4" fmla="*/ 967445 w 2329245"/>
                  <a:gd name="connsiteY4" fmla="*/ 0 h 3273880"/>
                  <a:gd name="connsiteX5" fmla="*/ 1243892 w 2329245"/>
                  <a:gd name="connsiteY5" fmla="*/ 361507 h 3273880"/>
                  <a:gd name="connsiteX6" fmla="*/ 1115363 w 2329245"/>
                  <a:gd name="connsiteY6" fmla="*/ 361507 h 3273880"/>
                  <a:gd name="connsiteX7" fmla="*/ 1115363 w 2329245"/>
                  <a:gd name="connsiteY7" fmla="*/ 1687691 h 3273880"/>
                  <a:gd name="connsiteX8" fmla="*/ 1109292 w 2329245"/>
                  <a:gd name="connsiteY8" fmla="*/ 1687691 h 3273880"/>
                  <a:gd name="connsiteX9" fmla="*/ 1109292 w 2329245"/>
                  <a:gd name="connsiteY9" fmla="*/ 1693762 h 3273880"/>
                  <a:gd name="connsiteX10" fmla="*/ 780721 w 2329245"/>
                  <a:gd name="connsiteY10" fmla="*/ 1693761 h 3273880"/>
                  <a:gd name="connsiteX11" fmla="*/ 780721 w 2329245"/>
                  <a:gd name="connsiteY11" fmla="*/ 1694580 h 3273880"/>
                  <a:gd name="connsiteX12" fmla="*/ 288759 w 2329245"/>
                  <a:gd name="connsiteY12" fmla="*/ 1694580 h 3273880"/>
                  <a:gd name="connsiteX13" fmla="*/ 288758 w 2329245"/>
                  <a:gd name="connsiteY13" fmla="*/ 2789748 h 3273880"/>
                  <a:gd name="connsiteX14" fmla="*/ 290625 w 2329245"/>
                  <a:gd name="connsiteY14" fmla="*/ 2799340 h 3273880"/>
                  <a:gd name="connsiteX15" fmla="*/ 288758 w 2329245"/>
                  <a:gd name="connsiteY15" fmla="*/ 2808933 h 3273880"/>
                  <a:gd name="connsiteX16" fmla="*/ 288758 w 2329245"/>
                  <a:gd name="connsiteY16" fmla="*/ 2819588 h 3273880"/>
                  <a:gd name="connsiteX17" fmla="*/ 286685 w 2329245"/>
                  <a:gd name="connsiteY17" fmla="*/ 2819588 h 3273880"/>
                  <a:gd name="connsiteX18" fmla="*/ 280074 w 2329245"/>
                  <a:gd name="connsiteY18" fmla="*/ 2853563 h 3273880"/>
                  <a:gd name="connsiteX19" fmla="*/ 248420 w 2329245"/>
                  <a:gd name="connsiteY19" fmla="*/ 2901230 h 3273880"/>
                  <a:gd name="connsiteX20" fmla="*/ 44641 w 2329245"/>
                  <a:gd name="connsiteY20" fmla="*/ 2901230 h 3273880"/>
                  <a:gd name="connsiteX21" fmla="*/ 12987 w 2329245"/>
                  <a:gd name="connsiteY21" fmla="*/ 2853563 h 3273880"/>
                  <a:gd name="connsiteX22" fmla="*/ 6376 w 2329245"/>
                  <a:gd name="connsiteY22" fmla="*/ 2819588 h 3273880"/>
                  <a:gd name="connsiteX23" fmla="*/ 1 w 2329245"/>
                  <a:gd name="connsiteY23" fmla="*/ 2819588 h 3273880"/>
                  <a:gd name="connsiteX24" fmla="*/ 0 w 2329245"/>
                  <a:gd name="connsiteY24" fmla="*/ 1411893 h 3273880"/>
                  <a:gd name="connsiteX25" fmla="*/ 6072 w 2329245"/>
                  <a:gd name="connsiteY25" fmla="*/ 1411892 h 3273880"/>
                  <a:gd name="connsiteX26" fmla="*/ 6071 w 2329245"/>
                  <a:gd name="connsiteY26" fmla="*/ 1405822 h 3273880"/>
                  <a:gd name="connsiteX27" fmla="*/ 334645 w 2329245"/>
                  <a:gd name="connsiteY27" fmla="*/ 1405822 h 3273880"/>
                  <a:gd name="connsiteX28" fmla="*/ 334644 w 2329245"/>
                  <a:gd name="connsiteY28" fmla="*/ 1405003 h 3273880"/>
                  <a:gd name="connsiteX29" fmla="*/ 826605 w 2329245"/>
                  <a:gd name="connsiteY29" fmla="*/ 1405005 h 3273880"/>
                  <a:gd name="connsiteX30" fmla="*/ 826605 w 2329245"/>
                  <a:gd name="connsiteY30" fmla="*/ 361507 h 3273880"/>
                  <a:gd name="connsiteX31" fmla="*/ 690998 w 2329245"/>
                  <a:gd name="connsiteY31" fmla="*/ 361507 h 327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29245" h="3273880">
                    <a:moveTo>
                      <a:pt x="219849" y="3078205"/>
                    </a:moveTo>
                    <a:lnTo>
                      <a:pt x="2133570" y="1164484"/>
                    </a:lnTo>
                    <a:lnTo>
                      <a:pt x="2329245" y="1360159"/>
                    </a:lnTo>
                    <a:lnTo>
                      <a:pt x="415524" y="3273880"/>
                    </a:lnTo>
                    <a:close/>
                    <a:moveTo>
                      <a:pt x="967445" y="0"/>
                    </a:moveTo>
                    <a:lnTo>
                      <a:pt x="1243892" y="361507"/>
                    </a:lnTo>
                    <a:lnTo>
                      <a:pt x="1115363" y="361507"/>
                    </a:lnTo>
                    <a:lnTo>
                      <a:pt x="1115363" y="1687691"/>
                    </a:lnTo>
                    <a:lnTo>
                      <a:pt x="1109292" y="1687691"/>
                    </a:lnTo>
                    <a:lnTo>
                      <a:pt x="1109292" y="1693762"/>
                    </a:lnTo>
                    <a:lnTo>
                      <a:pt x="780721" y="1693761"/>
                    </a:lnTo>
                    <a:lnTo>
                      <a:pt x="780721" y="1694580"/>
                    </a:lnTo>
                    <a:lnTo>
                      <a:pt x="288759" y="1694580"/>
                    </a:lnTo>
                    <a:lnTo>
                      <a:pt x="288758" y="2789748"/>
                    </a:lnTo>
                    <a:lnTo>
                      <a:pt x="290625" y="2799340"/>
                    </a:lnTo>
                    <a:lnTo>
                      <a:pt x="288758" y="2808933"/>
                    </a:lnTo>
                    <a:lnTo>
                      <a:pt x="288758" y="2819588"/>
                    </a:lnTo>
                    <a:lnTo>
                      <a:pt x="286685" y="2819588"/>
                    </a:lnTo>
                    <a:lnTo>
                      <a:pt x="280074" y="2853563"/>
                    </a:lnTo>
                    <a:cubicBezTo>
                      <a:pt x="273040" y="2870909"/>
                      <a:pt x="262489" y="2887162"/>
                      <a:pt x="248420" y="2901230"/>
                    </a:cubicBezTo>
                    <a:cubicBezTo>
                      <a:pt x="192148" y="2957502"/>
                      <a:pt x="100913" y="2957502"/>
                      <a:pt x="44641" y="2901230"/>
                    </a:cubicBezTo>
                    <a:cubicBezTo>
                      <a:pt x="30572" y="2887162"/>
                      <a:pt x="20021" y="2870909"/>
                      <a:pt x="12987" y="2853563"/>
                    </a:cubicBezTo>
                    <a:lnTo>
                      <a:pt x="6376" y="2819588"/>
                    </a:lnTo>
                    <a:lnTo>
                      <a:pt x="1" y="2819588"/>
                    </a:lnTo>
                    <a:lnTo>
                      <a:pt x="0" y="1411893"/>
                    </a:lnTo>
                    <a:lnTo>
                      <a:pt x="6072" y="1411892"/>
                    </a:lnTo>
                    <a:lnTo>
                      <a:pt x="6071" y="1405822"/>
                    </a:lnTo>
                    <a:lnTo>
                      <a:pt x="334645" y="1405822"/>
                    </a:lnTo>
                    <a:lnTo>
                      <a:pt x="334644" y="1405003"/>
                    </a:lnTo>
                    <a:lnTo>
                      <a:pt x="826605" y="1405005"/>
                    </a:lnTo>
                    <a:lnTo>
                      <a:pt x="826605" y="361507"/>
                    </a:lnTo>
                    <a:lnTo>
                      <a:pt x="690998" y="361507"/>
                    </a:ln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73" name="Freeform 17"/>
              <p:cNvSpPr>
                <a:spLocks noChangeAspect="1" noEditPoints="1"/>
              </p:cNvSpPr>
              <p:nvPr/>
            </p:nvSpPr>
            <p:spPr bwMode="black">
              <a:xfrm>
                <a:off x="-336506" y="4996987"/>
                <a:ext cx="217325" cy="217933"/>
              </a:xfrm>
              <a:custGeom>
                <a:avLst/>
                <a:gdLst>
                  <a:gd name="T0" fmla="*/ 112 w 300"/>
                  <a:gd name="T1" fmla="*/ 75 h 300"/>
                  <a:gd name="T2" fmla="*/ 187 w 300"/>
                  <a:gd name="T3" fmla="*/ 0 h 300"/>
                  <a:gd name="T4" fmla="*/ 150 w 300"/>
                  <a:gd name="T5" fmla="*/ 225 h 300"/>
                  <a:gd name="T6" fmla="*/ 150 w 300"/>
                  <a:gd name="T7" fmla="*/ 300 h 300"/>
                  <a:gd name="T8" fmla="*/ 150 w 300"/>
                  <a:gd name="T9" fmla="*/ 225 h 300"/>
                  <a:gd name="T10" fmla="*/ 217 w 300"/>
                  <a:gd name="T11" fmla="*/ 152 h 300"/>
                  <a:gd name="T12" fmla="*/ 197 w 300"/>
                  <a:gd name="T13" fmla="*/ 168 h 300"/>
                  <a:gd name="T14" fmla="*/ 196 w 300"/>
                  <a:gd name="T15" fmla="*/ 160 h 300"/>
                  <a:gd name="T16" fmla="*/ 159 w 300"/>
                  <a:gd name="T17" fmla="*/ 196 h 300"/>
                  <a:gd name="T18" fmla="*/ 168 w 300"/>
                  <a:gd name="T19" fmla="*/ 198 h 300"/>
                  <a:gd name="T20" fmla="*/ 151 w 300"/>
                  <a:gd name="T21" fmla="*/ 217 h 300"/>
                  <a:gd name="T22" fmla="*/ 131 w 300"/>
                  <a:gd name="T23" fmla="*/ 200 h 300"/>
                  <a:gd name="T24" fmla="*/ 139 w 300"/>
                  <a:gd name="T25" fmla="*/ 198 h 300"/>
                  <a:gd name="T26" fmla="*/ 140 w 300"/>
                  <a:gd name="T27" fmla="*/ 160 h 300"/>
                  <a:gd name="T28" fmla="*/ 103 w 300"/>
                  <a:gd name="T29" fmla="*/ 161 h 300"/>
                  <a:gd name="T30" fmla="*/ 100 w 300"/>
                  <a:gd name="T31" fmla="*/ 169 h 300"/>
                  <a:gd name="T32" fmla="*/ 83 w 300"/>
                  <a:gd name="T33" fmla="*/ 149 h 300"/>
                  <a:gd name="T34" fmla="*/ 103 w 300"/>
                  <a:gd name="T35" fmla="*/ 133 h 300"/>
                  <a:gd name="T36" fmla="*/ 104 w 300"/>
                  <a:gd name="T37" fmla="*/ 141 h 300"/>
                  <a:gd name="T38" fmla="*/ 140 w 300"/>
                  <a:gd name="T39" fmla="*/ 104 h 300"/>
                  <a:gd name="T40" fmla="*/ 132 w 300"/>
                  <a:gd name="T41" fmla="*/ 103 h 300"/>
                  <a:gd name="T42" fmla="*/ 148 w 300"/>
                  <a:gd name="T43" fmla="*/ 84 h 300"/>
                  <a:gd name="T44" fmla="*/ 169 w 300"/>
                  <a:gd name="T45" fmla="*/ 101 h 300"/>
                  <a:gd name="T46" fmla="*/ 160 w 300"/>
                  <a:gd name="T47" fmla="*/ 103 h 300"/>
                  <a:gd name="T48" fmla="*/ 159 w 300"/>
                  <a:gd name="T49" fmla="*/ 141 h 300"/>
                  <a:gd name="T50" fmla="*/ 197 w 300"/>
                  <a:gd name="T51" fmla="*/ 140 h 300"/>
                  <a:gd name="T52" fmla="*/ 200 w 300"/>
                  <a:gd name="T53" fmla="*/ 132 h 300"/>
                  <a:gd name="T54" fmla="*/ 150 w 300"/>
                  <a:gd name="T55" fmla="*/ 150 h 300"/>
                  <a:gd name="T56" fmla="*/ 150 w 300"/>
                  <a:gd name="T57" fmla="*/ 150 h 300"/>
                  <a:gd name="T58" fmla="*/ 0 w 300"/>
                  <a:gd name="T59" fmla="*/ 183 h 300"/>
                  <a:gd name="T60" fmla="*/ 37 w 300"/>
                  <a:gd name="T61" fmla="*/ 118 h 300"/>
                  <a:gd name="T62" fmla="*/ 281 w 300"/>
                  <a:gd name="T63" fmla="*/ 183 h 300"/>
                  <a:gd name="T64" fmla="*/ 281 w 300"/>
                  <a:gd name="T65" fmla="*/ 118 h 300"/>
                  <a:gd name="T66" fmla="*/ 225 w 300"/>
                  <a:gd name="T67" fmla="*/ 150 h 300"/>
                  <a:gd name="T68" fmla="*/ 281 w 300"/>
                  <a:gd name="T69" fmla="*/ 18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300">
                    <a:moveTo>
                      <a:pt x="187" y="75"/>
                    </a:moveTo>
                    <a:cubicBezTo>
                      <a:pt x="112" y="75"/>
                      <a:pt x="112" y="75"/>
                      <a:pt x="112" y="75"/>
                    </a:cubicBezTo>
                    <a:cubicBezTo>
                      <a:pt x="112" y="0"/>
                      <a:pt x="112" y="0"/>
                      <a:pt x="112" y="0"/>
                    </a:cubicBezTo>
                    <a:cubicBezTo>
                      <a:pt x="187" y="0"/>
                      <a:pt x="187" y="0"/>
                      <a:pt x="187" y="0"/>
                    </a:cubicBezTo>
                    <a:lnTo>
                      <a:pt x="187" y="75"/>
                    </a:lnTo>
                    <a:close/>
                    <a:moveTo>
                      <a:pt x="150" y="225"/>
                    </a:moveTo>
                    <a:cubicBezTo>
                      <a:pt x="129" y="225"/>
                      <a:pt x="112" y="242"/>
                      <a:pt x="112" y="263"/>
                    </a:cubicBezTo>
                    <a:cubicBezTo>
                      <a:pt x="112" y="284"/>
                      <a:pt x="129" y="300"/>
                      <a:pt x="150" y="300"/>
                    </a:cubicBezTo>
                    <a:cubicBezTo>
                      <a:pt x="171" y="300"/>
                      <a:pt x="187" y="284"/>
                      <a:pt x="187" y="263"/>
                    </a:cubicBezTo>
                    <a:cubicBezTo>
                      <a:pt x="187" y="242"/>
                      <a:pt x="171" y="225"/>
                      <a:pt x="150" y="225"/>
                    </a:cubicBezTo>
                    <a:close/>
                    <a:moveTo>
                      <a:pt x="217" y="149"/>
                    </a:moveTo>
                    <a:cubicBezTo>
                      <a:pt x="218" y="150"/>
                      <a:pt x="218" y="151"/>
                      <a:pt x="217" y="152"/>
                    </a:cubicBezTo>
                    <a:cubicBezTo>
                      <a:pt x="200" y="169"/>
                      <a:pt x="200" y="169"/>
                      <a:pt x="200" y="169"/>
                    </a:cubicBezTo>
                    <a:cubicBezTo>
                      <a:pt x="198" y="171"/>
                      <a:pt x="197" y="170"/>
                      <a:pt x="197" y="168"/>
                    </a:cubicBezTo>
                    <a:cubicBezTo>
                      <a:pt x="197" y="161"/>
                      <a:pt x="197" y="161"/>
                      <a:pt x="197" y="161"/>
                    </a:cubicBezTo>
                    <a:cubicBezTo>
                      <a:pt x="197" y="160"/>
                      <a:pt x="197" y="160"/>
                      <a:pt x="196" y="160"/>
                    </a:cubicBezTo>
                    <a:cubicBezTo>
                      <a:pt x="159" y="160"/>
                      <a:pt x="159" y="160"/>
                      <a:pt x="159" y="160"/>
                    </a:cubicBezTo>
                    <a:cubicBezTo>
                      <a:pt x="159" y="196"/>
                      <a:pt x="159" y="196"/>
                      <a:pt x="159" y="196"/>
                    </a:cubicBezTo>
                    <a:cubicBezTo>
                      <a:pt x="159" y="197"/>
                      <a:pt x="160" y="198"/>
                      <a:pt x="160" y="198"/>
                    </a:cubicBezTo>
                    <a:cubicBezTo>
                      <a:pt x="168" y="198"/>
                      <a:pt x="168" y="198"/>
                      <a:pt x="168" y="198"/>
                    </a:cubicBezTo>
                    <a:cubicBezTo>
                      <a:pt x="169" y="198"/>
                      <a:pt x="170" y="199"/>
                      <a:pt x="169" y="200"/>
                    </a:cubicBezTo>
                    <a:cubicBezTo>
                      <a:pt x="151" y="217"/>
                      <a:pt x="151" y="217"/>
                      <a:pt x="151" y="217"/>
                    </a:cubicBezTo>
                    <a:cubicBezTo>
                      <a:pt x="151" y="218"/>
                      <a:pt x="149" y="218"/>
                      <a:pt x="148" y="217"/>
                    </a:cubicBezTo>
                    <a:cubicBezTo>
                      <a:pt x="131" y="200"/>
                      <a:pt x="131" y="200"/>
                      <a:pt x="131" y="200"/>
                    </a:cubicBezTo>
                    <a:cubicBezTo>
                      <a:pt x="130" y="199"/>
                      <a:pt x="130" y="198"/>
                      <a:pt x="132" y="198"/>
                    </a:cubicBezTo>
                    <a:cubicBezTo>
                      <a:pt x="139" y="198"/>
                      <a:pt x="139" y="198"/>
                      <a:pt x="139" y="198"/>
                    </a:cubicBezTo>
                    <a:cubicBezTo>
                      <a:pt x="140" y="198"/>
                      <a:pt x="140" y="197"/>
                      <a:pt x="140" y="196"/>
                    </a:cubicBezTo>
                    <a:cubicBezTo>
                      <a:pt x="140" y="160"/>
                      <a:pt x="140" y="160"/>
                      <a:pt x="140" y="160"/>
                    </a:cubicBezTo>
                    <a:cubicBezTo>
                      <a:pt x="104" y="160"/>
                      <a:pt x="104" y="160"/>
                      <a:pt x="104" y="160"/>
                    </a:cubicBezTo>
                    <a:cubicBezTo>
                      <a:pt x="103" y="160"/>
                      <a:pt x="103" y="160"/>
                      <a:pt x="103" y="161"/>
                    </a:cubicBezTo>
                    <a:cubicBezTo>
                      <a:pt x="103" y="168"/>
                      <a:pt x="103" y="168"/>
                      <a:pt x="103" y="168"/>
                    </a:cubicBezTo>
                    <a:cubicBezTo>
                      <a:pt x="103" y="170"/>
                      <a:pt x="101" y="171"/>
                      <a:pt x="100" y="169"/>
                    </a:cubicBezTo>
                    <a:cubicBezTo>
                      <a:pt x="83" y="152"/>
                      <a:pt x="83" y="152"/>
                      <a:pt x="83" y="152"/>
                    </a:cubicBezTo>
                    <a:cubicBezTo>
                      <a:pt x="82" y="151"/>
                      <a:pt x="82" y="150"/>
                      <a:pt x="83" y="149"/>
                    </a:cubicBezTo>
                    <a:cubicBezTo>
                      <a:pt x="100" y="132"/>
                      <a:pt x="100" y="132"/>
                      <a:pt x="100" y="132"/>
                    </a:cubicBezTo>
                    <a:cubicBezTo>
                      <a:pt x="101" y="130"/>
                      <a:pt x="103" y="131"/>
                      <a:pt x="103" y="133"/>
                    </a:cubicBezTo>
                    <a:cubicBezTo>
                      <a:pt x="103" y="140"/>
                      <a:pt x="103" y="140"/>
                      <a:pt x="103" y="140"/>
                    </a:cubicBezTo>
                    <a:cubicBezTo>
                      <a:pt x="103" y="140"/>
                      <a:pt x="103" y="141"/>
                      <a:pt x="104" y="141"/>
                    </a:cubicBezTo>
                    <a:cubicBezTo>
                      <a:pt x="140" y="141"/>
                      <a:pt x="140" y="141"/>
                      <a:pt x="140" y="141"/>
                    </a:cubicBezTo>
                    <a:cubicBezTo>
                      <a:pt x="140" y="104"/>
                      <a:pt x="140" y="104"/>
                      <a:pt x="140" y="104"/>
                    </a:cubicBezTo>
                    <a:cubicBezTo>
                      <a:pt x="140" y="104"/>
                      <a:pt x="140" y="103"/>
                      <a:pt x="139" y="103"/>
                    </a:cubicBezTo>
                    <a:cubicBezTo>
                      <a:pt x="132" y="103"/>
                      <a:pt x="132" y="103"/>
                      <a:pt x="132" y="103"/>
                    </a:cubicBezTo>
                    <a:cubicBezTo>
                      <a:pt x="130" y="103"/>
                      <a:pt x="130" y="102"/>
                      <a:pt x="131" y="101"/>
                    </a:cubicBezTo>
                    <a:cubicBezTo>
                      <a:pt x="148" y="84"/>
                      <a:pt x="148" y="84"/>
                      <a:pt x="148" y="84"/>
                    </a:cubicBezTo>
                    <a:cubicBezTo>
                      <a:pt x="149" y="83"/>
                      <a:pt x="151" y="83"/>
                      <a:pt x="151" y="84"/>
                    </a:cubicBezTo>
                    <a:cubicBezTo>
                      <a:pt x="169" y="101"/>
                      <a:pt x="169" y="101"/>
                      <a:pt x="169" y="101"/>
                    </a:cubicBezTo>
                    <a:cubicBezTo>
                      <a:pt x="170" y="102"/>
                      <a:pt x="169" y="103"/>
                      <a:pt x="168" y="103"/>
                    </a:cubicBezTo>
                    <a:cubicBezTo>
                      <a:pt x="160" y="103"/>
                      <a:pt x="160" y="103"/>
                      <a:pt x="160" y="103"/>
                    </a:cubicBezTo>
                    <a:cubicBezTo>
                      <a:pt x="160" y="103"/>
                      <a:pt x="159" y="104"/>
                      <a:pt x="159" y="104"/>
                    </a:cubicBezTo>
                    <a:cubicBezTo>
                      <a:pt x="159" y="141"/>
                      <a:pt x="159" y="141"/>
                      <a:pt x="159" y="141"/>
                    </a:cubicBezTo>
                    <a:cubicBezTo>
                      <a:pt x="196" y="141"/>
                      <a:pt x="196" y="141"/>
                      <a:pt x="196" y="141"/>
                    </a:cubicBezTo>
                    <a:cubicBezTo>
                      <a:pt x="197" y="141"/>
                      <a:pt x="197" y="140"/>
                      <a:pt x="197" y="140"/>
                    </a:cubicBezTo>
                    <a:cubicBezTo>
                      <a:pt x="197" y="133"/>
                      <a:pt x="197" y="133"/>
                      <a:pt x="197" y="133"/>
                    </a:cubicBezTo>
                    <a:cubicBezTo>
                      <a:pt x="197" y="131"/>
                      <a:pt x="198" y="130"/>
                      <a:pt x="200" y="132"/>
                    </a:cubicBezTo>
                    <a:lnTo>
                      <a:pt x="217" y="149"/>
                    </a:lnTo>
                    <a:close/>
                    <a:moveTo>
                      <a:pt x="150" y="150"/>
                    </a:moveTo>
                    <a:cubicBezTo>
                      <a:pt x="150" y="150"/>
                      <a:pt x="150" y="150"/>
                      <a:pt x="150" y="150"/>
                    </a:cubicBezTo>
                    <a:cubicBezTo>
                      <a:pt x="150" y="150"/>
                      <a:pt x="150" y="150"/>
                      <a:pt x="150" y="150"/>
                    </a:cubicBezTo>
                    <a:cubicBezTo>
                      <a:pt x="150" y="150"/>
                      <a:pt x="150" y="150"/>
                      <a:pt x="150" y="150"/>
                    </a:cubicBezTo>
                    <a:close/>
                    <a:moveTo>
                      <a:pt x="0" y="183"/>
                    </a:moveTo>
                    <a:cubicBezTo>
                      <a:pt x="75" y="183"/>
                      <a:pt x="75" y="183"/>
                      <a:pt x="75" y="183"/>
                    </a:cubicBezTo>
                    <a:cubicBezTo>
                      <a:pt x="37" y="118"/>
                      <a:pt x="37" y="118"/>
                      <a:pt x="37" y="118"/>
                    </a:cubicBezTo>
                    <a:lnTo>
                      <a:pt x="0" y="183"/>
                    </a:lnTo>
                    <a:close/>
                    <a:moveTo>
                      <a:pt x="281" y="183"/>
                    </a:moveTo>
                    <a:cubicBezTo>
                      <a:pt x="300" y="150"/>
                      <a:pt x="300" y="150"/>
                      <a:pt x="300" y="150"/>
                    </a:cubicBezTo>
                    <a:cubicBezTo>
                      <a:pt x="281" y="118"/>
                      <a:pt x="281" y="118"/>
                      <a:pt x="281" y="118"/>
                    </a:cubicBezTo>
                    <a:cubicBezTo>
                      <a:pt x="244" y="118"/>
                      <a:pt x="244" y="118"/>
                      <a:pt x="244" y="118"/>
                    </a:cubicBezTo>
                    <a:cubicBezTo>
                      <a:pt x="225" y="150"/>
                      <a:pt x="225" y="150"/>
                      <a:pt x="225" y="150"/>
                    </a:cubicBezTo>
                    <a:cubicBezTo>
                      <a:pt x="244" y="183"/>
                      <a:pt x="244" y="183"/>
                      <a:pt x="244" y="183"/>
                    </a:cubicBezTo>
                    <a:lnTo>
                      <a:pt x="281" y="183"/>
                    </a:ln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a:gradFill>
                    <a:gsLst>
                      <a:gs pos="0">
                        <a:srgbClr val="FFFFFF"/>
                      </a:gs>
                      <a:gs pos="100000">
                        <a:srgbClr val="FFFFFF"/>
                      </a:gs>
                    </a:gsLst>
                    <a:lin ang="5400000" scaled="0"/>
                  </a:gradFill>
                  <a:ea typeface="Segoe UI" pitchFamily="34" charset="0"/>
                  <a:cs typeface="Segoe UI" pitchFamily="34" charset="0"/>
                </a:endParaRPr>
              </a:p>
            </p:txBody>
          </p:sp>
          <p:sp>
            <p:nvSpPr>
              <p:cNvPr id="274" name="Freeform 273"/>
              <p:cNvSpPr>
                <a:spLocks noChangeAspect="1"/>
              </p:cNvSpPr>
              <p:nvPr/>
            </p:nvSpPr>
            <p:spPr bwMode="auto">
              <a:xfrm>
                <a:off x="1078859" y="5286602"/>
                <a:ext cx="204542" cy="221740"/>
              </a:xfrm>
              <a:custGeom>
                <a:avLst/>
                <a:gdLst>
                  <a:gd name="connsiteX0" fmla="*/ 301040 w 2755232"/>
                  <a:gd name="connsiteY0" fmla="*/ 1098648 h 2982001"/>
                  <a:gd name="connsiteX1" fmla="*/ 301040 w 2755232"/>
                  <a:gd name="connsiteY1" fmla="*/ 2313272 h 2982001"/>
                  <a:gd name="connsiteX2" fmla="*/ 657942 w 2755232"/>
                  <a:gd name="connsiteY2" fmla="*/ 2670174 h 2982001"/>
                  <a:gd name="connsiteX3" fmla="*/ 2085508 w 2755232"/>
                  <a:gd name="connsiteY3" fmla="*/ 2670174 h 2982001"/>
                  <a:gd name="connsiteX4" fmla="*/ 2442410 w 2755232"/>
                  <a:gd name="connsiteY4" fmla="*/ 2313272 h 2982001"/>
                  <a:gd name="connsiteX5" fmla="*/ 2442410 w 2755232"/>
                  <a:gd name="connsiteY5" fmla="*/ 1098648 h 2982001"/>
                  <a:gd name="connsiteX6" fmla="*/ 657942 w 2755232"/>
                  <a:gd name="connsiteY6" fmla="*/ 312869 h 2982001"/>
                  <a:gd name="connsiteX7" fmla="*/ 301040 w 2755232"/>
                  <a:gd name="connsiteY7" fmla="*/ 669771 h 2982001"/>
                  <a:gd name="connsiteX8" fmla="*/ 301040 w 2755232"/>
                  <a:gd name="connsiteY8" fmla="*/ 735012 h 2982001"/>
                  <a:gd name="connsiteX9" fmla="*/ 2442410 w 2755232"/>
                  <a:gd name="connsiteY9" fmla="*/ 735012 h 2982001"/>
                  <a:gd name="connsiteX10" fmla="*/ 2442410 w 2755232"/>
                  <a:gd name="connsiteY10" fmla="*/ 669771 h 2982001"/>
                  <a:gd name="connsiteX11" fmla="*/ 2085508 w 2755232"/>
                  <a:gd name="connsiteY11" fmla="*/ 312869 h 2982001"/>
                  <a:gd name="connsiteX12" fmla="*/ 459215 w 2755232"/>
                  <a:gd name="connsiteY12" fmla="*/ 0 h 2982001"/>
                  <a:gd name="connsiteX13" fmla="*/ 2296017 w 2755232"/>
                  <a:gd name="connsiteY13" fmla="*/ 0 h 2982001"/>
                  <a:gd name="connsiteX14" fmla="*/ 2755232 w 2755232"/>
                  <a:gd name="connsiteY14" fmla="*/ 459215 h 2982001"/>
                  <a:gd name="connsiteX15" fmla="*/ 2755232 w 2755232"/>
                  <a:gd name="connsiteY15" fmla="*/ 2522786 h 2982001"/>
                  <a:gd name="connsiteX16" fmla="*/ 2296017 w 2755232"/>
                  <a:gd name="connsiteY16" fmla="*/ 2982001 h 2982001"/>
                  <a:gd name="connsiteX17" fmla="*/ 459215 w 2755232"/>
                  <a:gd name="connsiteY17" fmla="*/ 2982001 h 2982001"/>
                  <a:gd name="connsiteX18" fmla="*/ 0 w 2755232"/>
                  <a:gd name="connsiteY18" fmla="*/ 2522786 h 2982001"/>
                  <a:gd name="connsiteX19" fmla="*/ 0 w 2755232"/>
                  <a:gd name="connsiteY19" fmla="*/ 459215 h 2982001"/>
                  <a:gd name="connsiteX20" fmla="*/ 459215 w 2755232"/>
                  <a:gd name="connsiteY20" fmla="*/ 0 h 298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5232" h="2982001">
                    <a:moveTo>
                      <a:pt x="301040" y="1098648"/>
                    </a:moveTo>
                    <a:lnTo>
                      <a:pt x="301040" y="2313272"/>
                    </a:lnTo>
                    <a:cubicBezTo>
                      <a:pt x="301040" y="2510384"/>
                      <a:pt x="460830" y="2670174"/>
                      <a:pt x="657942" y="2670174"/>
                    </a:cubicBezTo>
                    <a:lnTo>
                      <a:pt x="2085508" y="2670174"/>
                    </a:lnTo>
                    <a:cubicBezTo>
                      <a:pt x="2282620" y="2670174"/>
                      <a:pt x="2442410" y="2510384"/>
                      <a:pt x="2442410" y="2313272"/>
                    </a:cubicBezTo>
                    <a:lnTo>
                      <a:pt x="2442410" y="1098648"/>
                    </a:lnTo>
                    <a:close/>
                    <a:moveTo>
                      <a:pt x="657942" y="312869"/>
                    </a:moveTo>
                    <a:cubicBezTo>
                      <a:pt x="460830" y="312869"/>
                      <a:pt x="301040" y="472659"/>
                      <a:pt x="301040" y="669771"/>
                    </a:cubicBezTo>
                    <a:lnTo>
                      <a:pt x="301040" y="735012"/>
                    </a:lnTo>
                    <a:lnTo>
                      <a:pt x="2442410" y="735012"/>
                    </a:lnTo>
                    <a:lnTo>
                      <a:pt x="2442410" y="669771"/>
                    </a:lnTo>
                    <a:cubicBezTo>
                      <a:pt x="2442410" y="472659"/>
                      <a:pt x="2282620" y="312869"/>
                      <a:pt x="2085508" y="312869"/>
                    </a:cubicBezTo>
                    <a:close/>
                    <a:moveTo>
                      <a:pt x="459215" y="0"/>
                    </a:moveTo>
                    <a:lnTo>
                      <a:pt x="2296017" y="0"/>
                    </a:lnTo>
                    <a:cubicBezTo>
                      <a:pt x="2549634" y="0"/>
                      <a:pt x="2755232" y="205598"/>
                      <a:pt x="2755232" y="459215"/>
                    </a:cubicBezTo>
                    <a:lnTo>
                      <a:pt x="2755232" y="2522786"/>
                    </a:lnTo>
                    <a:cubicBezTo>
                      <a:pt x="2755232" y="2776403"/>
                      <a:pt x="2549634" y="2982001"/>
                      <a:pt x="2296017" y="2982001"/>
                    </a:cubicBezTo>
                    <a:lnTo>
                      <a:pt x="459215" y="2982001"/>
                    </a:lnTo>
                    <a:cubicBezTo>
                      <a:pt x="205598" y="2982001"/>
                      <a:pt x="0" y="2776403"/>
                      <a:pt x="0" y="2522786"/>
                    </a:cubicBezTo>
                    <a:lnTo>
                      <a:pt x="0" y="459215"/>
                    </a:lnTo>
                    <a:cubicBezTo>
                      <a:pt x="0" y="205598"/>
                      <a:pt x="205598" y="0"/>
                      <a:pt x="459215" y="0"/>
                    </a:cubicBez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75" name="Freeform 27"/>
              <p:cNvSpPr>
                <a:spLocks noChangeAspect="1" noEditPoints="1"/>
              </p:cNvSpPr>
              <p:nvPr/>
            </p:nvSpPr>
            <p:spPr bwMode="auto">
              <a:xfrm>
                <a:off x="960440" y="6156261"/>
                <a:ext cx="221356" cy="221720"/>
              </a:xfrm>
              <a:custGeom>
                <a:avLst/>
                <a:gdLst>
                  <a:gd name="T0" fmla="*/ 624 w 749"/>
                  <a:gd name="T1" fmla="*/ 0 h 749"/>
                  <a:gd name="T2" fmla="*/ 125 w 749"/>
                  <a:gd name="T3" fmla="*/ 0 h 749"/>
                  <a:gd name="T4" fmla="*/ 0 w 749"/>
                  <a:gd name="T5" fmla="*/ 124 h 749"/>
                  <a:gd name="T6" fmla="*/ 0 w 749"/>
                  <a:gd name="T7" fmla="*/ 624 h 749"/>
                  <a:gd name="T8" fmla="*/ 125 w 749"/>
                  <a:gd name="T9" fmla="*/ 749 h 749"/>
                  <a:gd name="T10" fmla="*/ 624 w 749"/>
                  <a:gd name="T11" fmla="*/ 749 h 749"/>
                  <a:gd name="T12" fmla="*/ 749 w 749"/>
                  <a:gd name="T13" fmla="*/ 624 h 749"/>
                  <a:gd name="T14" fmla="*/ 749 w 749"/>
                  <a:gd name="T15" fmla="*/ 124 h 749"/>
                  <a:gd name="T16" fmla="*/ 624 w 749"/>
                  <a:gd name="T17" fmla="*/ 0 h 749"/>
                  <a:gd name="T18" fmla="*/ 597 w 749"/>
                  <a:gd name="T19" fmla="*/ 260 h 749"/>
                  <a:gd name="T20" fmla="*/ 597 w 749"/>
                  <a:gd name="T21" fmla="*/ 275 h 749"/>
                  <a:gd name="T22" fmla="*/ 270 w 749"/>
                  <a:gd name="T23" fmla="*/ 601 h 749"/>
                  <a:gd name="T24" fmla="*/ 94 w 749"/>
                  <a:gd name="T25" fmla="*/ 550 h 749"/>
                  <a:gd name="T26" fmla="*/ 122 w 749"/>
                  <a:gd name="T27" fmla="*/ 552 h 749"/>
                  <a:gd name="T28" fmla="*/ 264 w 749"/>
                  <a:gd name="T29" fmla="*/ 503 h 749"/>
                  <a:gd name="T30" fmla="*/ 157 w 749"/>
                  <a:gd name="T31" fmla="*/ 423 h 749"/>
                  <a:gd name="T32" fmla="*/ 179 w 749"/>
                  <a:gd name="T33" fmla="*/ 425 h 749"/>
                  <a:gd name="T34" fmla="*/ 209 w 749"/>
                  <a:gd name="T35" fmla="*/ 421 h 749"/>
                  <a:gd name="T36" fmla="*/ 117 w 749"/>
                  <a:gd name="T37" fmla="*/ 308 h 749"/>
                  <a:gd name="T38" fmla="*/ 117 w 749"/>
                  <a:gd name="T39" fmla="*/ 307 h 749"/>
                  <a:gd name="T40" fmla="*/ 169 w 749"/>
                  <a:gd name="T41" fmla="*/ 321 h 749"/>
                  <a:gd name="T42" fmla="*/ 118 w 749"/>
                  <a:gd name="T43" fmla="*/ 226 h 749"/>
                  <a:gd name="T44" fmla="*/ 133 w 749"/>
                  <a:gd name="T45" fmla="*/ 168 h 749"/>
                  <a:gd name="T46" fmla="*/ 370 w 749"/>
                  <a:gd name="T47" fmla="*/ 288 h 749"/>
                  <a:gd name="T48" fmla="*/ 367 w 749"/>
                  <a:gd name="T49" fmla="*/ 262 h 749"/>
                  <a:gd name="T50" fmla="*/ 482 w 749"/>
                  <a:gd name="T51" fmla="*/ 147 h 749"/>
                  <a:gd name="T52" fmla="*/ 566 w 749"/>
                  <a:gd name="T53" fmla="*/ 183 h 749"/>
                  <a:gd name="T54" fmla="*/ 639 w 749"/>
                  <a:gd name="T55" fmla="*/ 155 h 749"/>
                  <a:gd name="T56" fmla="*/ 588 w 749"/>
                  <a:gd name="T57" fmla="*/ 219 h 749"/>
                  <a:gd name="T58" fmla="*/ 654 w 749"/>
                  <a:gd name="T59" fmla="*/ 201 h 749"/>
                  <a:gd name="T60" fmla="*/ 597 w 749"/>
                  <a:gd name="T61" fmla="*/ 26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9" h="749">
                    <a:moveTo>
                      <a:pt x="624" y="0"/>
                    </a:moveTo>
                    <a:cubicBezTo>
                      <a:pt x="125" y="0"/>
                      <a:pt x="125" y="0"/>
                      <a:pt x="125" y="0"/>
                    </a:cubicBezTo>
                    <a:cubicBezTo>
                      <a:pt x="56" y="0"/>
                      <a:pt x="0" y="55"/>
                      <a:pt x="0" y="124"/>
                    </a:cubicBezTo>
                    <a:cubicBezTo>
                      <a:pt x="0" y="624"/>
                      <a:pt x="0" y="624"/>
                      <a:pt x="0" y="624"/>
                    </a:cubicBezTo>
                    <a:cubicBezTo>
                      <a:pt x="0" y="693"/>
                      <a:pt x="56" y="749"/>
                      <a:pt x="125" y="749"/>
                    </a:cubicBezTo>
                    <a:cubicBezTo>
                      <a:pt x="624" y="749"/>
                      <a:pt x="624" y="749"/>
                      <a:pt x="624" y="749"/>
                    </a:cubicBezTo>
                    <a:cubicBezTo>
                      <a:pt x="693" y="749"/>
                      <a:pt x="749" y="693"/>
                      <a:pt x="749" y="624"/>
                    </a:cubicBezTo>
                    <a:cubicBezTo>
                      <a:pt x="749" y="124"/>
                      <a:pt x="749" y="124"/>
                      <a:pt x="749" y="124"/>
                    </a:cubicBezTo>
                    <a:cubicBezTo>
                      <a:pt x="749" y="55"/>
                      <a:pt x="693" y="0"/>
                      <a:pt x="624" y="0"/>
                    </a:cubicBezTo>
                    <a:close/>
                    <a:moveTo>
                      <a:pt x="597" y="260"/>
                    </a:moveTo>
                    <a:cubicBezTo>
                      <a:pt x="597" y="265"/>
                      <a:pt x="597" y="270"/>
                      <a:pt x="597" y="275"/>
                    </a:cubicBezTo>
                    <a:cubicBezTo>
                      <a:pt x="597" y="426"/>
                      <a:pt x="482" y="601"/>
                      <a:pt x="270" y="601"/>
                    </a:cubicBezTo>
                    <a:cubicBezTo>
                      <a:pt x="205" y="601"/>
                      <a:pt x="146" y="583"/>
                      <a:pt x="94" y="550"/>
                    </a:cubicBezTo>
                    <a:cubicBezTo>
                      <a:pt x="104" y="551"/>
                      <a:pt x="113" y="552"/>
                      <a:pt x="122" y="552"/>
                    </a:cubicBezTo>
                    <a:cubicBezTo>
                      <a:pt x="176" y="552"/>
                      <a:pt x="225" y="533"/>
                      <a:pt x="264" y="503"/>
                    </a:cubicBezTo>
                    <a:cubicBezTo>
                      <a:pt x="214" y="502"/>
                      <a:pt x="172" y="468"/>
                      <a:pt x="157" y="423"/>
                    </a:cubicBezTo>
                    <a:cubicBezTo>
                      <a:pt x="164" y="424"/>
                      <a:pt x="172" y="425"/>
                      <a:pt x="179" y="425"/>
                    </a:cubicBezTo>
                    <a:cubicBezTo>
                      <a:pt x="189" y="425"/>
                      <a:pt x="199" y="423"/>
                      <a:pt x="209" y="421"/>
                    </a:cubicBezTo>
                    <a:cubicBezTo>
                      <a:pt x="156" y="410"/>
                      <a:pt x="117" y="364"/>
                      <a:pt x="117" y="308"/>
                    </a:cubicBezTo>
                    <a:cubicBezTo>
                      <a:pt x="117" y="308"/>
                      <a:pt x="117" y="307"/>
                      <a:pt x="117" y="307"/>
                    </a:cubicBezTo>
                    <a:cubicBezTo>
                      <a:pt x="132" y="315"/>
                      <a:pt x="150" y="320"/>
                      <a:pt x="169" y="321"/>
                    </a:cubicBezTo>
                    <a:cubicBezTo>
                      <a:pt x="138" y="301"/>
                      <a:pt x="118" y="265"/>
                      <a:pt x="118" y="226"/>
                    </a:cubicBezTo>
                    <a:cubicBezTo>
                      <a:pt x="118" y="204"/>
                      <a:pt x="124" y="185"/>
                      <a:pt x="133" y="168"/>
                    </a:cubicBezTo>
                    <a:cubicBezTo>
                      <a:pt x="190" y="237"/>
                      <a:pt x="274" y="283"/>
                      <a:pt x="370" y="288"/>
                    </a:cubicBezTo>
                    <a:cubicBezTo>
                      <a:pt x="368" y="280"/>
                      <a:pt x="367" y="271"/>
                      <a:pt x="367" y="262"/>
                    </a:cubicBezTo>
                    <a:cubicBezTo>
                      <a:pt x="367" y="198"/>
                      <a:pt x="418" y="147"/>
                      <a:pt x="482" y="147"/>
                    </a:cubicBezTo>
                    <a:cubicBezTo>
                      <a:pt x="515" y="147"/>
                      <a:pt x="545" y="161"/>
                      <a:pt x="566" y="183"/>
                    </a:cubicBezTo>
                    <a:cubicBezTo>
                      <a:pt x="592" y="178"/>
                      <a:pt x="616" y="168"/>
                      <a:pt x="639" y="155"/>
                    </a:cubicBezTo>
                    <a:cubicBezTo>
                      <a:pt x="630" y="182"/>
                      <a:pt x="612" y="204"/>
                      <a:pt x="588" y="219"/>
                    </a:cubicBezTo>
                    <a:cubicBezTo>
                      <a:pt x="611" y="216"/>
                      <a:pt x="634" y="210"/>
                      <a:pt x="654" y="201"/>
                    </a:cubicBezTo>
                    <a:cubicBezTo>
                      <a:pt x="639" y="224"/>
                      <a:pt x="619" y="244"/>
                      <a:pt x="597" y="260"/>
                    </a:cubicBez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276" name="Freeform 275"/>
              <p:cNvSpPr>
                <a:spLocks noChangeAspect="1"/>
              </p:cNvSpPr>
              <p:nvPr/>
            </p:nvSpPr>
            <p:spPr bwMode="auto">
              <a:xfrm rot="5400000">
                <a:off x="1316739" y="6176890"/>
                <a:ext cx="185759" cy="256015"/>
              </a:xfrm>
              <a:custGeom>
                <a:avLst/>
                <a:gdLst>
                  <a:gd name="connsiteX0" fmla="*/ 1275310 w 2528757"/>
                  <a:gd name="connsiteY0" fmla="*/ 2768125 h 3490893"/>
                  <a:gd name="connsiteX1" fmla="*/ 997712 w 2528757"/>
                  <a:gd name="connsiteY1" fmla="*/ 3045723 h 3490893"/>
                  <a:gd name="connsiteX2" fmla="*/ 1275310 w 2528757"/>
                  <a:gd name="connsiteY2" fmla="*/ 3323321 h 3490893"/>
                  <a:gd name="connsiteX3" fmla="*/ 1552908 w 2528757"/>
                  <a:gd name="connsiteY3" fmla="*/ 3045723 h 3490893"/>
                  <a:gd name="connsiteX4" fmla="*/ 1275310 w 2528757"/>
                  <a:gd name="connsiteY4" fmla="*/ 2768125 h 3490893"/>
                  <a:gd name="connsiteX5" fmla="*/ 2083587 w 2528757"/>
                  <a:gd name="connsiteY5" fmla="*/ 167570 h 3490893"/>
                  <a:gd name="connsiteX6" fmla="*/ 1805989 w 2528757"/>
                  <a:gd name="connsiteY6" fmla="*/ 445168 h 3490893"/>
                  <a:gd name="connsiteX7" fmla="*/ 2083587 w 2528757"/>
                  <a:gd name="connsiteY7" fmla="*/ 722766 h 3490893"/>
                  <a:gd name="connsiteX8" fmla="*/ 2361185 w 2528757"/>
                  <a:gd name="connsiteY8" fmla="*/ 445168 h 3490893"/>
                  <a:gd name="connsiteX9" fmla="*/ 2083587 w 2528757"/>
                  <a:gd name="connsiteY9" fmla="*/ 167570 h 3490893"/>
                  <a:gd name="connsiteX10" fmla="*/ 445168 w 2528757"/>
                  <a:gd name="connsiteY10" fmla="*/ 167570 h 3490893"/>
                  <a:gd name="connsiteX11" fmla="*/ 167570 w 2528757"/>
                  <a:gd name="connsiteY11" fmla="*/ 445168 h 3490893"/>
                  <a:gd name="connsiteX12" fmla="*/ 445168 w 2528757"/>
                  <a:gd name="connsiteY12" fmla="*/ 722766 h 3490893"/>
                  <a:gd name="connsiteX13" fmla="*/ 722766 w 2528757"/>
                  <a:gd name="connsiteY13" fmla="*/ 445168 h 3490893"/>
                  <a:gd name="connsiteX14" fmla="*/ 445168 w 2528757"/>
                  <a:gd name="connsiteY14" fmla="*/ 167570 h 3490893"/>
                  <a:gd name="connsiteX15" fmla="*/ 2083588 w 2528757"/>
                  <a:gd name="connsiteY15" fmla="*/ 0 h 3490893"/>
                  <a:gd name="connsiteX16" fmla="*/ 2528757 w 2528757"/>
                  <a:gd name="connsiteY16" fmla="*/ 445169 h 3490893"/>
                  <a:gd name="connsiteX17" fmla="*/ 2256868 w 2528757"/>
                  <a:gd name="connsiteY17" fmla="*/ 855355 h 3490893"/>
                  <a:gd name="connsiteX18" fmla="*/ 2191312 w 2528757"/>
                  <a:gd name="connsiteY18" fmla="*/ 875704 h 3490893"/>
                  <a:gd name="connsiteX19" fmla="*/ 2191312 w 2528757"/>
                  <a:gd name="connsiteY19" fmla="*/ 1825994 h 3490893"/>
                  <a:gd name="connsiteX20" fmla="*/ 2006829 w 2528757"/>
                  <a:gd name="connsiteY20" fmla="*/ 1825994 h 3490893"/>
                  <a:gd name="connsiteX21" fmla="*/ 2006829 w 2528757"/>
                  <a:gd name="connsiteY21" fmla="*/ 882600 h 3490893"/>
                  <a:gd name="connsiteX22" fmla="*/ 1993871 w 2528757"/>
                  <a:gd name="connsiteY22" fmla="*/ 881294 h 3490893"/>
                  <a:gd name="connsiteX23" fmla="*/ 1638419 w 2528757"/>
                  <a:gd name="connsiteY23" fmla="*/ 445169 h 3490893"/>
                  <a:gd name="connsiteX24" fmla="*/ 2083588 w 2528757"/>
                  <a:gd name="connsiteY24" fmla="*/ 0 h 3490893"/>
                  <a:gd name="connsiteX25" fmla="*/ 445169 w 2528757"/>
                  <a:gd name="connsiteY25" fmla="*/ 0 h 3490893"/>
                  <a:gd name="connsiteX26" fmla="*/ 890338 w 2528757"/>
                  <a:gd name="connsiteY26" fmla="*/ 445169 h 3490893"/>
                  <a:gd name="connsiteX27" fmla="*/ 618449 w 2528757"/>
                  <a:gd name="connsiteY27" fmla="*/ 855355 h 3490893"/>
                  <a:gd name="connsiteX28" fmla="*/ 553175 w 2528757"/>
                  <a:gd name="connsiteY28" fmla="*/ 875617 h 3490893"/>
                  <a:gd name="connsiteX29" fmla="*/ 553175 w 2528757"/>
                  <a:gd name="connsiteY29" fmla="*/ 1641511 h 3490893"/>
                  <a:gd name="connsiteX30" fmla="*/ 1183068 w 2528757"/>
                  <a:gd name="connsiteY30" fmla="*/ 1641511 h 3490893"/>
                  <a:gd name="connsiteX31" fmla="*/ 1183068 w 2528757"/>
                  <a:gd name="connsiteY31" fmla="*/ 1641510 h 3490893"/>
                  <a:gd name="connsiteX32" fmla="*/ 1367551 w 2528757"/>
                  <a:gd name="connsiteY32" fmla="*/ 1641510 h 3490893"/>
                  <a:gd name="connsiteX33" fmla="*/ 1367551 w 2528757"/>
                  <a:gd name="connsiteY33" fmla="*/ 1641511 h 3490893"/>
                  <a:gd name="connsiteX34" fmla="*/ 2006828 w 2528757"/>
                  <a:gd name="connsiteY34" fmla="*/ 1641511 h 3490893"/>
                  <a:gd name="connsiteX35" fmla="*/ 2006828 w 2528757"/>
                  <a:gd name="connsiteY35" fmla="*/ 1825994 h 3490893"/>
                  <a:gd name="connsiteX36" fmla="*/ 1367551 w 2528757"/>
                  <a:gd name="connsiteY36" fmla="*/ 1825994 h 3490893"/>
                  <a:gd name="connsiteX37" fmla="*/ 1367551 w 2528757"/>
                  <a:gd name="connsiteY37" fmla="*/ 2610383 h 3490893"/>
                  <a:gd name="connsiteX38" fmla="*/ 1448591 w 2528757"/>
                  <a:gd name="connsiteY38" fmla="*/ 2635539 h 3490893"/>
                  <a:gd name="connsiteX39" fmla="*/ 1720480 w 2528757"/>
                  <a:gd name="connsiteY39" fmla="*/ 3045724 h 3490893"/>
                  <a:gd name="connsiteX40" fmla="*/ 1275311 w 2528757"/>
                  <a:gd name="connsiteY40" fmla="*/ 3490893 h 3490893"/>
                  <a:gd name="connsiteX41" fmla="*/ 830142 w 2528757"/>
                  <a:gd name="connsiteY41" fmla="*/ 3045724 h 3490893"/>
                  <a:gd name="connsiteX42" fmla="*/ 1102031 w 2528757"/>
                  <a:gd name="connsiteY42" fmla="*/ 2635539 h 3490893"/>
                  <a:gd name="connsiteX43" fmla="*/ 1183068 w 2528757"/>
                  <a:gd name="connsiteY43" fmla="*/ 2610383 h 3490893"/>
                  <a:gd name="connsiteX44" fmla="*/ 1183068 w 2528757"/>
                  <a:gd name="connsiteY44" fmla="*/ 1825994 h 3490893"/>
                  <a:gd name="connsiteX45" fmla="*/ 553175 w 2528757"/>
                  <a:gd name="connsiteY45" fmla="*/ 1825994 h 3490893"/>
                  <a:gd name="connsiteX46" fmla="*/ 368692 w 2528757"/>
                  <a:gd name="connsiteY46" fmla="*/ 1825994 h 3490893"/>
                  <a:gd name="connsiteX47" fmla="*/ 368692 w 2528757"/>
                  <a:gd name="connsiteY47" fmla="*/ 882629 h 3490893"/>
                  <a:gd name="connsiteX48" fmla="*/ 355452 w 2528757"/>
                  <a:gd name="connsiteY48" fmla="*/ 881294 h 3490893"/>
                  <a:gd name="connsiteX49" fmla="*/ 0 w 2528757"/>
                  <a:gd name="connsiteY49" fmla="*/ 445169 h 3490893"/>
                  <a:gd name="connsiteX50" fmla="*/ 445169 w 2528757"/>
                  <a:gd name="connsiteY50" fmla="*/ 0 h 349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28757" h="3490893">
                    <a:moveTo>
                      <a:pt x="1275310" y="2768125"/>
                    </a:moveTo>
                    <a:cubicBezTo>
                      <a:pt x="1121997" y="2768125"/>
                      <a:pt x="997712" y="2892410"/>
                      <a:pt x="997712" y="3045723"/>
                    </a:cubicBezTo>
                    <a:cubicBezTo>
                      <a:pt x="997712" y="3199036"/>
                      <a:pt x="1121997" y="3323321"/>
                      <a:pt x="1275310" y="3323321"/>
                    </a:cubicBezTo>
                    <a:cubicBezTo>
                      <a:pt x="1428623" y="3323321"/>
                      <a:pt x="1552908" y="3199036"/>
                      <a:pt x="1552908" y="3045723"/>
                    </a:cubicBezTo>
                    <a:cubicBezTo>
                      <a:pt x="1552908" y="2892410"/>
                      <a:pt x="1428623" y="2768125"/>
                      <a:pt x="1275310" y="2768125"/>
                    </a:cubicBezTo>
                    <a:close/>
                    <a:moveTo>
                      <a:pt x="2083587" y="167570"/>
                    </a:moveTo>
                    <a:cubicBezTo>
                      <a:pt x="1930274" y="167570"/>
                      <a:pt x="1805989" y="291855"/>
                      <a:pt x="1805989" y="445168"/>
                    </a:cubicBezTo>
                    <a:cubicBezTo>
                      <a:pt x="1805989" y="598481"/>
                      <a:pt x="1930274" y="722766"/>
                      <a:pt x="2083587" y="722766"/>
                    </a:cubicBezTo>
                    <a:cubicBezTo>
                      <a:pt x="2236900" y="722766"/>
                      <a:pt x="2361185" y="598481"/>
                      <a:pt x="2361185" y="445168"/>
                    </a:cubicBezTo>
                    <a:cubicBezTo>
                      <a:pt x="2361185" y="291855"/>
                      <a:pt x="2236900" y="167570"/>
                      <a:pt x="2083587" y="167570"/>
                    </a:cubicBezTo>
                    <a:close/>
                    <a:moveTo>
                      <a:pt x="445168" y="167570"/>
                    </a:moveTo>
                    <a:cubicBezTo>
                      <a:pt x="291855" y="167570"/>
                      <a:pt x="167570" y="291855"/>
                      <a:pt x="167570" y="445168"/>
                    </a:cubicBezTo>
                    <a:cubicBezTo>
                      <a:pt x="167570" y="598481"/>
                      <a:pt x="291855" y="722766"/>
                      <a:pt x="445168" y="722766"/>
                    </a:cubicBezTo>
                    <a:cubicBezTo>
                      <a:pt x="598481" y="722766"/>
                      <a:pt x="722766" y="598481"/>
                      <a:pt x="722766" y="445168"/>
                    </a:cubicBezTo>
                    <a:cubicBezTo>
                      <a:pt x="722766" y="291855"/>
                      <a:pt x="598481" y="167570"/>
                      <a:pt x="445168" y="167570"/>
                    </a:cubicBezTo>
                    <a:close/>
                    <a:moveTo>
                      <a:pt x="2083588" y="0"/>
                    </a:moveTo>
                    <a:cubicBezTo>
                      <a:pt x="2329448" y="0"/>
                      <a:pt x="2528757" y="199309"/>
                      <a:pt x="2528757" y="445169"/>
                    </a:cubicBezTo>
                    <a:cubicBezTo>
                      <a:pt x="2528757" y="629564"/>
                      <a:pt x="2416646" y="787774"/>
                      <a:pt x="2256868" y="855355"/>
                    </a:cubicBezTo>
                    <a:lnTo>
                      <a:pt x="2191312" y="875704"/>
                    </a:lnTo>
                    <a:lnTo>
                      <a:pt x="2191312" y="1825994"/>
                    </a:lnTo>
                    <a:lnTo>
                      <a:pt x="2006829" y="1825994"/>
                    </a:lnTo>
                    <a:lnTo>
                      <a:pt x="2006829" y="882600"/>
                    </a:lnTo>
                    <a:lnTo>
                      <a:pt x="1993871" y="881294"/>
                    </a:lnTo>
                    <a:cubicBezTo>
                      <a:pt x="1791015" y="839784"/>
                      <a:pt x="1638419" y="660296"/>
                      <a:pt x="1638419" y="445169"/>
                    </a:cubicBezTo>
                    <a:cubicBezTo>
                      <a:pt x="1638419" y="199309"/>
                      <a:pt x="1837728" y="0"/>
                      <a:pt x="2083588" y="0"/>
                    </a:cubicBezTo>
                    <a:close/>
                    <a:moveTo>
                      <a:pt x="445169" y="0"/>
                    </a:moveTo>
                    <a:cubicBezTo>
                      <a:pt x="691029" y="0"/>
                      <a:pt x="890338" y="199309"/>
                      <a:pt x="890338" y="445169"/>
                    </a:cubicBezTo>
                    <a:cubicBezTo>
                      <a:pt x="890338" y="629564"/>
                      <a:pt x="778227" y="787774"/>
                      <a:pt x="618449" y="855355"/>
                    </a:cubicBezTo>
                    <a:lnTo>
                      <a:pt x="553175" y="875617"/>
                    </a:lnTo>
                    <a:lnTo>
                      <a:pt x="553175" y="1641511"/>
                    </a:lnTo>
                    <a:lnTo>
                      <a:pt x="1183068" y="1641511"/>
                    </a:lnTo>
                    <a:lnTo>
                      <a:pt x="1183068" y="1641510"/>
                    </a:lnTo>
                    <a:lnTo>
                      <a:pt x="1367551" y="1641510"/>
                    </a:lnTo>
                    <a:lnTo>
                      <a:pt x="1367551" y="1641511"/>
                    </a:lnTo>
                    <a:lnTo>
                      <a:pt x="2006828" y="1641511"/>
                    </a:lnTo>
                    <a:lnTo>
                      <a:pt x="2006828" y="1825994"/>
                    </a:lnTo>
                    <a:lnTo>
                      <a:pt x="1367551" y="1825994"/>
                    </a:lnTo>
                    <a:lnTo>
                      <a:pt x="1367551" y="2610383"/>
                    </a:lnTo>
                    <a:lnTo>
                      <a:pt x="1448591" y="2635539"/>
                    </a:lnTo>
                    <a:cubicBezTo>
                      <a:pt x="1608369" y="2703119"/>
                      <a:pt x="1720480" y="2861329"/>
                      <a:pt x="1720480" y="3045724"/>
                    </a:cubicBezTo>
                    <a:cubicBezTo>
                      <a:pt x="1720480" y="3291584"/>
                      <a:pt x="1521171" y="3490893"/>
                      <a:pt x="1275311" y="3490893"/>
                    </a:cubicBezTo>
                    <a:cubicBezTo>
                      <a:pt x="1029451" y="3490893"/>
                      <a:pt x="830142" y="3291584"/>
                      <a:pt x="830142" y="3045724"/>
                    </a:cubicBezTo>
                    <a:cubicBezTo>
                      <a:pt x="830142" y="2861329"/>
                      <a:pt x="942254" y="2703119"/>
                      <a:pt x="1102031" y="2635539"/>
                    </a:cubicBezTo>
                    <a:lnTo>
                      <a:pt x="1183068" y="2610383"/>
                    </a:lnTo>
                    <a:lnTo>
                      <a:pt x="1183068" y="1825994"/>
                    </a:lnTo>
                    <a:lnTo>
                      <a:pt x="553175" y="1825994"/>
                    </a:lnTo>
                    <a:lnTo>
                      <a:pt x="368692" y="1825994"/>
                    </a:lnTo>
                    <a:lnTo>
                      <a:pt x="368692" y="882629"/>
                    </a:lnTo>
                    <a:lnTo>
                      <a:pt x="355452" y="881294"/>
                    </a:lnTo>
                    <a:cubicBezTo>
                      <a:pt x="152596" y="839784"/>
                      <a:pt x="0" y="660296"/>
                      <a:pt x="0" y="445169"/>
                    </a:cubicBezTo>
                    <a:cubicBezTo>
                      <a:pt x="0" y="199309"/>
                      <a:pt x="199309" y="0"/>
                      <a:pt x="445169" y="0"/>
                    </a:cubicBez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77" name="Freeform 340"/>
              <p:cNvSpPr>
                <a:spLocks/>
              </p:cNvSpPr>
              <p:nvPr/>
            </p:nvSpPr>
            <p:spPr bwMode="auto">
              <a:xfrm>
                <a:off x="1573424" y="6276281"/>
                <a:ext cx="52154" cy="122437"/>
              </a:xfrm>
              <a:custGeom>
                <a:avLst/>
                <a:gdLst>
                  <a:gd name="T0" fmla="*/ 27 w 27"/>
                  <a:gd name="T1" fmla="*/ 63 h 63"/>
                  <a:gd name="T2" fmla="*/ 27 w 27"/>
                  <a:gd name="T3" fmla="*/ 0 h 63"/>
                  <a:gd name="T4" fmla="*/ 18 w 27"/>
                  <a:gd name="T5" fmla="*/ 0 h 63"/>
                  <a:gd name="T6" fmla="*/ 10 w 27"/>
                  <a:gd name="T7" fmla="*/ 6 h 63"/>
                  <a:gd name="T8" fmla="*/ 0 w 27"/>
                  <a:gd name="T9" fmla="*/ 9 h 63"/>
                  <a:gd name="T10" fmla="*/ 0 w 27"/>
                  <a:gd name="T11" fmla="*/ 20 h 63"/>
                  <a:gd name="T12" fmla="*/ 4 w 27"/>
                  <a:gd name="T13" fmla="*/ 20 h 63"/>
                  <a:gd name="T14" fmla="*/ 7 w 27"/>
                  <a:gd name="T15" fmla="*/ 19 h 63"/>
                  <a:gd name="T16" fmla="*/ 10 w 27"/>
                  <a:gd name="T17" fmla="*/ 17 h 63"/>
                  <a:gd name="T18" fmla="*/ 13 w 27"/>
                  <a:gd name="T19" fmla="*/ 15 h 63"/>
                  <a:gd name="T20" fmla="*/ 13 w 27"/>
                  <a:gd name="T21" fmla="*/ 63 h 63"/>
                  <a:gd name="T22" fmla="*/ 27 w 27"/>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27" y="63"/>
                    </a:moveTo>
                    <a:cubicBezTo>
                      <a:pt x="27" y="63"/>
                      <a:pt x="27" y="63"/>
                      <a:pt x="27" y="0"/>
                    </a:cubicBezTo>
                    <a:cubicBezTo>
                      <a:pt x="18" y="0"/>
                      <a:pt x="18" y="0"/>
                      <a:pt x="18" y="0"/>
                    </a:cubicBezTo>
                    <a:cubicBezTo>
                      <a:pt x="16" y="2"/>
                      <a:pt x="13" y="4"/>
                      <a:pt x="10" y="6"/>
                    </a:cubicBezTo>
                    <a:cubicBezTo>
                      <a:pt x="7" y="7"/>
                      <a:pt x="4" y="8"/>
                      <a:pt x="0" y="9"/>
                    </a:cubicBezTo>
                    <a:cubicBezTo>
                      <a:pt x="0" y="9"/>
                      <a:pt x="0" y="9"/>
                      <a:pt x="0" y="20"/>
                    </a:cubicBezTo>
                    <a:cubicBezTo>
                      <a:pt x="1" y="20"/>
                      <a:pt x="2" y="20"/>
                      <a:pt x="4" y="20"/>
                    </a:cubicBezTo>
                    <a:cubicBezTo>
                      <a:pt x="5" y="20"/>
                      <a:pt x="6" y="20"/>
                      <a:pt x="7" y="19"/>
                    </a:cubicBezTo>
                    <a:cubicBezTo>
                      <a:pt x="8" y="19"/>
                      <a:pt x="9" y="18"/>
                      <a:pt x="10" y="17"/>
                    </a:cubicBezTo>
                    <a:cubicBezTo>
                      <a:pt x="11" y="17"/>
                      <a:pt x="12" y="16"/>
                      <a:pt x="13" y="15"/>
                    </a:cubicBezTo>
                    <a:cubicBezTo>
                      <a:pt x="13" y="15"/>
                      <a:pt x="13" y="15"/>
                      <a:pt x="13" y="63"/>
                    </a:cubicBezTo>
                    <a:cubicBezTo>
                      <a:pt x="13" y="63"/>
                      <a:pt x="13" y="63"/>
                      <a:pt x="27" y="63"/>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78" name="Freeform 102"/>
              <p:cNvSpPr>
                <a:spLocks noEditPoints="1"/>
              </p:cNvSpPr>
              <p:nvPr/>
            </p:nvSpPr>
            <p:spPr bwMode="auto">
              <a:xfrm>
                <a:off x="501497" y="6279215"/>
                <a:ext cx="162324" cy="272642"/>
              </a:xfrm>
              <a:custGeom>
                <a:avLst/>
                <a:gdLst>
                  <a:gd name="T0" fmla="*/ 97 w 97"/>
                  <a:gd name="T1" fmla="*/ 146 h 162"/>
                  <a:gd name="T2" fmla="*/ 97 w 97"/>
                  <a:gd name="T3" fmla="*/ 16 h 162"/>
                  <a:gd name="T4" fmla="*/ 81 w 97"/>
                  <a:gd name="T5" fmla="*/ 0 h 162"/>
                  <a:gd name="T6" fmla="*/ 16 w 97"/>
                  <a:gd name="T7" fmla="*/ 0 h 162"/>
                  <a:gd name="T8" fmla="*/ 0 w 97"/>
                  <a:gd name="T9" fmla="*/ 16 h 162"/>
                  <a:gd name="T10" fmla="*/ 0 w 97"/>
                  <a:gd name="T11" fmla="*/ 146 h 162"/>
                  <a:gd name="T12" fmla="*/ 16 w 97"/>
                  <a:gd name="T13" fmla="*/ 162 h 162"/>
                  <a:gd name="T14" fmla="*/ 81 w 97"/>
                  <a:gd name="T15" fmla="*/ 162 h 162"/>
                  <a:gd name="T16" fmla="*/ 97 w 97"/>
                  <a:gd name="T17" fmla="*/ 146 h 162"/>
                  <a:gd name="T18" fmla="*/ 49 w 97"/>
                  <a:gd name="T19" fmla="*/ 144 h 162"/>
                  <a:gd name="T20" fmla="*/ 35 w 97"/>
                  <a:gd name="T21" fmla="*/ 131 h 162"/>
                  <a:gd name="T22" fmla="*/ 49 w 97"/>
                  <a:gd name="T23" fmla="*/ 118 h 162"/>
                  <a:gd name="T24" fmla="*/ 62 w 97"/>
                  <a:gd name="T25" fmla="*/ 131 h 162"/>
                  <a:gd name="T26" fmla="*/ 49 w 97"/>
                  <a:gd name="T27" fmla="*/ 144 h 162"/>
                  <a:gd name="T28" fmla="*/ 70 w 97"/>
                  <a:gd name="T29" fmla="*/ 93 h 162"/>
                  <a:gd name="T30" fmla="*/ 27 w 97"/>
                  <a:gd name="T31" fmla="*/ 93 h 162"/>
                  <a:gd name="T32" fmla="*/ 27 w 97"/>
                  <a:gd name="T33" fmla="*/ 86 h 162"/>
                  <a:gd name="T34" fmla="*/ 70 w 97"/>
                  <a:gd name="T35" fmla="*/ 86 h 162"/>
                  <a:gd name="T36" fmla="*/ 70 w 97"/>
                  <a:gd name="T37" fmla="*/ 93 h 162"/>
                  <a:gd name="T38" fmla="*/ 89 w 97"/>
                  <a:gd name="T39" fmla="*/ 68 h 162"/>
                  <a:gd name="T40" fmla="*/ 8 w 97"/>
                  <a:gd name="T41" fmla="*/ 68 h 162"/>
                  <a:gd name="T42" fmla="*/ 8 w 97"/>
                  <a:gd name="T43" fmla="*/ 48 h 162"/>
                  <a:gd name="T44" fmla="*/ 89 w 97"/>
                  <a:gd name="T45" fmla="*/ 48 h 162"/>
                  <a:gd name="T46" fmla="*/ 89 w 97"/>
                  <a:gd name="T47" fmla="*/ 68 h 162"/>
                  <a:gd name="T48" fmla="*/ 89 w 97"/>
                  <a:gd name="T49" fmla="*/ 36 h 162"/>
                  <a:gd name="T50" fmla="*/ 8 w 97"/>
                  <a:gd name="T51" fmla="*/ 36 h 162"/>
                  <a:gd name="T52" fmla="*/ 8 w 97"/>
                  <a:gd name="T53" fmla="*/ 16 h 162"/>
                  <a:gd name="T54" fmla="*/ 89 w 97"/>
                  <a:gd name="T55" fmla="*/ 16 h 162"/>
                  <a:gd name="T56" fmla="*/ 89 w 97"/>
                  <a:gd name="T57" fmla="*/ 3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162">
                    <a:moveTo>
                      <a:pt x="97" y="146"/>
                    </a:moveTo>
                    <a:cubicBezTo>
                      <a:pt x="97" y="16"/>
                      <a:pt x="97" y="16"/>
                      <a:pt x="97" y="16"/>
                    </a:cubicBezTo>
                    <a:cubicBezTo>
                      <a:pt x="97" y="7"/>
                      <a:pt x="90" y="0"/>
                      <a:pt x="81" y="0"/>
                    </a:cubicBezTo>
                    <a:cubicBezTo>
                      <a:pt x="16" y="0"/>
                      <a:pt x="16" y="0"/>
                      <a:pt x="16" y="0"/>
                    </a:cubicBezTo>
                    <a:cubicBezTo>
                      <a:pt x="7" y="0"/>
                      <a:pt x="0" y="7"/>
                      <a:pt x="0" y="16"/>
                    </a:cubicBezTo>
                    <a:cubicBezTo>
                      <a:pt x="0" y="146"/>
                      <a:pt x="0" y="146"/>
                      <a:pt x="0" y="146"/>
                    </a:cubicBezTo>
                    <a:cubicBezTo>
                      <a:pt x="0" y="155"/>
                      <a:pt x="7" y="162"/>
                      <a:pt x="16" y="162"/>
                    </a:cubicBezTo>
                    <a:cubicBezTo>
                      <a:pt x="81" y="162"/>
                      <a:pt x="81" y="162"/>
                      <a:pt x="81" y="162"/>
                    </a:cubicBezTo>
                    <a:cubicBezTo>
                      <a:pt x="90" y="162"/>
                      <a:pt x="97" y="155"/>
                      <a:pt x="97" y="146"/>
                    </a:cubicBezTo>
                    <a:close/>
                    <a:moveTo>
                      <a:pt x="49" y="144"/>
                    </a:moveTo>
                    <a:cubicBezTo>
                      <a:pt x="41" y="144"/>
                      <a:pt x="35" y="138"/>
                      <a:pt x="35" y="131"/>
                    </a:cubicBezTo>
                    <a:cubicBezTo>
                      <a:pt x="35" y="124"/>
                      <a:pt x="41" y="118"/>
                      <a:pt x="49" y="118"/>
                    </a:cubicBezTo>
                    <a:cubicBezTo>
                      <a:pt x="56" y="118"/>
                      <a:pt x="62" y="124"/>
                      <a:pt x="62" y="131"/>
                    </a:cubicBezTo>
                    <a:cubicBezTo>
                      <a:pt x="62" y="138"/>
                      <a:pt x="56" y="144"/>
                      <a:pt x="49" y="144"/>
                    </a:cubicBezTo>
                    <a:close/>
                    <a:moveTo>
                      <a:pt x="70" y="93"/>
                    </a:moveTo>
                    <a:cubicBezTo>
                      <a:pt x="27" y="93"/>
                      <a:pt x="27" y="93"/>
                      <a:pt x="27" y="93"/>
                    </a:cubicBezTo>
                    <a:cubicBezTo>
                      <a:pt x="27" y="86"/>
                      <a:pt x="27" y="86"/>
                      <a:pt x="27" y="86"/>
                    </a:cubicBezTo>
                    <a:cubicBezTo>
                      <a:pt x="70" y="86"/>
                      <a:pt x="70" y="86"/>
                      <a:pt x="70" y="86"/>
                    </a:cubicBezTo>
                    <a:lnTo>
                      <a:pt x="70" y="93"/>
                    </a:lnTo>
                    <a:close/>
                    <a:moveTo>
                      <a:pt x="89" y="68"/>
                    </a:moveTo>
                    <a:cubicBezTo>
                      <a:pt x="8" y="68"/>
                      <a:pt x="8" y="68"/>
                      <a:pt x="8" y="68"/>
                    </a:cubicBezTo>
                    <a:cubicBezTo>
                      <a:pt x="8" y="48"/>
                      <a:pt x="8" y="48"/>
                      <a:pt x="8" y="48"/>
                    </a:cubicBezTo>
                    <a:cubicBezTo>
                      <a:pt x="89" y="48"/>
                      <a:pt x="89" y="48"/>
                      <a:pt x="89" y="48"/>
                    </a:cubicBezTo>
                    <a:lnTo>
                      <a:pt x="89" y="68"/>
                    </a:lnTo>
                    <a:close/>
                    <a:moveTo>
                      <a:pt x="89" y="36"/>
                    </a:moveTo>
                    <a:cubicBezTo>
                      <a:pt x="8" y="36"/>
                      <a:pt x="8" y="36"/>
                      <a:pt x="8" y="36"/>
                    </a:cubicBezTo>
                    <a:cubicBezTo>
                      <a:pt x="8" y="16"/>
                      <a:pt x="8" y="16"/>
                      <a:pt x="8" y="16"/>
                    </a:cubicBezTo>
                    <a:cubicBezTo>
                      <a:pt x="89" y="16"/>
                      <a:pt x="89" y="16"/>
                      <a:pt x="89" y="16"/>
                    </a:cubicBezTo>
                    <a:lnTo>
                      <a:pt x="89" y="36"/>
                    </a:ln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nvGrpSpPr>
              <p:cNvPr id="279" name="Group 278"/>
              <p:cNvGrpSpPr/>
              <p:nvPr/>
            </p:nvGrpSpPr>
            <p:grpSpPr>
              <a:xfrm>
                <a:off x="1614310" y="6429736"/>
                <a:ext cx="156087" cy="156344"/>
                <a:chOff x="1562580" y="4264488"/>
                <a:chExt cx="298754" cy="298754"/>
              </a:xfrm>
              <a:solidFill>
                <a:srgbClr val="FFFFFF">
                  <a:lumMod val="75000"/>
                </a:srgbClr>
              </a:solidFill>
            </p:grpSpPr>
            <p:sp>
              <p:nvSpPr>
                <p:cNvPr id="286" name="Freeform 119"/>
                <p:cNvSpPr>
                  <a:spLocks noEditPoints="1"/>
                </p:cNvSpPr>
                <p:nvPr/>
              </p:nvSpPr>
              <p:spPr bwMode="auto">
                <a:xfrm>
                  <a:off x="1637540" y="4334016"/>
                  <a:ext cx="154266" cy="157525"/>
                </a:xfrm>
                <a:custGeom>
                  <a:avLst/>
                  <a:gdLst>
                    <a:gd name="T0" fmla="*/ 60 w 60"/>
                    <a:gd name="T1" fmla="*/ 31 h 61"/>
                    <a:gd name="T2" fmla="*/ 30 w 60"/>
                    <a:gd name="T3" fmla="*/ 0 h 61"/>
                    <a:gd name="T4" fmla="*/ 0 w 60"/>
                    <a:gd name="T5" fmla="*/ 31 h 61"/>
                    <a:gd name="T6" fmla="*/ 30 w 60"/>
                    <a:gd name="T7" fmla="*/ 61 h 61"/>
                    <a:gd name="T8" fmla="*/ 60 w 60"/>
                    <a:gd name="T9" fmla="*/ 31 h 61"/>
                    <a:gd name="T10" fmla="*/ 30 w 60"/>
                    <a:gd name="T11" fmla="*/ 49 h 61"/>
                    <a:gd name="T12" fmla="*/ 12 w 60"/>
                    <a:gd name="T13" fmla="*/ 31 h 61"/>
                    <a:gd name="T14" fmla="*/ 30 w 60"/>
                    <a:gd name="T15" fmla="*/ 13 h 61"/>
                    <a:gd name="T16" fmla="*/ 48 w 60"/>
                    <a:gd name="T17" fmla="*/ 31 h 61"/>
                    <a:gd name="T18" fmla="*/ 30 w 60"/>
                    <a:gd name="T19"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1">
                      <a:moveTo>
                        <a:pt x="60" y="31"/>
                      </a:moveTo>
                      <a:cubicBezTo>
                        <a:pt x="60" y="14"/>
                        <a:pt x="47" y="0"/>
                        <a:pt x="30" y="0"/>
                      </a:cubicBezTo>
                      <a:cubicBezTo>
                        <a:pt x="13" y="0"/>
                        <a:pt x="0" y="14"/>
                        <a:pt x="0" y="31"/>
                      </a:cubicBezTo>
                      <a:cubicBezTo>
                        <a:pt x="0" y="47"/>
                        <a:pt x="13" y="61"/>
                        <a:pt x="30" y="61"/>
                      </a:cubicBezTo>
                      <a:cubicBezTo>
                        <a:pt x="47" y="61"/>
                        <a:pt x="60" y="47"/>
                        <a:pt x="60" y="31"/>
                      </a:cubicBezTo>
                      <a:close/>
                      <a:moveTo>
                        <a:pt x="30" y="49"/>
                      </a:moveTo>
                      <a:cubicBezTo>
                        <a:pt x="20" y="49"/>
                        <a:pt x="12" y="41"/>
                        <a:pt x="12" y="31"/>
                      </a:cubicBezTo>
                      <a:cubicBezTo>
                        <a:pt x="12" y="21"/>
                        <a:pt x="20" y="13"/>
                        <a:pt x="30" y="13"/>
                      </a:cubicBezTo>
                      <a:cubicBezTo>
                        <a:pt x="40" y="13"/>
                        <a:pt x="48" y="21"/>
                        <a:pt x="48" y="31"/>
                      </a:cubicBezTo>
                      <a:cubicBezTo>
                        <a:pt x="48" y="41"/>
                        <a:pt x="40" y="49"/>
                        <a:pt x="30" y="49"/>
                      </a:cubicBezTo>
                      <a:close/>
                    </a:path>
                  </a:pathLst>
                </a:cu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87" name="Oval 120"/>
                <p:cNvSpPr>
                  <a:spLocks noChangeArrowheads="1"/>
                </p:cNvSpPr>
                <p:nvPr/>
              </p:nvSpPr>
              <p:spPr bwMode="auto">
                <a:xfrm>
                  <a:off x="1688599" y="4264488"/>
                  <a:ext cx="48887" cy="48887"/>
                </a:xfrm>
                <a:prstGeom prst="ellipse">
                  <a:avLst/>
                </a:pr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88" name="Oval 121"/>
                <p:cNvSpPr>
                  <a:spLocks noChangeArrowheads="1"/>
                </p:cNvSpPr>
                <p:nvPr/>
              </p:nvSpPr>
              <p:spPr bwMode="auto">
                <a:xfrm>
                  <a:off x="1810274" y="4388335"/>
                  <a:ext cx="51060" cy="48887"/>
                </a:xfrm>
                <a:prstGeom prst="ellipse">
                  <a:avLst/>
                </a:pr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89" name="Oval 122"/>
                <p:cNvSpPr>
                  <a:spLocks noChangeArrowheads="1"/>
                </p:cNvSpPr>
                <p:nvPr/>
              </p:nvSpPr>
              <p:spPr bwMode="auto">
                <a:xfrm>
                  <a:off x="1688599" y="4514355"/>
                  <a:ext cx="48887" cy="48887"/>
                </a:xfrm>
                <a:prstGeom prst="ellipse">
                  <a:avLst/>
                </a:pr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90" name="Oval 123"/>
                <p:cNvSpPr>
                  <a:spLocks noChangeArrowheads="1"/>
                </p:cNvSpPr>
                <p:nvPr/>
              </p:nvSpPr>
              <p:spPr bwMode="auto">
                <a:xfrm>
                  <a:off x="1562580" y="4388335"/>
                  <a:ext cx="52146" cy="48887"/>
                </a:xfrm>
                <a:prstGeom prst="ellipse">
                  <a:avLst/>
                </a:pr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91" name="Freeform 124"/>
                <p:cNvSpPr>
                  <a:spLocks/>
                </p:cNvSpPr>
                <p:nvPr/>
              </p:nvSpPr>
              <p:spPr bwMode="auto">
                <a:xfrm>
                  <a:off x="1773337" y="4298166"/>
                  <a:ext cx="54319" cy="54319"/>
                </a:xfrm>
                <a:custGeom>
                  <a:avLst/>
                  <a:gdLst>
                    <a:gd name="T0" fmla="*/ 4 w 21"/>
                    <a:gd name="T1" fmla="*/ 4 h 21"/>
                    <a:gd name="T2" fmla="*/ 4 w 21"/>
                    <a:gd name="T3" fmla="*/ 18 h 21"/>
                    <a:gd name="T4" fmla="*/ 17 w 21"/>
                    <a:gd name="T5" fmla="*/ 18 h 21"/>
                    <a:gd name="T6" fmla="*/ 17 w 21"/>
                    <a:gd name="T7" fmla="*/ 4 h 21"/>
                    <a:gd name="T8" fmla="*/ 4 w 21"/>
                    <a:gd name="T9" fmla="*/ 4 h 21"/>
                  </a:gdLst>
                  <a:ahLst/>
                  <a:cxnLst>
                    <a:cxn ang="0">
                      <a:pos x="T0" y="T1"/>
                    </a:cxn>
                    <a:cxn ang="0">
                      <a:pos x="T2" y="T3"/>
                    </a:cxn>
                    <a:cxn ang="0">
                      <a:pos x="T4" y="T5"/>
                    </a:cxn>
                    <a:cxn ang="0">
                      <a:pos x="T6" y="T7"/>
                    </a:cxn>
                    <a:cxn ang="0">
                      <a:pos x="T8" y="T9"/>
                    </a:cxn>
                  </a:cxnLst>
                  <a:rect l="0" t="0" r="r" b="b"/>
                  <a:pathLst>
                    <a:path w="21" h="21">
                      <a:moveTo>
                        <a:pt x="4" y="4"/>
                      </a:moveTo>
                      <a:cubicBezTo>
                        <a:pt x="0" y="8"/>
                        <a:pt x="0" y="14"/>
                        <a:pt x="4" y="18"/>
                      </a:cubicBezTo>
                      <a:cubicBezTo>
                        <a:pt x="8" y="21"/>
                        <a:pt x="14" y="21"/>
                        <a:pt x="17" y="18"/>
                      </a:cubicBezTo>
                      <a:cubicBezTo>
                        <a:pt x="21" y="14"/>
                        <a:pt x="21" y="8"/>
                        <a:pt x="17" y="4"/>
                      </a:cubicBezTo>
                      <a:cubicBezTo>
                        <a:pt x="14" y="0"/>
                        <a:pt x="8" y="0"/>
                        <a:pt x="4" y="4"/>
                      </a:cubicBezTo>
                      <a:close/>
                    </a:path>
                  </a:pathLst>
                </a:cu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92" name="Freeform 125"/>
                <p:cNvSpPr>
                  <a:spLocks/>
                </p:cNvSpPr>
                <p:nvPr/>
              </p:nvSpPr>
              <p:spPr bwMode="auto">
                <a:xfrm>
                  <a:off x="1771164" y="4473073"/>
                  <a:ext cx="54319" cy="54319"/>
                </a:xfrm>
                <a:custGeom>
                  <a:avLst/>
                  <a:gdLst>
                    <a:gd name="T0" fmla="*/ 3 w 21"/>
                    <a:gd name="T1" fmla="*/ 3 h 21"/>
                    <a:gd name="T2" fmla="*/ 4 w 21"/>
                    <a:gd name="T3" fmla="*/ 17 h 21"/>
                    <a:gd name="T4" fmla="*/ 17 w 21"/>
                    <a:gd name="T5" fmla="*/ 17 h 21"/>
                    <a:gd name="T6" fmla="*/ 17 w 21"/>
                    <a:gd name="T7" fmla="*/ 3 h 21"/>
                    <a:gd name="T8" fmla="*/ 3 w 21"/>
                    <a:gd name="T9" fmla="*/ 3 h 21"/>
                  </a:gdLst>
                  <a:ahLst/>
                  <a:cxnLst>
                    <a:cxn ang="0">
                      <a:pos x="T0" y="T1"/>
                    </a:cxn>
                    <a:cxn ang="0">
                      <a:pos x="T2" y="T3"/>
                    </a:cxn>
                    <a:cxn ang="0">
                      <a:pos x="T4" y="T5"/>
                    </a:cxn>
                    <a:cxn ang="0">
                      <a:pos x="T6" y="T7"/>
                    </a:cxn>
                    <a:cxn ang="0">
                      <a:pos x="T8" y="T9"/>
                    </a:cxn>
                  </a:cxnLst>
                  <a:rect l="0" t="0" r="r" b="b"/>
                  <a:pathLst>
                    <a:path w="21" h="21">
                      <a:moveTo>
                        <a:pt x="3" y="3"/>
                      </a:moveTo>
                      <a:cubicBezTo>
                        <a:pt x="0" y="7"/>
                        <a:pt x="0" y="13"/>
                        <a:pt x="4" y="17"/>
                      </a:cubicBezTo>
                      <a:cubicBezTo>
                        <a:pt x="7" y="21"/>
                        <a:pt x="14" y="21"/>
                        <a:pt x="17" y="17"/>
                      </a:cubicBezTo>
                      <a:cubicBezTo>
                        <a:pt x="21" y="13"/>
                        <a:pt x="21" y="7"/>
                        <a:pt x="17" y="3"/>
                      </a:cubicBezTo>
                      <a:cubicBezTo>
                        <a:pt x="13" y="0"/>
                        <a:pt x="7" y="0"/>
                        <a:pt x="3" y="3"/>
                      </a:cubicBezTo>
                      <a:close/>
                    </a:path>
                  </a:pathLst>
                </a:cu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93" name="Freeform 126"/>
                <p:cNvSpPr>
                  <a:spLocks/>
                </p:cNvSpPr>
                <p:nvPr/>
              </p:nvSpPr>
              <p:spPr bwMode="auto">
                <a:xfrm>
                  <a:off x="1596257" y="4475246"/>
                  <a:ext cx="54319" cy="54319"/>
                </a:xfrm>
                <a:custGeom>
                  <a:avLst/>
                  <a:gdLst>
                    <a:gd name="T0" fmla="*/ 4 w 21"/>
                    <a:gd name="T1" fmla="*/ 4 h 21"/>
                    <a:gd name="T2" fmla="*/ 4 w 21"/>
                    <a:gd name="T3" fmla="*/ 18 h 21"/>
                    <a:gd name="T4" fmla="*/ 17 w 21"/>
                    <a:gd name="T5" fmla="*/ 18 h 21"/>
                    <a:gd name="T6" fmla="*/ 17 w 21"/>
                    <a:gd name="T7" fmla="*/ 4 h 21"/>
                    <a:gd name="T8" fmla="*/ 4 w 21"/>
                    <a:gd name="T9" fmla="*/ 4 h 21"/>
                  </a:gdLst>
                  <a:ahLst/>
                  <a:cxnLst>
                    <a:cxn ang="0">
                      <a:pos x="T0" y="T1"/>
                    </a:cxn>
                    <a:cxn ang="0">
                      <a:pos x="T2" y="T3"/>
                    </a:cxn>
                    <a:cxn ang="0">
                      <a:pos x="T4" y="T5"/>
                    </a:cxn>
                    <a:cxn ang="0">
                      <a:pos x="T6" y="T7"/>
                    </a:cxn>
                    <a:cxn ang="0">
                      <a:pos x="T8" y="T9"/>
                    </a:cxn>
                  </a:cxnLst>
                  <a:rect l="0" t="0" r="r" b="b"/>
                  <a:pathLst>
                    <a:path w="21" h="21">
                      <a:moveTo>
                        <a:pt x="4" y="4"/>
                      </a:moveTo>
                      <a:cubicBezTo>
                        <a:pt x="0" y="8"/>
                        <a:pt x="0" y="14"/>
                        <a:pt x="4" y="18"/>
                      </a:cubicBezTo>
                      <a:cubicBezTo>
                        <a:pt x="8" y="21"/>
                        <a:pt x="14" y="21"/>
                        <a:pt x="17" y="18"/>
                      </a:cubicBezTo>
                      <a:cubicBezTo>
                        <a:pt x="21" y="14"/>
                        <a:pt x="21" y="8"/>
                        <a:pt x="17" y="4"/>
                      </a:cubicBezTo>
                      <a:cubicBezTo>
                        <a:pt x="14" y="0"/>
                        <a:pt x="8" y="0"/>
                        <a:pt x="4" y="4"/>
                      </a:cubicBezTo>
                      <a:close/>
                    </a:path>
                  </a:pathLst>
                </a:cu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94" name="Freeform 127"/>
                <p:cNvSpPr>
                  <a:spLocks/>
                </p:cNvSpPr>
                <p:nvPr/>
              </p:nvSpPr>
              <p:spPr bwMode="auto">
                <a:xfrm>
                  <a:off x="1596257" y="4298166"/>
                  <a:ext cx="56492" cy="54319"/>
                </a:xfrm>
                <a:custGeom>
                  <a:avLst/>
                  <a:gdLst>
                    <a:gd name="T0" fmla="*/ 4 w 22"/>
                    <a:gd name="T1" fmla="*/ 18 h 21"/>
                    <a:gd name="T2" fmla="*/ 18 w 22"/>
                    <a:gd name="T3" fmla="*/ 18 h 21"/>
                    <a:gd name="T4" fmla="*/ 18 w 22"/>
                    <a:gd name="T5" fmla="*/ 4 h 21"/>
                    <a:gd name="T6" fmla="*/ 4 w 22"/>
                    <a:gd name="T7" fmla="*/ 4 h 21"/>
                    <a:gd name="T8" fmla="*/ 4 w 22"/>
                    <a:gd name="T9" fmla="*/ 18 h 21"/>
                  </a:gdLst>
                  <a:ahLst/>
                  <a:cxnLst>
                    <a:cxn ang="0">
                      <a:pos x="T0" y="T1"/>
                    </a:cxn>
                    <a:cxn ang="0">
                      <a:pos x="T2" y="T3"/>
                    </a:cxn>
                    <a:cxn ang="0">
                      <a:pos x="T4" y="T5"/>
                    </a:cxn>
                    <a:cxn ang="0">
                      <a:pos x="T6" y="T7"/>
                    </a:cxn>
                    <a:cxn ang="0">
                      <a:pos x="T8" y="T9"/>
                    </a:cxn>
                  </a:cxnLst>
                  <a:rect l="0" t="0" r="r" b="b"/>
                  <a:pathLst>
                    <a:path w="22" h="21">
                      <a:moveTo>
                        <a:pt x="4" y="18"/>
                      </a:moveTo>
                      <a:cubicBezTo>
                        <a:pt x="8" y="21"/>
                        <a:pt x="14" y="21"/>
                        <a:pt x="18" y="18"/>
                      </a:cubicBezTo>
                      <a:cubicBezTo>
                        <a:pt x="22" y="14"/>
                        <a:pt x="21" y="8"/>
                        <a:pt x="18" y="4"/>
                      </a:cubicBezTo>
                      <a:cubicBezTo>
                        <a:pt x="14" y="0"/>
                        <a:pt x="8" y="0"/>
                        <a:pt x="4" y="4"/>
                      </a:cubicBezTo>
                      <a:cubicBezTo>
                        <a:pt x="0" y="8"/>
                        <a:pt x="0" y="14"/>
                        <a:pt x="4" y="18"/>
                      </a:cubicBezTo>
                      <a:close/>
                    </a:path>
                  </a:pathLst>
                </a:custGeom>
                <a:solidFill>
                  <a:srgbClr val="505050"/>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sp>
            <p:nvSpPr>
              <p:cNvPr id="280" name="Freeform 112"/>
              <p:cNvSpPr>
                <a:spLocks/>
              </p:cNvSpPr>
              <p:nvPr/>
            </p:nvSpPr>
            <p:spPr bwMode="auto">
              <a:xfrm>
                <a:off x="574839" y="4824295"/>
                <a:ext cx="240049" cy="222992"/>
              </a:xfrm>
              <a:custGeom>
                <a:avLst/>
                <a:gdLst>
                  <a:gd name="T0" fmla="*/ 141 w 157"/>
                  <a:gd name="T1" fmla="*/ 0 h 146"/>
                  <a:gd name="T2" fmla="*/ 135 w 157"/>
                  <a:gd name="T3" fmla="*/ 23 h 146"/>
                  <a:gd name="T4" fmla="*/ 0 w 157"/>
                  <a:gd name="T5" fmla="*/ 23 h 146"/>
                  <a:gd name="T6" fmla="*/ 18 w 157"/>
                  <a:gd name="T7" fmla="*/ 97 h 146"/>
                  <a:gd name="T8" fmla="*/ 117 w 157"/>
                  <a:gd name="T9" fmla="*/ 97 h 146"/>
                  <a:gd name="T10" fmla="*/ 111 w 157"/>
                  <a:gd name="T11" fmla="*/ 119 h 146"/>
                  <a:gd name="T12" fmla="*/ 12 w 157"/>
                  <a:gd name="T13" fmla="*/ 119 h 146"/>
                  <a:gd name="T14" fmla="*/ 12 w 157"/>
                  <a:gd name="T15" fmla="*/ 128 h 146"/>
                  <a:gd name="T16" fmla="*/ 29 w 157"/>
                  <a:gd name="T17" fmla="*/ 128 h 146"/>
                  <a:gd name="T18" fmla="*/ 28 w 157"/>
                  <a:gd name="T19" fmla="*/ 128 h 146"/>
                  <a:gd name="T20" fmla="*/ 25 w 157"/>
                  <a:gd name="T21" fmla="*/ 136 h 146"/>
                  <a:gd name="T22" fmla="*/ 35 w 157"/>
                  <a:gd name="T23" fmla="*/ 146 h 146"/>
                  <a:gd name="T24" fmla="*/ 46 w 157"/>
                  <a:gd name="T25" fmla="*/ 136 h 146"/>
                  <a:gd name="T26" fmla="*/ 43 w 157"/>
                  <a:gd name="T27" fmla="*/ 128 h 146"/>
                  <a:gd name="T28" fmla="*/ 42 w 157"/>
                  <a:gd name="T29" fmla="*/ 128 h 146"/>
                  <a:gd name="T30" fmla="*/ 107 w 157"/>
                  <a:gd name="T31" fmla="*/ 128 h 146"/>
                  <a:gd name="T32" fmla="*/ 106 w 157"/>
                  <a:gd name="T33" fmla="*/ 128 h 146"/>
                  <a:gd name="T34" fmla="*/ 103 w 157"/>
                  <a:gd name="T35" fmla="*/ 136 h 146"/>
                  <a:gd name="T36" fmla="*/ 113 w 157"/>
                  <a:gd name="T37" fmla="*/ 146 h 146"/>
                  <a:gd name="T38" fmla="*/ 124 w 157"/>
                  <a:gd name="T39" fmla="*/ 136 h 146"/>
                  <a:gd name="T40" fmla="*/ 121 w 157"/>
                  <a:gd name="T41" fmla="*/ 128 h 146"/>
                  <a:gd name="T42" fmla="*/ 119 w 157"/>
                  <a:gd name="T43" fmla="*/ 127 h 146"/>
                  <a:gd name="T44" fmla="*/ 119 w 157"/>
                  <a:gd name="T45" fmla="*/ 123 h 146"/>
                  <a:gd name="T46" fmla="*/ 147 w 157"/>
                  <a:gd name="T47" fmla="*/ 9 h 146"/>
                  <a:gd name="T48" fmla="*/ 157 w 157"/>
                  <a:gd name="T49" fmla="*/ 9 h 146"/>
                  <a:gd name="T50" fmla="*/ 157 w 157"/>
                  <a:gd name="T51" fmla="*/ 1 h 146"/>
                  <a:gd name="T52" fmla="*/ 142 w 157"/>
                  <a:gd name="T53" fmla="*/ 1 h 146"/>
                  <a:gd name="T54" fmla="*/ 141 w 157"/>
                  <a:gd name="T5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146">
                    <a:moveTo>
                      <a:pt x="141" y="0"/>
                    </a:moveTo>
                    <a:cubicBezTo>
                      <a:pt x="135" y="23"/>
                      <a:pt x="135" y="23"/>
                      <a:pt x="135" y="23"/>
                    </a:cubicBezTo>
                    <a:cubicBezTo>
                      <a:pt x="0" y="23"/>
                      <a:pt x="0" y="23"/>
                      <a:pt x="0" y="23"/>
                    </a:cubicBezTo>
                    <a:cubicBezTo>
                      <a:pt x="18" y="97"/>
                      <a:pt x="18" y="97"/>
                      <a:pt x="18" y="97"/>
                    </a:cubicBezTo>
                    <a:cubicBezTo>
                      <a:pt x="117" y="97"/>
                      <a:pt x="117" y="97"/>
                      <a:pt x="117" y="97"/>
                    </a:cubicBezTo>
                    <a:cubicBezTo>
                      <a:pt x="111" y="119"/>
                      <a:pt x="111" y="119"/>
                      <a:pt x="111" y="119"/>
                    </a:cubicBezTo>
                    <a:cubicBezTo>
                      <a:pt x="12" y="119"/>
                      <a:pt x="12" y="119"/>
                      <a:pt x="12" y="119"/>
                    </a:cubicBezTo>
                    <a:cubicBezTo>
                      <a:pt x="12" y="128"/>
                      <a:pt x="12" y="128"/>
                      <a:pt x="12" y="128"/>
                    </a:cubicBezTo>
                    <a:cubicBezTo>
                      <a:pt x="29" y="128"/>
                      <a:pt x="29" y="128"/>
                      <a:pt x="29" y="128"/>
                    </a:cubicBezTo>
                    <a:cubicBezTo>
                      <a:pt x="28" y="128"/>
                      <a:pt x="28" y="128"/>
                      <a:pt x="28" y="128"/>
                    </a:cubicBezTo>
                    <a:cubicBezTo>
                      <a:pt x="26" y="130"/>
                      <a:pt x="25" y="133"/>
                      <a:pt x="25" y="136"/>
                    </a:cubicBezTo>
                    <a:cubicBezTo>
                      <a:pt x="25" y="142"/>
                      <a:pt x="29" y="146"/>
                      <a:pt x="35" y="146"/>
                    </a:cubicBezTo>
                    <a:cubicBezTo>
                      <a:pt x="41" y="146"/>
                      <a:pt x="46" y="142"/>
                      <a:pt x="46" y="136"/>
                    </a:cubicBezTo>
                    <a:cubicBezTo>
                      <a:pt x="46" y="133"/>
                      <a:pt x="45" y="130"/>
                      <a:pt x="43" y="128"/>
                    </a:cubicBezTo>
                    <a:cubicBezTo>
                      <a:pt x="42" y="128"/>
                      <a:pt x="42" y="128"/>
                      <a:pt x="42" y="128"/>
                    </a:cubicBezTo>
                    <a:cubicBezTo>
                      <a:pt x="107" y="128"/>
                      <a:pt x="107" y="128"/>
                      <a:pt x="107" y="128"/>
                    </a:cubicBezTo>
                    <a:cubicBezTo>
                      <a:pt x="106" y="128"/>
                      <a:pt x="106" y="128"/>
                      <a:pt x="106" y="128"/>
                    </a:cubicBezTo>
                    <a:cubicBezTo>
                      <a:pt x="104" y="130"/>
                      <a:pt x="103" y="133"/>
                      <a:pt x="103" y="136"/>
                    </a:cubicBezTo>
                    <a:cubicBezTo>
                      <a:pt x="103" y="142"/>
                      <a:pt x="107" y="146"/>
                      <a:pt x="113" y="146"/>
                    </a:cubicBezTo>
                    <a:cubicBezTo>
                      <a:pt x="119" y="146"/>
                      <a:pt x="124" y="142"/>
                      <a:pt x="124" y="136"/>
                    </a:cubicBezTo>
                    <a:cubicBezTo>
                      <a:pt x="124" y="133"/>
                      <a:pt x="122" y="130"/>
                      <a:pt x="121" y="128"/>
                    </a:cubicBezTo>
                    <a:cubicBezTo>
                      <a:pt x="119" y="127"/>
                      <a:pt x="119" y="127"/>
                      <a:pt x="119" y="127"/>
                    </a:cubicBezTo>
                    <a:cubicBezTo>
                      <a:pt x="119" y="123"/>
                      <a:pt x="119" y="123"/>
                      <a:pt x="119" y="123"/>
                    </a:cubicBezTo>
                    <a:cubicBezTo>
                      <a:pt x="147" y="9"/>
                      <a:pt x="147" y="9"/>
                      <a:pt x="147" y="9"/>
                    </a:cubicBezTo>
                    <a:cubicBezTo>
                      <a:pt x="157" y="9"/>
                      <a:pt x="157" y="9"/>
                      <a:pt x="157" y="9"/>
                    </a:cubicBezTo>
                    <a:cubicBezTo>
                      <a:pt x="157" y="1"/>
                      <a:pt x="157" y="1"/>
                      <a:pt x="157" y="1"/>
                    </a:cubicBezTo>
                    <a:cubicBezTo>
                      <a:pt x="142" y="1"/>
                      <a:pt x="142" y="1"/>
                      <a:pt x="142" y="1"/>
                    </a:cubicBezTo>
                    <a:lnTo>
                      <a:pt x="141" y="0"/>
                    </a:ln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81" name="Freeform 110"/>
              <p:cNvSpPr>
                <a:spLocks noEditPoints="1"/>
              </p:cNvSpPr>
              <p:nvPr/>
            </p:nvSpPr>
            <p:spPr bwMode="auto">
              <a:xfrm>
                <a:off x="149060" y="6013190"/>
                <a:ext cx="266057" cy="364791"/>
              </a:xfrm>
              <a:custGeom>
                <a:avLst/>
                <a:gdLst>
                  <a:gd name="T0" fmla="*/ 116 w 139"/>
                  <a:gd name="T1" fmla="*/ 0 h 190"/>
                  <a:gd name="T2" fmla="*/ 23 w 139"/>
                  <a:gd name="T3" fmla="*/ 0 h 190"/>
                  <a:gd name="T4" fmla="*/ 0 w 139"/>
                  <a:gd name="T5" fmla="*/ 25 h 190"/>
                  <a:gd name="T6" fmla="*/ 0 w 139"/>
                  <a:gd name="T7" fmla="*/ 165 h 190"/>
                  <a:gd name="T8" fmla="*/ 23 w 139"/>
                  <a:gd name="T9" fmla="*/ 190 h 190"/>
                  <a:gd name="T10" fmla="*/ 116 w 139"/>
                  <a:gd name="T11" fmla="*/ 190 h 190"/>
                  <a:gd name="T12" fmla="*/ 139 w 139"/>
                  <a:gd name="T13" fmla="*/ 165 h 190"/>
                  <a:gd name="T14" fmla="*/ 139 w 139"/>
                  <a:gd name="T15" fmla="*/ 25 h 190"/>
                  <a:gd name="T16" fmla="*/ 116 w 139"/>
                  <a:gd name="T17" fmla="*/ 0 h 190"/>
                  <a:gd name="T18" fmla="*/ 69 w 139"/>
                  <a:gd name="T19" fmla="*/ 185 h 190"/>
                  <a:gd name="T20" fmla="*/ 65 w 139"/>
                  <a:gd name="T21" fmla="*/ 180 h 190"/>
                  <a:gd name="T22" fmla="*/ 69 w 139"/>
                  <a:gd name="T23" fmla="*/ 175 h 190"/>
                  <a:gd name="T24" fmla="*/ 74 w 139"/>
                  <a:gd name="T25" fmla="*/ 180 h 190"/>
                  <a:gd name="T26" fmla="*/ 69 w 139"/>
                  <a:gd name="T27" fmla="*/ 185 h 190"/>
                  <a:gd name="T28" fmla="*/ 126 w 139"/>
                  <a:gd name="T29" fmla="*/ 165 h 190"/>
                  <a:gd name="T30" fmla="*/ 13 w 139"/>
                  <a:gd name="T31" fmla="*/ 165 h 190"/>
                  <a:gd name="T32" fmla="*/ 13 w 139"/>
                  <a:gd name="T33" fmla="*/ 13 h 190"/>
                  <a:gd name="T34" fmla="*/ 126 w 139"/>
                  <a:gd name="T35" fmla="*/ 13 h 190"/>
                  <a:gd name="T36" fmla="*/ 126 w 139"/>
                  <a:gd name="T37" fmla="*/ 16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90">
                    <a:moveTo>
                      <a:pt x="116" y="0"/>
                    </a:moveTo>
                    <a:cubicBezTo>
                      <a:pt x="23" y="0"/>
                      <a:pt x="23" y="0"/>
                      <a:pt x="23" y="0"/>
                    </a:cubicBezTo>
                    <a:cubicBezTo>
                      <a:pt x="10" y="0"/>
                      <a:pt x="0" y="11"/>
                      <a:pt x="0" y="25"/>
                    </a:cubicBezTo>
                    <a:cubicBezTo>
                      <a:pt x="0" y="165"/>
                      <a:pt x="0" y="165"/>
                      <a:pt x="0" y="165"/>
                    </a:cubicBezTo>
                    <a:cubicBezTo>
                      <a:pt x="0" y="179"/>
                      <a:pt x="10" y="190"/>
                      <a:pt x="23" y="190"/>
                    </a:cubicBezTo>
                    <a:cubicBezTo>
                      <a:pt x="116" y="190"/>
                      <a:pt x="116" y="190"/>
                      <a:pt x="116" y="190"/>
                    </a:cubicBezTo>
                    <a:cubicBezTo>
                      <a:pt x="128" y="190"/>
                      <a:pt x="139" y="179"/>
                      <a:pt x="139" y="165"/>
                    </a:cubicBezTo>
                    <a:cubicBezTo>
                      <a:pt x="139" y="25"/>
                      <a:pt x="139" y="25"/>
                      <a:pt x="139" y="25"/>
                    </a:cubicBezTo>
                    <a:cubicBezTo>
                      <a:pt x="139" y="11"/>
                      <a:pt x="128" y="0"/>
                      <a:pt x="116" y="0"/>
                    </a:cubicBezTo>
                    <a:close/>
                    <a:moveTo>
                      <a:pt x="69" y="185"/>
                    </a:moveTo>
                    <a:cubicBezTo>
                      <a:pt x="67" y="185"/>
                      <a:pt x="65" y="182"/>
                      <a:pt x="65" y="180"/>
                    </a:cubicBezTo>
                    <a:cubicBezTo>
                      <a:pt x="65" y="177"/>
                      <a:pt x="67" y="175"/>
                      <a:pt x="69" y="175"/>
                    </a:cubicBezTo>
                    <a:cubicBezTo>
                      <a:pt x="72" y="175"/>
                      <a:pt x="74" y="177"/>
                      <a:pt x="74" y="180"/>
                    </a:cubicBezTo>
                    <a:cubicBezTo>
                      <a:pt x="74" y="182"/>
                      <a:pt x="72" y="185"/>
                      <a:pt x="69" y="185"/>
                    </a:cubicBezTo>
                    <a:close/>
                    <a:moveTo>
                      <a:pt x="126" y="165"/>
                    </a:moveTo>
                    <a:cubicBezTo>
                      <a:pt x="13" y="165"/>
                      <a:pt x="13" y="165"/>
                      <a:pt x="13" y="165"/>
                    </a:cubicBezTo>
                    <a:cubicBezTo>
                      <a:pt x="13" y="13"/>
                      <a:pt x="13" y="13"/>
                      <a:pt x="13" y="13"/>
                    </a:cubicBezTo>
                    <a:cubicBezTo>
                      <a:pt x="126" y="13"/>
                      <a:pt x="126" y="13"/>
                      <a:pt x="126" y="13"/>
                    </a:cubicBezTo>
                    <a:lnTo>
                      <a:pt x="126" y="165"/>
                    </a:lnTo>
                    <a:close/>
                  </a:path>
                </a:pathLst>
              </a:custGeom>
              <a:solidFill>
                <a:srgbClr val="505050"/>
              </a:solidFill>
              <a:ln>
                <a:noFill/>
              </a:ln>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82" name="Freeform 15"/>
              <p:cNvSpPr>
                <a:spLocks noChangeAspect="1" noEditPoints="1"/>
              </p:cNvSpPr>
              <p:nvPr/>
            </p:nvSpPr>
            <p:spPr bwMode="black">
              <a:xfrm>
                <a:off x="757327" y="4273573"/>
                <a:ext cx="219262" cy="219875"/>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a:gradFill>
                    <a:gsLst>
                      <a:gs pos="0">
                        <a:srgbClr val="FFFFFF"/>
                      </a:gs>
                      <a:gs pos="100000">
                        <a:srgbClr val="FFFFFF"/>
                      </a:gs>
                    </a:gsLst>
                    <a:lin ang="5400000" scaled="0"/>
                  </a:gradFill>
                  <a:ea typeface="Segoe UI" pitchFamily="34" charset="0"/>
                  <a:cs typeface="Segoe UI" pitchFamily="34" charset="0"/>
                </a:endParaRPr>
              </a:p>
            </p:txBody>
          </p:sp>
          <p:sp>
            <p:nvSpPr>
              <p:cNvPr id="283" name="Freeform 262"/>
              <p:cNvSpPr>
                <a:spLocks noEditPoints="1"/>
              </p:cNvSpPr>
              <p:nvPr/>
            </p:nvSpPr>
            <p:spPr bwMode="auto">
              <a:xfrm>
                <a:off x="681288" y="4227499"/>
                <a:ext cx="84750" cy="124070"/>
              </a:xfrm>
              <a:custGeom>
                <a:avLst/>
                <a:gdLst>
                  <a:gd name="T0" fmla="*/ 22 w 44"/>
                  <a:gd name="T1" fmla="*/ 64 h 64"/>
                  <a:gd name="T2" fmla="*/ 39 w 44"/>
                  <a:gd name="T3" fmla="*/ 56 h 64"/>
                  <a:gd name="T4" fmla="*/ 44 w 44"/>
                  <a:gd name="T5" fmla="*/ 32 h 64"/>
                  <a:gd name="T6" fmla="*/ 23 w 44"/>
                  <a:gd name="T7" fmla="*/ 0 h 64"/>
                  <a:gd name="T8" fmla="*/ 6 w 44"/>
                  <a:gd name="T9" fmla="*/ 8 h 64"/>
                  <a:gd name="T10" fmla="*/ 0 w 44"/>
                  <a:gd name="T11" fmla="*/ 33 h 64"/>
                  <a:gd name="T12" fmla="*/ 22 w 44"/>
                  <a:gd name="T13" fmla="*/ 64 h 64"/>
                  <a:gd name="T14" fmla="*/ 22 w 44"/>
                  <a:gd name="T15" fmla="*/ 11 h 64"/>
                  <a:gd name="T16" fmla="*/ 30 w 44"/>
                  <a:gd name="T17" fmla="*/ 32 h 64"/>
                  <a:gd name="T18" fmla="*/ 22 w 44"/>
                  <a:gd name="T19" fmla="*/ 53 h 64"/>
                  <a:gd name="T20" fmla="*/ 14 w 44"/>
                  <a:gd name="T21" fmla="*/ 33 h 64"/>
                  <a:gd name="T22" fmla="*/ 22 w 44"/>
                  <a:gd name="T2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4">
                    <a:moveTo>
                      <a:pt x="22" y="64"/>
                    </a:moveTo>
                    <a:cubicBezTo>
                      <a:pt x="29" y="64"/>
                      <a:pt x="35" y="61"/>
                      <a:pt x="39" y="56"/>
                    </a:cubicBezTo>
                    <a:cubicBezTo>
                      <a:pt x="42" y="50"/>
                      <a:pt x="44" y="42"/>
                      <a:pt x="44" y="32"/>
                    </a:cubicBezTo>
                    <a:cubicBezTo>
                      <a:pt x="44" y="11"/>
                      <a:pt x="38" y="0"/>
                      <a:pt x="23" y="0"/>
                    </a:cubicBezTo>
                    <a:cubicBezTo>
                      <a:pt x="16" y="0"/>
                      <a:pt x="9" y="2"/>
                      <a:pt x="6" y="8"/>
                    </a:cubicBezTo>
                    <a:cubicBezTo>
                      <a:pt x="2" y="14"/>
                      <a:pt x="0" y="22"/>
                      <a:pt x="0" y="33"/>
                    </a:cubicBezTo>
                    <a:cubicBezTo>
                      <a:pt x="0" y="54"/>
                      <a:pt x="7" y="64"/>
                      <a:pt x="22" y="64"/>
                    </a:cubicBezTo>
                    <a:close/>
                    <a:moveTo>
                      <a:pt x="22" y="11"/>
                    </a:moveTo>
                    <a:cubicBezTo>
                      <a:pt x="28" y="11"/>
                      <a:pt x="30" y="17"/>
                      <a:pt x="30" y="32"/>
                    </a:cubicBezTo>
                    <a:cubicBezTo>
                      <a:pt x="30" y="46"/>
                      <a:pt x="28" y="53"/>
                      <a:pt x="22" y="53"/>
                    </a:cubicBezTo>
                    <a:cubicBezTo>
                      <a:pt x="17" y="53"/>
                      <a:pt x="14" y="46"/>
                      <a:pt x="14" y="33"/>
                    </a:cubicBezTo>
                    <a:cubicBezTo>
                      <a:pt x="14" y="18"/>
                      <a:pt x="17" y="11"/>
                      <a:pt x="22" y="11"/>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84" name="Freeform 243"/>
              <p:cNvSpPr>
                <a:spLocks/>
              </p:cNvSpPr>
              <p:nvPr/>
            </p:nvSpPr>
            <p:spPr bwMode="auto">
              <a:xfrm>
                <a:off x="672628" y="4372791"/>
                <a:ext cx="52154" cy="121621"/>
              </a:xfrm>
              <a:custGeom>
                <a:avLst/>
                <a:gdLst>
                  <a:gd name="T0" fmla="*/ 8 w 27"/>
                  <a:gd name="T1" fmla="*/ 19 h 63"/>
                  <a:gd name="T2" fmla="*/ 10 w 27"/>
                  <a:gd name="T3" fmla="*/ 17 h 63"/>
                  <a:gd name="T4" fmla="*/ 13 w 27"/>
                  <a:gd name="T5" fmla="*/ 15 h 63"/>
                  <a:gd name="T6" fmla="*/ 13 w 27"/>
                  <a:gd name="T7" fmla="*/ 63 h 63"/>
                  <a:gd name="T8" fmla="*/ 27 w 27"/>
                  <a:gd name="T9" fmla="*/ 63 h 63"/>
                  <a:gd name="T10" fmla="*/ 27 w 27"/>
                  <a:gd name="T11" fmla="*/ 0 h 63"/>
                  <a:gd name="T12" fmla="*/ 19 w 27"/>
                  <a:gd name="T13" fmla="*/ 0 h 63"/>
                  <a:gd name="T14" fmla="*/ 10 w 27"/>
                  <a:gd name="T15" fmla="*/ 6 h 63"/>
                  <a:gd name="T16" fmla="*/ 0 w 27"/>
                  <a:gd name="T17" fmla="*/ 10 h 63"/>
                  <a:gd name="T18" fmla="*/ 0 w 27"/>
                  <a:gd name="T19" fmla="*/ 21 h 63"/>
                  <a:gd name="T20" fmla="*/ 4 w 27"/>
                  <a:gd name="T21" fmla="*/ 21 h 63"/>
                  <a:gd name="T22" fmla="*/ 8 w 27"/>
                  <a:gd name="T23" fmla="*/ 1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3">
                    <a:moveTo>
                      <a:pt x="8" y="19"/>
                    </a:moveTo>
                    <a:cubicBezTo>
                      <a:pt x="9" y="19"/>
                      <a:pt x="10" y="18"/>
                      <a:pt x="10" y="17"/>
                    </a:cubicBezTo>
                    <a:cubicBezTo>
                      <a:pt x="11" y="17"/>
                      <a:pt x="12" y="16"/>
                      <a:pt x="13" y="15"/>
                    </a:cubicBezTo>
                    <a:cubicBezTo>
                      <a:pt x="13" y="15"/>
                      <a:pt x="13" y="15"/>
                      <a:pt x="13" y="63"/>
                    </a:cubicBezTo>
                    <a:cubicBezTo>
                      <a:pt x="13" y="63"/>
                      <a:pt x="13" y="63"/>
                      <a:pt x="27" y="63"/>
                    </a:cubicBezTo>
                    <a:cubicBezTo>
                      <a:pt x="27" y="63"/>
                      <a:pt x="27" y="63"/>
                      <a:pt x="27" y="0"/>
                    </a:cubicBezTo>
                    <a:cubicBezTo>
                      <a:pt x="19" y="0"/>
                      <a:pt x="19" y="0"/>
                      <a:pt x="19" y="0"/>
                    </a:cubicBezTo>
                    <a:cubicBezTo>
                      <a:pt x="16" y="2"/>
                      <a:pt x="13" y="4"/>
                      <a:pt x="10" y="6"/>
                    </a:cubicBezTo>
                    <a:cubicBezTo>
                      <a:pt x="7" y="7"/>
                      <a:pt x="4" y="9"/>
                      <a:pt x="0" y="10"/>
                    </a:cubicBezTo>
                    <a:cubicBezTo>
                      <a:pt x="0" y="10"/>
                      <a:pt x="0" y="10"/>
                      <a:pt x="0" y="21"/>
                    </a:cubicBezTo>
                    <a:cubicBezTo>
                      <a:pt x="1" y="21"/>
                      <a:pt x="2" y="21"/>
                      <a:pt x="4" y="21"/>
                    </a:cubicBezTo>
                    <a:cubicBezTo>
                      <a:pt x="5" y="20"/>
                      <a:pt x="6" y="20"/>
                      <a:pt x="8" y="19"/>
                    </a:cubicBez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sp>
            <p:nvSpPr>
              <p:cNvPr id="285" name="Freeform 73"/>
              <p:cNvSpPr>
                <a:spLocks noEditPoints="1"/>
              </p:cNvSpPr>
              <p:nvPr/>
            </p:nvSpPr>
            <p:spPr bwMode="auto">
              <a:xfrm>
                <a:off x="769593" y="6571234"/>
                <a:ext cx="278716" cy="278715"/>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rgbClr val="505050"/>
              </a:solidFill>
              <a:ln w="9525" cap="flat" cmpd="sng" algn="ctr">
                <a:noFill/>
                <a:prstDash val="solid"/>
                <a:headEnd type="none" w="med" len="med"/>
                <a:tailEnd type="none" w="med" len="med"/>
              </a:ln>
              <a:effectLst/>
              <a:ex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defRPr/>
                </a:pPr>
                <a:endParaRPr lang="en-US" sz="1221" ker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302" name="Group 301"/>
          <p:cNvGrpSpPr/>
          <p:nvPr/>
        </p:nvGrpSpPr>
        <p:grpSpPr>
          <a:xfrm>
            <a:off x="7053450" y="3130192"/>
            <a:ext cx="901054" cy="901054"/>
            <a:chOff x="7206175" y="3503742"/>
            <a:chExt cx="919122" cy="919122"/>
          </a:xfrm>
        </p:grpSpPr>
        <p:sp>
          <p:nvSpPr>
            <p:cNvPr id="303" name="Oval 302"/>
            <p:cNvSpPr/>
            <p:nvPr/>
          </p:nvSpPr>
          <p:spPr bwMode="auto">
            <a:xfrm>
              <a:off x="7206175" y="3503742"/>
              <a:ext cx="919122" cy="919122"/>
            </a:xfrm>
            <a:prstGeom prst="ellipse">
              <a:avLst/>
            </a:prstGeom>
            <a:solidFill>
              <a:srgbClr val="005695"/>
            </a:solidFill>
            <a:ln w="28575" cap="flat" cmpd="sng" algn="ctr">
              <a:solidFill>
                <a:srgbClr val="FFFFFF"/>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4" name="Freeform 5"/>
            <p:cNvSpPr>
              <a:spLocks noEditPoints="1"/>
            </p:cNvSpPr>
            <p:nvPr/>
          </p:nvSpPr>
          <p:spPr bwMode="auto">
            <a:xfrm>
              <a:off x="7499295" y="3707839"/>
              <a:ext cx="333375" cy="511175"/>
            </a:xfrm>
            <a:custGeom>
              <a:avLst/>
              <a:gdLst>
                <a:gd name="T0" fmla="*/ 110 w 210"/>
                <a:gd name="T1" fmla="*/ 115 h 322"/>
                <a:gd name="T2" fmla="*/ 139 w 210"/>
                <a:gd name="T3" fmla="*/ 115 h 322"/>
                <a:gd name="T4" fmla="*/ 139 w 210"/>
                <a:gd name="T5" fmla="*/ 322 h 322"/>
                <a:gd name="T6" fmla="*/ 83 w 210"/>
                <a:gd name="T7" fmla="*/ 0 h 322"/>
                <a:gd name="T8" fmla="*/ 139 w 210"/>
                <a:gd name="T9" fmla="*/ 93 h 322"/>
                <a:gd name="T10" fmla="*/ 139 w 210"/>
                <a:gd name="T11" fmla="*/ 63 h 322"/>
                <a:gd name="T12" fmla="*/ 139 w 210"/>
                <a:gd name="T13" fmla="*/ 93 h 322"/>
                <a:gd name="T14" fmla="*/ 110 w 210"/>
                <a:gd name="T15" fmla="*/ 21 h 322"/>
                <a:gd name="T16" fmla="*/ 139 w 210"/>
                <a:gd name="T17" fmla="*/ 51 h 322"/>
                <a:gd name="T18" fmla="*/ 154 w 210"/>
                <a:gd name="T19" fmla="*/ 259 h 322"/>
                <a:gd name="T20" fmla="*/ 183 w 210"/>
                <a:gd name="T21" fmla="*/ 259 h 322"/>
                <a:gd name="T22" fmla="*/ 183 w 210"/>
                <a:gd name="T23" fmla="*/ 218 h 322"/>
                <a:gd name="T24" fmla="*/ 183 w 210"/>
                <a:gd name="T25" fmla="*/ 189 h 322"/>
                <a:gd name="T26" fmla="*/ 183 w 210"/>
                <a:gd name="T27" fmla="*/ 218 h 322"/>
                <a:gd name="T28" fmla="*/ 154 w 210"/>
                <a:gd name="T29" fmla="*/ 146 h 322"/>
                <a:gd name="T30" fmla="*/ 183 w 210"/>
                <a:gd name="T31" fmla="*/ 176 h 322"/>
                <a:gd name="T32" fmla="*/ 154 w 210"/>
                <a:gd name="T33" fmla="*/ 134 h 322"/>
                <a:gd name="T34" fmla="*/ 183 w 210"/>
                <a:gd name="T35" fmla="*/ 134 h 322"/>
                <a:gd name="T36" fmla="*/ 183 w 210"/>
                <a:gd name="T37" fmla="*/ 93 h 322"/>
                <a:gd name="T38" fmla="*/ 183 w 210"/>
                <a:gd name="T39" fmla="*/ 63 h 322"/>
                <a:gd name="T40" fmla="*/ 183 w 210"/>
                <a:gd name="T41" fmla="*/ 93 h 322"/>
                <a:gd name="T42" fmla="*/ 154 w 210"/>
                <a:gd name="T43" fmla="*/ 21 h 322"/>
                <a:gd name="T44" fmla="*/ 183 w 210"/>
                <a:gd name="T45" fmla="*/ 51 h 322"/>
                <a:gd name="T46" fmla="*/ 0 w 210"/>
                <a:gd name="T47" fmla="*/ 322 h 322"/>
                <a:gd name="T48" fmla="*/ 0 w 210"/>
                <a:gd name="T49" fmla="*/ 127 h 322"/>
                <a:gd name="T50" fmla="*/ 56 w 210"/>
                <a:gd name="T51" fmla="*/ 302 h 322"/>
                <a:gd name="T52" fmla="*/ 56 w 210"/>
                <a:gd name="T53" fmla="*/ 272 h 322"/>
                <a:gd name="T54" fmla="*/ 56 w 210"/>
                <a:gd name="T55" fmla="*/ 302 h 322"/>
                <a:gd name="T56" fmla="*/ 27 w 210"/>
                <a:gd name="T57" fmla="*/ 230 h 322"/>
                <a:gd name="T58" fmla="*/ 56 w 210"/>
                <a:gd name="T59" fmla="*/ 259 h 322"/>
                <a:gd name="T60" fmla="*/ 27 w 210"/>
                <a:gd name="T61" fmla="*/ 218 h 322"/>
                <a:gd name="T62" fmla="*/ 56 w 210"/>
                <a:gd name="T63" fmla="*/ 218 h 322"/>
                <a:gd name="T64" fmla="*/ 56 w 210"/>
                <a:gd name="T65" fmla="*/ 176 h 322"/>
                <a:gd name="T66" fmla="*/ 56 w 210"/>
                <a:gd name="T67" fmla="*/ 146 h 322"/>
                <a:gd name="T68" fmla="*/ 56 w 210"/>
                <a:gd name="T69" fmla="*/ 176 h 322"/>
                <a:gd name="T70" fmla="*/ 71 w 210"/>
                <a:gd name="T71" fmla="*/ 272 h 322"/>
                <a:gd name="T72" fmla="*/ 100 w 210"/>
                <a:gd name="T73" fmla="*/ 302 h 322"/>
                <a:gd name="T74" fmla="*/ 71 w 210"/>
                <a:gd name="T75" fmla="*/ 259 h 322"/>
                <a:gd name="T76" fmla="*/ 100 w 210"/>
                <a:gd name="T77" fmla="*/ 259 h 322"/>
                <a:gd name="T78" fmla="*/ 100 w 210"/>
                <a:gd name="T79" fmla="*/ 218 h 322"/>
                <a:gd name="T80" fmla="*/ 100 w 210"/>
                <a:gd name="T81" fmla="*/ 189 h 322"/>
                <a:gd name="T82" fmla="*/ 100 w 210"/>
                <a:gd name="T83" fmla="*/ 218 h 322"/>
                <a:gd name="T84" fmla="*/ 71 w 210"/>
                <a:gd name="T85" fmla="*/ 146 h 322"/>
                <a:gd name="T86" fmla="*/ 100 w 210"/>
                <a:gd name="T87" fmla="*/ 17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322">
                  <a:moveTo>
                    <a:pt x="83" y="0"/>
                  </a:moveTo>
                  <a:lnTo>
                    <a:pt x="83" y="115"/>
                  </a:lnTo>
                  <a:lnTo>
                    <a:pt x="110" y="115"/>
                  </a:lnTo>
                  <a:lnTo>
                    <a:pt x="110" y="105"/>
                  </a:lnTo>
                  <a:lnTo>
                    <a:pt x="139" y="105"/>
                  </a:lnTo>
                  <a:lnTo>
                    <a:pt x="139" y="115"/>
                  </a:lnTo>
                  <a:lnTo>
                    <a:pt x="139" y="127"/>
                  </a:lnTo>
                  <a:lnTo>
                    <a:pt x="139" y="134"/>
                  </a:lnTo>
                  <a:lnTo>
                    <a:pt x="139" y="322"/>
                  </a:lnTo>
                  <a:lnTo>
                    <a:pt x="210" y="322"/>
                  </a:lnTo>
                  <a:lnTo>
                    <a:pt x="210" y="0"/>
                  </a:lnTo>
                  <a:lnTo>
                    <a:pt x="83" y="0"/>
                  </a:lnTo>
                  <a:lnTo>
                    <a:pt x="83" y="0"/>
                  </a:lnTo>
                  <a:lnTo>
                    <a:pt x="83" y="0"/>
                  </a:lnTo>
                  <a:close/>
                  <a:moveTo>
                    <a:pt x="139" y="93"/>
                  </a:moveTo>
                  <a:lnTo>
                    <a:pt x="110" y="93"/>
                  </a:lnTo>
                  <a:lnTo>
                    <a:pt x="110" y="63"/>
                  </a:lnTo>
                  <a:lnTo>
                    <a:pt x="139" y="63"/>
                  </a:lnTo>
                  <a:lnTo>
                    <a:pt x="139" y="93"/>
                  </a:lnTo>
                  <a:lnTo>
                    <a:pt x="139" y="93"/>
                  </a:lnTo>
                  <a:lnTo>
                    <a:pt x="139" y="93"/>
                  </a:lnTo>
                  <a:close/>
                  <a:moveTo>
                    <a:pt x="139" y="51"/>
                  </a:moveTo>
                  <a:lnTo>
                    <a:pt x="110" y="51"/>
                  </a:lnTo>
                  <a:lnTo>
                    <a:pt x="110" y="21"/>
                  </a:lnTo>
                  <a:lnTo>
                    <a:pt x="139" y="21"/>
                  </a:lnTo>
                  <a:lnTo>
                    <a:pt x="139" y="51"/>
                  </a:lnTo>
                  <a:lnTo>
                    <a:pt x="139" y="51"/>
                  </a:lnTo>
                  <a:lnTo>
                    <a:pt x="139" y="51"/>
                  </a:lnTo>
                  <a:close/>
                  <a:moveTo>
                    <a:pt x="183" y="259"/>
                  </a:moveTo>
                  <a:lnTo>
                    <a:pt x="154" y="259"/>
                  </a:lnTo>
                  <a:lnTo>
                    <a:pt x="154" y="230"/>
                  </a:lnTo>
                  <a:lnTo>
                    <a:pt x="183" y="230"/>
                  </a:lnTo>
                  <a:lnTo>
                    <a:pt x="183" y="259"/>
                  </a:lnTo>
                  <a:lnTo>
                    <a:pt x="183" y="259"/>
                  </a:lnTo>
                  <a:lnTo>
                    <a:pt x="183" y="259"/>
                  </a:lnTo>
                  <a:close/>
                  <a:moveTo>
                    <a:pt x="183" y="218"/>
                  </a:moveTo>
                  <a:lnTo>
                    <a:pt x="154" y="218"/>
                  </a:lnTo>
                  <a:lnTo>
                    <a:pt x="154" y="189"/>
                  </a:lnTo>
                  <a:lnTo>
                    <a:pt x="183" y="189"/>
                  </a:lnTo>
                  <a:lnTo>
                    <a:pt x="183" y="218"/>
                  </a:lnTo>
                  <a:lnTo>
                    <a:pt x="183" y="218"/>
                  </a:lnTo>
                  <a:lnTo>
                    <a:pt x="183" y="218"/>
                  </a:lnTo>
                  <a:close/>
                  <a:moveTo>
                    <a:pt x="183" y="176"/>
                  </a:moveTo>
                  <a:lnTo>
                    <a:pt x="154" y="176"/>
                  </a:lnTo>
                  <a:lnTo>
                    <a:pt x="154" y="146"/>
                  </a:lnTo>
                  <a:lnTo>
                    <a:pt x="183" y="146"/>
                  </a:lnTo>
                  <a:lnTo>
                    <a:pt x="183" y="176"/>
                  </a:lnTo>
                  <a:lnTo>
                    <a:pt x="183" y="176"/>
                  </a:lnTo>
                  <a:lnTo>
                    <a:pt x="183" y="176"/>
                  </a:lnTo>
                  <a:close/>
                  <a:moveTo>
                    <a:pt x="183" y="134"/>
                  </a:moveTo>
                  <a:lnTo>
                    <a:pt x="154" y="134"/>
                  </a:lnTo>
                  <a:lnTo>
                    <a:pt x="154" y="105"/>
                  </a:lnTo>
                  <a:lnTo>
                    <a:pt x="183" y="105"/>
                  </a:lnTo>
                  <a:lnTo>
                    <a:pt x="183" y="134"/>
                  </a:lnTo>
                  <a:lnTo>
                    <a:pt x="183" y="134"/>
                  </a:lnTo>
                  <a:lnTo>
                    <a:pt x="183" y="134"/>
                  </a:lnTo>
                  <a:close/>
                  <a:moveTo>
                    <a:pt x="183" y="93"/>
                  </a:moveTo>
                  <a:lnTo>
                    <a:pt x="154" y="93"/>
                  </a:lnTo>
                  <a:lnTo>
                    <a:pt x="154" y="63"/>
                  </a:lnTo>
                  <a:lnTo>
                    <a:pt x="183" y="63"/>
                  </a:lnTo>
                  <a:lnTo>
                    <a:pt x="183" y="93"/>
                  </a:lnTo>
                  <a:lnTo>
                    <a:pt x="183" y="93"/>
                  </a:lnTo>
                  <a:lnTo>
                    <a:pt x="183" y="93"/>
                  </a:lnTo>
                  <a:close/>
                  <a:moveTo>
                    <a:pt x="183" y="51"/>
                  </a:moveTo>
                  <a:lnTo>
                    <a:pt x="154" y="51"/>
                  </a:lnTo>
                  <a:lnTo>
                    <a:pt x="154" y="21"/>
                  </a:lnTo>
                  <a:lnTo>
                    <a:pt x="183" y="21"/>
                  </a:lnTo>
                  <a:lnTo>
                    <a:pt x="183" y="51"/>
                  </a:lnTo>
                  <a:lnTo>
                    <a:pt x="183" y="51"/>
                  </a:lnTo>
                  <a:lnTo>
                    <a:pt x="183" y="51"/>
                  </a:lnTo>
                  <a:close/>
                  <a:moveTo>
                    <a:pt x="0" y="127"/>
                  </a:moveTo>
                  <a:lnTo>
                    <a:pt x="0" y="322"/>
                  </a:lnTo>
                  <a:lnTo>
                    <a:pt x="127" y="322"/>
                  </a:lnTo>
                  <a:lnTo>
                    <a:pt x="127" y="127"/>
                  </a:lnTo>
                  <a:lnTo>
                    <a:pt x="0" y="127"/>
                  </a:lnTo>
                  <a:lnTo>
                    <a:pt x="0" y="127"/>
                  </a:lnTo>
                  <a:lnTo>
                    <a:pt x="0" y="127"/>
                  </a:lnTo>
                  <a:close/>
                  <a:moveTo>
                    <a:pt x="56" y="302"/>
                  </a:moveTo>
                  <a:lnTo>
                    <a:pt x="27" y="302"/>
                  </a:lnTo>
                  <a:lnTo>
                    <a:pt x="27" y="272"/>
                  </a:lnTo>
                  <a:lnTo>
                    <a:pt x="56" y="272"/>
                  </a:lnTo>
                  <a:lnTo>
                    <a:pt x="56" y="302"/>
                  </a:lnTo>
                  <a:lnTo>
                    <a:pt x="56" y="302"/>
                  </a:lnTo>
                  <a:lnTo>
                    <a:pt x="56" y="302"/>
                  </a:lnTo>
                  <a:close/>
                  <a:moveTo>
                    <a:pt x="56" y="259"/>
                  </a:moveTo>
                  <a:lnTo>
                    <a:pt x="27" y="259"/>
                  </a:lnTo>
                  <a:lnTo>
                    <a:pt x="27" y="230"/>
                  </a:lnTo>
                  <a:lnTo>
                    <a:pt x="56" y="230"/>
                  </a:lnTo>
                  <a:lnTo>
                    <a:pt x="56" y="259"/>
                  </a:lnTo>
                  <a:lnTo>
                    <a:pt x="56" y="259"/>
                  </a:lnTo>
                  <a:lnTo>
                    <a:pt x="56" y="259"/>
                  </a:lnTo>
                  <a:close/>
                  <a:moveTo>
                    <a:pt x="56" y="218"/>
                  </a:moveTo>
                  <a:lnTo>
                    <a:pt x="27" y="218"/>
                  </a:lnTo>
                  <a:lnTo>
                    <a:pt x="27" y="189"/>
                  </a:lnTo>
                  <a:lnTo>
                    <a:pt x="56" y="189"/>
                  </a:lnTo>
                  <a:lnTo>
                    <a:pt x="56" y="218"/>
                  </a:lnTo>
                  <a:lnTo>
                    <a:pt x="56" y="218"/>
                  </a:lnTo>
                  <a:lnTo>
                    <a:pt x="56" y="218"/>
                  </a:lnTo>
                  <a:close/>
                  <a:moveTo>
                    <a:pt x="56" y="176"/>
                  </a:moveTo>
                  <a:lnTo>
                    <a:pt x="27" y="176"/>
                  </a:lnTo>
                  <a:lnTo>
                    <a:pt x="27" y="146"/>
                  </a:lnTo>
                  <a:lnTo>
                    <a:pt x="56" y="146"/>
                  </a:lnTo>
                  <a:lnTo>
                    <a:pt x="56" y="176"/>
                  </a:lnTo>
                  <a:lnTo>
                    <a:pt x="56" y="176"/>
                  </a:lnTo>
                  <a:lnTo>
                    <a:pt x="56" y="176"/>
                  </a:lnTo>
                  <a:close/>
                  <a:moveTo>
                    <a:pt x="100" y="302"/>
                  </a:moveTo>
                  <a:lnTo>
                    <a:pt x="71" y="302"/>
                  </a:lnTo>
                  <a:lnTo>
                    <a:pt x="71" y="272"/>
                  </a:lnTo>
                  <a:lnTo>
                    <a:pt x="100" y="272"/>
                  </a:lnTo>
                  <a:lnTo>
                    <a:pt x="100" y="302"/>
                  </a:lnTo>
                  <a:lnTo>
                    <a:pt x="100" y="302"/>
                  </a:lnTo>
                  <a:lnTo>
                    <a:pt x="100" y="302"/>
                  </a:lnTo>
                  <a:close/>
                  <a:moveTo>
                    <a:pt x="100" y="259"/>
                  </a:moveTo>
                  <a:lnTo>
                    <a:pt x="71" y="259"/>
                  </a:lnTo>
                  <a:lnTo>
                    <a:pt x="71" y="230"/>
                  </a:lnTo>
                  <a:lnTo>
                    <a:pt x="100" y="230"/>
                  </a:lnTo>
                  <a:lnTo>
                    <a:pt x="100" y="259"/>
                  </a:lnTo>
                  <a:lnTo>
                    <a:pt x="100" y="259"/>
                  </a:lnTo>
                  <a:lnTo>
                    <a:pt x="100" y="259"/>
                  </a:lnTo>
                  <a:close/>
                  <a:moveTo>
                    <a:pt x="100" y="218"/>
                  </a:moveTo>
                  <a:lnTo>
                    <a:pt x="71" y="218"/>
                  </a:lnTo>
                  <a:lnTo>
                    <a:pt x="71" y="189"/>
                  </a:lnTo>
                  <a:lnTo>
                    <a:pt x="100" y="189"/>
                  </a:lnTo>
                  <a:lnTo>
                    <a:pt x="100" y="218"/>
                  </a:lnTo>
                  <a:lnTo>
                    <a:pt x="100" y="218"/>
                  </a:lnTo>
                  <a:lnTo>
                    <a:pt x="100" y="218"/>
                  </a:lnTo>
                  <a:close/>
                  <a:moveTo>
                    <a:pt x="100" y="176"/>
                  </a:moveTo>
                  <a:lnTo>
                    <a:pt x="71" y="176"/>
                  </a:lnTo>
                  <a:lnTo>
                    <a:pt x="71" y="146"/>
                  </a:lnTo>
                  <a:lnTo>
                    <a:pt x="100" y="146"/>
                  </a:lnTo>
                  <a:lnTo>
                    <a:pt x="100" y="176"/>
                  </a:lnTo>
                  <a:lnTo>
                    <a:pt x="100" y="176"/>
                  </a:lnTo>
                  <a:lnTo>
                    <a:pt x="100" y="176"/>
                  </a:ln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grpSp>
        <p:nvGrpSpPr>
          <p:cNvPr id="305" name="Group 304"/>
          <p:cNvGrpSpPr/>
          <p:nvPr/>
        </p:nvGrpSpPr>
        <p:grpSpPr>
          <a:xfrm>
            <a:off x="4132585" y="1936387"/>
            <a:ext cx="901054" cy="901054"/>
            <a:chOff x="4215451" y="1974719"/>
            <a:chExt cx="919122" cy="919122"/>
          </a:xfrm>
        </p:grpSpPr>
        <p:sp>
          <p:nvSpPr>
            <p:cNvPr id="306" name="Oval 305"/>
            <p:cNvSpPr/>
            <p:nvPr/>
          </p:nvSpPr>
          <p:spPr bwMode="auto">
            <a:xfrm>
              <a:off x="4215451" y="1974719"/>
              <a:ext cx="919122" cy="919122"/>
            </a:xfrm>
            <a:prstGeom prst="ellipse">
              <a:avLst/>
            </a:prstGeom>
            <a:solidFill>
              <a:srgbClr val="005695"/>
            </a:solidFill>
            <a:ln w="28575" cap="flat" cmpd="sng" algn="ctr">
              <a:solidFill>
                <a:srgbClr val="FFFFFF"/>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7" name="Freeform 5"/>
            <p:cNvSpPr>
              <a:spLocks noEditPoints="1"/>
            </p:cNvSpPr>
            <p:nvPr/>
          </p:nvSpPr>
          <p:spPr bwMode="auto">
            <a:xfrm>
              <a:off x="4375821" y="2219746"/>
              <a:ext cx="596895" cy="430975"/>
            </a:xfrm>
            <a:custGeom>
              <a:avLst/>
              <a:gdLst>
                <a:gd name="T0" fmla="*/ 1154 w 2168"/>
                <a:gd name="T1" fmla="*/ 520 h 1567"/>
                <a:gd name="T2" fmla="*/ 773 w 2168"/>
                <a:gd name="T3" fmla="*/ 922 h 1567"/>
                <a:gd name="T4" fmla="*/ 391 w 2168"/>
                <a:gd name="T5" fmla="*/ 520 h 1567"/>
                <a:gd name="T6" fmla="*/ 773 w 2168"/>
                <a:gd name="T7" fmla="*/ 119 h 1567"/>
                <a:gd name="T8" fmla="*/ 1154 w 2168"/>
                <a:gd name="T9" fmla="*/ 520 h 1567"/>
                <a:gd name="T10" fmla="*/ 32 w 2168"/>
                <a:gd name="T11" fmla="*/ 1567 h 1567"/>
                <a:gd name="T12" fmla="*/ 1344 w 2168"/>
                <a:gd name="T13" fmla="*/ 1567 h 1567"/>
                <a:gd name="T14" fmla="*/ 1060 w 2168"/>
                <a:gd name="T15" fmla="*/ 984 h 1567"/>
                <a:gd name="T16" fmla="*/ 773 w 2168"/>
                <a:gd name="T17" fmla="*/ 1136 h 1567"/>
                <a:gd name="T18" fmla="*/ 430 w 2168"/>
                <a:gd name="T19" fmla="*/ 974 h 1567"/>
                <a:gd name="T20" fmla="*/ 102 w 2168"/>
                <a:gd name="T21" fmla="*/ 1133 h 1567"/>
                <a:gd name="T22" fmla="*/ 32 w 2168"/>
                <a:gd name="T23" fmla="*/ 1567 h 1567"/>
                <a:gd name="T24" fmla="*/ 1589 w 2168"/>
                <a:gd name="T25" fmla="*/ 0 h 1567"/>
                <a:gd name="T26" fmla="*/ 1252 w 2168"/>
                <a:gd name="T27" fmla="*/ 371 h 1567"/>
                <a:gd name="T28" fmla="*/ 1589 w 2168"/>
                <a:gd name="T29" fmla="*/ 741 h 1567"/>
                <a:gd name="T30" fmla="*/ 1928 w 2168"/>
                <a:gd name="T31" fmla="*/ 371 h 1567"/>
                <a:gd name="T32" fmla="*/ 1589 w 2168"/>
                <a:gd name="T33" fmla="*/ 0 h 1567"/>
                <a:gd name="T34" fmla="*/ 1435 w 2168"/>
                <a:gd name="T35" fmla="*/ 1356 h 1567"/>
                <a:gd name="T36" fmla="*/ 2168 w 2168"/>
                <a:gd name="T37" fmla="*/ 1356 h 1567"/>
                <a:gd name="T38" fmla="*/ 2067 w 2168"/>
                <a:gd name="T39" fmla="*/ 906 h 1567"/>
                <a:gd name="T40" fmla="*/ 1878 w 2168"/>
                <a:gd name="T41" fmla="*/ 795 h 1567"/>
                <a:gd name="T42" fmla="*/ 1649 w 2168"/>
                <a:gd name="T43" fmla="*/ 922 h 1567"/>
                <a:gd name="T44" fmla="*/ 1504 w 2168"/>
                <a:gd name="T45" fmla="*/ 951 h 1567"/>
                <a:gd name="T46" fmla="*/ 1327 w 2168"/>
                <a:gd name="T47" fmla="*/ 830 h 1567"/>
                <a:gd name="T48" fmla="*/ 1154 w 2168"/>
                <a:gd name="T49" fmla="*/ 900 h 1567"/>
                <a:gd name="T50" fmla="*/ 1435 w 2168"/>
                <a:gd name="T51" fmla="*/ 1356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8" h="1567">
                  <a:moveTo>
                    <a:pt x="1154" y="520"/>
                  </a:moveTo>
                  <a:cubicBezTo>
                    <a:pt x="1154" y="741"/>
                    <a:pt x="984" y="922"/>
                    <a:pt x="773" y="922"/>
                  </a:cubicBezTo>
                  <a:cubicBezTo>
                    <a:pt x="562" y="922"/>
                    <a:pt x="391" y="741"/>
                    <a:pt x="391" y="520"/>
                  </a:cubicBezTo>
                  <a:cubicBezTo>
                    <a:pt x="391" y="299"/>
                    <a:pt x="562" y="119"/>
                    <a:pt x="773" y="119"/>
                  </a:cubicBezTo>
                  <a:cubicBezTo>
                    <a:pt x="984" y="119"/>
                    <a:pt x="1154" y="299"/>
                    <a:pt x="1154" y="520"/>
                  </a:cubicBezTo>
                  <a:close/>
                  <a:moveTo>
                    <a:pt x="32" y="1567"/>
                  </a:moveTo>
                  <a:cubicBezTo>
                    <a:pt x="1344" y="1567"/>
                    <a:pt x="1344" y="1567"/>
                    <a:pt x="1344" y="1567"/>
                  </a:cubicBezTo>
                  <a:cubicBezTo>
                    <a:pt x="1344" y="1567"/>
                    <a:pt x="1380" y="1016"/>
                    <a:pt x="1060" y="984"/>
                  </a:cubicBezTo>
                  <a:cubicBezTo>
                    <a:pt x="936" y="973"/>
                    <a:pt x="949" y="1168"/>
                    <a:pt x="773" y="1136"/>
                  </a:cubicBezTo>
                  <a:cubicBezTo>
                    <a:pt x="650" y="1114"/>
                    <a:pt x="614" y="986"/>
                    <a:pt x="430" y="974"/>
                  </a:cubicBezTo>
                  <a:cubicBezTo>
                    <a:pt x="313" y="965"/>
                    <a:pt x="172" y="1025"/>
                    <a:pt x="102" y="1133"/>
                  </a:cubicBezTo>
                  <a:cubicBezTo>
                    <a:pt x="0" y="1288"/>
                    <a:pt x="32" y="1567"/>
                    <a:pt x="32" y="1567"/>
                  </a:cubicBezTo>
                  <a:close/>
                  <a:moveTo>
                    <a:pt x="1589" y="0"/>
                  </a:moveTo>
                  <a:cubicBezTo>
                    <a:pt x="1403" y="0"/>
                    <a:pt x="1252" y="166"/>
                    <a:pt x="1252" y="371"/>
                  </a:cubicBezTo>
                  <a:cubicBezTo>
                    <a:pt x="1252" y="575"/>
                    <a:pt x="1403" y="741"/>
                    <a:pt x="1589" y="741"/>
                  </a:cubicBezTo>
                  <a:cubicBezTo>
                    <a:pt x="1777" y="741"/>
                    <a:pt x="1928" y="575"/>
                    <a:pt x="1928" y="371"/>
                  </a:cubicBezTo>
                  <a:cubicBezTo>
                    <a:pt x="1928" y="166"/>
                    <a:pt x="1777" y="0"/>
                    <a:pt x="1589" y="0"/>
                  </a:cubicBezTo>
                  <a:close/>
                  <a:moveTo>
                    <a:pt x="1435" y="1356"/>
                  </a:moveTo>
                  <a:cubicBezTo>
                    <a:pt x="2168" y="1356"/>
                    <a:pt x="2168" y="1356"/>
                    <a:pt x="2168" y="1356"/>
                  </a:cubicBezTo>
                  <a:cubicBezTo>
                    <a:pt x="2168" y="1356"/>
                    <a:pt x="2151" y="1019"/>
                    <a:pt x="2067" y="906"/>
                  </a:cubicBezTo>
                  <a:cubicBezTo>
                    <a:pt x="2000" y="815"/>
                    <a:pt x="1951" y="795"/>
                    <a:pt x="1878" y="795"/>
                  </a:cubicBezTo>
                  <a:cubicBezTo>
                    <a:pt x="1801" y="795"/>
                    <a:pt x="1705" y="879"/>
                    <a:pt x="1649" y="922"/>
                  </a:cubicBezTo>
                  <a:cubicBezTo>
                    <a:pt x="1591" y="965"/>
                    <a:pt x="1555" y="965"/>
                    <a:pt x="1504" y="951"/>
                  </a:cubicBezTo>
                  <a:cubicBezTo>
                    <a:pt x="1445" y="934"/>
                    <a:pt x="1367" y="844"/>
                    <a:pt x="1327" y="830"/>
                  </a:cubicBezTo>
                  <a:cubicBezTo>
                    <a:pt x="1298" y="819"/>
                    <a:pt x="1184" y="802"/>
                    <a:pt x="1154" y="900"/>
                  </a:cubicBezTo>
                  <a:cubicBezTo>
                    <a:pt x="1154" y="900"/>
                    <a:pt x="1435" y="1062"/>
                    <a:pt x="1435" y="1356"/>
                  </a:cubicBez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p>
              <a:pPr>
                <a:defRPr/>
              </a:pPr>
              <a:endParaRPr lang="en-US" sz="1765" kern="0">
                <a:solidFill>
                  <a:srgbClr val="505050"/>
                </a:solidFill>
              </a:endParaRPr>
            </a:p>
          </p:txBody>
        </p:sp>
      </p:grpSp>
      <p:grpSp>
        <p:nvGrpSpPr>
          <p:cNvPr id="308" name="Group 307"/>
          <p:cNvGrpSpPr/>
          <p:nvPr/>
        </p:nvGrpSpPr>
        <p:grpSpPr>
          <a:xfrm>
            <a:off x="4337668" y="4848564"/>
            <a:ext cx="901054" cy="901054"/>
            <a:chOff x="4424647" y="4945291"/>
            <a:chExt cx="919122" cy="919122"/>
          </a:xfrm>
        </p:grpSpPr>
        <p:sp>
          <p:nvSpPr>
            <p:cNvPr id="309" name="Oval 308"/>
            <p:cNvSpPr/>
            <p:nvPr/>
          </p:nvSpPr>
          <p:spPr bwMode="auto">
            <a:xfrm>
              <a:off x="4424647" y="4945291"/>
              <a:ext cx="919122" cy="919122"/>
            </a:xfrm>
            <a:prstGeom prst="ellipse">
              <a:avLst/>
            </a:prstGeom>
            <a:solidFill>
              <a:srgbClr val="005695"/>
            </a:solidFill>
            <a:ln w="28575" cap="flat" cmpd="sng" algn="ctr">
              <a:solidFill>
                <a:srgbClr val="FFFFFF"/>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10" name="Group 309"/>
            <p:cNvGrpSpPr/>
            <p:nvPr/>
          </p:nvGrpSpPr>
          <p:grpSpPr>
            <a:xfrm>
              <a:off x="4580002" y="5176072"/>
              <a:ext cx="426678" cy="392676"/>
              <a:chOff x="10333038" y="2271713"/>
              <a:chExt cx="1235075" cy="1136651"/>
            </a:xfrm>
            <a:solidFill>
              <a:srgbClr val="FFFFFF"/>
            </a:solidFill>
          </p:grpSpPr>
          <p:sp>
            <p:nvSpPr>
              <p:cNvPr id="314" name="Freeform 12"/>
              <p:cNvSpPr>
                <a:spLocks noEditPoints="1"/>
              </p:cNvSpPr>
              <p:nvPr/>
            </p:nvSpPr>
            <p:spPr bwMode="auto">
              <a:xfrm>
                <a:off x="10333038" y="2271713"/>
                <a:ext cx="1235075" cy="363538"/>
              </a:xfrm>
              <a:custGeom>
                <a:avLst/>
                <a:gdLst>
                  <a:gd name="T0" fmla="*/ 305 w 326"/>
                  <a:gd name="T1" fmla="*/ 0 h 96"/>
                  <a:gd name="T2" fmla="*/ 0 w 326"/>
                  <a:gd name="T3" fmla="*/ 22 h 96"/>
                  <a:gd name="T4" fmla="*/ 21 w 326"/>
                  <a:gd name="T5" fmla="*/ 96 h 96"/>
                  <a:gd name="T6" fmla="*/ 326 w 326"/>
                  <a:gd name="T7" fmla="*/ 74 h 96"/>
                  <a:gd name="T8" fmla="*/ 34 w 326"/>
                  <a:gd name="T9" fmla="*/ 74 h 96"/>
                  <a:gd name="T10" fmla="*/ 23 w 326"/>
                  <a:gd name="T11" fmla="*/ 63 h 96"/>
                  <a:gd name="T12" fmla="*/ 34 w 326"/>
                  <a:gd name="T13" fmla="*/ 74 h 96"/>
                  <a:gd name="T14" fmla="*/ 23 w 326"/>
                  <a:gd name="T15" fmla="*/ 52 h 96"/>
                  <a:gd name="T16" fmla="*/ 34 w 326"/>
                  <a:gd name="T17" fmla="*/ 41 h 96"/>
                  <a:gd name="T18" fmla="*/ 34 w 326"/>
                  <a:gd name="T19" fmla="*/ 29 h 96"/>
                  <a:gd name="T20" fmla="*/ 23 w 326"/>
                  <a:gd name="T21" fmla="*/ 18 h 96"/>
                  <a:gd name="T22" fmla="*/ 34 w 326"/>
                  <a:gd name="T23" fmla="*/ 29 h 96"/>
                  <a:gd name="T24" fmla="*/ 47 w 326"/>
                  <a:gd name="T25" fmla="*/ 74 h 96"/>
                  <a:gd name="T26" fmla="*/ 58 w 326"/>
                  <a:gd name="T27" fmla="*/ 63 h 96"/>
                  <a:gd name="T28" fmla="*/ 58 w 326"/>
                  <a:gd name="T29" fmla="*/ 52 h 96"/>
                  <a:gd name="T30" fmla="*/ 47 w 326"/>
                  <a:gd name="T31" fmla="*/ 41 h 96"/>
                  <a:gd name="T32" fmla="*/ 58 w 326"/>
                  <a:gd name="T33" fmla="*/ 52 h 96"/>
                  <a:gd name="T34" fmla="*/ 47 w 326"/>
                  <a:gd name="T35" fmla="*/ 29 h 96"/>
                  <a:gd name="T36" fmla="*/ 58 w 326"/>
                  <a:gd name="T37" fmla="*/ 18 h 96"/>
                  <a:gd name="T38" fmla="*/ 82 w 326"/>
                  <a:gd name="T39" fmla="*/ 74 h 96"/>
                  <a:gd name="T40" fmla="*/ 71 w 326"/>
                  <a:gd name="T41" fmla="*/ 63 h 96"/>
                  <a:gd name="T42" fmla="*/ 82 w 326"/>
                  <a:gd name="T43" fmla="*/ 74 h 96"/>
                  <a:gd name="T44" fmla="*/ 71 w 326"/>
                  <a:gd name="T45" fmla="*/ 52 h 96"/>
                  <a:gd name="T46" fmla="*/ 82 w 326"/>
                  <a:gd name="T47" fmla="*/ 41 h 96"/>
                  <a:gd name="T48" fmla="*/ 82 w 326"/>
                  <a:gd name="T49" fmla="*/ 29 h 96"/>
                  <a:gd name="T50" fmla="*/ 71 w 326"/>
                  <a:gd name="T51" fmla="*/ 18 h 96"/>
                  <a:gd name="T52" fmla="*/ 82 w 326"/>
                  <a:gd name="T53" fmla="*/ 29 h 96"/>
                  <a:gd name="T54" fmla="*/ 95 w 326"/>
                  <a:gd name="T55" fmla="*/ 74 h 96"/>
                  <a:gd name="T56" fmla="*/ 106 w 326"/>
                  <a:gd name="T57" fmla="*/ 63 h 96"/>
                  <a:gd name="T58" fmla="*/ 106 w 326"/>
                  <a:gd name="T59" fmla="*/ 52 h 96"/>
                  <a:gd name="T60" fmla="*/ 95 w 326"/>
                  <a:gd name="T61" fmla="*/ 41 h 96"/>
                  <a:gd name="T62" fmla="*/ 106 w 326"/>
                  <a:gd name="T63" fmla="*/ 52 h 96"/>
                  <a:gd name="T64" fmla="*/ 95 w 326"/>
                  <a:gd name="T65" fmla="*/ 29 h 96"/>
                  <a:gd name="T66" fmla="*/ 106 w 326"/>
                  <a:gd name="T67" fmla="*/ 18 h 96"/>
                  <a:gd name="T68" fmla="*/ 130 w 326"/>
                  <a:gd name="T69" fmla="*/ 74 h 96"/>
                  <a:gd name="T70" fmla="*/ 119 w 326"/>
                  <a:gd name="T71" fmla="*/ 63 h 96"/>
                  <a:gd name="T72" fmla="*/ 130 w 326"/>
                  <a:gd name="T73" fmla="*/ 74 h 96"/>
                  <a:gd name="T74" fmla="*/ 119 w 326"/>
                  <a:gd name="T75" fmla="*/ 52 h 96"/>
                  <a:gd name="T76" fmla="*/ 130 w 326"/>
                  <a:gd name="T77" fmla="*/ 41 h 96"/>
                  <a:gd name="T78" fmla="*/ 130 w 326"/>
                  <a:gd name="T79" fmla="*/ 29 h 96"/>
                  <a:gd name="T80" fmla="*/ 119 w 326"/>
                  <a:gd name="T81" fmla="*/ 18 h 96"/>
                  <a:gd name="T82" fmla="*/ 130 w 326"/>
                  <a:gd name="T83" fmla="*/ 29 h 96"/>
                  <a:gd name="T84" fmla="*/ 144 w 326"/>
                  <a:gd name="T85" fmla="*/ 74 h 96"/>
                  <a:gd name="T86" fmla="*/ 155 w 326"/>
                  <a:gd name="T87" fmla="*/ 63 h 96"/>
                  <a:gd name="T88" fmla="*/ 155 w 326"/>
                  <a:gd name="T89" fmla="*/ 52 h 96"/>
                  <a:gd name="T90" fmla="*/ 144 w 326"/>
                  <a:gd name="T91" fmla="*/ 41 h 96"/>
                  <a:gd name="T92" fmla="*/ 155 w 326"/>
                  <a:gd name="T93" fmla="*/ 52 h 96"/>
                  <a:gd name="T94" fmla="*/ 144 w 326"/>
                  <a:gd name="T95" fmla="*/ 29 h 96"/>
                  <a:gd name="T96" fmla="*/ 155 w 326"/>
                  <a:gd name="T97" fmla="*/ 18 h 96"/>
                  <a:gd name="T98" fmla="*/ 179 w 326"/>
                  <a:gd name="T99" fmla="*/ 74 h 96"/>
                  <a:gd name="T100" fmla="*/ 168 w 326"/>
                  <a:gd name="T101" fmla="*/ 63 h 96"/>
                  <a:gd name="T102" fmla="*/ 179 w 326"/>
                  <a:gd name="T103" fmla="*/ 74 h 96"/>
                  <a:gd name="T104" fmla="*/ 168 w 326"/>
                  <a:gd name="T105" fmla="*/ 52 h 96"/>
                  <a:gd name="T106" fmla="*/ 179 w 326"/>
                  <a:gd name="T107" fmla="*/ 41 h 96"/>
                  <a:gd name="T108" fmla="*/ 179 w 326"/>
                  <a:gd name="T109" fmla="*/ 29 h 96"/>
                  <a:gd name="T110" fmla="*/ 168 w 326"/>
                  <a:gd name="T111" fmla="*/ 18 h 96"/>
                  <a:gd name="T112" fmla="*/ 179 w 326"/>
                  <a:gd name="T113" fmla="*/ 29 h 96"/>
                  <a:gd name="T114" fmla="*/ 252 w 326"/>
                  <a:gd name="T115" fmla="*/ 46 h 96"/>
                  <a:gd name="T116" fmla="*/ 296 w 326"/>
                  <a:gd name="T117" fmla="*/ 4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96">
                    <a:moveTo>
                      <a:pt x="326" y="22"/>
                    </a:moveTo>
                    <a:cubicBezTo>
                      <a:pt x="326" y="10"/>
                      <a:pt x="317" y="0"/>
                      <a:pt x="305" y="0"/>
                    </a:cubicBezTo>
                    <a:cubicBezTo>
                      <a:pt x="21" y="0"/>
                      <a:pt x="21" y="0"/>
                      <a:pt x="21" y="0"/>
                    </a:cubicBezTo>
                    <a:cubicBezTo>
                      <a:pt x="9" y="0"/>
                      <a:pt x="0" y="10"/>
                      <a:pt x="0" y="22"/>
                    </a:cubicBezTo>
                    <a:cubicBezTo>
                      <a:pt x="0" y="74"/>
                      <a:pt x="0" y="74"/>
                      <a:pt x="0" y="74"/>
                    </a:cubicBezTo>
                    <a:cubicBezTo>
                      <a:pt x="0" y="86"/>
                      <a:pt x="9" y="96"/>
                      <a:pt x="21" y="96"/>
                    </a:cubicBezTo>
                    <a:cubicBezTo>
                      <a:pt x="305" y="96"/>
                      <a:pt x="305" y="96"/>
                      <a:pt x="305" y="96"/>
                    </a:cubicBezTo>
                    <a:cubicBezTo>
                      <a:pt x="317" y="96"/>
                      <a:pt x="326" y="86"/>
                      <a:pt x="326" y="74"/>
                    </a:cubicBezTo>
                    <a:lnTo>
                      <a:pt x="326" y="22"/>
                    </a:lnTo>
                    <a:close/>
                    <a:moveTo>
                      <a:pt x="34" y="74"/>
                    </a:moveTo>
                    <a:cubicBezTo>
                      <a:pt x="23" y="74"/>
                      <a:pt x="23" y="74"/>
                      <a:pt x="23" y="74"/>
                    </a:cubicBezTo>
                    <a:cubicBezTo>
                      <a:pt x="23" y="63"/>
                      <a:pt x="23" y="63"/>
                      <a:pt x="23" y="63"/>
                    </a:cubicBezTo>
                    <a:cubicBezTo>
                      <a:pt x="34" y="63"/>
                      <a:pt x="34" y="63"/>
                      <a:pt x="34" y="63"/>
                    </a:cubicBezTo>
                    <a:lnTo>
                      <a:pt x="34" y="74"/>
                    </a:lnTo>
                    <a:close/>
                    <a:moveTo>
                      <a:pt x="34" y="52"/>
                    </a:moveTo>
                    <a:cubicBezTo>
                      <a:pt x="23" y="52"/>
                      <a:pt x="23" y="52"/>
                      <a:pt x="23" y="52"/>
                    </a:cubicBezTo>
                    <a:cubicBezTo>
                      <a:pt x="23" y="41"/>
                      <a:pt x="23" y="41"/>
                      <a:pt x="23" y="41"/>
                    </a:cubicBezTo>
                    <a:cubicBezTo>
                      <a:pt x="34" y="41"/>
                      <a:pt x="34" y="41"/>
                      <a:pt x="34" y="41"/>
                    </a:cubicBezTo>
                    <a:lnTo>
                      <a:pt x="34" y="52"/>
                    </a:lnTo>
                    <a:close/>
                    <a:moveTo>
                      <a:pt x="34" y="29"/>
                    </a:moveTo>
                    <a:cubicBezTo>
                      <a:pt x="23" y="29"/>
                      <a:pt x="23" y="29"/>
                      <a:pt x="23" y="29"/>
                    </a:cubicBezTo>
                    <a:cubicBezTo>
                      <a:pt x="23" y="18"/>
                      <a:pt x="23" y="18"/>
                      <a:pt x="23" y="18"/>
                    </a:cubicBezTo>
                    <a:cubicBezTo>
                      <a:pt x="34" y="18"/>
                      <a:pt x="34" y="18"/>
                      <a:pt x="34" y="18"/>
                    </a:cubicBezTo>
                    <a:lnTo>
                      <a:pt x="34" y="29"/>
                    </a:lnTo>
                    <a:close/>
                    <a:moveTo>
                      <a:pt x="58" y="74"/>
                    </a:moveTo>
                    <a:cubicBezTo>
                      <a:pt x="47" y="74"/>
                      <a:pt x="47" y="74"/>
                      <a:pt x="47" y="74"/>
                    </a:cubicBezTo>
                    <a:cubicBezTo>
                      <a:pt x="47" y="63"/>
                      <a:pt x="47" y="63"/>
                      <a:pt x="47" y="63"/>
                    </a:cubicBezTo>
                    <a:cubicBezTo>
                      <a:pt x="58" y="63"/>
                      <a:pt x="58" y="63"/>
                      <a:pt x="58" y="63"/>
                    </a:cubicBezTo>
                    <a:lnTo>
                      <a:pt x="58" y="74"/>
                    </a:lnTo>
                    <a:close/>
                    <a:moveTo>
                      <a:pt x="58" y="52"/>
                    </a:moveTo>
                    <a:cubicBezTo>
                      <a:pt x="47" y="52"/>
                      <a:pt x="47" y="52"/>
                      <a:pt x="47" y="52"/>
                    </a:cubicBezTo>
                    <a:cubicBezTo>
                      <a:pt x="47" y="41"/>
                      <a:pt x="47" y="41"/>
                      <a:pt x="47" y="41"/>
                    </a:cubicBezTo>
                    <a:cubicBezTo>
                      <a:pt x="58" y="41"/>
                      <a:pt x="58" y="41"/>
                      <a:pt x="58" y="41"/>
                    </a:cubicBezTo>
                    <a:lnTo>
                      <a:pt x="58" y="52"/>
                    </a:lnTo>
                    <a:close/>
                    <a:moveTo>
                      <a:pt x="58" y="29"/>
                    </a:moveTo>
                    <a:cubicBezTo>
                      <a:pt x="47" y="29"/>
                      <a:pt x="47" y="29"/>
                      <a:pt x="47" y="29"/>
                    </a:cubicBezTo>
                    <a:cubicBezTo>
                      <a:pt x="47" y="18"/>
                      <a:pt x="47" y="18"/>
                      <a:pt x="47" y="18"/>
                    </a:cubicBezTo>
                    <a:cubicBezTo>
                      <a:pt x="58" y="18"/>
                      <a:pt x="58" y="18"/>
                      <a:pt x="58" y="18"/>
                    </a:cubicBezTo>
                    <a:lnTo>
                      <a:pt x="58" y="29"/>
                    </a:lnTo>
                    <a:close/>
                    <a:moveTo>
                      <a:pt x="82" y="74"/>
                    </a:moveTo>
                    <a:cubicBezTo>
                      <a:pt x="71" y="74"/>
                      <a:pt x="71" y="74"/>
                      <a:pt x="71" y="74"/>
                    </a:cubicBezTo>
                    <a:cubicBezTo>
                      <a:pt x="71" y="63"/>
                      <a:pt x="71" y="63"/>
                      <a:pt x="71" y="63"/>
                    </a:cubicBezTo>
                    <a:cubicBezTo>
                      <a:pt x="82" y="63"/>
                      <a:pt x="82" y="63"/>
                      <a:pt x="82" y="63"/>
                    </a:cubicBezTo>
                    <a:lnTo>
                      <a:pt x="82" y="74"/>
                    </a:lnTo>
                    <a:close/>
                    <a:moveTo>
                      <a:pt x="82" y="52"/>
                    </a:moveTo>
                    <a:cubicBezTo>
                      <a:pt x="71" y="52"/>
                      <a:pt x="71" y="52"/>
                      <a:pt x="71" y="52"/>
                    </a:cubicBezTo>
                    <a:cubicBezTo>
                      <a:pt x="71" y="41"/>
                      <a:pt x="71" y="41"/>
                      <a:pt x="71" y="41"/>
                    </a:cubicBezTo>
                    <a:cubicBezTo>
                      <a:pt x="82" y="41"/>
                      <a:pt x="82" y="41"/>
                      <a:pt x="82" y="41"/>
                    </a:cubicBezTo>
                    <a:lnTo>
                      <a:pt x="82" y="52"/>
                    </a:lnTo>
                    <a:close/>
                    <a:moveTo>
                      <a:pt x="82" y="29"/>
                    </a:moveTo>
                    <a:cubicBezTo>
                      <a:pt x="71" y="29"/>
                      <a:pt x="71" y="29"/>
                      <a:pt x="71" y="29"/>
                    </a:cubicBezTo>
                    <a:cubicBezTo>
                      <a:pt x="71" y="18"/>
                      <a:pt x="71" y="18"/>
                      <a:pt x="71" y="18"/>
                    </a:cubicBezTo>
                    <a:cubicBezTo>
                      <a:pt x="82" y="18"/>
                      <a:pt x="82" y="18"/>
                      <a:pt x="82" y="18"/>
                    </a:cubicBezTo>
                    <a:lnTo>
                      <a:pt x="82" y="29"/>
                    </a:lnTo>
                    <a:close/>
                    <a:moveTo>
                      <a:pt x="106" y="74"/>
                    </a:moveTo>
                    <a:cubicBezTo>
                      <a:pt x="95" y="74"/>
                      <a:pt x="95" y="74"/>
                      <a:pt x="95" y="74"/>
                    </a:cubicBezTo>
                    <a:cubicBezTo>
                      <a:pt x="95" y="63"/>
                      <a:pt x="95" y="63"/>
                      <a:pt x="95" y="63"/>
                    </a:cubicBezTo>
                    <a:cubicBezTo>
                      <a:pt x="106" y="63"/>
                      <a:pt x="106" y="63"/>
                      <a:pt x="106" y="63"/>
                    </a:cubicBezTo>
                    <a:lnTo>
                      <a:pt x="106" y="74"/>
                    </a:lnTo>
                    <a:close/>
                    <a:moveTo>
                      <a:pt x="106" y="52"/>
                    </a:moveTo>
                    <a:cubicBezTo>
                      <a:pt x="95" y="52"/>
                      <a:pt x="95" y="52"/>
                      <a:pt x="95" y="52"/>
                    </a:cubicBezTo>
                    <a:cubicBezTo>
                      <a:pt x="95" y="41"/>
                      <a:pt x="95" y="41"/>
                      <a:pt x="95" y="41"/>
                    </a:cubicBezTo>
                    <a:cubicBezTo>
                      <a:pt x="106" y="41"/>
                      <a:pt x="106" y="41"/>
                      <a:pt x="106" y="41"/>
                    </a:cubicBezTo>
                    <a:lnTo>
                      <a:pt x="106" y="52"/>
                    </a:lnTo>
                    <a:close/>
                    <a:moveTo>
                      <a:pt x="106" y="29"/>
                    </a:moveTo>
                    <a:cubicBezTo>
                      <a:pt x="95" y="29"/>
                      <a:pt x="95" y="29"/>
                      <a:pt x="95" y="29"/>
                    </a:cubicBezTo>
                    <a:cubicBezTo>
                      <a:pt x="95" y="18"/>
                      <a:pt x="95" y="18"/>
                      <a:pt x="95" y="18"/>
                    </a:cubicBezTo>
                    <a:cubicBezTo>
                      <a:pt x="106" y="18"/>
                      <a:pt x="106" y="18"/>
                      <a:pt x="106" y="18"/>
                    </a:cubicBezTo>
                    <a:lnTo>
                      <a:pt x="106" y="29"/>
                    </a:lnTo>
                    <a:close/>
                    <a:moveTo>
                      <a:pt x="130" y="74"/>
                    </a:moveTo>
                    <a:cubicBezTo>
                      <a:pt x="119" y="74"/>
                      <a:pt x="119" y="74"/>
                      <a:pt x="119" y="74"/>
                    </a:cubicBezTo>
                    <a:cubicBezTo>
                      <a:pt x="119" y="63"/>
                      <a:pt x="119" y="63"/>
                      <a:pt x="119" y="63"/>
                    </a:cubicBezTo>
                    <a:cubicBezTo>
                      <a:pt x="130" y="63"/>
                      <a:pt x="130" y="63"/>
                      <a:pt x="130" y="63"/>
                    </a:cubicBezTo>
                    <a:lnTo>
                      <a:pt x="130" y="74"/>
                    </a:lnTo>
                    <a:close/>
                    <a:moveTo>
                      <a:pt x="130" y="52"/>
                    </a:moveTo>
                    <a:cubicBezTo>
                      <a:pt x="119" y="52"/>
                      <a:pt x="119" y="52"/>
                      <a:pt x="119" y="52"/>
                    </a:cubicBezTo>
                    <a:cubicBezTo>
                      <a:pt x="119" y="41"/>
                      <a:pt x="119" y="41"/>
                      <a:pt x="119" y="41"/>
                    </a:cubicBezTo>
                    <a:cubicBezTo>
                      <a:pt x="130" y="41"/>
                      <a:pt x="130" y="41"/>
                      <a:pt x="130" y="41"/>
                    </a:cubicBezTo>
                    <a:lnTo>
                      <a:pt x="130" y="52"/>
                    </a:lnTo>
                    <a:close/>
                    <a:moveTo>
                      <a:pt x="130" y="29"/>
                    </a:moveTo>
                    <a:cubicBezTo>
                      <a:pt x="119" y="29"/>
                      <a:pt x="119" y="29"/>
                      <a:pt x="119" y="29"/>
                    </a:cubicBezTo>
                    <a:cubicBezTo>
                      <a:pt x="119" y="18"/>
                      <a:pt x="119" y="18"/>
                      <a:pt x="119" y="18"/>
                    </a:cubicBezTo>
                    <a:cubicBezTo>
                      <a:pt x="130" y="18"/>
                      <a:pt x="130" y="18"/>
                      <a:pt x="130" y="18"/>
                    </a:cubicBezTo>
                    <a:lnTo>
                      <a:pt x="130" y="29"/>
                    </a:lnTo>
                    <a:close/>
                    <a:moveTo>
                      <a:pt x="155" y="74"/>
                    </a:moveTo>
                    <a:cubicBezTo>
                      <a:pt x="144" y="74"/>
                      <a:pt x="144" y="74"/>
                      <a:pt x="144" y="74"/>
                    </a:cubicBezTo>
                    <a:cubicBezTo>
                      <a:pt x="144" y="63"/>
                      <a:pt x="144" y="63"/>
                      <a:pt x="144" y="63"/>
                    </a:cubicBezTo>
                    <a:cubicBezTo>
                      <a:pt x="155" y="63"/>
                      <a:pt x="155" y="63"/>
                      <a:pt x="155" y="63"/>
                    </a:cubicBezTo>
                    <a:lnTo>
                      <a:pt x="155" y="74"/>
                    </a:lnTo>
                    <a:close/>
                    <a:moveTo>
                      <a:pt x="155" y="52"/>
                    </a:moveTo>
                    <a:cubicBezTo>
                      <a:pt x="144" y="52"/>
                      <a:pt x="144" y="52"/>
                      <a:pt x="144" y="52"/>
                    </a:cubicBezTo>
                    <a:cubicBezTo>
                      <a:pt x="144" y="41"/>
                      <a:pt x="144" y="41"/>
                      <a:pt x="144" y="41"/>
                    </a:cubicBezTo>
                    <a:cubicBezTo>
                      <a:pt x="155" y="41"/>
                      <a:pt x="155" y="41"/>
                      <a:pt x="155" y="41"/>
                    </a:cubicBezTo>
                    <a:lnTo>
                      <a:pt x="155" y="52"/>
                    </a:lnTo>
                    <a:close/>
                    <a:moveTo>
                      <a:pt x="155" y="29"/>
                    </a:moveTo>
                    <a:cubicBezTo>
                      <a:pt x="144" y="29"/>
                      <a:pt x="144" y="29"/>
                      <a:pt x="144" y="29"/>
                    </a:cubicBezTo>
                    <a:cubicBezTo>
                      <a:pt x="144" y="18"/>
                      <a:pt x="144" y="18"/>
                      <a:pt x="144" y="18"/>
                    </a:cubicBezTo>
                    <a:cubicBezTo>
                      <a:pt x="155" y="18"/>
                      <a:pt x="155" y="18"/>
                      <a:pt x="155" y="18"/>
                    </a:cubicBezTo>
                    <a:lnTo>
                      <a:pt x="155" y="29"/>
                    </a:lnTo>
                    <a:close/>
                    <a:moveTo>
                      <a:pt x="179" y="74"/>
                    </a:moveTo>
                    <a:cubicBezTo>
                      <a:pt x="168" y="74"/>
                      <a:pt x="168" y="74"/>
                      <a:pt x="168" y="74"/>
                    </a:cubicBezTo>
                    <a:cubicBezTo>
                      <a:pt x="168" y="63"/>
                      <a:pt x="168" y="63"/>
                      <a:pt x="168" y="63"/>
                    </a:cubicBezTo>
                    <a:cubicBezTo>
                      <a:pt x="179" y="63"/>
                      <a:pt x="179" y="63"/>
                      <a:pt x="179" y="63"/>
                    </a:cubicBezTo>
                    <a:lnTo>
                      <a:pt x="179" y="74"/>
                    </a:lnTo>
                    <a:close/>
                    <a:moveTo>
                      <a:pt x="179" y="52"/>
                    </a:moveTo>
                    <a:cubicBezTo>
                      <a:pt x="168" y="52"/>
                      <a:pt x="168" y="52"/>
                      <a:pt x="168" y="52"/>
                    </a:cubicBezTo>
                    <a:cubicBezTo>
                      <a:pt x="168" y="41"/>
                      <a:pt x="168" y="41"/>
                      <a:pt x="168" y="41"/>
                    </a:cubicBezTo>
                    <a:cubicBezTo>
                      <a:pt x="179" y="41"/>
                      <a:pt x="179" y="41"/>
                      <a:pt x="179" y="41"/>
                    </a:cubicBezTo>
                    <a:lnTo>
                      <a:pt x="179" y="52"/>
                    </a:lnTo>
                    <a:close/>
                    <a:moveTo>
                      <a:pt x="179" y="29"/>
                    </a:moveTo>
                    <a:cubicBezTo>
                      <a:pt x="168" y="29"/>
                      <a:pt x="168" y="29"/>
                      <a:pt x="168" y="29"/>
                    </a:cubicBezTo>
                    <a:cubicBezTo>
                      <a:pt x="168" y="18"/>
                      <a:pt x="168" y="18"/>
                      <a:pt x="168" y="18"/>
                    </a:cubicBezTo>
                    <a:cubicBezTo>
                      <a:pt x="179" y="18"/>
                      <a:pt x="179" y="18"/>
                      <a:pt x="179" y="18"/>
                    </a:cubicBezTo>
                    <a:lnTo>
                      <a:pt x="179" y="29"/>
                    </a:lnTo>
                    <a:close/>
                    <a:moveTo>
                      <a:pt x="274" y="68"/>
                    </a:moveTo>
                    <a:cubicBezTo>
                      <a:pt x="262" y="68"/>
                      <a:pt x="252" y="58"/>
                      <a:pt x="252" y="46"/>
                    </a:cubicBezTo>
                    <a:cubicBezTo>
                      <a:pt x="252" y="34"/>
                      <a:pt x="262" y="24"/>
                      <a:pt x="274" y="24"/>
                    </a:cubicBezTo>
                    <a:cubicBezTo>
                      <a:pt x="286" y="24"/>
                      <a:pt x="296" y="34"/>
                      <a:pt x="296" y="46"/>
                    </a:cubicBezTo>
                    <a:cubicBezTo>
                      <a:pt x="296" y="58"/>
                      <a:pt x="286" y="68"/>
                      <a:pt x="274" y="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000000"/>
                  </a:solidFill>
                </a:endParaRPr>
              </a:p>
            </p:txBody>
          </p:sp>
          <p:sp>
            <p:nvSpPr>
              <p:cNvPr id="315" name="Freeform 13"/>
              <p:cNvSpPr>
                <a:spLocks noEditPoints="1"/>
              </p:cNvSpPr>
              <p:nvPr/>
            </p:nvSpPr>
            <p:spPr bwMode="auto">
              <a:xfrm>
                <a:off x="10333038" y="2657476"/>
                <a:ext cx="1235075" cy="365125"/>
              </a:xfrm>
              <a:custGeom>
                <a:avLst/>
                <a:gdLst>
                  <a:gd name="T0" fmla="*/ 305 w 326"/>
                  <a:gd name="T1" fmla="*/ 0 h 96"/>
                  <a:gd name="T2" fmla="*/ 0 w 326"/>
                  <a:gd name="T3" fmla="*/ 22 h 96"/>
                  <a:gd name="T4" fmla="*/ 21 w 326"/>
                  <a:gd name="T5" fmla="*/ 96 h 96"/>
                  <a:gd name="T6" fmla="*/ 326 w 326"/>
                  <a:gd name="T7" fmla="*/ 74 h 96"/>
                  <a:gd name="T8" fmla="*/ 34 w 326"/>
                  <a:gd name="T9" fmla="*/ 75 h 96"/>
                  <a:gd name="T10" fmla="*/ 23 w 326"/>
                  <a:gd name="T11" fmla="*/ 64 h 96"/>
                  <a:gd name="T12" fmla="*/ 34 w 326"/>
                  <a:gd name="T13" fmla="*/ 75 h 96"/>
                  <a:gd name="T14" fmla="*/ 23 w 326"/>
                  <a:gd name="T15" fmla="*/ 53 h 96"/>
                  <a:gd name="T16" fmla="*/ 34 w 326"/>
                  <a:gd name="T17" fmla="*/ 42 h 96"/>
                  <a:gd name="T18" fmla="*/ 34 w 326"/>
                  <a:gd name="T19" fmla="*/ 30 h 96"/>
                  <a:gd name="T20" fmla="*/ 23 w 326"/>
                  <a:gd name="T21" fmla="*/ 19 h 96"/>
                  <a:gd name="T22" fmla="*/ 34 w 326"/>
                  <a:gd name="T23" fmla="*/ 30 h 96"/>
                  <a:gd name="T24" fmla="*/ 47 w 326"/>
                  <a:gd name="T25" fmla="*/ 75 h 96"/>
                  <a:gd name="T26" fmla="*/ 58 w 326"/>
                  <a:gd name="T27" fmla="*/ 64 h 96"/>
                  <a:gd name="T28" fmla="*/ 58 w 326"/>
                  <a:gd name="T29" fmla="*/ 53 h 96"/>
                  <a:gd name="T30" fmla="*/ 47 w 326"/>
                  <a:gd name="T31" fmla="*/ 42 h 96"/>
                  <a:gd name="T32" fmla="*/ 58 w 326"/>
                  <a:gd name="T33" fmla="*/ 53 h 96"/>
                  <a:gd name="T34" fmla="*/ 47 w 326"/>
                  <a:gd name="T35" fmla="*/ 30 h 96"/>
                  <a:gd name="T36" fmla="*/ 58 w 326"/>
                  <a:gd name="T37" fmla="*/ 19 h 96"/>
                  <a:gd name="T38" fmla="*/ 82 w 326"/>
                  <a:gd name="T39" fmla="*/ 75 h 96"/>
                  <a:gd name="T40" fmla="*/ 71 w 326"/>
                  <a:gd name="T41" fmla="*/ 64 h 96"/>
                  <a:gd name="T42" fmla="*/ 82 w 326"/>
                  <a:gd name="T43" fmla="*/ 75 h 96"/>
                  <a:gd name="T44" fmla="*/ 71 w 326"/>
                  <a:gd name="T45" fmla="*/ 53 h 96"/>
                  <a:gd name="T46" fmla="*/ 82 w 326"/>
                  <a:gd name="T47" fmla="*/ 42 h 96"/>
                  <a:gd name="T48" fmla="*/ 82 w 326"/>
                  <a:gd name="T49" fmla="*/ 30 h 96"/>
                  <a:gd name="T50" fmla="*/ 71 w 326"/>
                  <a:gd name="T51" fmla="*/ 19 h 96"/>
                  <a:gd name="T52" fmla="*/ 82 w 326"/>
                  <a:gd name="T53" fmla="*/ 30 h 96"/>
                  <a:gd name="T54" fmla="*/ 95 w 326"/>
                  <a:gd name="T55" fmla="*/ 75 h 96"/>
                  <a:gd name="T56" fmla="*/ 106 w 326"/>
                  <a:gd name="T57" fmla="*/ 64 h 96"/>
                  <a:gd name="T58" fmla="*/ 106 w 326"/>
                  <a:gd name="T59" fmla="*/ 53 h 96"/>
                  <a:gd name="T60" fmla="*/ 95 w 326"/>
                  <a:gd name="T61" fmla="*/ 42 h 96"/>
                  <a:gd name="T62" fmla="*/ 106 w 326"/>
                  <a:gd name="T63" fmla="*/ 53 h 96"/>
                  <a:gd name="T64" fmla="*/ 95 w 326"/>
                  <a:gd name="T65" fmla="*/ 30 h 96"/>
                  <a:gd name="T66" fmla="*/ 106 w 326"/>
                  <a:gd name="T67" fmla="*/ 19 h 96"/>
                  <a:gd name="T68" fmla="*/ 130 w 326"/>
                  <a:gd name="T69" fmla="*/ 75 h 96"/>
                  <a:gd name="T70" fmla="*/ 119 w 326"/>
                  <a:gd name="T71" fmla="*/ 64 h 96"/>
                  <a:gd name="T72" fmla="*/ 130 w 326"/>
                  <a:gd name="T73" fmla="*/ 75 h 96"/>
                  <a:gd name="T74" fmla="*/ 119 w 326"/>
                  <a:gd name="T75" fmla="*/ 53 h 96"/>
                  <a:gd name="T76" fmla="*/ 130 w 326"/>
                  <a:gd name="T77" fmla="*/ 42 h 96"/>
                  <a:gd name="T78" fmla="*/ 130 w 326"/>
                  <a:gd name="T79" fmla="*/ 30 h 96"/>
                  <a:gd name="T80" fmla="*/ 119 w 326"/>
                  <a:gd name="T81" fmla="*/ 19 h 96"/>
                  <a:gd name="T82" fmla="*/ 130 w 326"/>
                  <a:gd name="T83" fmla="*/ 30 h 96"/>
                  <a:gd name="T84" fmla="*/ 144 w 326"/>
                  <a:gd name="T85" fmla="*/ 75 h 96"/>
                  <a:gd name="T86" fmla="*/ 155 w 326"/>
                  <a:gd name="T87" fmla="*/ 64 h 96"/>
                  <a:gd name="T88" fmla="*/ 155 w 326"/>
                  <a:gd name="T89" fmla="*/ 53 h 96"/>
                  <a:gd name="T90" fmla="*/ 144 w 326"/>
                  <a:gd name="T91" fmla="*/ 42 h 96"/>
                  <a:gd name="T92" fmla="*/ 155 w 326"/>
                  <a:gd name="T93" fmla="*/ 53 h 96"/>
                  <a:gd name="T94" fmla="*/ 144 w 326"/>
                  <a:gd name="T95" fmla="*/ 30 h 96"/>
                  <a:gd name="T96" fmla="*/ 155 w 326"/>
                  <a:gd name="T97" fmla="*/ 19 h 96"/>
                  <a:gd name="T98" fmla="*/ 179 w 326"/>
                  <a:gd name="T99" fmla="*/ 75 h 96"/>
                  <a:gd name="T100" fmla="*/ 168 w 326"/>
                  <a:gd name="T101" fmla="*/ 64 h 96"/>
                  <a:gd name="T102" fmla="*/ 179 w 326"/>
                  <a:gd name="T103" fmla="*/ 75 h 96"/>
                  <a:gd name="T104" fmla="*/ 168 w 326"/>
                  <a:gd name="T105" fmla="*/ 53 h 96"/>
                  <a:gd name="T106" fmla="*/ 179 w 326"/>
                  <a:gd name="T107" fmla="*/ 42 h 96"/>
                  <a:gd name="T108" fmla="*/ 179 w 326"/>
                  <a:gd name="T109" fmla="*/ 30 h 96"/>
                  <a:gd name="T110" fmla="*/ 168 w 326"/>
                  <a:gd name="T111" fmla="*/ 19 h 96"/>
                  <a:gd name="T112" fmla="*/ 179 w 326"/>
                  <a:gd name="T113" fmla="*/ 30 h 96"/>
                  <a:gd name="T114" fmla="*/ 252 w 326"/>
                  <a:gd name="T115" fmla="*/ 47 h 96"/>
                  <a:gd name="T116" fmla="*/ 296 w 326"/>
                  <a:gd name="T117"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96">
                    <a:moveTo>
                      <a:pt x="326" y="22"/>
                    </a:moveTo>
                    <a:cubicBezTo>
                      <a:pt x="326" y="10"/>
                      <a:pt x="317" y="0"/>
                      <a:pt x="305" y="0"/>
                    </a:cubicBezTo>
                    <a:cubicBezTo>
                      <a:pt x="21" y="0"/>
                      <a:pt x="21" y="0"/>
                      <a:pt x="21" y="0"/>
                    </a:cubicBezTo>
                    <a:cubicBezTo>
                      <a:pt x="9" y="0"/>
                      <a:pt x="0" y="10"/>
                      <a:pt x="0" y="22"/>
                    </a:cubicBezTo>
                    <a:cubicBezTo>
                      <a:pt x="0" y="74"/>
                      <a:pt x="0" y="74"/>
                      <a:pt x="0" y="74"/>
                    </a:cubicBezTo>
                    <a:cubicBezTo>
                      <a:pt x="0" y="86"/>
                      <a:pt x="9" y="96"/>
                      <a:pt x="21" y="96"/>
                    </a:cubicBezTo>
                    <a:cubicBezTo>
                      <a:pt x="305" y="96"/>
                      <a:pt x="305" y="96"/>
                      <a:pt x="305" y="96"/>
                    </a:cubicBezTo>
                    <a:cubicBezTo>
                      <a:pt x="317" y="96"/>
                      <a:pt x="326" y="86"/>
                      <a:pt x="326" y="74"/>
                    </a:cubicBezTo>
                    <a:lnTo>
                      <a:pt x="326" y="22"/>
                    </a:lnTo>
                    <a:close/>
                    <a:moveTo>
                      <a:pt x="34" y="75"/>
                    </a:moveTo>
                    <a:cubicBezTo>
                      <a:pt x="23" y="75"/>
                      <a:pt x="23" y="75"/>
                      <a:pt x="23" y="75"/>
                    </a:cubicBezTo>
                    <a:cubicBezTo>
                      <a:pt x="23" y="64"/>
                      <a:pt x="23" y="64"/>
                      <a:pt x="23" y="64"/>
                    </a:cubicBezTo>
                    <a:cubicBezTo>
                      <a:pt x="34" y="64"/>
                      <a:pt x="34" y="64"/>
                      <a:pt x="34" y="64"/>
                    </a:cubicBezTo>
                    <a:lnTo>
                      <a:pt x="34" y="75"/>
                    </a:lnTo>
                    <a:close/>
                    <a:moveTo>
                      <a:pt x="34" y="53"/>
                    </a:moveTo>
                    <a:cubicBezTo>
                      <a:pt x="23" y="53"/>
                      <a:pt x="23" y="53"/>
                      <a:pt x="23" y="53"/>
                    </a:cubicBezTo>
                    <a:cubicBezTo>
                      <a:pt x="23" y="42"/>
                      <a:pt x="23" y="42"/>
                      <a:pt x="23" y="42"/>
                    </a:cubicBezTo>
                    <a:cubicBezTo>
                      <a:pt x="34" y="42"/>
                      <a:pt x="34" y="42"/>
                      <a:pt x="34" y="42"/>
                    </a:cubicBezTo>
                    <a:lnTo>
                      <a:pt x="34" y="53"/>
                    </a:lnTo>
                    <a:close/>
                    <a:moveTo>
                      <a:pt x="34" y="30"/>
                    </a:moveTo>
                    <a:cubicBezTo>
                      <a:pt x="23" y="30"/>
                      <a:pt x="23" y="30"/>
                      <a:pt x="23" y="30"/>
                    </a:cubicBezTo>
                    <a:cubicBezTo>
                      <a:pt x="23" y="19"/>
                      <a:pt x="23" y="19"/>
                      <a:pt x="23" y="19"/>
                    </a:cubicBezTo>
                    <a:cubicBezTo>
                      <a:pt x="34" y="19"/>
                      <a:pt x="34" y="19"/>
                      <a:pt x="34" y="19"/>
                    </a:cubicBezTo>
                    <a:lnTo>
                      <a:pt x="34" y="30"/>
                    </a:lnTo>
                    <a:close/>
                    <a:moveTo>
                      <a:pt x="58" y="75"/>
                    </a:moveTo>
                    <a:cubicBezTo>
                      <a:pt x="47" y="75"/>
                      <a:pt x="47" y="75"/>
                      <a:pt x="47" y="75"/>
                    </a:cubicBezTo>
                    <a:cubicBezTo>
                      <a:pt x="47" y="64"/>
                      <a:pt x="47" y="64"/>
                      <a:pt x="47" y="64"/>
                    </a:cubicBezTo>
                    <a:cubicBezTo>
                      <a:pt x="58" y="64"/>
                      <a:pt x="58" y="64"/>
                      <a:pt x="58" y="64"/>
                    </a:cubicBezTo>
                    <a:lnTo>
                      <a:pt x="58" y="75"/>
                    </a:lnTo>
                    <a:close/>
                    <a:moveTo>
                      <a:pt x="58" y="53"/>
                    </a:moveTo>
                    <a:cubicBezTo>
                      <a:pt x="47" y="53"/>
                      <a:pt x="47" y="53"/>
                      <a:pt x="47" y="53"/>
                    </a:cubicBezTo>
                    <a:cubicBezTo>
                      <a:pt x="47" y="42"/>
                      <a:pt x="47" y="42"/>
                      <a:pt x="47" y="42"/>
                    </a:cubicBezTo>
                    <a:cubicBezTo>
                      <a:pt x="58" y="42"/>
                      <a:pt x="58" y="42"/>
                      <a:pt x="58" y="42"/>
                    </a:cubicBezTo>
                    <a:lnTo>
                      <a:pt x="58" y="53"/>
                    </a:lnTo>
                    <a:close/>
                    <a:moveTo>
                      <a:pt x="58" y="30"/>
                    </a:moveTo>
                    <a:cubicBezTo>
                      <a:pt x="47" y="30"/>
                      <a:pt x="47" y="30"/>
                      <a:pt x="47" y="30"/>
                    </a:cubicBezTo>
                    <a:cubicBezTo>
                      <a:pt x="47" y="19"/>
                      <a:pt x="47" y="19"/>
                      <a:pt x="47" y="19"/>
                    </a:cubicBezTo>
                    <a:cubicBezTo>
                      <a:pt x="58" y="19"/>
                      <a:pt x="58" y="19"/>
                      <a:pt x="58" y="19"/>
                    </a:cubicBezTo>
                    <a:lnTo>
                      <a:pt x="58" y="30"/>
                    </a:lnTo>
                    <a:close/>
                    <a:moveTo>
                      <a:pt x="82" y="75"/>
                    </a:moveTo>
                    <a:cubicBezTo>
                      <a:pt x="71" y="75"/>
                      <a:pt x="71" y="75"/>
                      <a:pt x="71" y="75"/>
                    </a:cubicBezTo>
                    <a:cubicBezTo>
                      <a:pt x="71" y="64"/>
                      <a:pt x="71" y="64"/>
                      <a:pt x="71" y="64"/>
                    </a:cubicBezTo>
                    <a:cubicBezTo>
                      <a:pt x="82" y="64"/>
                      <a:pt x="82" y="64"/>
                      <a:pt x="82" y="64"/>
                    </a:cubicBezTo>
                    <a:lnTo>
                      <a:pt x="82" y="75"/>
                    </a:lnTo>
                    <a:close/>
                    <a:moveTo>
                      <a:pt x="82" y="53"/>
                    </a:moveTo>
                    <a:cubicBezTo>
                      <a:pt x="71" y="53"/>
                      <a:pt x="71" y="53"/>
                      <a:pt x="71" y="53"/>
                    </a:cubicBezTo>
                    <a:cubicBezTo>
                      <a:pt x="71" y="42"/>
                      <a:pt x="71" y="42"/>
                      <a:pt x="71" y="42"/>
                    </a:cubicBezTo>
                    <a:cubicBezTo>
                      <a:pt x="82" y="42"/>
                      <a:pt x="82" y="42"/>
                      <a:pt x="82" y="42"/>
                    </a:cubicBezTo>
                    <a:lnTo>
                      <a:pt x="82" y="53"/>
                    </a:lnTo>
                    <a:close/>
                    <a:moveTo>
                      <a:pt x="82" y="30"/>
                    </a:moveTo>
                    <a:cubicBezTo>
                      <a:pt x="71" y="30"/>
                      <a:pt x="71" y="30"/>
                      <a:pt x="71" y="30"/>
                    </a:cubicBezTo>
                    <a:cubicBezTo>
                      <a:pt x="71" y="19"/>
                      <a:pt x="71" y="19"/>
                      <a:pt x="71" y="19"/>
                    </a:cubicBezTo>
                    <a:cubicBezTo>
                      <a:pt x="82" y="19"/>
                      <a:pt x="82" y="19"/>
                      <a:pt x="82" y="19"/>
                    </a:cubicBezTo>
                    <a:lnTo>
                      <a:pt x="82" y="30"/>
                    </a:lnTo>
                    <a:close/>
                    <a:moveTo>
                      <a:pt x="106" y="75"/>
                    </a:moveTo>
                    <a:cubicBezTo>
                      <a:pt x="95" y="75"/>
                      <a:pt x="95" y="75"/>
                      <a:pt x="95" y="75"/>
                    </a:cubicBezTo>
                    <a:cubicBezTo>
                      <a:pt x="95" y="64"/>
                      <a:pt x="95" y="64"/>
                      <a:pt x="95" y="64"/>
                    </a:cubicBezTo>
                    <a:cubicBezTo>
                      <a:pt x="106" y="64"/>
                      <a:pt x="106" y="64"/>
                      <a:pt x="106" y="64"/>
                    </a:cubicBezTo>
                    <a:lnTo>
                      <a:pt x="106" y="75"/>
                    </a:lnTo>
                    <a:close/>
                    <a:moveTo>
                      <a:pt x="106" y="53"/>
                    </a:moveTo>
                    <a:cubicBezTo>
                      <a:pt x="95" y="53"/>
                      <a:pt x="95" y="53"/>
                      <a:pt x="95" y="53"/>
                    </a:cubicBezTo>
                    <a:cubicBezTo>
                      <a:pt x="95" y="42"/>
                      <a:pt x="95" y="42"/>
                      <a:pt x="95" y="42"/>
                    </a:cubicBezTo>
                    <a:cubicBezTo>
                      <a:pt x="106" y="42"/>
                      <a:pt x="106" y="42"/>
                      <a:pt x="106" y="42"/>
                    </a:cubicBezTo>
                    <a:lnTo>
                      <a:pt x="106" y="53"/>
                    </a:lnTo>
                    <a:close/>
                    <a:moveTo>
                      <a:pt x="106" y="30"/>
                    </a:moveTo>
                    <a:cubicBezTo>
                      <a:pt x="95" y="30"/>
                      <a:pt x="95" y="30"/>
                      <a:pt x="95" y="30"/>
                    </a:cubicBezTo>
                    <a:cubicBezTo>
                      <a:pt x="95" y="19"/>
                      <a:pt x="95" y="19"/>
                      <a:pt x="95" y="19"/>
                    </a:cubicBezTo>
                    <a:cubicBezTo>
                      <a:pt x="106" y="19"/>
                      <a:pt x="106" y="19"/>
                      <a:pt x="106" y="19"/>
                    </a:cubicBezTo>
                    <a:lnTo>
                      <a:pt x="106" y="30"/>
                    </a:lnTo>
                    <a:close/>
                    <a:moveTo>
                      <a:pt x="130" y="75"/>
                    </a:moveTo>
                    <a:cubicBezTo>
                      <a:pt x="119" y="75"/>
                      <a:pt x="119" y="75"/>
                      <a:pt x="119" y="75"/>
                    </a:cubicBezTo>
                    <a:cubicBezTo>
                      <a:pt x="119" y="64"/>
                      <a:pt x="119" y="64"/>
                      <a:pt x="119" y="64"/>
                    </a:cubicBezTo>
                    <a:cubicBezTo>
                      <a:pt x="130" y="64"/>
                      <a:pt x="130" y="64"/>
                      <a:pt x="130" y="64"/>
                    </a:cubicBezTo>
                    <a:lnTo>
                      <a:pt x="130" y="75"/>
                    </a:lnTo>
                    <a:close/>
                    <a:moveTo>
                      <a:pt x="130" y="53"/>
                    </a:moveTo>
                    <a:cubicBezTo>
                      <a:pt x="119" y="53"/>
                      <a:pt x="119" y="53"/>
                      <a:pt x="119" y="53"/>
                    </a:cubicBezTo>
                    <a:cubicBezTo>
                      <a:pt x="119" y="42"/>
                      <a:pt x="119" y="42"/>
                      <a:pt x="119" y="42"/>
                    </a:cubicBezTo>
                    <a:cubicBezTo>
                      <a:pt x="130" y="42"/>
                      <a:pt x="130" y="42"/>
                      <a:pt x="130" y="42"/>
                    </a:cubicBezTo>
                    <a:lnTo>
                      <a:pt x="130" y="53"/>
                    </a:lnTo>
                    <a:close/>
                    <a:moveTo>
                      <a:pt x="130" y="30"/>
                    </a:moveTo>
                    <a:cubicBezTo>
                      <a:pt x="119" y="30"/>
                      <a:pt x="119" y="30"/>
                      <a:pt x="119" y="30"/>
                    </a:cubicBezTo>
                    <a:cubicBezTo>
                      <a:pt x="119" y="19"/>
                      <a:pt x="119" y="19"/>
                      <a:pt x="119" y="19"/>
                    </a:cubicBezTo>
                    <a:cubicBezTo>
                      <a:pt x="130" y="19"/>
                      <a:pt x="130" y="19"/>
                      <a:pt x="130" y="19"/>
                    </a:cubicBezTo>
                    <a:lnTo>
                      <a:pt x="130" y="30"/>
                    </a:lnTo>
                    <a:close/>
                    <a:moveTo>
                      <a:pt x="155" y="75"/>
                    </a:moveTo>
                    <a:cubicBezTo>
                      <a:pt x="144" y="75"/>
                      <a:pt x="144" y="75"/>
                      <a:pt x="144" y="75"/>
                    </a:cubicBezTo>
                    <a:cubicBezTo>
                      <a:pt x="144" y="64"/>
                      <a:pt x="144" y="64"/>
                      <a:pt x="144" y="64"/>
                    </a:cubicBezTo>
                    <a:cubicBezTo>
                      <a:pt x="155" y="64"/>
                      <a:pt x="155" y="64"/>
                      <a:pt x="155" y="64"/>
                    </a:cubicBezTo>
                    <a:lnTo>
                      <a:pt x="155" y="75"/>
                    </a:lnTo>
                    <a:close/>
                    <a:moveTo>
                      <a:pt x="155" y="53"/>
                    </a:moveTo>
                    <a:cubicBezTo>
                      <a:pt x="144" y="53"/>
                      <a:pt x="144" y="53"/>
                      <a:pt x="144" y="53"/>
                    </a:cubicBezTo>
                    <a:cubicBezTo>
                      <a:pt x="144" y="42"/>
                      <a:pt x="144" y="42"/>
                      <a:pt x="144" y="42"/>
                    </a:cubicBezTo>
                    <a:cubicBezTo>
                      <a:pt x="155" y="42"/>
                      <a:pt x="155" y="42"/>
                      <a:pt x="155" y="42"/>
                    </a:cubicBezTo>
                    <a:lnTo>
                      <a:pt x="155" y="53"/>
                    </a:lnTo>
                    <a:close/>
                    <a:moveTo>
                      <a:pt x="155" y="30"/>
                    </a:moveTo>
                    <a:cubicBezTo>
                      <a:pt x="144" y="30"/>
                      <a:pt x="144" y="30"/>
                      <a:pt x="144" y="30"/>
                    </a:cubicBezTo>
                    <a:cubicBezTo>
                      <a:pt x="144" y="19"/>
                      <a:pt x="144" y="19"/>
                      <a:pt x="144" y="19"/>
                    </a:cubicBezTo>
                    <a:cubicBezTo>
                      <a:pt x="155" y="19"/>
                      <a:pt x="155" y="19"/>
                      <a:pt x="155" y="19"/>
                    </a:cubicBezTo>
                    <a:lnTo>
                      <a:pt x="155" y="30"/>
                    </a:lnTo>
                    <a:close/>
                    <a:moveTo>
                      <a:pt x="179" y="75"/>
                    </a:moveTo>
                    <a:cubicBezTo>
                      <a:pt x="168" y="75"/>
                      <a:pt x="168" y="75"/>
                      <a:pt x="168" y="75"/>
                    </a:cubicBezTo>
                    <a:cubicBezTo>
                      <a:pt x="168" y="64"/>
                      <a:pt x="168" y="64"/>
                      <a:pt x="168" y="64"/>
                    </a:cubicBezTo>
                    <a:cubicBezTo>
                      <a:pt x="179" y="64"/>
                      <a:pt x="179" y="64"/>
                      <a:pt x="179" y="64"/>
                    </a:cubicBezTo>
                    <a:lnTo>
                      <a:pt x="179" y="75"/>
                    </a:lnTo>
                    <a:close/>
                    <a:moveTo>
                      <a:pt x="179" y="53"/>
                    </a:moveTo>
                    <a:cubicBezTo>
                      <a:pt x="168" y="53"/>
                      <a:pt x="168" y="53"/>
                      <a:pt x="168" y="53"/>
                    </a:cubicBezTo>
                    <a:cubicBezTo>
                      <a:pt x="168" y="42"/>
                      <a:pt x="168" y="42"/>
                      <a:pt x="168" y="42"/>
                    </a:cubicBezTo>
                    <a:cubicBezTo>
                      <a:pt x="179" y="42"/>
                      <a:pt x="179" y="42"/>
                      <a:pt x="179" y="42"/>
                    </a:cubicBezTo>
                    <a:lnTo>
                      <a:pt x="179" y="53"/>
                    </a:lnTo>
                    <a:close/>
                    <a:moveTo>
                      <a:pt x="179" y="30"/>
                    </a:moveTo>
                    <a:cubicBezTo>
                      <a:pt x="168" y="30"/>
                      <a:pt x="168" y="30"/>
                      <a:pt x="168" y="30"/>
                    </a:cubicBezTo>
                    <a:cubicBezTo>
                      <a:pt x="168" y="19"/>
                      <a:pt x="168" y="19"/>
                      <a:pt x="168" y="19"/>
                    </a:cubicBezTo>
                    <a:cubicBezTo>
                      <a:pt x="179" y="19"/>
                      <a:pt x="179" y="19"/>
                      <a:pt x="179" y="19"/>
                    </a:cubicBezTo>
                    <a:lnTo>
                      <a:pt x="179" y="30"/>
                    </a:lnTo>
                    <a:close/>
                    <a:moveTo>
                      <a:pt x="274" y="69"/>
                    </a:moveTo>
                    <a:cubicBezTo>
                      <a:pt x="262" y="69"/>
                      <a:pt x="252" y="59"/>
                      <a:pt x="252" y="47"/>
                    </a:cubicBezTo>
                    <a:cubicBezTo>
                      <a:pt x="252" y="35"/>
                      <a:pt x="262" y="25"/>
                      <a:pt x="274" y="25"/>
                    </a:cubicBezTo>
                    <a:cubicBezTo>
                      <a:pt x="286" y="25"/>
                      <a:pt x="296" y="35"/>
                      <a:pt x="296" y="47"/>
                    </a:cubicBezTo>
                    <a:cubicBezTo>
                      <a:pt x="296" y="59"/>
                      <a:pt x="286" y="69"/>
                      <a:pt x="274" y="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000000"/>
                  </a:solidFill>
                </a:endParaRPr>
              </a:p>
            </p:txBody>
          </p:sp>
          <p:sp>
            <p:nvSpPr>
              <p:cNvPr id="316" name="Freeform 14"/>
              <p:cNvSpPr>
                <a:spLocks noEditPoints="1"/>
              </p:cNvSpPr>
              <p:nvPr/>
            </p:nvSpPr>
            <p:spPr bwMode="auto">
              <a:xfrm>
                <a:off x="10333038" y="3048001"/>
                <a:ext cx="1235075" cy="360363"/>
              </a:xfrm>
              <a:custGeom>
                <a:avLst/>
                <a:gdLst>
                  <a:gd name="T0" fmla="*/ 305 w 326"/>
                  <a:gd name="T1" fmla="*/ 0 h 95"/>
                  <a:gd name="T2" fmla="*/ 0 w 326"/>
                  <a:gd name="T3" fmla="*/ 21 h 95"/>
                  <a:gd name="T4" fmla="*/ 21 w 326"/>
                  <a:gd name="T5" fmla="*/ 95 h 95"/>
                  <a:gd name="T6" fmla="*/ 326 w 326"/>
                  <a:gd name="T7" fmla="*/ 73 h 95"/>
                  <a:gd name="T8" fmla="*/ 34 w 326"/>
                  <a:gd name="T9" fmla="*/ 74 h 95"/>
                  <a:gd name="T10" fmla="*/ 23 w 326"/>
                  <a:gd name="T11" fmla="*/ 63 h 95"/>
                  <a:gd name="T12" fmla="*/ 34 w 326"/>
                  <a:gd name="T13" fmla="*/ 74 h 95"/>
                  <a:gd name="T14" fmla="*/ 23 w 326"/>
                  <a:gd name="T15" fmla="*/ 52 h 95"/>
                  <a:gd name="T16" fmla="*/ 34 w 326"/>
                  <a:gd name="T17" fmla="*/ 41 h 95"/>
                  <a:gd name="T18" fmla="*/ 34 w 326"/>
                  <a:gd name="T19" fmla="*/ 30 h 95"/>
                  <a:gd name="T20" fmla="*/ 23 w 326"/>
                  <a:gd name="T21" fmla="*/ 18 h 95"/>
                  <a:gd name="T22" fmla="*/ 34 w 326"/>
                  <a:gd name="T23" fmla="*/ 30 h 95"/>
                  <a:gd name="T24" fmla="*/ 47 w 326"/>
                  <a:gd name="T25" fmla="*/ 74 h 95"/>
                  <a:gd name="T26" fmla="*/ 58 w 326"/>
                  <a:gd name="T27" fmla="*/ 63 h 95"/>
                  <a:gd name="T28" fmla="*/ 58 w 326"/>
                  <a:gd name="T29" fmla="*/ 52 h 95"/>
                  <a:gd name="T30" fmla="*/ 47 w 326"/>
                  <a:gd name="T31" fmla="*/ 41 h 95"/>
                  <a:gd name="T32" fmla="*/ 58 w 326"/>
                  <a:gd name="T33" fmla="*/ 52 h 95"/>
                  <a:gd name="T34" fmla="*/ 47 w 326"/>
                  <a:gd name="T35" fmla="*/ 30 h 95"/>
                  <a:gd name="T36" fmla="*/ 58 w 326"/>
                  <a:gd name="T37" fmla="*/ 18 h 95"/>
                  <a:gd name="T38" fmla="*/ 82 w 326"/>
                  <a:gd name="T39" fmla="*/ 74 h 95"/>
                  <a:gd name="T40" fmla="*/ 71 w 326"/>
                  <a:gd name="T41" fmla="*/ 63 h 95"/>
                  <a:gd name="T42" fmla="*/ 82 w 326"/>
                  <a:gd name="T43" fmla="*/ 74 h 95"/>
                  <a:gd name="T44" fmla="*/ 71 w 326"/>
                  <a:gd name="T45" fmla="*/ 52 h 95"/>
                  <a:gd name="T46" fmla="*/ 82 w 326"/>
                  <a:gd name="T47" fmla="*/ 41 h 95"/>
                  <a:gd name="T48" fmla="*/ 82 w 326"/>
                  <a:gd name="T49" fmla="*/ 30 h 95"/>
                  <a:gd name="T50" fmla="*/ 71 w 326"/>
                  <a:gd name="T51" fmla="*/ 18 h 95"/>
                  <a:gd name="T52" fmla="*/ 82 w 326"/>
                  <a:gd name="T53" fmla="*/ 30 h 95"/>
                  <a:gd name="T54" fmla="*/ 95 w 326"/>
                  <a:gd name="T55" fmla="*/ 74 h 95"/>
                  <a:gd name="T56" fmla="*/ 106 w 326"/>
                  <a:gd name="T57" fmla="*/ 63 h 95"/>
                  <a:gd name="T58" fmla="*/ 106 w 326"/>
                  <a:gd name="T59" fmla="*/ 52 h 95"/>
                  <a:gd name="T60" fmla="*/ 95 w 326"/>
                  <a:gd name="T61" fmla="*/ 41 h 95"/>
                  <a:gd name="T62" fmla="*/ 106 w 326"/>
                  <a:gd name="T63" fmla="*/ 52 h 95"/>
                  <a:gd name="T64" fmla="*/ 95 w 326"/>
                  <a:gd name="T65" fmla="*/ 30 h 95"/>
                  <a:gd name="T66" fmla="*/ 106 w 326"/>
                  <a:gd name="T67" fmla="*/ 18 h 95"/>
                  <a:gd name="T68" fmla="*/ 130 w 326"/>
                  <a:gd name="T69" fmla="*/ 74 h 95"/>
                  <a:gd name="T70" fmla="*/ 119 w 326"/>
                  <a:gd name="T71" fmla="*/ 63 h 95"/>
                  <a:gd name="T72" fmla="*/ 130 w 326"/>
                  <a:gd name="T73" fmla="*/ 74 h 95"/>
                  <a:gd name="T74" fmla="*/ 119 w 326"/>
                  <a:gd name="T75" fmla="*/ 52 h 95"/>
                  <a:gd name="T76" fmla="*/ 130 w 326"/>
                  <a:gd name="T77" fmla="*/ 41 h 95"/>
                  <a:gd name="T78" fmla="*/ 130 w 326"/>
                  <a:gd name="T79" fmla="*/ 30 h 95"/>
                  <a:gd name="T80" fmla="*/ 119 w 326"/>
                  <a:gd name="T81" fmla="*/ 18 h 95"/>
                  <a:gd name="T82" fmla="*/ 130 w 326"/>
                  <a:gd name="T83" fmla="*/ 30 h 95"/>
                  <a:gd name="T84" fmla="*/ 144 w 326"/>
                  <a:gd name="T85" fmla="*/ 74 h 95"/>
                  <a:gd name="T86" fmla="*/ 155 w 326"/>
                  <a:gd name="T87" fmla="*/ 63 h 95"/>
                  <a:gd name="T88" fmla="*/ 155 w 326"/>
                  <a:gd name="T89" fmla="*/ 52 h 95"/>
                  <a:gd name="T90" fmla="*/ 144 w 326"/>
                  <a:gd name="T91" fmla="*/ 41 h 95"/>
                  <a:gd name="T92" fmla="*/ 155 w 326"/>
                  <a:gd name="T93" fmla="*/ 52 h 95"/>
                  <a:gd name="T94" fmla="*/ 144 w 326"/>
                  <a:gd name="T95" fmla="*/ 30 h 95"/>
                  <a:gd name="T96" fmla="*/ 155 w 326"/>
                  <a:gd name="T97" fmla="*/ 18 h 95"/>
                  <a:gd name="T98" fmla="*/ 179 w 326"/>
                  <a:gd name="T99" fmla="*/ 74 h 95"/>
                  <a:gd name="T100" fmla="*/ 168 w 326"/>
                  <a:gd name="T101" fmla="*/ 63 h 95"/>
                  <a:gd name="T102" fmla="*/ 179 w 326"/>
                  <a:gd name="T103" fmla="*/ 74 h 95"/>
                  <a:gd name="T104" fmla="*/ 168 w 326"/>
                  <a:gd name="T105" fmla="*/ 52 h 95"/>
                  <a:gd name="T106" fmla="*/ 179 w 326"/>
                  <a:gd name="T107" fmla="*/ 41 h 95"/>
                  <a:gd name="T108" fmla="*/ 179 w 326"/>
                  <a:gd name="T109" fmla="*/ 30 h 95"/>
                  <a:gd name="T110" fmla="*/ 168 w 326"/>
                  <a:gd name="T111" fmla="*/ 18 h 95"/>
                  <a:gd name="T112" fmla="*/ 179 w 326"/>
                  <a:gd name="T113" fmla="*/ 30 h 95"/>
                  <a:gd name="T114" fmla="*/ 252 w 326"/>
                  <a:gd name="T115" fmla="*/ 46 h 95"/>
                  <a:gd name="T116" fmla="*/ 296 w 326"/>
                  <a:gd name="T117" fmla="*/ 4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95">
                    <a:moveTo>
                      <a:pt x="326" y="21"/>
                    </a:moveTo>
                    <a:cubicBezTo>
                      <a:pt x="326" y="9"/>
                      <a:pt x="317" y="0"/>
                      <a:pt x="305" y="0"/>
                    </a:cubicBezTo>
                    <a:cubicBezTo>
                      <a:pt x="21" y="0"/>
                      <a:pt x="21" y="0"/>
                      <a:pt x="21" y="0"/>
                    </a:cubicBezTo>
                    <a:cubicBezTo>
                      <a:pt x="9" y="0"/>
                      <a:pt x="0" y="9"/>
                      <a:pt x="0" y="21"/>
                    </a:cubicBezTo>
                    <a:cubicBezTo>
                      <a:pt x="0" y="73"/>
                      <a:pt x="0" y="73"/>
                      <a:pt x="0" y="73"/>
                    </a:cubicBezTo>
                    <a:cubicBezTo>
                      <a:pt x="0" y="85"/>
                      <a:pt x="9" y="95"/>
                      <a:pt x="21" y="95"/>
                    </a:cubicBezTo>
                    <a:cubicBezTo>
                      <a:pt x="305" y="95"/>
                      <a:pt x="305" y="95"/>
                      <a:pt x="305" y="95"/>
                    </a:cubicBezTo>
                    <a:cubicBezTo>
                      <a:pt x="317" y="95"/>
                      <a:pt x="326" y="85"/>
                      <a:pt x="326" y="73"/>
                    </a:cubicBezTo>
                    <a:lnTo>
                      <a:pt x="326" y="21"/>
                    </a:lnTo>
                    <a:close/>
                    <a:moveTo>
                      <a:pt x="34" y="74"/>
                    </a:moveTo>
                    <a:cubicBezTo>
                      <a:pt x="23" y="74"/>
                      <a:pt x="23" y="74"/>
                      <a:pt x="23" y="74"/>
                    </a:cubicBezTo>
                    <a:cubicBezTo>
                      <a:pt x="23" y="63"/>
                      <a:pt x="23" y="63"/>
                      <a:pt x="23" y="63"/>
                    </a:cubicBezTo>
                    <a:cubicBezTo>
                      <a:pt x="34" y="63"/>
                      <a:pt x="34" y="63"/>
                      <a:pt x="34" y="63"/>
                    </a:cubicBezTo>
                    <a:lnTo>
                      <a:pt x="34" y="74"/>
                    </a:lnTo>
                    <a:close/>
                    <a:moveTo>
                      <a:pt x="34" y="52"/>
                    </a:moveTo>
                    <a:cubicBezTo>
                      <a:pt x="23" y="52"/>
                      <a:pt x="23" y="52"/>
                      <a:pt x="23" y="52"/>
                    </a:cubicBezTo>
                    <a:cubicBezTo>
                      <a:pt x="23" y="41"/>
                      <a:pt x="23" y="41"/>
                      <a:pt x="23" y="41"/>
                    </a:cubicBezTo>
                    <a:cubicBezTo>
                      <a:pt x="34" y="41"/>
                      <a:pt x="34" y="41"/>
                      <a:pt x="34" y="41"/>
                    </a:cubicBezTo>
                    <a:lnTo>
                      <a:pt x="34" y="52"/>
                    </a:lnTo>
                    <a:close/>
                    <a:moveTo>
                      <a:pt x="34" y="30"/>
                    </a:moveTo>
                    <a:cubicBezTo>
                      <a:pt x="23" y="30"/>
                      <a:pt x="23" y="30"/>
                      <a:pt x="23" y="30"/>
                    </a:cubicBezTo>
                    <a:cubicBezTo>
                      <a:pt x="23" y="18"/>
                      <a:pt x="23" y="18"/>
                      <a:pt x="23" y="18"/>
                    </a:cubicBezTo>
                    <a:cubicBezTo>
                      <a:pt x="34" y="18"/>
                      <a:pt x="34" y="18"/>
                      <a:pt x="34" y="18"/>
                    </a:cubicBezTo>
                    <a:lnTo>
                      <a:pt x="34" y="30"/>
                    </a:lnTo>
                    <a:close/>
                    <a:moveTo>
                      <a:pt x="58" y="74"/>
                    </a:moveTo>
                    <a:cubicBezTo>
                      <a:pt x="47" y="74"/>
                      <a:pt x="47" y="74"/>
                      <a:pt x="47" y="74"/>
                    </a:cubicBezTo>
                    <a:cubicBezTo>
                      <a:pt x="47" y="63"/>
                      <a:pt x="47" y="63"/>
                      <a:pt x="47" y="63"/>
                    </a:cubicBezTo>
                    <a:cubicBezTo>
                      <a:pt x="58" y="63"/>
                      <a:pt x="58" y="63"/>
                      <a:pt x="58" y="63"/>
                    </a:cubicBezTo>
                    <a:lnTo>
                      <a:pt x="58" y="74"/>
                    </a:lnTo>
                    <a:close/>
                    <a:moveTo>
                      <a:pt x="58" y="52"/>
                    </a:moveTo>
                    <a:cubicBezTo>
                      <a:pt x="47" y="52"/>
                      <a:pt x="47" y="52"/>
                      <a:pt x="47" y="52"/>
                    </a:cubicBezTo>
                    <a:cubicBezTo>
                      <a:pt x="47" y="41"/>
                      <a:pt x="47" y="41"/>
                      <a:pt x="47" y="41"/>
                    </a:cubicBezTo>
                    <a:cubicBezTo>
                      <a:pt x="58" y="41"/>
                      <a:pt x="58" y="41"/>
                      <a:pt x="58" y="41"/>
                    </a:cubicBezTo>
                    <a:lnTo>
                      <a:pt x="58" y="52"/>
                    </a:lnTo>
                    <a:close/>
                    <a:moveTo>
                      <a:pt x="58" y="30"/>
                    </a:moveTo>
                    <a:cubicBezTo>
                      <a:pt x="47" y="30"/>
                      <a:pt x="47" y="30"/>
                      <a:pt x="47" y="30"/>
                    </a:cubicBezTo>
                    <a:cubicBezTo>
                      <a:pt x="47" y="18"/>
                      <a:pt x="47" y="18"/>
                      <a:pt x="47" y="18"/>
                    </a:cubicBezTo>
                    <a:cubicBezTo>
                      <a:pt x="58" y="18"/>
                      <a:pt x="58" y="18"/>
                      <a:pt x="58" y="18"/>
                    </a:cubicBezTo>
                    <a:lnTo>
                      <a:pt x="58" y="30"/>
                    </a:lnTo>
                    <a:close/>
                    <a:moveTo>
                      <a:pt x="82" y="74"/>
                    </a:moveTo>
                    <a:cubicBezTo>
                      <a:pt x="71" y="74"/>
                      <a:pt x="71" y="74"/>
                      <a:pt x="71" y="74"/>
                    </a:cubicBezTo>
                    <a:cubicBezTo>
                      <a:pt x="71" y="63"/>
                      <a:pt x="71" y="63"/>
                      <a:pt x="71" y="63"/>
                    </a:cubicBezTo>
                    <a:cubicBezTo>
                      <a:pt x="82" y="63"/>
                      <a:pt x="82" y="63"/>
                      <a:pt x="82" y="63"/>
                    </a:cubicBezTo>
                    <a:lnTo>
                      <a:pt x="82" y="74"/>
                    </a:lnTo>
                    <a:close/>
                    <a:moveTo>
                      <a:pt x="82" y="52"/>
                    </a:moveTo>
                    <a:cubicBezTo>
                      <a:pt x="71" y="52"/>
                      <a:pt x="71" y="52"/>
                      <a:pt x="71" y="52"/>
                    </a:cubicBezTo>
                    <a:cubicBezTo>
                      <a:pt x="71" y="41"/>
                      <a:pt x="71" y="41"/>
                      <a:pt x="71" y="41"/>
                    </a:cubicBezTo>
                    <a:cubicBezTo>
                      <a:pt x="82" y="41"/>
                      <a:pt x="82" y="41"/>
                      <a:pt x="82" y="41"/>
                    </a:cubicBezTo>
                    <a:lnTo>
                      <a:pt x="82" y="52"/>
                    </a:lnTo>
                    <a:close/>
                    <a:moveTo>
                      <a:pt x="82" y="30"/>
                    </a:moveTo>
                    <a:cubicBezTo>
                      <a:pt x="71" y="30"/>
                      <a:pt x="71" y="30"/>
                      <a:pt x="71" y="30"/>
                    </a:cubicBezTo>
                    <a:cubicBezTo>
                      <a:pt x="71" y="18"/>
                      <a:pt x="71" y="18"/>
                      <a:pt x="71" y="18"/>
                    </a:cubicBezTo>
                    <a:cubicBezTo>
                      <a:pt x="82" y="18"/>
                      <a:pt x="82" y="18"/>
                      <a:pt x="82" y="18"/>
                    </a:cubicBezTo>
                    <a:lnTo>
                      <a:pt x="82" y="30"/>
                    </a:lnTo>
                    <a:close/>
                    <a:moveTo>
                      <a:pt x="106" y="74"/>
                    </a:moveTo>
                    <a:cubicBezTo>
                      <a:pt x="95" y="74"/>
                      <a:pt x="95" y="74"/>
                      <a:pt x="95" y="74"/>
                    </a:cubicBezTo>
                    <a:cubicBezTo>
                      <a:pt x="95" y="63"/>
                      <a:pt x="95" y="63"/>
                      <a:pt x="95" y="63"/>
                    </a:cubicBezTo>
                    <a:cubicBezTo>
                      <a:pt x="106" y="63"/>
                      <a:pt x="106" y="63"/>
                      <a:pt x="106" y="63"/>
                    </a:cubicBezTo>
                    <a:lnTo>
                      <a:pt x="106" y="74"/>
                    </a:lnTo>
                    <a:close/>
                    <a:moveTo>
                      <a:pt x="106" y="52"/>
                    </a:moveTo>
                    <a:cubicBezTo>
                      <a:pt x="95" y="52"/>
                      <a:pt x="95" y="52"/>
                      <a:pt x="95" y="52"/>
                    </a:cubicBezTo>
                    <a:cubicBezTo>
                      <a:pt x="95" y="41"/>
                      <a:pt x="95" y="41"/>
                      <a:pt x="95" y="41"/>
                    </a:cubicBezTo>
                    <a:cubicBezTo>
                      <a:pt x="106" y="41"/>
                      <a:pt x="106" y="41"/>
                      <a:pt x="106" y="41"/>
                    </a:cubicBezTo>
                    <a:lnTo>
                      <a:pt x="106" y="52"/>
                    </a:lnTo>
                    <a:close/>
                    <a:moveTo>
                      <a:pt x="106" y="30"/>
                    </a:moveTo>
                    <a:cubicBezTo>
                      <a:pt x="95" y="30"/>
                      <a:pt x="95" y="30"/>
                      <a:pt x="95" y="30"/>
                    </a:cubicBezTo>
                    <a:cubicBezTo>
                      <a:pt x="95" y="18"/>
                      <a:pt x="95" y="18"/>
                      <a:pt x="95" y="18"/>
                    </a:cubicBezTo>
                    <a:cubicBezTo>
                      <a:pt x="106" y="18"/>
                      <a:pt x="106" y="18"/>
                      <a:pt x="106" y="18"/>
                    </a:cubicBezTo>
                    <a:lnTo>
                      <a:pt x="106" y="30"/>
                    </a:lnTo>
                    <a:close/>
                    <a:moveTo>
                      <a:pt x="130" y="74"/>
                    </a:moveTo>
                    <a:cubicBezTo>
                      <a:pt x="119" y="74"/>
                      <a:pt x="119" y="74"/>
                      <a:pt x="119" y="74"/>
                    </a:cubicBezTo>
                    <a:cubicBezTo>
                      <a:pt x="119" y="63"/>
                      <a:pt x="119" y="63"/>
                      <a:pt x="119" y="63"/>
                    </a:cubicBezTo>
                    <a:cubicBezTo>
                      <a:pt x="130" y="63"/>
                      <a:pt x="130" y="63"/>
                      <a:pt x="130" y="63"/>
                    </a:cubicBezTo>
                    <a:lnTo>
                      <a:pt x="130" y="74"/>
                    </a:lnTo>
                    <a:close/>
                    <a:moveTo>
                      <a:pt x="130" y="52"/>
                    </a:moveTo>
                    <a:cubicBezTo>
                      <a:pt x="119" y="52"/>
                      <a:pt x="119" y="52"/>
                      <a:pt x="119" y="52"/>
                    </a:cubicBezTo>
                    <a:cubicBezTo>
                      <a:pt x="119" y="41"/>
                      <a:pt x="119" y="41"/>
                      <a:pt x="119" y="41"/>
                    </a:cubicBezTo>
                    <a:cubicBezTo>
                      <a:pt x="130" y="41"/>
                      <a:pt x="130" y="41"/>
                      <a:pt x="130" y="41"/>
                    </a:cubicBezTo>
                    <a:lnTo>
                      <a:pt x="130" y="52"/>
                    </a:lnTo>
                    <a:close/>
                    <a:moveTo>
                      <a:pt x="130" y="30"/>
                    </a:moveTo>
                    <a:cubicBezTo>
                      <a:pt x="119" y="30"/>
                      <a:pt x="119" y="30"/>
                      <a:pt x="119" y="30"/>
                    </a:cubicBezTo>
                    <a:cubicBezTo>
                      <a:pt x="119" y="18"/>
                      <a:pt x="119" y="18"/>
                      <a:pt x="119" y="18"/>
                    </a:cubicBezTo>
                    <a:cubicBezTo>
                      <a:pt x="130" y="18"/>
                      <a:pt x="130" y="18"/>
                      <a:pt x="130" y="18"/>
                    </a:cubicBezTo>
                    <a:lnTo>
                      <a:pt x="130" y="30"/>
                    </a:lnTo>
                    <a:close/>
                    <a:moveTo>
                      <a:pt x="155" y="74"/>
                    </a:moveTo>
                    <a:cubicBezTo>
                      <a:pt x="144" y="74"/>
                      <a:pt x="144" y="74"/>
                      <a:pt x="144" y="74"/>
                    </a:cubicBezTo>
                    <a:cubicBezTo>
                      <a:pt x="144" y="63"/>
                      <a:pt x="144" y="63"/>
                      <a:pt x="144" y="63"/>
                    </a:cubicBezTo>
                    <a:cubicBezTo>
                      <a:pt x="155" y="63"/>
                      <a:pt x="155" y="63"/>
                      <a:pt x="155" y="63"/>
                    </a:cubicBezTo>
                    <a:lnTo>
                      <a:pt x="155" y="74"/>
                    </a:lnTo>
                    <a:close/>
                    <a:moveTo>
                      <a:pt x="155" y="52"/>
                    </a:moveTo>
                    <a:cubicBezTo>
                      <a:pt x="144" y="52"/>
                      <a:pt x="144" y="52"/>
                      <a:pt x="144" y="52"/>
                    </a:cubicBezTo>
                    <a:cubicBezTo>
                      <a:pt x="144" y="41"/>
                      <a:pt x="144" y="41"/>
                      <a:pt x="144" y="41"/>
                    </a:cubicBezTo>
                    <a:cubicBezTo>
                      <a:pt x="155" y="41"/>
                      <a:pt x="155" y="41"/>
                      <a:pt x="155" y="41"/>
                    </a:cubicBezTo>
                    <a:lnTo>
                      <a:pt x="155" y="52"/>
                    </a:lnTo>
                    <a:close/>
                    <a:moveTo>
                      <a:pt x="155" y="30"/>
                    </a:moveTo>
                    <a:cubicBezTo>
                      <a:pt x="144" y="30"/>
                      <a:pt x="144" y="30"/>
                      <a:pt x="144" y="30"/>
                    </a:cubicBezTo>
                    <a:cubicBezTo>
                      <a:pt x="144" y="18"/>
                      <a:pt x="144" y="18"/>
                      <a:pt x="144" y="18"/>
                    </a:cubicBezTo>
                    <a:cubicBezTo>
                      <a:pt x="155" y="18"/>
                      <a:pt x="155" y="18"/>
                      <a:pt x="155" y="18"/>
                    </a:cubicBezTo>
                    <a:lnTo>
                      <a:pt x="155" y="30"/>
                    </a:lnTo>
                    <a:close/>
                    <a:moveTo>
                      <a:pt x="179" y="74"/>
                    </a:moveTo>
                    <a:cubicBezTo>
                      <a:pt x="168" y="74"/>
                      <a:pt x="168" y="74"/>
                      <a:pt x="168" y="74"/>
                    </a:cubicBezTo>
                    <a:cubicBezTo>
                      <a:pt x="168" y="63"/>
                      <a:pt x="168" y="63"/>
                      <a:pt x="168" y="63"/>
                    </a:cubicBezTo>
                    <a:cubicBezTo>
                      <a:pt x="179" y="63"/>
                      <a:pt x="179" y="63"/>
                      <a:pt x="179" y="63"/>
                    </a:cubicBezTo>
                    <a:lnTo>
                      <a:pt x="179" y="74"/>
                    </a:lnTo>
                    <a:close/>
                    <a:moveTo>
                      <a:pt x="179" y="52"/>
                    </a:moveTo>
                    <a:cubicBezTo>
                      <a:pt x="168" y="52"/>
                      <a:pt x="168" y="52"/>
                      <a:pt x="168" y="52"/>
                    </a:cubicBezTo>
                    <a:cubicBezTo>
                      <a:pt x="168" y="41"/>
                      <a:pt x="168" y="41"/>
                      <a:pt x="168" y="41"/>
                    </a:cubicBezTo>
                    <a:cubicBezTo>
                      <a:pt x="179" y="41"/>
                      <a:pt x="179" y="41"/>
                      <a:pt x="179" y="41"/>
                    </a:cubicBezTo>
                    <a:lnTo>
                      <a:pt x="179" y="52"/>
                    </a:lnTo>
                    <a:close/>
                    <a:moveTo>
                      <a:pt x="179" y="30"/>
                    </a:moveTo>
                    <a:cubicBezTo>
                      <a:pt x="168" y="30"/>
                      <a:pt x="168" y="30"/>
                      <a:pt x="168" y="30"/>
                    </a:cubicBezTo>
                    <a:cubicBezTo>
                      <a:pt x="168" y="18"/>
                      <a:pt x="168" y="18"/>
                      <a:pt x="168" y="18"/>
                    </a:cubicBezTo>
                    <a:cubicBezTo>
                      <a:pt x="179" y="18"/>
                      <a:pt x="179" y="18"/>
                      <a:pt x="179" y="18"/>
                    </a:cubicBezTo>
                    <a:lnTo>
                      <a:pt x="179" y="30"/>
                    </a:lnTo>
                    <a:close/>
                    <a:moveTo>
                      <a:pt x="274" y="68"/>
                    </a:moveTo>
                    <a:cubicBezTo>
                      <a:pt x="262" y="68"/>
                      <a:pt x="252" y="58"/>
                      <a:pt x="252" y="46"/>
                    </a:cubicBezTo>
                    <a:cubicBezTo>
                      <a:pt x="252" y="34"/>
                      <a:pt x="262" y="24"/>
                      <a:pt x="274" y="24"/>
                    </a:cubicBezTo>
                    <a:cubicBezTo>
                      <a:pt x="286" y="24"/>
                      <a:pt x="296" y="34"/>
                      <a:pt x="296" y="46"/>
                    </a:cubicBezTo>
                    <a:cubicBezTo>
                      <a:pt x="296" y="58"/>
                      <a:pt x="286" y="68"/>
                      <a:pt x="274" y="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a:defRPr/>
                </a:pPr>
                <a:endParaRPr lang="en-US" sz="1765" kern="0">
                  <a:solidFill>
                    <a:srgbClr val="000000"/>
                  </a:solidFill>
                </a:endParaRPr>
              </a:p>
            </p:txBody>
          </p:sp>
        </p:grpSp>
        <p:grpSp>
          <p:nvGrpSpPr>
            <p:cNvPr id="311" name="Group 310"/>
            <p:cNvGrpSpPr/>
            <p:nvPr/>
          </p:nvGrpSpPr>
          <p:grpSpPr>
            <a:xfrm>
              <a:off x="4880686" y="5379132"/>
              <a:ext cx="267479" cy="321383"/>
              <a:chOff x="4834186" y="5327729"/>
              <a:chExt cx="324184" cy="389516"/>
            </a:xfrm>
          </p:grpSpPr>
          <p:sp>
            <p:nvSpPr>
              <p:cNvPr id="312" name="Flowchart: Magnetic Disk 86"/>
              <p:cNvSpPr/>
              <p:nvPr/>
            </p:nvSpPr>
            <p:spPr bwMode="auto">
              <a:xfrm>
                <a:off x="4834186" y="5327729"/>
                <a:ext cx="324184" cy="389516"/>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rgbClr val="FFFFFF"/>
              </a:solidFill>
              <a:ln w="9525" cap="flat" cmpd="sng" algn="ctr">
                <a:solidFill>
                  <a:schemeClr val="bg2"/>
                </a:solidFill>
                <a:prstDash val="solid"/>
                <a:headEnd type="none" w="med" len="med"/>
                <a:tailEnd type="none" w="med" len="med"/>
              </a:ln>
              <a:effectLst/>
            </p:spPr>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defRPr/>
                </a:pPr>
                <a:endParaRPr lang="en-US" sz="1372" kern="0" dirty="0">
                  <a:gradFill>
                    <a:gsLst>
                      <a:gs pos="0">
                        <a:srgbClr val="FFFFFF"/>
                      </a:gs>
                      <a:gs pos="100000">
                        <a:srgbClr val="FFFFFF"/>
                      </a:gs>
                    </a:gsLst>
                    <a:lin ang="5400000" scaled="0"/>
                  </a:gradFill>
                  <a:ea typeface="Segoe UI" pitchFamily="34" charset="0"/>
                  <a:cs typeface="Segoe UI" pitchFamily="34" charset="0"/>
                </a:endParaRPr>
              </a:p>
            </p:txBody>
          </p:sp>
          <p:sp>
            <p:nvSpPr>
              <p:cNvPr id="313" name="Oval 312"/>
              <p:cNvSpPr/>
              <p:nvPr/>
            </p:nvSpPr>
            <p:spPr bwMode="auto">
              <a:xfrm>
                <a:off x="4862775" y="5350662"/>
                <a:ext cx="264412" cy="74066"/>
              </a:xfrm>
              <a:prstGeom prst="ellipse">
                <a:avLst/>
              </a:prstGeom>
              <a:solidFill>
                <a:srgbClr val="00569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317" name="TextBox 316"/>
          <p:cNvSpPr txBox="1"/>
          <p:nvPr/>
        </p:nvSpPr>
        <p:spPr>
          <a:xfrm>
            <a:off x="7931571" y="3266613"/>
            <a:ext cx="3025948" cy="628212"/>
          </a:xfrm>
          <a:prstGeom prst="rect">
            <a:avLst/>
          </a:prstGeom>
          <a:noFill/>
        </p:spPr>
        <p:txBody>
          <a:bodyPr wrap="square" lIns="179285" tIns="143428" rIns="179285" bIns="143428" rtlCol="0">
            <a:spAutoFit/>
          </a:bodyPr>
          <a:lstStyle/>
          <a:p>
            <a:pPr algn="ctr" defTabSz="896176">
              <a:buClr>
                <a:srgbClr val="FFFFFF"/>
              </a:buClr>
              <a:buSzPct val="80000"/>
              <a:defRPr/>
            </a:pPr>
            <a:r>
              <a:rPr lang="en-US" sz="2200" kern="0" dirty="0" smtClean="0">
                <a:gradFill>
                  <a:gsLst>
                    <a:gs pos="6623">
                      <a:srgbClr val="FFFFFF"/>
                    </a:gs>
                    <a:gs pos="100000">
                      <a:srgbClr val="FFFFFF"/>
                    </a:gs>
                  </a:gsLst>
                  <a:lin ang="5400000" scaled="0"/>
                </a:gradFill>
              </a:rPr>
              <a:t>Microsoft Dynamics</a:t>
            </a:r>
            <a:endParaRPr lang="en-US" sz="2200" kern="0" dirty="0">
              <a:gradFill>
                <a:gsLst>
                  <a:gs pos="6623">
                    <a:srgbClr val="FFFFFF"/>
                  </a:gs>
                  <a:gs pos="100000">
                    <a:srgbClr val="FFFFFF"/>
                  </a:gs>
                </a:gsLst>
                <a:lin ang="5400000" scaled="0"/>
              </a:gradFill>
            </a:endParaRPr>
          </a:p>
        </p:txBody>
      </p:sp>
      <p:sp>
        <p:nvSpPr>
          <p:cNvPr id="318" name="TextBox 317"/>
          <p:cNvSpPr txBox="1"/>
          <p:nvPr/>
        </p:nvSpPr>
        <p:spPr>
          <a:xfrm>
            <a:off x="1789758" y="4993767"/>
            <a:ext cx="2643668" cy="628212"/>
          </a:xfrm>
          <a:prstGeom prst="rect">
            <a:avLst/>
          </a:prstGeom>
          <a:noFill/>
        </p:spPr>
        <p:txBody>
          <a:bodyPr wrap="square" lIns="179285" tIns="143428" rIns="179285" bIns="143428" rtlCol="0">
            <a:spAutoFit/>
          </a:bodyPr>
          <a:lstStyle/>
          <a:p>
            <a:pPr algn="ctr" defTabSz="896176">
              <a:buClr>
                <a:srgbClr val="FFFFFF"/>
              </a:buClr>
              <a:buSzPct val="80000"/>
              <a:defRPr/>
            </a:pPr>
            <a:r>
              <a:rPr lang="en-US" sz="2200" kern="0" dirty="0" smtClean="0">
                <a:gradFill>
                  <a:gsLst>
                    <a:gs pos="6623">
                      <a:srgbClr val="FFFFFF"/>
                    </a:gs>
                    <a:gs pos="100000">
                      <a:srgbClr val="FFFFFF"/>
                    </a:gs>
                  </a:gsLst>
                  <a:lin ang="5400000" scaled="0"/>
                </a:gradFill>
              </a:rPr>
              <a:t>Microsoft Azure</a:t>
            </a:r>
            <a:endParaRPr lang="en-US" sz="2200" kern="0" dirty="0">
              <a:gradFill>
                <a:gsLst>
                  <a:gs pos="6623">
                    <a:srgbClr val="FFFFFF"/>
                  </a:gs>
                  <a:gs pos="100000">
                    <a:srgbClr val="FFFFFF"/>
                  </a:gs>
                </a:gsLst>
                <a:lin ang="5400000" scaled="0"/>
              </a:gradFill>
            </a:endParaRPr>
          </a:p>
        </p:txBody>
      </p:sp>
      <p:sp>
        <p:nvSpPr>
          <p:cNvPr id="319" name="TextBox 318"/>
          <p:cNvSpPr txBox="1"/>
          <p:nvPr/>
        </p:nvSpPr>
        <p:spPr>
          <a:xfrm>
            <a:off x="959132" y="2369587"/>
            <a:ext cx="3137205" cy="600164"/>
          </a:xfrm>
          <a:prstGeom prst="rect">
            <a:avLst/>
          </a:prstGeom>
          <a:noFill/>
        </p:spPr>
        <p:txBody>
          <a:bodyPr wrap="none" lIns="182880" tIns="146304" rIns="182880" bIns="146304" rtlCol="0">
            <a:spAutoFit/>
          </a:bodyPr>
          <a:lstStyle/>
          <a:p>
            <a:pPr>
              <a:lnSpc>
                <a:spcPct val="90000"/>
              </a:lnSpc>
              <a:spcAft>
                <a:spcPts val="600"/>
              </a:spcAft>
            </a:pPr>
            <a:r>
              <a:rPr lang="en-US" sz="2200" i="1" dirty="0" smtClean="0">
                <a:solidFill>
                  <a:srgbClr val="00188F"/>
                </a:solidFill>
              </a:rPr>
              <a:t>Individual Productivity</a:t>
            </a:r>
          </a:p>
        </p:txBody>
      </p:sp>
      <p:sp>
        <p:nvSpPr>
          <p:cNvPr id="320" name="TextBox 319"/>
          <p:cNvSpPr txBox="1"/>
          <p:nvPr/>
        </p:nvSpPr>
        <p:spPr>
          <a:xfrm>
            <a:off x="1002667" y="5398742"/>
            <a:ext cx="3255763" cy="600164"/>
          </a:xfrm>
          <a:prstGeom prst="rect">
            <a:avLst/>
          </a:prstGeom>
          <a:noFill/>
        </p:spPr>
        <p:txBody>
          <a:bodyPr wrap="none" lIns="182880" tIns="146304" rIns="182880" bIns="146304" rtlCol="0">
            <a:spAutoFit/>
          </a:bodyPr>
          <a:lstStyle/>
          <a:p>
            <a:pPr>
              <a:lnSpc>
                <a:spcPct val="90000"/>
              </a:lnSpc>
              <a:spcAft>
                <a:spcPts val="600"/>
              </a:spcAft>
            </a:pPr>
            <a:r>
              <a:rPr lang="en-US" sz="2200" i="1" dirty="0" smtClean="0">
                <a:solidFill>
                  <a:srgbClr val="00188F"/>
                </a:solidFill>
              </a:rPr>
              <a:t>Flexible Cloud Platform</a:t>
            </a:r>
          </a:p>
        </p:txBody>
      </p:sp>
      <p:sp>
        <p:nvSpPr>
          <p:cNvPr id="321" name="TextBox 320"/>
          <p:cNvSpPr txBox="1"/>
          <p:nvPr/>
        </p:nvSpPr>
        <p:spPr>
          <a:xfrm>
            <a:off x="8038347" y="3628388"/>
            <a:ext cx="2661626" cy="600164"/>
          </a:xfrm>
          <a:prstGeom prst="rect">
            <a:avLst/>
          </a:prstGeom>
          <a:noFill/>
        </p:spPr>
        <p:txBody>
          <a:bodyPr wrap="none" lIns="182880" tIns="146304" rIns="182880" bIns="146304" rtlCol="0">
            <a:spAutoFit/>
          </a:bodyPr>
          <a:lstStyle/>
          <a:p>
            <a:pPr>
              <a:lnSpc>
                <a:spcPct val="90000"/>
              </a:lnSpc>
              <a:spcAft>
                <a:spcPts val="600"/>
              </a:spcAft>
            </a:pPr>
            <a:r>
              <a:rPr lang="en-US" sz="2200" i="1" dirty="0" smtClean="0">
                <a:solidFill>
                  <a:srgbClr val="00188F"/>
                </a:solidFill>
              </a:rPr>
              <a:t>Business Solutions</a:t>
            </a:r>
          </a:p>
        </p:txBody>
      </p:sp>
    </p:spTree>
    <p:extLst>
      <p:ext uri="{BB962C8B-B14F-4D97-AF65-F5344CB8AC3E}">
        <p14:creationId xmlns:p14="http://schemas.microsoft.com/office/powerpoint/2010/main" val="40642690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35" y="116940"/>
            <a:ext cx="6579302" cy="1015663"/>
          </a:xfrm>
        </p:spPr>
        <p:txBody>
          <a:bodyPr/>
          <a:lstStyle/>
          <a:p>
            <a:r>
              <a:rPr lang="en-US" sz="6000" dirty="0" smtClean="0"/>
              <a:t>Business Solutions</a:t>
            </a:r>
            <a:endParaRPr lang="en-US" sz="6000" dirty="0"/>
          </a:p>
        </p:txBody>
      </p:sp>
      <p:sp>
        <p:nvSpPr>
          <p:cNvPr id="3" name="Picture Placeholder 2"/>
          <p:cNvSpPr>
            <a:spLocks noGrp="1"/>
          </p:cNvSpPr>
          <p:nvPr>
            <p:ph type="pic" sz="quarter" idx="10"/>
          </p:nvPr>
        </p:nvSpPr>
        <p:spPr/>
      </p:sp>
      <p:grpSp>
        <p:nvGrpSpPr>
          <p:cNvPr id="4" name="Group 3"/>
          <p:cNvGrpSpPr/>
          <p:nvPr/>
        </p:nvGrpSpPr>
        <p:grpSpPr>
          <a:xfrm>
            <a:off x="960437" y="1439862"/>
            <a:ext cx="4365806" cy="4365806"/>
            <a:chOff x="370405" y="1640842"/>
            <a:chExt cx="4365806" cy="4365806"/>
          </a:xfrm>
        </p:grpSpPr>
        <p:sp>
          <p:nvSpPr>
            <p:cNvPr id="5" name="Oval 4"/>
            <p:cNvSpPr/>
            <p:nvPr/>
          </p:nvSpPr>
          <p:spPr bwMode="auto">
            <a:xfrm>
              <a:off x="370405" y="1640842"/>
              <a:ext cx="4365806" cy="4365806"/>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961" b="1" dirty="0">
                <a:solidFill>
                  <a:srgbClr val="FFFFFF"/>
                </a:solidFill>
                <a:latin typeface="Segoe UI Light"/>
                <a:ea typeface="Segoe UI" pitchFamily="34" charset="0"/>
                <a:cs typeface="Segoe UI" pitchFamily="34" charset="0"/>
              </a:endParaRPr>
            </a:p>
          </p:txBody>
        </p:sp>
        <p:sp>
          <p:nvSpPr>
            <p:cNvPr id="6" name="Oval 5"/>
            <p:cNvSpPr/>
            <p:nvPr/>
          </p:nvSpPr>
          <p:spPr bwMode="auto">
            <a:xfrm>
              <a:off x="640299" y="1910736"/>
              <a:ext cx="3826018" cy="3826018"/>
            </a:xfrm>
            <a:prstGeom prst="ellipse">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961" b="1" dirty="0">
                <a:solidFill>
                  <a:srgbClr val="FFFFFF"/>
                </a:solidFill>
                <a:latin typeface="Segoe UI Light"/>
                <a:ea typeface="Segoe UI" pitchFamily="34" charset="0"/>
                <a:cs typeface="Segoe UI" pitchFamily="34" charset="0"/>
              </a:endParaRPr>
            </a:p>
          </p:txBody>
        </p:sp>
        <p:grpSp>
          <p:nvGrpSpPr>
            <p:cNvPr id="7" name="Group 6"/>
            <p:cNvGrpSpPr/>
            <p:nvPr/>
          </p:nvGrpSpPr>
          <p:grpSpPr>
            <a:xfrm>
              <a:off x="1313206" y="2577826"/>
              <a:ext cx="2523092" cy="2468880"/>
              <a:chOff x="1313206" y="2577826"/>
              <a:chExt cx="2523092" cy="2468880"/>
            </a:xfrm>
          </p:grpSpPr>
          <p:grpSp>
            <p:nvGrpSpPr>
              <p:cNvPr id="8" name="Group 7"/>
              <p:cNvGrpSpPr/>
              <p:nvPr/>
            </p:nvGrpSpPr>
            <p:grpSpPr>
              <a:xfrm>
                <a:off x="1313206" y="2577826"/>
                <a:ext cx="2523092" cy="2468880"/>
                <a:chOff x="1313206" y="2577826"/>
                <a:chExt cx="2523092" cy="2468880"/>
              </a:xfrm>
            </p:grpSpPr>
            <p:sp>
              <p:nvSpPr>
                <p:cNvPr id="10" name="Arc 9"/>
                <p:cNvSpPr/>
                <p:nvPr/>
              </p:nvSpPr>
              <p:spPr bwMode="auto">
                <a:xfrm rot="16200000">
                  <a:off x="1367418" y="2577826"/>
                  <a:ext cx="2468880" cy="2468880"/>
                </a:xfrm>
                <a:prstGeom prst="arc">
                  <a:avLst>
                    <a:gd name="adj1" fmla="val 18088"/>
                    <a:gd name="adj2" fmla="val 10796278"/>
                  </a:avLst>
                </a:prstGeom>
                <a:noFill/>
                <a:ln w="911225">
                  <a:solidFill>
                    <a:srgbClr val="5C005C"/>
                  </a:solidFill>
                  <a:headEnd type="none" w="med" len="med"/>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Arc 10"/>
                <p:cNvSpPr/>
                <p:nvPr/>
              </p:nvSpPr>
              <p:spPr bwMode="auto">
                <a:xfrm rot="5400000" flipH="1">
                  <a:off x="1313206" y="2577826"/>
                  <a:ext cx="2468880" cy="2468880"/>
                </a:xfrm>
                <a:prstGeom prst="arc">
                  <a:avLst>
                    <a:gd name="adj1" fmla="val 18088"/>
                    <a:gd name="adj2" fmla="val 10759638"/>
                  </a:avLst>
                </a:prstGeom>
                <a:noFill/>
                <a:ln w="911225">
                  <a:solidFill>
                    <a:srgbClr val="B4009E"/>
                  </a:solidFill>
                  <a:headEnd type="none" w="med" len="med"/>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9" name="Isosceles Triangle 60"/>
              <p:cNvSpPr/>
              <p:nvPr/>
            </p:nvSpPr>
            <p:spPr bwMode="auto">
              <a:xfrm rot="13094015">
                <a:off x="1660290" y="3014638"/>
                <a:ext cx="1816531" cy="1608477"/>
              </a:xfrm>
              <a:custGeom>
                <a:avLst/>
                <a:gdLst/>
                <a:ahLst/>
                <a:cxnLst/>
                <a:rect l="l" t="t" r="r" b="b"/>
                <a:pathLst>
                  <a:path w="2108298" h="1866828">
                    <a:moveTo>
                      <a:pt x="225150" y="844900"/>
                    </a:moveTo>
                    <a:lnTo>
                      <a:pt x="450299" y="1126706"/>
                    </a:lnTo>
                    <a:lnTo>
                      <a:pt x="300646" y="1126706"/>
                    </a:lnTo>
                    <a:cubicBezTo>
                      <a:pt x="383956" y="1463794"/>
                      <a:pt x="689152" y="1712441"/>
                      <a:pt x="1052423" y="1712441"/>
                    </a:cubicBezTo>
                    <a:cubicBezTo>
                      <a:pt x="1421279" y="1712441"/>
                      <a:pt x="1730261" y="1456089"/>
                      <a:pt x="1809108" y="1111403"/>
                    </a:cubicBezTo>
                    <a:lnTo>
                      <a:pt x="1968419" y="1111403"/>
                    </a:lnTo>
                    <a:cubicBezTo>
                      <a:pt x="1885742" y="1541826"/>
                      <a:pt x="1507036" y="1866828"/>
                      <a:pt x="1052423" y="1866828"/>
                    </a:cubicBezTo>
                    <a:cubicBezTo>
                      <a:pt x="603305" y="1866828"/>
                      <a:pt x="228270" y="1549636"/>
                      <a:pt x="140786" y="1126706"/>
                    </a:cubicBezTo>
                    <a:lnTo>
                      <a:pt x="0" y="1126706"/>
                    </a:lnTo>
                    <a:close/>
                    <a:moveTo>
                      <a:pt x="1052423" y="0"/>
                    </a:moveTo>
                    <a:cubicBezTo>
                      <a:pt x="1501998" y="0"/>
                      <a:pt x="1877337" y="317836"/>
                      <a:pt x="1964421" y="741388"/>
                    </a:cubicBezTo>
                    <a:lnTo>
                      <a:pt x="2108298" y="741388"/>
                    </a:lnTo>
                    <a:lnTo>
                      <a:pt x="1883149" y="1023194"/>
                    </a:lnTo>
                    <a:lnTo>
                      <a:pt x="1657999" y="741388"/>
                    </a:lnTo>
                    <a:lnTo>
                      <a:pt x="1804607" y="741388"/>
                    </a:lnTo>
                    <a:cubicBezTo>
                      <a:pt x="1721669" y="403669"/>
                      <a:pt x="1416158" y="154387"/>
                      <a:pt x="1052423" y="154387"/>
                    </a:cubicBezTo>
                    <a:cubicBezTo>
                      <a:pt x="683568" y="154387"/>
                      <a:pt x="374587" y="410738"/>
                      <a:pt x="295739" y="755423"/>
                    </a:cubicBezTo>
                    <a:lnTo>
                      <a:pt x="136428" y="755423"/>
                    </a:lnTo>
                    <a:cubicBezTo>
                      <a:pt x="219106" y="325001"/>
                      <a:pt x="597811" y="0"/>
                      <a:pt x="1052423"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765" b="1" dirty="0">
                  <a:solidFill>
                    <a:srgbClr val="FFFFFF"/>
                  </a:solidFill>
                  <a:latin typeface="Segoe UI Light"/>
                  <a:ea typeface="Segoe UI" pitchFamily="34" charset="0"/>
                  <a:cs typeface="Segoe UI" pitchFamily="34" charset="0"/>
                </a:endParaRPr>
              </a:p>
            </p:txBody>
          </p:sp>
        </p:grpSp>
      </p:grpSp>
      <p:sp>
        <p:nvSpPr>
          <p:cNvPr id="12" name="Rectangle 11"/>
          <p:cNvSpPr/>
          <p:nvPr/>
        </p:nvSpPr>
        <p:spPr>
          <a:xfrm>
            <a:off x="884237" y="1306417"/>
            <a:ext cx="1176864" cy="424732"/>
          </a:xfrm>
          <a:prstGeom prst="rect">
            <a:avLst/>
          </a:prstGeom>
          <a:noFill/>
        </p:spPr>
        <p:txBody>
          <a:bodyPr wrap="square">
            <a:spAutoFit/>
          </a:bodyPr>
          <a:lstStyle/>
          <a:p>
            <a:pPr defTabSz="913505" fontAlgn="base">
              <a:lnSpc>
                <a:spcPct val="90000"/>
              </a:lnSpc>
              <a:spcBef>
                <a:spcPct val="0"/>
              </a:spcBef>
              <a:defRPr/>
            </a:pPr>
            <a:r>
              <a:rPr lang="en-US" sz="2400" dirty="0" smtClean="0">
                <a:solidFill>
                  <a:srgbClr val="FFFFFF"/>
                </a:solidFill>
                <a:ea typeface="MS PGothic" panose="020B0600070205080204" pitchFamily="34" charset="-128"/>
              </a:rPr>
              <a:t>ERP</a:t>
            </a:r>
            <a:endParaRPr lang="en-US" sz="2000" dirty="0" smtClean="0">
              <a:solidFill>
                <a:srgbClr val="FFFFFF"/>
              </a:solidFill>
              <a:ea typeface="MS PGothic" panose="020B0600070205080204" pitchFamily="34" charset="-128"/>
            </a:endParaRPr>
          </a:p>
        </p:txBody>
      </p:sp>
      <p:sp>
        <p:nvSpPr>
          <p:cNvPr id="13" name="Rectangle 12"/>
          <p:cNvSpPr/>
          <p:nvPr/>
        </p:nvSpPr>
        <p:spPr>
          <a:xfrm>
            <a:off x="2061101" y="6112927"/>
            <a:ext cx="3958974" cy="424732"/>
          </a:xfrm>
          <a:prstGeom prst="rect">
            <a:avLst/>
          </a:prstGeom>
          <a:noFill/>
        </p:spPr>
        <p:txBody>
          <a:bodyPr wrap="square">
            <a:spAutoFit/>
          </a:bodyPr>
          <a:lstStyle/>
          <a:p>
            <a:pPr algn="ctr" defTabSz="913505" fontAlgn="base">
              <a:lnSpc>
                <a:spcPct val="90000"/>
              </a:lnSpc>
              <a:spcBef>
                <a:spcPct val="0"/>
              </a:spcBef>
              <a:defRPr/>
            </a:pPr>
            <a:r>
              <a:rPr lang="en-US" sz="2400" dirty="0" smtClean="0">
                <a:solidFill>
                  <a:srgbClr val="FFFFFF"/>
                </a:solidFill>
                <a:ea typeface="MS PGothic" panose="020B0600070205080204" pitchFamily="34" charset="-128"/>
              </a:rPr>
              <a:t>CUSTOMER ENGAGEMENT</a:t>
            </a:r>
            <a:endParaRPr lang="en-US" sz="2400" dirty="0">
              <a:solidFill>
                <a:srgbClr val="FFFFFF"/>
              </a:solidFill>
              <a:ea typeface="MS PGothic" panose="020B0600070205080204" pitchFamily="34" charset="-128"/>
            </a:endParaRPr>
          </a:p>
        </p:txBody>
      </p:sp>
      <p:cxnSp>
        <p:nvCxnSpPr>
          <p:cNvPr id="15" name="Straight Connector 14"/>
          <p:cNvCxnSpPr/>
          <p:nvPr/>
        </p:nvCxnSpPr>
        <p:spPr>
          <a:xfrm>
            <a:off x="4086790" y="4454803"/>
            <a:ext cx="393751" cy="158832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230331" y="1675749"/>
            <a:ext cx="727119" cy="15929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219825" y="4686201"/>
            <a:ext cx="6216650" cy="2308324"/>
          </a:xfrm>
          <a:prstGeom prst="rect">
            <a:avLst/>
          </a:prstGeom>
          <a:solidFill>
            <a:schemeClr val="tx1">
              <a:alpha val="70000"/>
            </a:schemeClr>
          </a:solidFill>
        </p:spPr>
        <p:txBody>
          <a:bodyPr wrap="square">
            <a:spAutoFit/>
          </a:bodyPr>
          <a:lstStyle/>
          <a:p>
            <a:pPr defTabSz="913505" fontAlgn="base">
              <a:lnSpc>
                <a:spcPct val="90000"/>
              </a:lnSpc>
              <a:spcBef>
                <a:spcPct val="0"/>
              </a:spcBef>
              <a:defRPr/>
            </a:pPr>
            <a:r>
              <a:rPr lang="en-US" sz="3200" dirty="0" smtClean="0">
                <a:solidFill>
                  <a:srgbClr val="5C005C"/>
                </a:solidFill>
                <a:ea typeface="MS PGothic" panose="020B0600070205080204" pitchFamily="34" charset="-128"/>
              </a:rPr>
              <a:t>SALES</a:t>
            </a:r>
          </a:p>
          <a:p>
            <a:pPr defTabSz="913505" fontAlgn="base">
              <a:lnSpc>
                <a:spcPct val="90000"/>
              </a:lnSpc>
              <a:spcBef>
                <a:spcPct val="0"/>
              </a:spcBef>
              <a:defRPr/>
            </a:pPr>
            <a:r>
              <a:rPr lang="en-US" sz="3200" dirty="0" smtClean="0">
                <a:solidFill>
                  <a:srgbClr val="5C005C"/>
                </a:solidFill>
                <a:ea typeface="MS PGothic" panose="020B0600070205080204" pitchFamily="34" charset="-128"/>
              </a:rPr>
              <a:t>SERVICE</a:t>
            </a:r>
          </a:p>
          <a:p>
            <a:pPr defTabSz="913505" fontAlgn="base">
              <a:lnSpc>
                <a:spcPct val="90000"/>
              </a:lnSpc>
              <a:spcBef>
                <a:spcPct val="0"/>
              </a:spcBef>
              <a:defRPr/>
            </a:pPr>
            <a:r>
              <a:rPr lang="en-US" sz="3200" dirty="0" smtClean="0">
                <a:solidFill>
                  <a:srgbClr val="5C005C"/>
                </a:solidFill>
                <a:ea typeface="MS PGothic" panose="020B0600070205080204" pitchFamily="34" charset="-128"/>
              </a:rPr>
              <a:t>MARKETING</a:t>
            </a:r>
          </a:p>
          <a:p>
            <a:pPr defTabSz="913505" fontAlgn="base">
              <a:lnSpc>
                <a:spcPct val="90000"/>
              </a:lnSpc>
              <a:spcBef>
                <a:spcPct val="0"/>
              </a:spcBef>
              <a:defRPr/>
            </a:pPr>
            <a:r>
              <a:rPr lang="en-US" sz="3200" dirty="0" smtClean="0">
                <a:solidFill>
                  <a:srgbClr val="5C005C"/>
                </a:solidFill>
                <a:ea typeface="MS PGothic" panose="020B0600070205080204" pitchFamily="34" charset="-128"/>
              </a:rPr>
              <a:t>SOCIAL</a:t>
            </a:r>
          </a:p>
          <a:p>
            <a:pPr defTabSz="913505" fontAlgn="base">
              <a:lnSpc>
                <a:spcPct val="90000"/>
              </a:lnSpc>
              <a:spcBef>
                <a:spcPct val="0"/>
              </a:spcBef>
              <a:defRPr/>
            </a:pPr>
            <a:r>
              <a:rPr lang="en-US" sz="3200" dirty="0" smtClean="0">
                <a:solidFill>
                  <a:srgbClr val="5C005C"/>
                </a:solidFill>
                <a:ea typeface="MS PGothic" panose="020B0600070205080204" pitchFamily="34" charset="-128"/>
              </a:rPr>
              <a:t>PLATFORM (xRM)</a:t>
            </a:r>
          </a:p>
        </p:txBody>
      </p:sp>
      <p:pic>
        <p:nvPicPr>
          <p:cNvPr id="18"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725" y="6585882"/>
            <a:ext cx="1267662" cy="466302"/>
          </a:xfrm>
          <a:prstGeom prst="rect">
            <a:avLst/>
          </a:prstGeom>
        </p:spPr>
      </p:pic>
    </p:spTree>
    <p:extLst>
      <p:ext uri="{BB962C8B-B14F-4D97-AF65-F5344CB8AC3E}">
        <p14:creationId xmlns:p14="http://schemas.microsoft.com/office/powerpoint/2010/main" val="916967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1"/>
            <a:ext cx="7772399" cy="4530471"/>
          </a:xfrm>
        </p:spPr>
        <p:txBody>
          <a:bodyPr/>
          <a:lstStyle/>
          <a:p>
            <a:r>
              <a:rPr lang="en-US" dirty="0" smtClean="0"/>
              <a:t>UX Tour</a:t>
            </a:r>
            <a:endParaRPr lang="en-US" dirty="0"/>
          </a:p>
          <a:p>
            <a:pPr lvl="1"/>
            <a:r>
              <a:rPr lang="en-US" dirty="0" smtClean="0"/>
              <a:t>Simple-to-use, Modern UI, Process-centric</a:t>
            </a:r>
          </a:p>
          <a:p>
            <a:r>
              <a:rPr lang="en-US" dirty="0" smtClean="0"/>
              <a:t>CRM Online Admin Experience</a:t>
            </a:r>
          </a:p>
          <a:p>
            <a:pPr lvl="1"/>
            <a:r>
              <a:rPr lang="en-US" dirty="0" smtClean="0"/>
              <a:t>Unified </a:t>
            </a:r>
            <a:r>
              <a:rPr lang="en-US" dirty="0"/>
              <a:t>administration and </a:t>
            </a:r>
            <a:r>
              <a:rPr lang="en-US" dirty="0" smtClean="0"/>
              <a:t>Identity experience</a:t>
            </a:r>
          </a:p>
          <a:p>
            <a:pPr lvl="1"/>
            <a:r>
              <a:rPr lang="en-US" dirty="0" smtClean="0"/>
              <a:t>Manage users </a:t>
            </a:r>
            <a:r>
              <a:rPr lang="en-US" dirty="0"/>
              <a:t>across </a:t>
            </a:r>
            <a:r>
              <a:rPr lang="en-US" dirty="0" smtClean="0"/>
              <a:t>the Microsoft Cloud</a:t>
            </a:r>
          </a:p>
          <a:p>
            <a:r>
              <a:rPr lang="en-US" dirty="0" smtClean="0"/>
              <a:t>You are in Control!</a:t>
            </a:r>
          </a:p>
          <a:p>
            <a:pPr lvl="1"/>
            <a:r>
              <a:rPr lang="en-US" dirty="0"/>
              <a:t>Customer-driven </a:t>
            </a:r>
            <a:r>
              <a:rPr lang="en-US" dirty="0" smtClean="0"/>
              <a:t>updates </a:t>
            </a:r>
          </a:p>
          <a:p>
            <a:pPr lvl="1"/>
            <a:r>
              <a:rPr lang="en-US" dirty="0" smtClean="0"/>
              <a:t>On-demand backups</a:t>
            </a:r>
          </a:p>
          <a:p>
            <a:pPr lvl="1"/>
            <a:r>
              <a:rPr lang="en-US" dirty="0" smtClean="0"/>
              <a:t>Azure storage and more</a:t>
            </a:r>
            <a:endParaRPr lang="en-US" dirty="0"/>
          </a:p>
        </p:txBody>
      </p:sp>
      <p:sp>
        <p:nvSpPr>
          <p:cNvPr id="4" name="Title 3"/>
          <p:cNvSpPr>
            <a:spLocks noGrp="1"/>
          </p:cNvSpPr>
          <p:nvPr>
            <p:ph type="title"/>
          </p:nvPr>
        </p:nvSpPr>
        <p:spPr/>
        <p:txBody>
          <a:bodyPr/>
          <a:lstStyle/>
          <a:p>
            <a:r>
              <a:rPr lang="en-US" dirty="0" smtClean="0"/>
              <a:t>What we’ll cover in this demo segment</a:t>
            </a:r>
            <a:endParaRPr lang="en-US" dirty="0"/>
          </a:p>
        </p:txBody>
      </p:sp>
      <p:sp>
        <p:nvSpPr>
          <p:cNvPr id="7" name="Rectangle 6"/>
          <p:cNvSpPr/>
          <p:nvPr/>
        </p:nvSpPr>
        <p:spPr bwMode="auto">
          <a:xfrm>
            <a:off x="8734020" y="2049462"/>
            <a:ext cx="2743200" cy="9144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Simple</a:t>
            </a:r>
            <a:endParaRPr lang="en-US" sz="32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734020" y="2963862"/>
            <a:ext cx="2743200" cy="914400"/>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Familiar</a:t>
            </a:r>
          </a:p>
          <a:p>
            <a:pPr defTabSz="932472" fontAlgn="base">
              <a:spcBef>
                <a:spcPct val="0"/>
              </a:spcBef>
              <a:spcAft>
                <a:spcPct val="0"/>
              </a:spcAft>
            </a:pPr>
            <a:endParaRPr lang="en-US" sz="3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8734020" y="4792662"/>
            <a:ext cx="2743200" cy="914400"/>
          </a:xfrm>
          <a:prstGeom prst="rect">
            <a:avLst/>
          </a:prstGeom>
          <a:solidFill>
            <a:srgbClr val="9B4F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Powerful</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8734020" y="3878262"/>
            <a:ext cx="2743200" cy="914400"/>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Immersive</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6192724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2161836" cy="2178802"/>
          </a:xfrm>
        </p:spPr>
        <p:txBody>
          <a:bodyPr/>
          <a:lstStyle/>
          <a:p>
            <a:r>
              <a:rPr lang="en-US" dirty="0" smtClean="0"/>
              <a:t>Demo</a:t>
            </a:r>
            <a:r>
              <a:rPr lang="en-US" dirty="0"/>
              <a:t/>
            </a:r>
            <a:br>
              <a:rPr lang="en-US" dirty="0"/>
            </a:br>
            <a:endParaRPr lang="en-US" dirty="0"/>
          </a:p>
        </p:txBody>
      </p:sp>
      <p:sp>
        <p:nvSpPr>
          <p:cNvPr id="4" name="Text Placeholder 3"/>
          <p:cNvSpPr>
            <a:spLocks noGrp="1"/>
          </p:cNvSpPr>
          <p:nvPr>
            <p:ph type="body" sz="quarter" idx="12"/>
          </p:nvPr>
        </p:nvSpPr>
        <p:spPr/>
        <p:txBody>
          <a:bodyPr/>
          <a:lstStyle/>
          <a:p>
            <a:r>
              <a:rPr lang="en-US" dirty="0" smtClean="0"/>
              <a:t>Girish Raja</a:t>
            </a:r>
            <a:endParaRPr lang="en-US" dirty="0"/>
          </a:p>
        </p:txBody>
      </p:sp>
    </p:spTree>
    <p:extLst>
      <p:ext uri="{BB962C8B-B14F-4D97-AF65-F5344CB8AC3E}">
        <p14:creationId xmlns:p14="http://schemas.microsoft.com/office/powerpoint/2010/main" val="1961190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 xrm session working version" id="{5108289F-2B7F-4528-8511-53468E1B88FE}" vid="{86B65B9B-D69B-448A-825D-5FDA5E72F0C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 xrm session working version" id="{5108289F-2B7F-4528-8511-53468E1B88FE}" vid="{EB42EA2E-C945-4CFE-8BAD-312E3E5BCBA7}"/>
    </a:ext>
  </a:extLst>
</a:theme>
</file>

<file path=ppt/theme/theme3.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 xrm session working version" id="{5108289F-2B7F-4528-8511-53468E1B88FE}" vid="{1EF341F6-88A4-43E7-951F-B15B32E479E2}"/>
    </a:ext>
  </a:extLst>
</a:theme>
</file>

<file path=ppt/theme/theme4.xml><?xml version="1.0" encoding="utf-8"?>
<a:theme xmlns:a="http://schemas.openxmlformats.org/drawingml/2006/main" name="3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 xrm session working version" id="{5108289F-2B7F-4528-8511-53468E1B88FE}" vid="{7686318E-B890-49A0-82AB-EB593DBAB1E9}"/>
    </a:ext>
  </a:extLst>
</a:theme>
</file>

<file path=ppt/theme/theme5.xml><?xml version="1.0" encoding="utf-8"?>
<a:theme xmlns:a="http://schemas.openxmlformats.org/drawingml/2006/main" name="4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 xrm session working version" id="{5108289F-2B7F-4528-8511-53468E1B88FE}" vid="{E0E677E1-69CB-4D5A-930A-99FBCF12F354}"/>
    </a:ext>
  </a:extLst>
</a:theme>
</file>

<file path=ppt/theme/theme6.xml><?xml version="1.0" encoding="utf-8"?>
<a:theme xmlns:a="http://schemas.openxmlformats.org/drawingml/2006/main" name="3-30650 Convergence 2015 Concurrent 16x9">
  <a:themeElements>
    <a:clrScheme name="3-30650 BO Convergence15">
      <a:dk1>
        <a:srgbClr val="505050"/>
      </a:dk1>
      <a:lt1>
        <a:srgbClr val="FFFFFF"/>
      </a:lt1>
      <a:dk2>
        <a:srgbClr val="5C2D91"/>
      </a:dk2>
      <a:lt2>
        <a:srgbClr val="EAEAEA"/>
      </a:lt2>
      <a:accent1>
        <a:srgbClr val="004B1C"/>
      </a:accent1>
      <a:accent2>
        <a:srgbClr val="A80000"/>
      </a:accent2>
      <a:accent3>
        <a:srgbClr val="0078D7"/>
      </a:accent3>
      <a:accent4>
        <a:srgbClr val="BAD80A"/>
      </a:accent4>
      <a:accent5>
        <a:srgbClr val="00BCF2"/>
      </a:accent5>
      <a:accent6>
        <a:srgbClr val="FFB900"/>
      </a:accent6>
      <a:hlink>
        <a:srgbClr val="5C2D91"/>
      </a:hlink>
      <a:folHlink>
        <a:srgbClr val="5C2D91"/>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onvergence_2015_Concurrent_16x9_v03.potx" id="{CB1EFC50-FE97-4BD6-AC36-6311DB608F21}" vid="{7484CD7E-417F-408A-B566-E5B823567DC1}"/>
    </a:ext>
  </a:extLst>
</a:theme>
</file>

<file path=ppt/theme/theme7.xml><?xml version="1.0" encoding="utf-8"?>
<a:theme xmlns:a="http://schemas.openxmlformats.org/drawingml/2006/main" name="1_MicrosoftDynamics_Template_16x9_Blue">
  <a:themeElements>
    <a:clrScheme name="DYNAMICS COLOR PALLET">
      <a:dk1>
        <a:srgbClr val="292929"/>
      </a:dk1>
      <a:lt1>
        <a:srgbClr val="FFFFFF"/>
      </a:lt1>
      <a:dk2>
        <a:srgbClr val="002050"/>
      </a:dk2>
      <a:lt2>
        <a:srgbClr val="DDDDDD"/>
      </a:lt2>
      <a:accent1>
        <a:srgbClr val="002050"/>
      </a:accent1>
      <a:accent2>
        <a:srgbClr val="00187A"/>
      </a:accent2>
      <a:accent3>
        <a:srgbClr val="BAD80A"/>
      </a:accent3>
      <a:accent4>
        <a:srgbClr val="7FBA00"/>
      </a:accent4>
      <a:accent5>
        <a:srgbClr val="FF8C00"/>
      </a:accent5>
      <a:accent6>
        <a:srgbClr val="EB3C00"/>
      </a:accent6>
      <a:hlink>
        <a:srgbClr val="7FBA00"/>
      </a:hlink>
      <a:folHlink>
        <a:srgbClr val="FF8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pring Blitz Template" id="{CA150D80-6184-4EDD-8573-8524CCB858BB}" vid="{E8F1E768-7650-4E3E-8DEB-31720CC3DBF5}"/>
    </a:ext>
  </a:extLst>
</a:theme>
</file>

<file path=ppt/theme/theme8.xml><?xml version="1.0" encoding="utf-8"?>
<a:theme xmlns:a="http://schemas.openxmlformats.org/drawingml/2006/main" name="5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9.xml><?xml version="1.0" encoding="utf-8"?>
<a:theme xmlns:a="http://schemas.openxmlformats.org/drawingml/2006/main" name="6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2015-05-06T00:00:00-05:00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Girish Raja; Luis Camino</External_x0020_Speaker>
    <Session_x0020_Code xmlns="12a172fe-0250-434a-85cf-03b10810c5e5">BRK2166</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51bd902e-d5ac-4b35-a5c6-2aeeb48cd79f</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Props1.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http://schemas.microsoft.com/office/2006/metadata/properties"/>
    <ds:schemaRef ds:uri="http://purl.org/dc/terms/"/>
    <ds:schemaRef ds:uri="http://purl.org/dc/dcmitype/"/>
    <ds:schemaRef ds:uri="http://schemas.microsoft.com/office/infopath/2007/PartnerControls"/>
    <ds:schemaRef ds:uri="12a172fe-0250-434a-85cf-03b10810c5e5"/>
    <ds:schemaRef ds:uri="http://schemas.microsoft.com/sharepoint/v3"/>
    <ds:schemaRef ds:uri="http://schemas.microsoft.com/office/2006/documentManagement/types"/>
    <ds:schemaRef ds:uri="http://schemas.openxmlformats.org/package/2006/metadata/core-properties"/>
    <ds:schemaRef ds:uri="230e9df3-be65-4c73-a93b-d1236ebd677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Ignite xrm session working version</Template>
  <TotalTime>823</TotalTime>
  <Words>862</Words>
  <Application>Microsoft Office PowerPoint</Application>
  <PresentationFormat>Custom</PresentationFormat>
  <Paragraphs>164</Paragraphs>
  <Slides>21</Slides>
  <Notes>12</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21</vt:i4>
      </vt:variant>
    </vt:vector>
  </HeadingPairs>
  <TitlesOfParts>
    <vt:vector size="36" baseType="lpstr">
      <vt:lpstr>MS PGothic</vt:lpstr>
      <vt:lpstr>Arial</vt:lpstr>
      <vt:lpstr>Consolas</vt:lpstr>
      <vt:lpstr>Segoe UI</vt:lpstr>
      <vt:lpstr>Segoe UI Light</vt:lpstr>
      <vt:lpstr>Wingdings</vt:lpstr>
      <vt:lpstr>5-30610_Microsoft_Ignite_Keynote_Template</vt:lpstr>
      <vt:lpstr>1_5-30610_Microsoft_Ignite_Keynote_Template</vt:lpstr>
      <vt:lpstr>2_5-30610_Microsoft_Ignite_Keynote_Template</vt:lpstr>
      <vt:lpstr>3_5-30610_Microsoft_Ignite_Keynote_Template</vt:lpstr>
      <vt:lpstr>4_5-30610_Microsoft_Ignite_Keynote_Template</vt:lpstr>
      <vt:lpstr>3-30650 Convergence 2015 Concurrent 16x9</vt:lpstr>
      <vt:lpstr>1_MicrosoftDynamics_Template_16x9_Blue</vt:lpstr>
      <vt:lpstr>5_5-30610_Microsoft_Ignite_Keynote_Template</vt:lpstr>
      <vt:lpstr>6_5-30610_Microsoft_Ignite_Keynote_Template</vt:lpstr>
      <vt:lpstr>PowerPoint Presentation</vt:lpstr>
      <vt:lpstr>Office 365 and Microsoft Dynamics CRM Online: What’s New? </vt:lpstr>
      <vt:lpstr>Agenda</vt:lpstr>
      <vt:lpstr>Key Takeaways</vt:lpstr>
      <vt:lpstr>Overview</vt:lpstr>
      <vt:lpstr>PowerPoint Presentation</vt:lpstr>
      <vt:lpstr>Business Solutions</vt:lpstr>
      <vt:lpstr>What we’ll cover in this demo segment</vt:lpstr>
      <vt:lpstr>Demo </vt:lpstr>
      <vt:lpstr>CRM &amp; Office Ecosystem</vt:lpstr>
      <vt:lpstr>What we’ll cover in this demo segment</vt:lpstr>
      <vt:lpstr>Demo </vt:lpstr>
      <vt:lpstr>What we’ll cover in this demo segment</vt:lpstr>
      <vt:lpstr>Demo</vt:lpstr>
      <vt:lpstr>What’s Next?</vt:lpstr>
      <vt:lpstr>Microsoft Office Delve</vt:lpstr>
      <vt:lpstr>Office Delve in Microsoft Dynamics CRM (Post Spring Release)</vt:lpstr>
      <vt:lpstr>Key Takeaways</vt:lpstr>
      <vt:lpstr>Thank you!  Submit Questions on Twitter #MSIgnite #BRK2166</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365 and Microsoft Dynamics CRM Online: What’s New?</dc:title>
  <dc:subject>Microsoft Ignite 2015</dc:subject>
  <dc:creator>Luis Camino</dc:creator>
  <cp:keywords>Microsoft Ignite 2015</cp:keywords>
  <dc:description>Template: Mitchell Derrey, Silver Fox Productions
Formatting: 
Audience Type: Internal/External</dc:description>
  <cp:lastModifiedBy>Brittany Hart</cp:lastModifiedBy>
  <cp:revision>47</cp:revision>
  <cp:lastPrinted>2015-04-27T16:43:05Z</cp:lastPrinted>
  <dcterms:created xsi:type="dcterms:W3CDTF">2015-04-28T16:34:44Z</dcterms:created>
  <dcterms:modified xsi:type="dcterms:W3CDTF">2015-05-06T20:05:37Z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