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5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277" r:id="rId5"/>
    <p:sldMasterId id="2147484305" r:id="rId6"/>
    <p:sldMasterId id="2147484353" r:id="rId7"/>
    <p:sldMasterId id="2147484378" r:id="rId8"/>
    <p:sldMasterId id="2147484404" r:id="rId9"/>
    <p:sldMasterId id="2147484446" r:id="rId10"/>
    <p:sldMasterId id="2147484454" r:id="rId11"/>
    <p:sldMasterId id="2147484482" r:id="rId12"/>
  </p:sldMasterIdLst>
  <p:notesMasterIdLst>
    <p:notesMasterId r:id="rId27"/>
  </p:notesMasterIdLst>
  <p:handoutMasterIdLst>
    <p:handoutMasterId r:id="rId28"/>
  </p:handoutMasterIdLst>
  <p:sldIdLst>
    <p:sldId id="282" r:id="rId13"/>
    <p:sldId id="256" r:id="rId14"/>
    <p:sldId id="257" r:id="rId15"/>
    <p:sldId id="258" r:id="rId16"/>
    <p:sldId id="259" r:id="rId17"/>
    <p:sldId id="261" r:id="rId18"/>
    <p:sldId id="262" r:id="rId19"/>
    <p:sldId id="263" r:id="rId20"/>
    <p:sldId id="264" r:id="rId21"/>
    <p:sldId id="265" r:id="rId22"/>
    <p:sldId id="266" r:id="rId23"/>
    <p:sldId id="281" r:id="rId24"/>
    <p:sldId id="280" r:id="rId25"/>
    <p:sldId id="267" r:id="rId26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im Kimsey" initials="TK" lastIdx="47" clrIdx="4">
    <p:extLst>
      <p:ext uri="{19B8F6BF-5375-455C-9EA6-DF929625EA0E}">
        <p15:presenceInfo xmlns:p15="http://schemas.microsoft.com/office/powerpoint/2012/main" userId="S-1-5-21-2127521184-1604012920-1887927527-28414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D8FF"/>
    <a:srgbClr val="11CCFF"/>
    <a:srgbClr val="85E5FF"/>
    <a:srgbClr val="43D7FF"/>
    <a:srgbClr val="B4A0FF"/>
    <a:srgbClr val="505050"/>
    <a:srgbClr val="00000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187" autoAdjust="0"/>
  </p:normalViewPr>
  <p:slideViewPr>
    <p:cSldViewPr>
      <p:cViewPr varScale="1">
        <p:scale>
          <a:sx n="114" d="100"/>
          <a:sy n="114" d="100"/>
        </p:scale>
        <p:origin x="84" y="258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5/6/2015 10:30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5/6/2015 10:30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363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/>
          <a:lstStyle/>
          <a:p>
            <a:pPr marL="0" defTabSz="914099" eaLnBrk="0" hangingPunct="0">
              <a:defRPr/>
            </a:pPr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363">
              <a:defRPr/>
            </a:pPr>
            <a:fld id="{90EC29EE-A8AD-4CE0-9C0B-116E0D4D7533}" type="datetime8">
              <a:rPr lang="en-US" smtClean="0">
                <a:solidFill>
                  <a:prstClr val="black"/>
                </a:solidFill>
                <a:latin typeface="Calibri"/>
              </a:rPr>
              <a:pPr defTabSz="914363">
                <a:defRPr/>
              </a:pPr>
              <a:t>5/6/2015 10:30 AM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/>
          <a:lstStyle/>
          <a:p>
            <a:pPr defTabSz="914363">
              <a:defRPr/>
            </a:pPr>
            <a:fld id="{B4008EB6-D09E-4580-8CD6-DDB14511944F}" type="slidenum">
              <a:rPr lang="en-US" smtClean="0">
                <a:solidFill>
                  <a:prstClr val="black"/>
                </a:solidFill>
                <a:latin typeface="Calibri"/>
              </a:rPr>
              <a:pPr defTabSz="914363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8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363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/>
          <a:lstStyle/>
          <a:p>
            <a:pPr marL="0" defTabSz="914099" eaLnBrk="0" hangingPunct="0">
              <a:defRPr/>
            </a:pPr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363">
              <a:defRPr/>
            </a:pPr>
            <a:fld id="{90EC29EE-A8AD-4CE0-9C0B-116E0D4D7533}" type="datetime8">
              <a:rPr lang="en-US" smtClean="0">
                <a:solidFill>
                  <a:prstClr val="black"/>
                </a:solidFill>
                <a:latin typeface="Calibri"/>
              </a:rPr>
              <a:pPr defTabSz="914363">
                <a:defRPr/>
              </a:pPr>
              <a:t>5/6/2015 10:30 AM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/>
          <a:lstStyle/>
          <a:p>
            <a:pPr defTabSz="914363">
              <a:defRPr/>
            </a:pPr>
            <a:fld id="{B4008EB6-D09E-4580-8CD6-DDB14511944F}" type="slidenum">
              <a:rPr lang="en-US" smtClean="0">
                <a:solidFill>
                  <a:prstClr val="black"/>
                </a:solidFill>
                <a:latin typeface="Calibri"/>
              </a:rPr>
              <a:pPr defTabSz="914363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497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C0EB248-DB01-4A59-8736-93C838C0CB6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defTabSz="914400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90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10:30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18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10:30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4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>
              <a:defRPr/>
            </a:pPr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38EEC551-8CDA-4EB6-89BB-2A86C9F091C8}" type="datetime8">
              <a:rPr lang="en-US" smtClean="0">
                <a:solidFill>
                  <a:prstClr val="black"/>
                </a:solidFill>
              </a:rPr>
              <a:pPr>
                <a:defRPr/>
              </a:pPr>
              <a:t>5/6/2015 10:30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4008EB6-D09E-4580-8CD6-DDB1451194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02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10:30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11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pPr/>
              <a:t>5/6/2015 10:30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2665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 Orange">
    <p:bg>
      <p:bgPr>
        <a:solidFill>
          <a:srgbClr val="EB3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408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Textu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831975"/>
          </a:xfrm>
          <a:noFill/>
        </p:spPr>
        <p:txBody>
          <a:bodyPr tIns="91440" bIns="91440" anchor="t" anchorCtr="0"/>
          <a:lstStyle>
            <a:lvl1pPr>
              <a:defRPr sz="8799" spc="-100" baseline="0"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gray">
          <a:xfrm>
            <a:off x="693870" y="479426"/>
            <a:ext cx="3251060" cy="609723"/>
          </a:xfrm>
          <a:prstGeom prst="rect">
            <a:avLst/>
          </a:prstGeom>
          <a:solidFill>
            <a:srgbClr val="785393">
              <a:alpha val="8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gradFill>
                <a:gsLst>
                  <a:gs pos="0">
                    <a:srgbClr val="505050">
                      <a:lumMod val="50000"/>
                    </a:srgbClr>
                  </a:gs>
                  <a:gs pos="100000">
                    <a:srgbClr val="505050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6" name="Rectangle 5"/>
          <p:cNvSpPr/>
          <p:nvPr/>
        </p:nvSpPr>
        <p:spPr bwMode="gray">
          <a:xfrm>
            <a:off x="-28617" y="601540"/>
            <a:ext cx="3240040" cy="609723"/>
          </a:xfrm>
          <a:prstGeom prst="rect">
            <a:avLst/>
          </a:prstGeom>
          <a:solidFill>
            <a:srgbClr val="785393">
              <a:alpha val="8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gradFill>
                <a:gsLst>
                  <a:gs pos="0">
                    <a:srgbClr val="505050">
                      <a:lumMod val="50000"/>
                    </a:srgbClr>
                  </a:gs>
                  <a:gs pos="100000">
                    <a:srgbClr val="505050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8" name="Rectangle 7"/>
          <p:cNvSpPr/>
          <p:nvPr/>
        </p:nvSpPr>
        <p:spPr bwMode="gray">
          <a:xfrm flipH="1">
            <a:off x="6675438" y="5741677"/>
            <a:ext cx="5090930" cy="421649"/>
          </a:xfrm>
          <a:prstGeom prst="rect">
            <a:avLst/>
          </a:prstGeom>
          <a:solidFill>
            <a:srgbClr val="785393">
              <a:alpha val="8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gradFill>
                <a:gsLst>
                  <a:gs pos="0">
                    <a:srgbClr val="505050">
                      <a:lumMod val="50000"/>
                    </a:srgbClr>
                  </a:gs>
                  <a:gs pos="100000">
                    <a:srgbClr val="505050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9" name="Rectangle 8"/>
          <p:cNvSpPr/>
          <p:nvPr/>
        </p:nvSpPr>
        <p:spPr bwMode="gray">
          <a:xfrm flipH="1">
            <a:off x="7438038" y="5910384"/>
            <a:ext cx="4998437" cy="417913"/>
          </a:xfrm>
          <a:prstGeom prst="rect">
            <a:avLst/>
          </a:prstGeom>
          <a:solidFill>
            <a:srgbClr val="785393">
              <a:alpha val="8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gradFill>
                <a:gsLst>
                  <a:gs pos="0">
                    <a:srgbClr val="505050">
                      <a:lumMod val="50000"/>
                    </a:srgbClr>
                  </a:gs>
                  <a:gs pos="100000">
                    <a:srgbClr val="505050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gray">
          <a:xfrm flipH="1">
            <a:off x="7193592" y="6282994"/>
            <a:ext cx="5072801" cy="417913"/>
          </a:xfrm>
          <a:prstGeom prst="rect">
            <a:avLst/>
          </a:prstGeom>
          <a:solidFill>
            <a:srgbClr val="785393">
              <a:alpha val="8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gradFill>
                <a:gsLst>
                  <a:gs pos="0">
                    <a:srgbClr val="505050">
                      <a:lumMod val="50000"/>
                    </a:srgbClr>
                  </a:gs>
                  <a:gs pos="100000">
                    <a:srgbClr val="505050">
                      <a:lumMod val="50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3867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580"/>
                                  </p:stCondLst>
                                  <p:childTnLst>
                                    <p:animMotion origin="layout" path="M -0.02409 1.50289E-6 L -4.16667E-7 1.50289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 animBg="1"/>
      <p:bldP spid="8" grpId="0" animBg="1"/>
      <p:bldP spid="9" grpId="0" animBg="1"/>
      <p:bldP spid="10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8579" y="2151537"/>
            <a:ext cx="10445796" cy="1017048"/>
          </a:xfrm>
        </p:spPr>
        <p:txBody>
          <a:bodyPr anchor="b" anchorCtr="0"/>
          <a:lstStyle>
            <a:lvl1pPr>
              <a:defRPr sz="7343" spc="-153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579" y="3494024"/>
            <a:ext cx="10445796" cy="5085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24" y="4971003"/>
            <a:ext cx="4450767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5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661" y="2875736"/>
            <a:ext cx="11375536" cy="1243058"/>
          </a:xfrm>
        </p:spPr>
        <p:txBody>
          <a:bodyPr anchor="b" anchorCtr="0"/>
          <a:lstStyle>
            <a:lvl1pPr>
              <a:defRPr sz="8975" spc="-306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8" y="6134656"/>
            <a:ext cx="1774190" cy="8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1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2911" y="4429867"/>
            <a:ext cx="10445795" cy="47085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72" kern="1200" spc="-71" baseline="0" dirty="0">
                <a:gradFill>
                  <a:gsLst>
                    <a:gs pos="2083">
                      <a:schemeClr val="bg2"/>
                    </a:gs>
                    <a:gs pos="99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66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3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0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92910" y="2794218"/>
            <a:ext cx="10453896" cy="1406089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9791" b="0" kern="1200" cap="none" spc="-408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92911" y="1476622"/>
            <a:ext cx="10445796" cy="932293"/>
          </a:xfrm>
        </p:spPr>
        <p:txBody>
          <a:bodyPr wrap="square" anchor="b">
            <a:noAutofit/>
          </a:bodyPr>
          <a:lstStyle>
            <a:lvl1pPr marL="0" indent="0">
              <a:buNone/>
              <a:defRPr sz="6731" spc="-153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81652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289818" indent="-289818">
              <a:buFont typeface="Wingdings" pitchFamily="2" charset="2"/>
              <a:buChar char=""/>
              <a:defRPr sz="4080"/>
            </a:lvl1pPr>
            <a:lvl2pPr marL="527824" indent="-238007">
              <a:buFont typeface="Wingdings" pitchFamily="2" charset="2"/>
              <a:buChar char=""/>
              <a:defRPr>
                <a:latin typeface="+mn-lt"/>
              </a:defRPr>
            </a:lvl2pPr>
            <a:lvl3pPr marL="756116" indent="-22829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32597" indent="-176481">
              <a:buFont typeface="Wingdings" pitchFamily="2" charset="2"/>
              <a:buChar char=""/>
              <a:defRPr>
                <a:latin typeface="+mn-lt"/>
              </a:defRPr>
            </a:lvl4pPr>
            <a:lvl5pPr marL="1109078" indent="-17648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91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/>
            </a:lvl2pPr>
            <a:lvl3pPr marL="238007" indent="0">
              <a:buNone/>
              <a:defRPr sz="2040"/>
            </a:lvl3pPr>
            <a:lvl4pPr marL="466298" indent="0">
              <a:buNone/>
              <a:defRPr sz="2040"/>
            </a:lvl4pPr>
            <a:lvl5pPr marL="707543" indent="0">
              <a:buNone/>
              <a:defRPr sz="204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4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238007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94963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1" y="1476623"/>
            <a:ext cx="5504573" cy="2398224"/>
          </a:xfrm>
        </p:spPr>
        <p:txBody>
          <a:bodyPr>
            <a:spAutoFit/>
          </a:bodyPr>
          <a:lstStyle>
            <a:lvl1pPr marL="297913" indent="-297913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31062" indent="-233149">
              <a:defRPr sz="2040"/>
            </a:lvl2pPr>
            <a:lvl3pPr marL="699447" indent="-168385">
              <a:tabLst/>
              <a:defRPr sz="2040"/>
            </a:lvl3pPr>
            <a:lvl4pPr marL="880786" indent="-181338">
              <a:defRPr/>
            </a:lvl4pPr>
            <a:lvl5pPr marL="1049171" indent="-168385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2" y="1476623"/>
            <a:ext cx="5504573" cy="2817808"/>
          </a:xfrm>
        </p:spPr>
        <p:txBody>
          <a:bodyPr>
            <a:spAutoFit/>
          </a:bodyPr>
          <a:lstStyle>
            <a:lvl1pPr marL="346486" indent="-346486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47637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80786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49171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0509" indent="-349724">
              <a:defRPr lang="en-US" sz="204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97913" marR="0" lvl="0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Click to edit Master text styles</a:t>
            </a:r>
          </a:p>
          <a:p>
            <a:pPr marL="297913" marR="0" lvl="1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Second level</a:t>
            </a:r>
          </a:p>
          <a:p>
            <a:pPr marL="297913" marR="0" lvl="2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Third level</a:t>
            </a:r>
          </a:p>
          <a:p>
            <a:pPr marL="297913" marR="0" lvl="3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Fourth level</a:t>
            </a:r>
          </a:p>
          <a:p>
            <a:pPr marL="297913" marR="0" lvl="4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4762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&amp; Smal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879" y="1715388"/>
            <a:ext cx="5596178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6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3127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2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Header on Left &amp; Text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8" y="0"/>
            <a:ext cx="6108094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338712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879" y="1715388"/>
            <a:ext cx="5596178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8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3127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6088658" y="0"/>
            <a:ext cx="6347817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8" y="6134656"/>
            <a:ext cx="1774190" cy="8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4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1" y="874315"/>
            <a:ext cx="12436475" cy="522646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531280" y="1385090"/>
            <a:ext cx="11378776" cy="29200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6527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smtClean="0"/>
              <a:t>“Click to edit Master text styles”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531280" y="4429868"/>
            <a:ext cx="11378776" cy="4801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672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620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229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6602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48867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78952"/>
            <a:ext cx="12436475" cy="5815573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36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8850" y="1476623"/>
            <a:ext cx="11378776" cy="2027818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3264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346486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584492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814403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1050791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0384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531280" y="233153"/>
            <a:ext cx="11378776" cy="678031"/>
          </a:xfrm>
        </p:spPr>
        <p:txBody>
          <a:bodyPr/>
          <a:lstStyle>
            <a:lvl1pPr>
              <a:defRPr sz="4896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349724" indent="-349724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41160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32597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65746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98895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7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672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416888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14733" y="6643671"/>
            <a:ext cx="1621743" cy="2542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32597">
              <a:defRPr/>
            </a:pPr>
            <a:r>
              <a:rPr lang="en-US" sz="1020" dirty="0" smtClean="0">
                <a:solidFill>
                  <a:srgbClr val="000000"/>
                </a:solidFill>
              </a:rPr>
              <a:t>Phase Gate v2.5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99" y="388585"/>
            <a:ext cx="11706163" cy="777169"/>
          </a:xfrm>
        </p:spPr>
        <p:txBody>
          <a:bodyPr/>
          <a:lstStyle>
            <a:lvl1pPr>
              <a:defRPr sz="408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 rot="10800000" flipV="1">
            <a:off x="1" y="6605940"/>
            <a:ext cx="660688" cy="2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20" b="0">
                <a:solidFill>
                  <a:schemeClr val="tx1">
                    <a:lumMod val="50000"/>
                  </a:schemeClr>
                </a:solidFill>
                <a:latin typeface="+mn-lt"/>
                <a:cs typeface="Calibri" pitchFamily="34" charset="0"/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solidFill>
                  <a:srgbClr val="000000">
                    <a:lumMod val="50000"/>
                  </a:srgbClr>
                </a:solidFill>
              </a:rPr>
              <a:pPr defTabSz="932597">
                <a:defRPr/>
              </a:pPr>
              <a:t>‹#›</a:t>
            </a:fld>
            <a:endParaRPr lang="en-US">
              <a:solidFill>
                <a:srgbClr val="000000">
                  <a:lumMod val="50000"/>
                </a:srgbClr>
              </a:solidFill>
            </a:endParaRPr>
          </a:p>
        </p:txBody>
      </p:sp>
      <p:pic>
        <p:nvPicPr>
          <p:cNvPr id="5" name="Picture 2" descr="C:\Users\v-brm\AppData\Local\Microsoft\Windows\Temporary Internet Files\Content.Outlook\2026E86O\ITLC Logo Design v3 - IT Green 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116" y="6601238"/>
            <a:ext cx="486799" cy="364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41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5008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>
              <a:defRPr/>
            </a:pPr>
            <a:fld id="{54C6701C-4573-4E50-858A-F2D7192989F4}" type="datetimeFigureOut">
              <a:rPr lang="en-US" sz="1836" smtClean="0">
                <a:solidFill>
                  <a:srgbClr val="000000"/>
                </a:solidFill>
              </a:rPr>
              <a:pPr defTabSz="932597">
                <a:defRPr/>
              </a:pPr>
              <a:t>5/6/2015</a:t>
            </a:fld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9584" y="6482891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>
              <a:defRPr/>
            </a:pPr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260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>
              <a:defRPr/>
            </a:pPr>
            <a:fld id="{BD41A3FC-9AAD-46C6-901F-050980440708}" type="slidenum">
              <a:rPr lang="en-US" sz="1836" smtClean="0">
                <a:solidFill>
                  <a:srgbClr val="000000"/>
                </a:solidFill>
              </a:rPr>
              <a:pPr defTabSz="932597">
                <a:defRPr/>
              </a:pPr>
              <a:t>‹#›</a:t>
            </a:fld>
            <a:endParaRPr lang="en-US" sz="183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64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75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9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5008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>
              <a:defRPr/>
            </a:pPr>
            <a:fld id="{54C6701C-4573-4E50-858A-F2D7192989F4}" type="datetimeFigureOut">
              <a:rPr lang="en-US" sz="1836" smtClean="0">
                <a:solidFill>
                  <a:srgbClr val="000000"/>
                </a:solidFill>
              </a:rPr>
              <a:pPr defTabSz="932597">
                <a:defRPr/>
              </a:pPr>
              <a:t>5/6/2015</a:t>
            </a:fld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19584" y="6482891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>
              <a:defRPr/>
            </a:pPr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3260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>
              <a:defRPr/>
            </a:pPr>
            <a:fld id="{BD41A3FC-9AAD-46C6-901F-050980440708}" type="slidenum">
              <a:rPr lang="en-US" sz="1836" smtClean="0">
                <a:solidFill>
                  <a:srgbClr val="000000"/>
                </a:solidFill>
              </a:rPr>
              <a:pPr defTabSz="932597">
                <a:defRPr/>
              </a:pPr>
              <a:t>‹#›</a:t>
            </a:fld>
            <a:endParaRPr lang="en-US" sz="183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553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8579" y="2151537"/>
            <a:ext cx="10445796" cy="1017048"/>
          </a:xfrm>
        </p:spPr>
        <p:txBody>
          <a:bodyPr anchor="b" anchorCtr="0"/>
          <a:lstStyle>
            <a:lvl1pPr>
              <a:defRPr sz="7343" spc="-153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579" y="3494024"/>
            <a:ext cx="10445796" cy="5085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24" y="4971003"/>
            <a:ext cx="4450767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661" y="2875736"/>
            <a:ext cx="11375536" cy="1243058"/>
          </a:xfrm>
        </p:spPr>
        <p:txBody>
          <a:bodyPr anchor="b" anchorCtr="0"/>
          <a:lstStyle>
            <a:lvl1pPr>
              <a:defRPr sz="8975" spc="-306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8" y="6134656"/>
            <a:ext cx="1774190" cy="8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43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2911" y="4429867"/>
            <a:ext cx="10445795" cy="47085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72" kern="1200" spc="-71" baseline="0" dirty="0">
                <a:gradFill>
                  <a:gsLst>
                    <a:gs pos="2083">
                      <a:schemeClr val="bg2"/>
                    </a:gs>
                    <a:gs pos="99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66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3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0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92910" y="2794218"/>
            <a:ext cx="10453896" cy="1406089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9791" b="0" kern="1200" cap="none" spc="-408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92911" y="1476622"/>
            <a:ext cx="10445796" cy="932293"/>
          </a:xfrm>
        </p:spPr>
        <p:txBody>
          <a:bodyPr wrap="square" anchor="b">
            <a:noAutofit/>
          </a:bodyPr>
          <a:lstStyle>
            <a:lvl1pPr marL="0" indent="0">
              <a:buNone/>
              <a:defRPr sz="6731" spc="-153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4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07664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289818" indent="-289818">
              <a:buFont typeface="Wingdings" pitchFamily="2" charset="2"/>
              <a:buChar char=""/>
              <a:defRPr sz="4080"/>
            </a:lvl1pPr>
            <a:lvl2pPr marL="527824" indent="-238007">
              <a:buFont typeface="Wingdings" pitchFamily="2" charset="2"/>
              <a:buChar char=""/>
              <a:defRPr>
                <a:latin typeface="+mn-lt"/>
              </a:defRPr>
            </a:lvl2pPr>
            <a:lvl3pPr marL="756116" indent="-22829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32597" indent="-176481">
              <a:buFont typeface="Wingdings" pitchFamily="2" charset="2"/>
              <a:buChar char=""/>
              <a:defRPr>
                <a:latin typeface="+mn-lt"/>
              </a:defRPr>
            </a:lvl4pPr>
            <a:lvl5pPr marL="1109078" indent="-17648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66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/>
            </a:lvl2pPr>
            <a:lvl3pPr marL="238007" indent="0">
              <a:buNone/>
              <a:defRPr sz="2040"/>
            </a:lvl3pPr>
            <a:lvl4pPr marL="466298" indent="0">
              <a:buNone/>
              <a:defRPr sz="2040"/>
            </a:lvl4pPr>
            <a:lvl5pPr marL="707543" indent="0">
              <a:buNone/>
              <a:defRPr sz="204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1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238007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3870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1" y="1476623"/>
            <a:ext cx="5504573" cy="2398224"/>
          </a:xfrm>
        </p:spPr>
        <p:txBody>
          <a:bodyPr>
            <a:spAutoFit/>
          </a:bodyPr>
          <a:lstStyle>
            <a:lvl1pPr marL="297913" indent="-297913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31062" indent="-233149">
              <a:defRPr sz="2040"/>
            </a:lvl2pPr>
            <a:lvl3pPr marL="699447" indent="-168385">
              <a:tabLst/>
              <a:defRPr sz="2040"/>
            </a:lvl3pPr>
            <a:lvl4pPr marL="880786" indent="-181338">
              <a:defRPr/>
            </a:lvl4pPr>
            <a:lvl5pPr marL="1049171" indent="-168385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2" y="1476623"/>
            <a:ext cx="5504573" cy="2817808"/>
          </a:xfrm>
        </p:spPr>
        <p:txBody>
          <a:bodyPr>
            <a:spAutoFit/>
          </a:bodyPr>
          <a:lstStyle>
            <a:lvl1pPr marL="346486" indent="-346486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47637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80786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49171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0509" indent="-349724">
              <a:defRPr lang="en-US" sz="204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97913" marR="0" lvl="0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Click to edit Master text styles</a:t>
            </a:r>
          </a:p>
          <a:p>
            <a:pPr marL="297913" marR="0" lvl="1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Second level</a:t>
            </a:r>
          </a:p>
          <a:p>
            <a:pPr marL="297913" marR="0" lvl="2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Third level</a:t>
            </a:r>
          </a:p>
          <a:p>
            <a:pPr marL="297913" marR="0" lvl="3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Fourth level</a:t>
            </a:r>
          </a:p>
          <a:p>
            <a:pPr marL="297913" marR="0" lvl="4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1844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&amp; Smal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879" y="1715388"/>
            <a:ext cx="5596178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6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3127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4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6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Header on Left &amp; Text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8" y="0"/>
            <a:ext cx="6108094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338712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879" y="1715388"/>
            <a:ext cx="5596178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0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3127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7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6088658" y="0"/>
            <a:ext cx="6347817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8" y="6134656"/>
            <a:ext cx="1774190" cy="8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1" y="874315"/>
            <a:ext cx="12436475" cy="522646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531280" y="1385090"/>
            <a:ext cx="11378776" cy="29200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6527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smtClean="0"/>
              <a:t>“Click to edit Master text styles”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531280" y="4429868"/>
            <a:ext cx="11378776" cy="4801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672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123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36831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29140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3030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78952"/>
            <a:ext cx="12436475" cy="5815573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36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8850" y="1476623"/>
            <a:ext cx="11378776" cy="2027818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3264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346486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584492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814403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1050791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37934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531280" y="233153"/>
            <a:ext cx="11378776" cy="678031"/>
          </a:xfrm>
        </p:spPr>
        <p:txBody>
          <a:bodyPr/>
          <a:lstStyle>
            <a:lvl1pPr>
              <a:defRPr sz="4896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349724" indent="-349724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41160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32597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65746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98895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7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672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302639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14733" y="6643671"/>
            <a:ext cx="1621743" cy="2542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32597">
              <a:defRPr/>
            </a:pPr>
            <a:r>
              <a:rPr lang="en-US" sz="1020" dirty="0" smtClean="0">
                <a:solidFill>
                  <a:srgbClr val="000000"/>
                </a:solidFill>
              </a:rPr>
              <a:t>Phase Gate v2.5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99" y="388585"/>
            <a:ext cx="11706163" cy="777169"/>
          </a:xfrm>
        </p:spPr>
        <p:txBody>
          <a:bodyPr/>
          <a:lstStyle>
            <a:lvl1pPr>
              <a:defRPr sz="408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 rot="10800000" flipV="1">
            <a:off x="1" y="6605940"/>
            <a:ext cx="660688" cy="2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20" b="0">
                <a:solidFill>
                  <a:schemeClr val="tx1">
                    <a:lumMod val="50000"/>
                  </a:schemeClr>
                </a:solidFill>
                <a:latin typeface="+mn-lt"/>
                <a:cs typeface="Calibri" pitchFamily="34" charset="0"/>
              </a:defRPr>
            </a:lvl1pPr>
          </a:lstStyle>
          <a:p>
            <a:pPr defTabSz="932597"/>
            <a:fld id="{BD41A3FC-9AAD-46C6-901F-050980440708}" type="slidenum">
              <a:rPr lang="en-US" smtClean="0">
                <a:solidFill>
                  <a:srgbClr val="000000">
                    <a:lumMod val="50000"/>
                  </a:srgbClr>
                </a:solidFill>
              </a:rPr>
              <a:pPr defTabSz="932597"/>
              <a:t>‹#›</a:t>
            </a:fld>
            <a:endParaRPr lang="en-US">
              <a:solidFill>
                <a:srgbClr val="000000">
                  <a:lumMod val="50000"/>
                </a:srgbClr>
              </a:solidFill>
            </a:endParaRPr>
          </a:p>
        </p:txBody>
      </p:sp>
      <p:pic>
        <p:nvPicPr>
          <p:cNvPr id="5" name="Picture 2" descr="C:\Users\v-brm\AppData\Local\Microsoft\Windows\Temporary Internet Files\Content.Outlook\2026E86O\ITLC Logo Design v3 - IT Green 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116" y="6601238"/>
            <a:ext cx="486799" cy="364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7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5008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54C6701C-4573-4E50-858A-F2D7192989F4}" type="datetimeFigureOut">
              <a:rPr lang="en-US" sz="1836" smtClean="0">
                <a:solidFill>
                  <a:srgbClr val="000000"/>
                </a:solidFill>
              </a:rPr>
              <a:pPr defTabSz="932597"/>
              <a:t>5/6/2015</a:t>
            </a:fld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9584" y="6482891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/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260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BD41A3FC-9AAD-46C6-901F-050980440708}" type="slidenum">
              <a:rPr lang="en-US" sz="1836" smtClean="0">
                <a:solidFill>
                  <a:srgbClr val="000000"/>
                </a:solidFill>
              </a:rPr>
              <a:pPr defTabSz="932597"/>
              <a:t>‹#›</a:t>
            </a:fld>
            <a:endParaRPr lang="en-US" sz="183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428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1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9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5008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54C6701C-4573-4E50-858A-F2D7192989F4}" type="datetimeFigureOut">
              <a:rPr lang="en-US" sz="1836" smtClean="0">
                <a:solidFill>
                  <a:srgbClr val="000000"/>
                </a:solidFill>
              </a:rPr>
              <a:pPr defTabSz="932597"/>
              <a:t>5/6/2015</a:t>
            </a:fld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19584" y="6482891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/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3260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BD41A3FC-9AAD-46C6-901F-050980440708}" type="slidenum">
              <a:rPr lang="en-US" sz="1836" smtClean="0">
                <a:solidFill>
                  <a:srgbClr val="000000"/>
                </a:solidFill>
              </a:rPr>
              <a:pPr defTabSz="932597"/>
              <a:t>‹#›</a:t>
            </a:fld>
            <a:endParaRPr lang="en-US" sz="183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1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0928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 sz="2000"/>
            </a:lvl3pPr>
            <a:lvl4pPr marL="457112" indent="0">
              <a:buNone/>
              <a:defRPr sz="1800"/>
            </a:lvl4pPr>
            <a:lvl5pPr marL="685669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8579" y="2151537"/>
            <a:ext cx="10445796" cy="1017048"/>
          </a:xfrm>
        </p:spPr>
        <p:txBody>
          <a:bodyPr anchor="b" anchorCtr="0"/>
          <a:lstStyle>
            <a:lvl1pPr>
              <a:defRPr sz="7343" spc="-153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579" y="3494024"/>
            <a:ext cx="10445796" cy="5085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24" y="4971003"/>
            <a:ext cx="4450767" cy="20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661" y="2875736"/>
            <a:ext cx="11375536" cy="1243058"/>
          </a:xfrm>
        </p:spPr>
        <p:txBody>
          <a:bodyPr anchor="b" anchorCtr="0"/>
          <a:lstStyle>
            <a:lvl1pPr>
              <a:defRPr sz="8975" spc="-306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8" y="6134656"/>
            <a:ext cx="1774190" cy="8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71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2911" y="4429867"/>
            <a:ext cx="10445795" cy="47085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72" kern="1200" spc="-71" baseline="0" dirty="0">
                <a:gradFill>
                  <a:gsLst>
                    <a:gs pos="2083">
                      <a:schemeClr val="bg2"/>
                    </a:gs>
                    <a:gs pos="99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66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3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0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92910" y="2794218"/>
            <a:ext cx="10453896" cy="1406089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9791" b="0" kern="1200" cap="none" spc="-408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92911" y="1476622"/>
            <a:ext cx="10445796" cy="932293"/>
          </a:xfrm>
        </p:spPr>
        <p:txBody>
          <a:bodyPr wrap="square" anchor="b">
            <a:noAutofit/>
          </a:bodyPr>
          <a:lstStyle>
            <a:lvl1pPr marL="0" indent="0">
              <a:buNone/>
              <a:defRPr sz="6731" spc="-153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1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35891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289818" indent="-289818">
              <a:buFont typeface="Wingdings" pitchFamily="2" charset="2"/>
              <a:buChar char=""/>
              <a:defRPr sz="4080"/>
            </a:lvl1pPr>
            <a:lvl2pPr marL="527824" indent="-238007">
              <a:buFont typeface="Wingdings" pitchFamily="2" charset="2"/>
              <a:buChar char=""/>
              <a:defRPr>
                <a:latin typeface="+mn-lt"/>
              </a:defRPr>
            </a:lvl2pPr>
            <a:lvl3pPr marL="756116" indent="-22829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32597" indent="-176481">
              <a:buFont typeface="Wingdings" pitchFamily="2" charset="2"/>
              <a:buChar char=""/>
              <a:defRPr>
                <a:latin typeface="+mn-lt"/>
              </a:defRPr>
            </a:lvl4pPr>
            <a:lvl5pPr marL="1109078" indent="-17648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39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/>
            </a:lvl2pPr>
            <a:lvl3pPr marL="238007" indent="0">
              <a:buNone/>
              <a:defRPr sz="2040"/>
            </a:lvl3pPr>
            <a:lvl4pPr marL="466298" indent="0">
              <a:buNone/>
              <a:defRPr sz="2040"/>
            </a:lvl4pPr>
            <a:lvl5pPr marL="707543" indent="0">
              <a:buNone/>
              <a:defRPr sz="204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45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238007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53728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1" y="1476623"/>
            <a:ext cx="5504573" cy="2398224"/>
          </a:xfrm>
        </p:spPr>
        <p:txBody>
          <a:bodyPr>
            <a:spAutoFit/>
          </a:bodyPr>
          <a:lstStyle>
            <a:lvl1pPr marL="297913" indent="-297913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31062" indent="-233149">
              <a:defRPr sz="2040"/>
            </a:lvl2pPr>
            <a:lvl3pPr marL="699447" indent="-168385">
              <a:tabLst/>
              <a:defRPr sz="2040"/>
            </a:lvl3pPr>
            <a:lvl4pPr marL="880786" indent="-181338">
              <a:defRPr/>
            </a:lvl4pPr>
            <a:lvl5pPr marL="1049171" indent="-168385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2" y="1476623"/>
            <a:ext cx="5504573" cy="2817808"/>
          </a:xfrm>
        </p:spPr>
        <p:txBody>
          <a:bodyPr>
            <a:spAutoFit/>
          </a:bodyPr>
          <a:lstStyle>
            <a:lvl1pPr marL="346486" indent="-346486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47637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80786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49171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0509" indent="-349724">
              <a:defRPr lang="en-US" sz="204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97913" marR="0" lvl="0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Click to edit Master text styles</a:t>
            </a:r>
          </a:p>
          <a:p>
            <a:pPr marL="297913" marR="0" lvl="1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Second level</a:t>
            </a:r>
          </a:p>
          <a:p>
            <a:pPr marL="297913" marR="0" lvl="2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Third level</a:t>
            </a:r>
          </a:p>
          <a:p>
            <a:pPr marL="297913" marR="0" lvl="3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Fourth level</a:t>
            </a:r>
          </a:p>
          <a:p>
            <a:pPr marL="297913" marR="0" lvl="4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33173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&amp; Smal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879" y="1715388"/>
            <a:ext cx="5596178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3127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8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Header on Left &amp; Text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8" y="0"/>
            <a:ext cx="6108094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338712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879" y="1715388"/>
            <a:ext cx="5596178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3127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6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6088658" y="0"/>
            <a:ext cx="6347817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418" y="6134656"/>
            <a:ext cx="1774190" cy="8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6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1" y="874315"/>
            <a:ext cx="12436475" cy="522646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531280" y="1385090"/>
            <a:ext cx="11378776" cy="29200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6527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smtClean="0"/>
              <a:t>“Click to edit Master text styles”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531280" y="4429868"/>
            <a:ext cx="11378776" cy="4801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672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37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14267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0224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80446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78952"/>
            <a:ext cx="12436475" cy="5815573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36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8850" y="1476623"/>
            <a:ext cx="11378776" cy="2027818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3264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346486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584492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814403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1050791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6521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531280" y="233153"/>
            <a:ext cx="11378776" cy="678031"/>
          </a:xfrm>
        </p:spPr>
        <p:txBody>
          <a:bodyPr/>
          <a:lstStyle>
            <a:lvl1pPr>
              <a:defRPr sz="4896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349724" indent="-349724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41160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32597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65746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98895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7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672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03068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14733" y="6643671"/>
            <a:ext cx="1621743" cy="2542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32597">
              <a:defRPr/>
            </a:pPr>
            <a:r>
              <a:rPr lang="en-US" sz="1020" dirty="0" smtClean="0">
                <a:solidFill>
                  <a:srgbClr val="000000"/>
                </a:solidFill>
              </a:rPr>
              <a:t>Phase Gate v2.5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99" y="388585"/>
            <a:ext cx="11706163" cy="777169"/>
          </a:xfrm>
        </p:spPr>
        <p:txBody>
          <a:bodyPr/>
          <a:lstStyle>
            <a:lvl1pPr>
              <a:defRPr sz="408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 rot="10800000" flipV="1">
            <a:off x="1" y="6605940"/>
            <a:ext cx="660688" cy="2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20" b="0">
                <a:solidFill>
                  <a:schemeClr val="tx1">
                    <a:lumMod val="50000"/>
                  </a:schemeClr>
                </a:solidFill>
                <a:latin typeface="+mn-lt"/>
                <a:cs typeface="Calibri" pitchFamily="34" charset="0"/>
              </a:defRPr>
            </a:lvl1pPr>
          </a:lstStyle>
          <a:p>
            <a:pPr defTabSz="932597"/>
            <a:fld id="{BD41A3FC-9AAD-46C6-901F-050980440708}" type="slidenum">
              <a:rPr lang="en-US" smtClean="0">
                <a:solidFill>
                  <a:srgbClr val="000000">
                    <a:lumMod val="50000"/>
                  </a:srgbClr>
                </a:solidFill>
              </a:rPr>
              <a:pPr defTabSz="932597"/>
              <a:t>‹#›</a:t>
            </a:fld>
            <a:endParaRPr lang="en-US">
              <a:solidFill>
                <a:srgbClr val="000000">
                  <a:lumMod val="50000"/>
                </a:srgbClr>
              </a:solidFill>
            </a:endParaRPr>
          </a:p>
        </p:txBody>
      </p:sp>
      <p:pic>
        <p:nvPicPr>
          <p:cNvPr id="5" name="Picture 2" descr="C:\Users\v-brm\AppData\Local\Microsoft\Windows\Temporary Internet Files\Content.Outlook\2026E86O\ITLC Logo Design v3 - IT Green 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116" y="6601238"/>
            <a:ext cx="486799" cy="364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80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5008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54C6701C-4573-4E50-858A-F2D7192989F4}" type="datetimeFigureOut">
              <a:rPr lang="en-US" sz="1836" smtClean="0">
                <a:solidFill>
                  <a:srgbClr val="000000"/>
                </a:solidFill>
              </a:rPr>
              <a:pPr defTabSz="932597"/>
              <a:t>5/6/2015</a:t>
            </a:fld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9584" y="6482891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/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260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BD41A3FC-9AAD-46C6-901F-050980440708}" type="slidenum">
              <a:rPr lang="en-US" sz="1836" smtClean="0">
                <a:solidFill>
                  <a:srgbClr val="000000"/>
                </a:solidFill>
              </a:rPr>
              <a:pPr defTabSz="932597"/>
              <a:t>‹#›</a:t>
            </a:fld>
            <a:endParaRPr lang="en-US" sz="183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557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31280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/>
            <a:fld id="{BD41A3FC-9AAD-46C6-901F-050980440708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/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04" y="6141008"/>
            <a:ext cx="1799093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66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9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5008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54C6701C-4573-4E50-858A-F2D7192989F4}" type="datetimeFigureOut">
              <a:rPr lang="en-US" sz="1836" smtClean="0">
                <a:solidFill>
                  <a:srgbClr val="000000"/>
                </a:solidFill>
              </a:rPr>
              <a:pPr defTabSz="932597"/>
              <a:t>5/6/2015</a:t>
            </a:fld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19584" y="6482891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/>
            <a:endParaRPr lang="en-US" sz="1836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3260" y="6482891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BD41A3FC-9AAD-46C6-901F-050980440708}" type="slidenum">
              <a:rPr lang="en-US" sz="1836" smtClean="0">
                <a:solidFill>
                  <a:srgbClr val="000000"/>
                </a:solidFill>
              </a:rPr>
              <a:pPr defTabSz="932597"/>
              <a:t>‹#›</a:t>
            </a:fld>
            <a:endParaRPr lang="en-US" sz="1836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557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7200" cy="20928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57" indent="0">
              <a:buNone/>
              <a:defRPr sz="2000"/>
            </a:lvl3pPr>
            <a:lvl4pPr marL="457112" indent="0">
              <a:buNone/>
              <a:defRPr sz="1800"/>
            </a:lvl4pPr>
            <a:lvl5pPr marL="685669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96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94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436475" cy="69945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rgbClr val="33302E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421">
              <a:defRPr/>
            </a:pPr>
            <a:endParaRPr lang="en-US" sz="1836">
              <a:solidFill>
                <a:srgbClr val="E4DED8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4912" y="2907679"/>
            <a:ext cx="8364547" cy="932603"/>
          </a:xfrm>
        </p:spPr>
        <p:txBody>
          <a:bodyPr>
            <a:noAutofit/>
          </a:bodyPr>
          <a:lstStyle>
            <a:lvl1pPr algn="ctr">
              <a:defRPr sz="8159" b="1" i="1">
                <a:solidFill>
                  <a:schemeClr val="accent1"/>
                </a:solidFill>
                <a:latin typeface="+mj-lt"/>
              </a:defRPr>
            </a:lvl1pPr>
            <a:lvl2pPr>
              <a:defRPr sz="8975">
                <a:solidFill>
                  <a:schemeClr val="accent1"/>
                </a:solidFill>
                <a:latin typeface="+mj-lt"/>
              </a:defRPr>
            </a:lvl2pPr>
            <a:lvl3pPr>
              <a:defRPr sz="8975">
                <a:solidFill>
                  <a:schemeClr val="accent1"/>
                </a:solidFill>
                <a:latin typeface="+mj-lt"/>
              </a:defRPr>
            </a:lvl3pPr>
            <a:lvl4pPr>
              <a:defRPr sz="8975">
                <a:solidFill>
                  <a:schemeClr val="accent1"/>
                </a:solidFill>
                <a:latin typeface="+mj-lt"/>
              </a:defRPr>
            </a:lvl4pPr>
            <a:lvl5pPr>
              <a:defRPr sz="8975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&lt;TITLE&gt;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000623" y="2486596"/>
            <a:ext cx="6393125" cy="952033"/>
          </a:xfrm>
        </p:spPr>
        <p:txBody>
          <a:bodyPr>
            <a:noAutofit/>
          </a:bodyPr>
          <a:lstStyle>
            <a:lvl1pPr algn="ctr">
              <a:defRPr sz="3672" spc="612">
                <a:solidFill>
                  <a:schemeClr val="accent1"/>
                </a:solidFill>
                <a:latin typeface="+mn-lt"/>
              </a:defRPr>
            </a:lvl1pPr>
            <a:lvl2pPr>
              <a:defRPr sz="3672">
                <a:solidFill>
                  <a:schemeClr val="accent1"/>
                </a:solidFill>
                <a:latin typeface="+mn-lt"/>
              </a:defRPr>
            </a:lvl2pPr>
            <a:lvl3pPr>
              <a:defRPr sz="3672">
                <a:solidFill>
                  <a:schemeClr val="accent1"/>
                </a:solidFill>
                <a:latin typeface="+mn-lt"/>
              </a:defRPr>
            </a:lvl3pPr>
            <a:lvl4pPr>
              <a:defRPr sz="3672">
                <a:solidFill>
                  <a:schemeClr val="accent1"/>
                </a:solidFill>
                <a:latin typeface="+mn-lt"/>
              </a:defRPr>
            </a:lvl4pPr>
            <a:lvl5pPr>
              <a:defRPr sz="3672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&lt;NAME&gt;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124510" y="4932287"/>
            <a:ext cx="2118369" cy="324858"/>
            <a:chOff x="5023773" y="4836014"/>
            <a:chExt cx="2076726" cy="318517"/>
          </a:xfrm>
        </p:grpSpPr>
        <p:sp>
          <p:nvSpPr>
            <p:cNvPr id="12" name="Rectangle 11"/>
            <p:cNvSpPr/>
            <p:nvPr/>
          </p:nvSpPr>
          <p:spPr>
            <a:xfrm>
              <a:off x="5023773" y="4836014"/>
              <a:ext cx="2076726" cy="318517"/>
            </a:xfrm>
            <a:prstGeom prst="rect">
              <a:avLst/>
            </a:prstGeom>
            <a:noFill/>
            <a:ln w="1905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4" tIns="45710" rIns="91424" bIns="45710" rtlCol="0" anchor="ctr"/>
            <a:lstStyle/>
            <a:p>
              <a:pPr algn="ctr" defTabSz="932421">
                <a:defRPr/>
              </a:pPr>
              <a:endParaRPr lang="en-US" sz="1836">
                <a:solidFill>
                  <a:srgbClr val="E4DED8"/>
                </a:solidFill>
              </a:endParaRPr>
            </a:p>
          </p:txBody>
        </p:sp>
        <p:sp>
          <p:nvSpPr>
            <p:cNvPr id="13" name="Text Placeholder 13"/>
            <p:cNvSpPr txBox="1">
              <a:spLocks/>
            </p:cNvSpPr>
            <p:nvPr/>
          </p:nvSpPr>
          <p:spPr>
            <a:xfrm>
              <a:off x="5061859" y="4889496"/>
              <a:ext cx="2000555" cy="195011"/>
            </a:xfrm>
            <a:prstGeom prst="rect">
              <a:avLst/>
            </a:prstGeom>
            <a:noFill/>
          </p:spPr>
          <p:txBody>
            <a:bodyPr vert="horz" lIns="91424" tIns="45710" rIns="91424" bIns="4571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000"/>
                </a:lnSpc>
                <a:spcBef>
                  <a:spcPct val="20000"/>
                </a:spcBef>
                <a:buFontTx/>
                <a:buNone/>
                <a:defRPr sz="1600" b="1" kern="1200" spc="3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Tx/>
                <a:buNone/>
                <a:defRPr sz="4400" b="1" u="sng" kern="1200" spc="400" baseline="0">
                  <a:solidFill>
                    <a:srgbClr val="EC5038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Tx/>
                <a:buNone/>
                <a:defRPr sz="2000" b="1" i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Tx/>
                <a:buNone/>
                <a:defRPr sz="2000" b="1" i="1" kern="1200" spc="3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Tx/>
                <a:buNone/>
                <a:defRPr sz="1800" b="1" i="1" kern="1200">
                  <a:solidFill>
                    <a:schemeClr val="tx2"/>
                  </a:solidFill>
                  <a:latin typeface="Graphik Regular" panose="020B050303020206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32597">
                <a:lnSpc>
                  <a:spcPts val="2040"/>
                </a:lnSpc>
                <a:defRPr/>
              </a:pPr>
              <a:r>
                <a:rPr lang="en-US" sz="1122" kern="0" spc="306" dirty="0">
                  <a:solidFill>
                    <a:srgbClr val="FBFBFB"/>
                  </a:solidFill>
                </a:rPr>
                <a:t>MICROSOFT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86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436475" cy="69945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4912" y="2907679"/>
            <a:ext cx="8364547" cy="932603"/>
          </a:xfrm>
        </p:spPr>
        <p:txBody>
          <a:bodyPr>
            <a:noAutofit/>
          </a:bodyPr>
          <a:lstStyle>
            <a:lvl1pPr algn="ctr">
              <a:defRPr sz="8159" b="1" i="1">
                <a:solidFill>
                  <a:schemeClr val="accent1"/>
                </a:solidFill>
                <a:latin typeface="+mj-lt"/>
              </a:defRPr>
            </a:lvl1pPr>
            <a:lvl2pPr>
              <a:defRPr sz="8975">
                <a:solidFill>
                  <a:schemeClr val="accent1"/>
                </a:solidFill>
                <a:latin typeface="+mj-lt"/>
              </a:defRPr>
            </a:lvl2pPr>
            <a:lvl3pPr>
              <a:defRPr sz="8975">
                <a:solidFill>
                  <a:schemeClr val="accent1"/>
                </a:solidFill>
                <a:latin typeface="+mj-lt"/>
              </a:defRPr>
            </a:lvl3pPr>
            <a:lvl4pPr>
              <a:defRPr sz="8975">
                <a:solidFill>
                  <a:schemeClr val="accent1"/>
                </a:solidFill>
                <a:latin typeface="+mj-lt"/>
              </a:defRPr>
            </a:lvl4pPr>
            <a:lvl5pPr>
              <a:defRPr sz="8975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&lt;TITLE&gt;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000623" y="2486596"/>
            <a:ext cx="6393125" cy="952033"/>
          </a:xfrm>
        </p:spPr>
        <p:txBody>
          <a:bodyPr>
            <a:noAutofit/>
          </a:bodyPr>
          <a:lstStyle>
            <a:lvl1pPr algn="ctr">
              <a:defRPr sz="3672" spc="612">
                <a:solidFill>
                  <a:schemeClr val="accent1"/>
                </a:solidFill>
                <a:latin typeface="+mn-lt"/>
              </a:defRPr>
            </a:lvl1pPr>
            <a:lvl2pPr>
              <a:defRPr sz="3672">
                <a:solidFill>
                  <a:schemeClr val="accent1"/>
                </a:solidFill>
                <a:latin typeface="+mn-lt"/>
              </a:defRPr>
            </a:lvl2pPr>
            <a:lvl3pPr>
              <a:defRPr sz="3672">
                <a:solidFill>
                  <a:schemeClr val="accent1"/>
                </a:solidFill>
                <a:latin typeface="+mn-lt"/>
              </a:defRPr>
            </a:lvl3pPr>
            <a:lvl4pPr>
              <a:defRPr sz="3672">
                <a:solidFill>
                  <a:schemeClr val="accent1"/>
                </a:solidFill>
                <a:latin typeface="+mn-lt"/>
              </a:defRPr>
            </a:lvl4pPr>
            <a:lvl5pPr>
              <a:defRPr sz="3672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&lt;NAME&gt;</a:t>
            </a:r>
          </a:p>
        </p:txBody>
      </p:sp>
    </p:spTree>
    <p:extLst>
      <p:ext uri="{BB962C8B-B14F-4D97-AF65-F5344CB8AC3E}">
        <p14:creationId xmlns:p14="http://schemas.microsoft.com/office/powerpoint/2010/main" val="281600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87856" y="2715236"/>
            <a:ext cx="10882379" cy="932603"/>
          </a:xfrm>
        </p:spPr>
        <p:txBody>
          <a:bodyPr>
            <a:noAutofit/>
          </a:bodyPr>
          <a:lstStyle>
            <a:lvl1pPr algn="l">
              <a:defRPr sz="8159" b="0" i="0">
                <a:solidFill>
                  <a:schemeClr val="accent1"/>
                </a:solidFill>
                <a:latin typeface="+mj-lt"/>
              </a:defRPr>
            </a:lvl1pPr>
            <a:lvl2pPr>
              <a:defRPr sz="8975">
                <a:solidFill>
                  <a:schemeClr val="accent1"/>
                </a:solidFill>
                <a:latin typeface="+mj-lt"/>
              </a:defRPr>
            </a:lvl2pPr>
            <a:lvl3pPr>
              <a:defRPr sz="8975">
                <a:solidFill>
                  <a:schemeClr val="accent1"/>
                </a:solidFill>
                <a:latin typeface="+mj-lt"/>
              </a:defRPr>
            </a:lvl3pPr>
            <a:lvl4pPr>
              <a:defRPr sz="8975">
                <a:solidFill>
                  <a:schemeClr val="accent1"/>
                </a:solidFill>
                <a:latin typeface="+mj-lt"/>
              </a:defRPr>
            </a:lvl4pPr>
            <a:lvl5pPr>
              <a:defRPr sz="8975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&lt;Section title&gt;</a:t>
            </a:r>
          </a:p>
        </p:txBody>
      </p:sp>
    </p:spTree>
    <p:extLst>
      <p:ext uri="{BB962C8B-B14F-4D97-AF65-F5344CB8AC3E}">
        <p14:creationId xmlns:p14="http://schemas.microsoft.com/office/powerpoint/2010/main" val="246963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65053" y="2568707"/>
            <a:ext cx="6706369" cy="1351952"/>
          </a:xfrm>
        </p:spPr>
        <p:txBody>
          <a:bodyPr anchor="b">
            <a:normAutofit/>
          </a:bodyPr>
          <a:lstStyle>
            <a:lvl1pPr>
              <a:lnSpc>
                <a:spcPts val="3876"/>
              </a:lnSpc>
              <a:defRPr sz="2856" spc="408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 smtClean="0"/>
              <a:t>&lt;QUOTE&gt;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12707" y="4291838"/>
            <a:ext cx="4411062" cy="351750"/>
          </a:xfrm>
        </p:spPr>
        <p:txBody>
          <a:bodyPr/>
          <a:lstStyle>
            <a:lvl1pPr algn="ctr">
              <a:defRPr sz="1632" b="1" spc="306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&lt;NAME&gt;</a:t>
            </a:r>
          </a:p>
        </p:txBody>
      </p:sp>
    </p:spTree>
    <p:extLst>
      <p:ext uri="{BB962C8B-B14F-4D97-AF65-F5344CB8AC3E}">
        <p14:creationId xmlns:p14="http://schemas.microsoft.com/office/powerpoint/2010/main" val="351443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1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048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6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8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84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1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33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24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9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8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70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41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45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95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0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29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76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52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95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04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17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34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731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888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246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80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42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59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81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348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436475" cy="61883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309" y="6433574"/>
            <a:ext cx="1541255" cy="327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6" y="2485523"/>
            <a:ext cx="9751144" cy="12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0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6"/>
          <a:stretch/>
        </p:blipFill>
        <p:spPr>
          <a:xfrm>
            <a:off x="6224048" y="-7124"/>
            <a:ext cx="6212427" cy="7001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67" y="6298833"/>
            <a:ext cx="1515891" cy="32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1" y="3063289"/>
            <a:ext cx="5298982" cy="6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15023" r="8188" b="12829"/>
          <a:stretch/>
        </p:blipFill>
        <p:spPr>
          <a:xfrm>
            <a:off x="0" y="-15543"/>
            <a:ext cx="12436475" cy="701006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7003290" cy="7002297"/>
          </a:xfrm>
          <a:prstGeom prst="rect">
            <a:avLst/>
          </a:prstGeom>
          <a:solidFill>
            <a:srgbClr val="E4381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67" y="6298833"/>
            <a:ext cx="1515891" cy="323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5" y="3090044"/>
            <a:ext cx="5601359" cy="6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3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55008" y="1742998"/>
            <a:ext cx="10726460" cy="205083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448"/>
              </a:spcBef>
              <a:buNone/>
              <a:defRPr sz="408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856957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55009" y="1737959"/>
            <a:ext cx="10726460" cy="20439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856957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16384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289818" indent="-289818">
              <a:buFont typeface="Wingdings" pitchFamily="2" charset="2"/>
              <a:buChar char=""/>
              <a:defRPr sz="4080"/>
            </a:lvl1pPr>
            <a:lvl2pPr marL="527824" indent="-238007">
              <a:buFont typeface="Wingdings" pitchFamily="2" charset="2"/>
              <a:buChar char=""/>
              <a:defRPr>
                <a:latin typeface="+mn-lt"/>
              </a:defRPr>
            </a:lvl2pPr>
            <a:lvl3pPr marL="756116" indent="-22829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32597" indent="-176481">
              <a:buFont typeface="Wingdings" pitchFamily="2" charset="2"/>
              <a:buChar char=""/>
              <a:defRPr>
                <a:latin typeface="+mn-lt"/>
              </a:defRPr>
            </a:lvl4pPr>
            <a:lvl5pPr marL="1109078" indent="-17648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55008" y="1476623"/>
            <a:ext cx="5180846" cy="2615864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2040"/>
            </a:lvl2pPr>
            <a:lvl3pPr marL="238007" indent="0">
              <a:buNone/>
              <a:defRPr sz="2040"/>
            </a:lvl3pPr>
            <a:lvl4pPr marL="466298" indent="0">
              <a:buNone/>
              <a:defRPr sz="2040"/>
            </a:lvl4pPr>
            <a:lvl5pPr marL="707543" indent="0">
              <a:buNone/>
              <a:defRPr sz="204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175986" cy="2655493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55008" y="1476624"/>
            <a:ext cx="5180846" cy="2609048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238007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327217" y="1476624"/>
            <a:ext cx="5254251" cy="2655493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-23637" y="0"/>
            <a:ext cx="6106504" cy="6994525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</a:pPr>
            <a:endParaRPr lang="en-US" sz="2244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1497" y="1146731"/>
            <a:ext cx="5192228" cy="786328"/>
          </a:xfrm>
        </p:spPr>
        <p:txBody>
          <a:bodyPr>
            <a:spAutoFit/>
          </a:bodyPr>
          <a:lstStyle>
            <a:lvl1pPr>
              <a:defRPr sz="4998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Slide here…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1497" y="2098525"/>
            <a:ext cx="5192228" cy="546192"/>
          </a:xfrm>
        </p:spPr>
        <p:txBody>
          <a:bodyPr>
            <a:spAutoFit/>
          </a:bodyPr>
          <a:lstStyle>
            <a:lvl1pPr marL="0" indent="0">
              <a:buNone/>
              <a:defRPr sz="3264">
                <a:solidFill>
                  <a:schemeClr val="bg1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text…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616503" y="1707337"/>
            <a:ext cx="5213617" cy="376684"/>
          </a:xfrm>
        </p:spPr>
        <p:txBody>
          <a:bodyPr>
            <a:spAutoFit/>
          </a:bodyPr>
          <a:lstStyle>
            <a:lvl1pPr marL="0" indent="0">
              <a:buNone/>
              <a:defRPr sz="2040" baseline="0">
                <a:solidFill>
                  <a:srgbClr val="5D5D5D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text…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55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389239" y="2409225"/>
            <a:ext cx="5440958" cy="378481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90732" y="2409225"/>
            <a:ext cx="5440958" cy="378481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436475" cy="1764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9310" y="443457"/>
            <a:ext cx="10726460" cy="9417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>
              <a:defRPr sz="6119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Title here…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3918" y="2622947"/>
            <a:ext cx="4819134" cy="433187"/>
          </a:xfrm>
        </p:spPr>
        <p:txBody>
          <a:bodyPr>
            <a:spAutoFit/>
          </a:bodyPr>
          <a:lstStyle>
            <a:lvl1pPr marL="0" indent="0">
              <a:buNone/>
              <a:defRPr sz="2448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Headline 1 here…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99105" y="2622946"/>
            <a:ext cx="4819134" cy="433187"/>
          </a:xfrm>
        </p:spPr>
        <p:txBody>
          <a:bodyPr>
            <a:spAutoFit/>
          </a:bodyPr>
          <a:lstStyle>
            <a:lvl1pPr marL="0" indent="0">
              <a:buNone/>
              <a:defRPr sz="2448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Headline 2 here…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18074" y="3252601"/>
            <a:ext cx="4824978" cy="348433"/>
          </a:xfrm>
        </p:spPr>
        <p:txBody>
          <a:bodyPr>
            <a:spAutoFit/>
          </a:bodyPr>
          <a:lstStyle>
            <a:lvl1pPr marL="0" indent="0">
              <a:buNone/>
              <a:defRPr sz="1836" baseline="0">
                <a:solidFill>
                  <a:srgbClr val="5D5D5D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here…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606877" y="3252601"/>
            <a:ext cx="4824978" cy="348433"/>
          </a:xfrm>
        </p:spPr>
        <p:txBody>
          <a:bodyPr>
            <a:spAutoFit/>
          </a:bodyPr>
          <a:lstStyle>
            <a:lvl1pPr marL="0" indent="0">
              <a:buNone/>
              <a:defRPr sz="1836" baseline="0">
                <a:solidFill>
                  <a:srgbClr val="5D5D5D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here…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10465" y="0"/>
            <a:ext cx="6226010" cy="6994525"/>
          </a:xfrm>
          <a:prstGeom prst="rect">
            <a:avLst/>
          </a:prstGeom>
          <a:solidFill>
            <a:srgbClr val="5D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653514" y="575842"/>
            <a:ext cx="738416" cy="737575"/>
          </a:xfrm>
          <a:prstGeom prst="rect">
            <a:avLst/>
          </a:prstGeom>
          <a:solidFill>
            <a:srgbClr val="F18B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66365" y="571156"/>
            <a:ext cx="5192228" cy="786328"/>
          </a:xfrm>
        </p:spPr>
        <p:txBody>
          <a:bodyPr>
            <a:spAutoFit/>
          </a:bodyPr>
          <a:lstStyle>
            <a:lvl1pPr>
              <a:defRPr sz="4998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 of Slide here…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4868757"/>
            <a:ext cx="6210465" cy="487890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	Click to insert photo.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5179" y="1722234"/>
            <a:ext cx="5178636" cy="433187"/>
          </a:xfrm>
        </p:spPr>
        <p:txBody>
          <a:bodyPr>
            <a:spAutoFit/>
          </a:bodyPr>
          <a:lstStyle>
            <a:lvl1pPr marL="0" indent="0">
              <a:buNone/>
              <a:defRPr sz="2448">
                <a:solidFill>
                  <a:schemeClr val="tx1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 copy here…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7575345" y="575842"/>
            <a:ext cx="4473651" cy="353469"/>
          </a:xfrm>
        </p:spPr>
        <p:txBody>
          <a:bodyPr>
            <a:spAutoFit/>
          </a:bodyPr>
          <a:lstStyle>
            <a:lvl1pPr marL="0" indent="0">
              <a:buNone/>
              <a:defRPr sz="1836">
                <a:solidFill>
                  <a:srgbClr val="EB3E1B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•   </a:t>
            </a:r>
            <a:r>
              <a:rPr lang="en-US" sz="1836" dirty="0" smtClean="0">
                <a:solidFill>
                  <a:schemeClr val="bg1"/>
                </a:solidFill>
              </a:rPr>
              <a:t>Subtitle copy here...</a:t>
            </a:r>
            <a:endParaRPr lang="en-US" sz="1836" dirty="0">
              <a:solidFill>
                <a:schemeClr val="bg1"/>
              </a:solidFill>
            </a:endParaRPr>
          </a:p>
        </p:txBody>
      </p:sp>
      <p:sp>
        <p:nvSpPr>
          <p:cNvPr id="13" name="Freeform 23"/>
          <p:cNvSpPr>
            <a:spLocks noEditPoints="1"/>
          </p:cNvSpPr>
          <p:nvPr userDrawn="1"/>
        </p:nvSpPr>
        <p:spPr bwMode="black">
          <a:xfrm>
            <a:off x="6801845" y="722893"/>
            <a:ext cx="441754" cy="443472"/>
          </a:xfrm>
          <a:custGeom>
            <a:avLst/>
            <a:gdLst>
              <a:gd name="T0" fmla="*/ 108 w 150"/>
              <a:gd name="T1" fmla="*/ 104 h 150"/>
              <a:gd name="T2" fmla="*/ 42 w 150"/>
              <a:gd name="T3" fmla="*/ 104 h 150"/>
              <a:gd name="T4" fmla="*/ 38 w 150"/>
              <a:gd name="T5" fmla="*/ 100 h 150"/>
              <a:gd name="T6" fmla="*/ 38 w 150"/>
              <a:gd name="T7" fmla="*/ 50 h 150"/>
              <a:gd name="T8" fmla="*/ 42 w 150"/>
              <a:gd name="T9" fmla="*/ 46 h 150"/>
              <a:gd name="T10" fmla="*/ 108 w 150"/>
              <a:gd name="T11" fmla="*/ 46 h 150"/>
              <a:gd name="T12" fmla="*/ 112 w 150"/>
              <a:gd name="T13" fmla="*/ 50 h 150"/>
              <a:gd name="T14" fmla="*/ 112 w 150"/>
              <a:gd name="T15" fmla="*/ 100 h 150"/>
              <a:gd name="T16" fmla="*/ 108 w 150"/>
              <a:gd name="T17" fmla="*/ 104 h 150"/>
              <a:gd name="T18" fmla="*/ 45 w 150"/>
              <a:gd name="T19" fmla="*/ 96 h 150"/>
              <a:gd name="T20" fmla="*/ 105 w 150"/>
              <a:gd name="T21" fmla="*/ 96 h 150"/>
              <a:gd name="T22" fmla="*/ 105 w 150"/>
              <a:gd name="T23" fmla="*/ 62 h 150"/>
              <a:gd name="T24" fmla="*/ 77 w 150"/>
              <a:gd name="T25" fmla="*/ 84 h 150"/>
              <a:gd name="T26" fmla="*/ 72 w 150"/>
              <a:gd name="T27" fmla="*/ 84 h 150"/>
              <a:gd name="T28" fmla="*/ 45 w 150"/>
              <a:gd name="T29" fmla="*/ 63 h 150"/>
              <a:gd name="T30" fmla="*/ 45 w 150"/>
              <a:gd name="T31" fmla="*/ 96 h 150"/>
              <a:gd name="T32" fmla="*/ 46 w 150"/>
              <a:gd name="T33" fmla="*/ 54 h 150"/>
              <a:gd name="T34" fmla="*/ 74 w 150"/>
              <a:gd name="T35" fmla="*/ 76 h 150"/>
              <a:gd name="T36" fmla="*/ 103 w 150"/>
              <a:gd name="T37" fmla="*/ 54 h 150"/>
              <a:gd name="T38" fmla="*/ 46 w 150"/>
              <a:gd name="T39" fmla="*/ 54 h 150"/>
              <a:gd name="T40" fmla="*/ 75 w 150"/>
              <a:gd name="T41" fmla="*/ 10 h 150"/>
              <a:gd name="T42" fmla="*/ 10 w 150"/>
              <a:gd name="T43" fmla="*/ 75 h 150"/>
              <a:gd name="T44" fmla="*/ 75 w 150"/>
              <a:gd name="T45" fmla="*/ 140 h 150"/>
              <a:gd name="T46" fmla="*/ 140 w 150"/>
              <a:gd name="T47" fmla="*/ 75 h 150"/>
              <a:gd name="T48" fmla="*/ 75 w 150"/>
              <a:gd name="T49" fmla="*/ 10 h 150"/>
              <a:gd name="T50" fmla="*/ 75 w 150"/>
              <a:gd name="T51" fmla="*/ 0 h 150"/>
              <a:gd name="T52" fmla="*/ 150 w 150"/>
              <a:gd name="T53" fmla="*/ 75 h 150"/>
              <a:gd name="T54" fmla="*/ 75 w 150"/>
              <a:gd name="T55" fmla="*/ 150 h 150"/>
              <a:gd name="T56" fmla="*/ 0 w 150"/>
              <a:gd name="T57" fmla="*/ 75 h 150"/>
              <a:gd name="T58" fmla="*/ 75 w 150"/>
              <a:gd name="T5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0" h="150">
                <a:moveTo>
                  <a:pt x="108" y="104"/>
                </a:moveTo>
                <a:cubicBezTo>
                  <a:pt x="42" y="104"/>
                  <a:pt x="42" y="104"/>
                  <a:pt x="42" y="104"/>
                </a:cubicBezTo>
                <a:cubicBezTo>
                  <a:pt x="39" y="104"/>
                  <a:pt x="38" y="102"/>
                  <a:pt x="38" y="10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48"/>
                  <a:pt x="39" y="46"/>
                  <a:pt x="42" y="46"/>
                </a:cubicBezTo>
                <a:cubicBezTo>
                  <a:pt x="108" y="46"/>
                  <a:pt x="108" y="46"/>
                  <a:pt x="108" y="46"/>
                </a:cubicBezTo>
                <a:cubicBezTo>
                  <a:pt x="111" y="46"/>
                  <a:pt x="112" y="48"/>
                  <a:pt x="112" y="50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102"/>
                  <a:pt x="111" y="104"/>
                  <a:pt x="108" y="104"/>
                </a:cubicBezTo>
                <a:close/>
                <a:moveTo>
                  <a:pt x="45" y="96"/>
                </a:moveTo>
                <a:cubicBezTo>
                  <a:pt x="105" y="96"/>
                  <a:pt x="105" y="96"/>
                  <a:pt x="105" y="96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77" y="84"/>
                  <a:pt x="77" y="84"/>
                  <a:pt x="77" y="84"/>
                </a:cubicBezTo>
                <a:cubicBezTo>
                  <a:pt x="75" y="85"/>
                  <a:pt x="73" y="85"/>
                  <a:pt x="72" y="84"/>
                </a:cubicBezTo>
                <a:cubicBezTo>
                  <a:pt x="45" y="63"/>
                  <a:pt x="45" y="63"/>
                  <a:pt x="45" y="63"/>
                </a:cubicBezTo>
                <a:lnTo>
                  <a:pt x="45" y="96"/>
                </a:lnTo>
                <a:close/>
                <a:moveTo>
                  <a:pt x="46" y="54"/>
                </a:moveTo>
                <a:cubicBezTo>
                  <a:pt x="74" y="76"/>
                  <a:pt x="74" y="76"/>
                  <a:pt x="74" y="76"/>
                </a:cubicBezTo>
                <a:cubicBezTo>
                  <a:pt x="103" y="54"/>
                  <a:pt x="103" y="54"/>
                  <a:pt x="103" y="54"/>
                </a:cubicBezTo>
                <a:lnTo>
                  <a:pt x="46" y="54"/>
                </a:lnTo>
                <a:close/>
                <a:moveTo>
                  <a:pt x="75" y="10"/>
                </a:moveTo>
                <a:cubicBezTo>
                  <a:pt x="39" y="10"/>
                  <a:pt x="10" y="39"/>
                  <a:pt x="10" y="75"/>
                </a:cubicBezTo>
                <a:cubicBezTo>
                  <a:pt x="10" y="111"/>
                  <a:pt x="39" y="140"/>
                  <a:pt x="75" y="140"/>
                </a:cubicBezTo>
                <a:cubicBezTo>
                  <a:pt x="111" y="140"/>
                  <a:pt x="140" y="111"/>
                  <a:pt x="140" y="75"/>
                </a:cubicBezTo>
                <a:cubicBezTo>
                  <a:pt x="140" y="39"/>
                  <a:pt x="111" y="10"/>
                  <a:pt x="75" y="10"/>
                </a:cubicBezTo>
                <a:moveTo>
                  <a:pt x="75" y="0"/>
                </a:moveTo>
                <a:cubicBezTo>
                  <a:pt x="116" y="0"/>
                  <a:pt x="150" y="34"/>
                  <a:pt x="150" y="75"/>
                </a:cubicBezTo>
                <a:cubicBezTo>
                  <a:pt x="150" y="116"/>
                  <a:pt x="116" y="150"/>
                  <a:pt x="75" y="150"/>
                </a:cubicBezTo>
                <a:cubicBezTo>
                  <a:pt x="34" y="150"/>
                  <a:pt x="0" y="116"/>
                  <a:pt x="0" y="75"/>
                </a:cubicBezTo>
                <a:cubicBezTo>
                  <a:pt x="0" y="34"/>
                  <a:pt x="34" y="0"/>
                  <a:pt x="75" y="0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436475" cy="6994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059242"/>
            <a:ext cx="10443076" cy="1109343"/>
          </a:xfrm>
          <a:prstGeom prst="rect">
            <a:avLst/>
          </a:prstGeom>
        </p:spPr>
        <p:txBody>
          <a:bodyPr anchor="b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508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13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059242"/>
            <a:ext cx="10443076" cy="1109343"/>
          </a:xfrm>
          <a:prstGeom prst="rect">
            <a:avLst/>
          </a:prstGeom>
        </p:spPr>
        <p:txBody>
          <a:bodyPr anchor="b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508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3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rgbClr val="5D5D5D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rgbClr val="5D5D5D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5085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46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3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115" y="6602396"/>
            <a:ext cx="855566" cy="1826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98319" y="2151538"/>
            <a:ext cx="10443076" cy="1111219"/>
          </a:xfrm>
          <a:prstGeom prst="rect">
            <a:avLst/>
          </a:prstGeom>
        </p:spPr>
        <p:txBody>
          <a:bodyPr anchor="t" anchorCtr="0"/>
          <a:lstStyle>
            <a:lvl1pPr>
              <a:defRPr sz="7343" spc="-153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319" y="3494024"/>
            <a:ext cx="10443076" cy="4878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-7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" y="6581293"/>
            <a:ext cx="1652074" cy="2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9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140" y="1476624"/>
            <a:ext cx="5542487" cy="12242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4080" b="0" cap="none" baseline="0">
                <a:solidFill>
                  <a:schemeClr val="tx1"/>
                </a:soli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3"/>
          </p:nvPr>
        </p:nvSpPr>
        <p:spPr>
          <a:xfrm>
            <a:off x="531141" y="2789432"/>
            <a:ext cx="5553332" cy="37668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3210" y="3253317"/>
            <a:ext cx="6100026" cy="487890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972767"/>
            <a:ext cx="12436475" cy="1011687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	Click to insert photo.</a:t>
            </a:r>
          </a:p>
          <a:p>
            <a:r>
              <a:rPr lang="en-US" dirty="0" smtClean="0"/>
              <a:t>	(layer sent to back)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14989" y="478905"/>
            <a:ext cx="5310778" cy="1866936"/>
          </a:xfrm>
          <a:solidFill>
            <a:srgbClr val="EB3E1B">
              <a:alpha val="80000"/>
            </a:srgbClr>
          </a:solidFill>
          <a:ln>
            <a:noFill/>
          </a:ln>
        </p:spPr>
        <p:txBody>
          <a:bodyPr>
            <a:noAutofit/>
          </a:bodyPr>
          <a:lstStyle>
            <a:lvl1pPr>
              <a:defRPr sz="4896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Title of Slide here…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4989" y="2345841"/>
            <a:ext cx="5310778" cy="3766492"/>
          </a:xfrm>
          <a:solidFill>
            <a:srgbClr val="EB3E1B">
              <a:alpha val="80000"/>
            </a:srgb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48" baseline="0">
                <a:solidFill>
                  <a:schemeClr val="bg1"/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   Click to edit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15" y="6569401"/>
            <a:ext cx="846979" cy="179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" y="6582007"/>
            <a:ext cx="1650942" cy="2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7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E22491F9-F3FF-4C03-8751-4D117BFF996F}" type="datetimeFigureOut">
              <a:rPr lang="en-US" smtClean="0">
                <a:solidFill>
                  <a:srgbClr val="EB3C00"/>
                </a:solidFill>
              </a:rPr>
              <a:pPr defTabSz="932597"/>
              <a:t>5/6/2015</a:t>
            </a:fld>
            <a:endParaRPr lang="en-US">
              <a:solidFill>
                <a:srgbClr val="EB3C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pPr defTabSz="932597"/>
            <a:endParaRPr lang="en-US">
              <a:solidFill>
                <a:srgbClr val="EB3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pPr defTabSz="932597"/>
            <a:fld id="{F4B6A5BD-745E-4019-9289-0F74100B0369}" type="slidenum">
              <a:rPr lang="en-US" smtClean="0">
                <a:solidFill>
                  <a:srgbClr val="EB3C00"/>
                </a:solidFill>
              </a:rPr>
              <a:pPr defTabSz="932597"/>
              <a:t>‹#›</a:t>
            </a:fld>
            <a:endParaRPr lang="en-US">
              <a:solidFill>
                <a:srgbClr val="EB3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36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8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2262" y="360323"/>
            <a:ext cx="2667000" cy="406265"/>
          </a:xfrm>
        </p:spPr>
        <p:txBody>
          <a:bodyPr vert="horz" wrap="square" lIns="146304" tIns="91440" rIns="146304" bIns="91440" rtlCol="0">
            <a:spAutoFit/>
          </a:bodyPr>
          <a:lstStyle>
            <a:lvl1pPr>
              <a:defRPr lang="en-US" sz="1600" dirty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12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06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55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67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96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8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59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80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60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61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1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4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79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65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5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54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88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8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8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046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207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642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3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19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29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58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8579" y="2151537"/>
            <a:ext cx="10445796" cy="1017048"/>
          </a:xfrm>
        </p:spPr>
        <p:txBody>
          <a:bodyPr anchor="b" anchorCtr="0"/>
          <a:lstStyle>
            <a:lvl1pPr>
              <a:defRPr sz="7343" spc="-153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98579" y="3494024"/>
            <a:ext cx="10445796" cy="5085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6" name="Picture 2" descr="C:\Users\petern\Desktop\Design Stuff\Icons\Microsoft logos\Ofc365_Wht_D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10" y="5184270"/>
            <a:ext cx="5230730" cy="181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22" y="6223644"/>
            <a:ext cx="2203200" cy="762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661" y="2875736"/>
            <a:ext cx="11375536" cy="1243058"/>
          </a:xfrm>
        </p:spPr>
        <p:txBody>
          <a:bodyPr anchor="b" anchorCtr="0"/>
          <a:lstStyle>
            <a:lvl1pPr>
              <a:defRPr sz="8975" spc="-306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18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2911" y="4429867"/>
            <a:ext cx="10445795" cy="47085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72" kern="1200" spc="-71" baseline="0" dirty="0">
                <a:gradFill>
                  <a:gsLst>
                    <a:gs pos="2083">
                      <a:schemeClr val="bg2"/>
                    </a:gs>
                    <a:gs pos="99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66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2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8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3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30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92910" y="2794218"/>
            <a:ext cx="10453896" cy="1406089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9791" b="0" kern="1200" cap="none" spc="-408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92911" y="1476622"/>
            <a:ext cx="10445796" cy="932293"/>
          </a:xfrm>
        </p:spPr>
        <p:txBody>
          <a:bodyPr wrap="square" anchor="b">
            <a:noAutofit/>
          </a:bodyPr>
          <a:lstStyle>
            <a:lvl1pPr marL="0" indent="0">
              <a:buNone/>
              <a:defRPr sz="6731" spc="-153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57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152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48"/>
              </a:spcBef>
              <a:buNone/>
              <a:defRPr sz="408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236387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50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289818" indent="-289818">
              <a:buFont typeface="Wingdings" pitchFamily="2" charset="2"/>
              <a:buChar char=""/>
              <a:defRPr sz="4080"/>
            </a:lvl1pPr>
            <a:lvl2pPr marL="527824" indent="-238007">
              <a:buFont typeface="Wingdings" pitchFamily="2" charset="2"/>
              <a:buChar char=""/>
              <a:defRPr>
                <a:latin typeface="+mn-lt"/>
              </a:defRPr>
            </a:lvl2pPr>
            <a:lvl3pPr marL="756116" indent="-22829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32597" indent="-176481">
              <a:buFont typeface="Wingdings" pitchFamily="2" charset="2"/>
              <a:buChar char=""/>
              <a:defRPr>
                <a:latin typeface="+mn-lt"/>
              </a:defRPr>
            </a:lvl4pPr>
            <a:lvl5pPr marL="1109078" indent="-17648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16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/>
            </a:lvl2pPr>
            <a:lvl3pPr marL="238007" indent="0">
              <a:buNone/>
              <a:defRPr sz="2040"/>
            </a:lvl3pPr>
            <a:lvl4pPr marL="466298" indent="0">
              <a:buNone/>
              <a:defRPr sz="2040"/>
            </a:lvl4pPr>
            <a:lvl5pPr marL="707543" indent="0">
              <a:buNone/>
              <a:defRPr sz="204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3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1281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sz="408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238007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466298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707543" indent="0">
              <a:buNone/>
              <a:defRPr sz="204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405482" y="1476624"/>
            <a:ext cx="5504573" cy="2511229"/>
          </a:xfrm>
        </p:spPr>
        <p:txBody>
          <a:bodyPr/>
          <a:lstStyle>
            <a:lvl1pPr marL="0" indent="0">
              <a:spcBef>
                <a:spcPts val="1224"/>
              </a:spcBef>
              <a:buNone/>
              <a:defRPr lang="en-US" sz="408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238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800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9536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701067" marR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40" kern="1200" spc="-71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Edit Master text styles</a:t>
            </a:r>
          </a:p>
          <a:p>
            <a:pPr marL="0" marR="0" lvl="1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55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9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281" y="1476623"/>
            <a:ext cx="5504573" cy="1889748"/>
          </a:xfrm>
        </p:spPr>
        <p:txBody>
          <a:bodyPr>
            <a:spAutoFit/>
          </a:bodyPr>
          <a:lstStyle>
            <a:lvl1pPr marL="297913" indent="-297913">
              <a:spcBef>
                <a:spcPts val="1224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31062" indent="-233149">
              <a:defRPr sz="2040"/>
            </a:lvl2pPr>
            <a:lvl3pPr marL="699447" indent="-168385">
              <a:tabLst/>
              <a:defRPr sz="2040"/>
            </a:lvl3pPr>
            <a:lvl4pPr marL="880786" indent="-181338">
              <a:defRPr/>
            </a:lvl4pPr>
            <a:lvl5pPr marL="1049171" indent="-168385"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405482" y="1476624"/>
            <a:ext cx="5504573" cy="2299082"/>
          </a:xfrm>
        </p:spPr>
        <p:txBody>
          <a:bodyPr>
            <a:spAutoFit/>
          </a:bodyPr>
          <a:lstStyle>
            <a:lvl1pPr marL="346486" indent="-346486">
              <a:spcBef>
                <a:spcPts val="1224"/>
              </a:spcBef>
              <a:buClr>
                <a:schemeClr val="bg2"/>
              </a:buClr>
              <a:buFont typeface="Arial" pitchFamily="34" charset="0"/>
              <a:buChar char="•"/>
              <a:defRPr lang="en-US" sz="3672" kern="1200" spc="-71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47637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80786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49171" indent="-349724">
              <a:defRPr lang="en-US" sz="204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0509" indent="-349724">
              <a:defRPr lang="en-US" sz="204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97913" marR="0" lvl="0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Edit Master text styles</a:t>
            </a:r>
          </a:p>
          <a:p>
            <a:pPr marL="297913" marR="0" lvl="1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Second level</a:t>
            </a:r>
          </a:p>
          <a:p>
            <a:pPr marL="297913" marR="0" lvl="2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Third level</a:t>
            </a:r>
          </a:p>
          <a:p>
            <a:pPr marL="297913" marR="0" lvl="3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Fourth level</a:t>
            </a:r>
          </a:p>
          <a:p>
            <a:pPr marL="297913" marR="0" lvl="4" indent="-297913" algn="l" defTabSz="932559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8019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&amp; Smal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695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3879" y="1715388"/>
            <a:ext cx="5596178" cy="3390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7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rge &amp; Smal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2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79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3127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46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7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stacyd\AppData\Local\Temp\vmware-stacyr\VMwareDnD\b2dcd1cb\Colo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2" y="359441"/>
            <a:ext cx="885020" cy="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acyd\AppData\Local\Temp\vmware-stacyr\VMwareDnD\6986b493\Painting Brus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9" y="602307"/>
            <a:ext cx="881339" cy="8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51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rgbClr val="52535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541" y="263942"/>
            <a:ext cx="1267378" cy="12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3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7" y="148640"/>
            <a:ext cx="1289857" cy="11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1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050" name="Picture 2" descr="C:\Users\stacyd\AppData\Local\Temp\vmware-stacyr\VMwareDnD\a77bac50\Analyz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7" y="96741"/>
            <a:ext cx="1198477" cy="11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5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7" y="131719"/>
            <a:ext cx="1422822" cy="14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49093" y="361583"/>
            <a:ext cx="1261440" cy="605562"/>
            <a:chOff x="205187" y="4748102"/>
            <a:chExt cx="1076201" cy="5167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47" t="38198" r="20069" b="10768"/>
            <a:stretch/>
          </p:blipFill>
          <p:spPr>
            <a:xfrm>
              <a:off x="505169" y="4748102"/>
              <a:ext cx="470873" cy="41950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05187" y="4748102"/>
              <a:ext cx="305346" cy="516710"/>
              <a:chOff x="1532979" y="5298659"/>
              <a:chExt cx="457746" cy="774603"/>
            </a:xfrm>
          </p:grpSpPr>
          <p:sp>
            <p:nvSpPr>
              <p:cNvPr id="17" name="Rounded Rectangle 17"/>
              <p:cNvSpPr/>
              <p:nvPr/>
            </p:nvSpPr>
            <p:spPr bwMode="auto">
              <a:xfrm>
                <a:off x="1532979" y="5619750"/>
                <a:ext cx="457746" cy="453512"/>
              </a:xfrm>
              <a:custGeom>
                <a:avLst/>
                <a:gdLst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142968 w 457746"/>
                  <a:gd name="connsiteY6" fmla="*/ 561975 h 561975"/>
                  <a:gd name="connsiteX7" fmla="*/ 0 w 457746"/>
                  <a:gd name="connsiteY7" fmla="*/ 419007 h 561975"/>
                  <a:gd name="connsiteX8" fmla="*/ 0 w 457746"/>
                  <a:gd name="connsiteY8" fmla="*/ 142968 h 561975"/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0 w 457746"/>
                  <a:gd name="connsiteY6" fmla="*/ 419007 h 561975"/>
                  <a:gd name="connsiteX7" fmla="*/ 0 w 457746"/>
                  <a:gd name="connsiteY7" fmla="*/ 142968 h 561975"/>
                  <a:gd name="connsiteX0" fmla="*/ 0 w 457746"/>
                  <a:gd name="connsiteY0" fmla="*/ 142968 h 453512"/>
                  <a:gd name="connsiteX1" fmla="*/ 142968 w 457746"/>
                  <a:gd name="connsiteY1" fmla="*/ 0 h 453512"/>
                  <a:gd name="connsiteX2" fmla="*/ 314778 w 457746"/>
                  <a:gd name="connsiteY2" fmla="*/ 0 h 453512"/>
                  <a:gd name="connsiteX3" fmla="*/ 457746 w 457746"/>
                  <a:gd name="connsiteY3" fmla="*/ 142968 h 453512"/>
                  <a:gd name="connsiteX4" fmla="*/ 457746 w 457746"/>
                  <a:gd name="connsiteY4" fmla="*/ 419007 h 453512"/>
                  <a:gd name="connsiteX5" fmla="*/ 0 w 457746"/>
                  <a:gd name="connsiteY5" fmla="*/ 419007 h 453512"/>
                  <a:gd name="connsiteX6" fmla="*/ 0 w 457746"/>
                  <a:gd name="connsiteY6" fmla="*/ 142968 h 453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746" h="453512">
                    <a:moveTo>
                      <a:pt x="0" y="142968"/>
                    </a:moveTo>
                    <a:cubicBezTo>
                      <a:pt x="0" y="64009"/>
                      <a:pt x="64009" y="0"/>
                      <a:pt x="142968" y="0"/>
                    </a:cubicBezTo>
                    <a:lnTo>
                      <a:pt x="314778" y="0"/>
                    </a:lnTo>
                    <a:cubicBezTo>
                      <a:pt x="393737" y="0"/>
                      <a:pt x="457746" y="64009"/>
                      <a:pt x="457746" y="142968"/>
                    </a:cubicBezTo>
                    <a:lnTo>
                      <a:pt x="457746" y="419007"/>
                    </a:lnTo>
                    <a:cubicBezTo>
                      <a:pt x="381455" y="465014"/>
                      <a:pt x="76291" y="465014"/>
                      <a:pt x="0" y="419007"/>
                    </a:cubicBezTo>
                    <a:lnTo>
                      <a:pt x="0" y="1429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1615594" y="5298659"/>
                <a:ext cx="292516" cy="292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76042" y="4748102"/>
              <a:ext cx="305346" cy="516710"/>
              <a:chOff x="1532979" y="5298659"/>
              <a:chExt cx="457746" cy="774603"/>
            </a:xfrm>
          </p:grpSpPr>
          <p:sp>
            <p:nvSpPr>
              <p:cNvPr id="15" name="Rounded Rectangle 17"/>
              <p:cNvSpPr/>
              <p:nvPr/>
            </p:nvSpPr>
            <p:spPr bwMode="auto">
              <a:xfrm>
                <a:off x="1532979" y="5619750"/>
                <a:ext cx="457746" cy="453512"/>
              </a:xfrm>
              <a:custGeom>
                <a:avLst/>
                <a:gdLst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142968 w 457746"/>
                  <a:gd name="connsiteY6" fmla="*/ 561975 h 561975"/>
                  <a:gd name="connsiteX7" fmla="*/ 0 w 457746"/>
                  <a:gd name="connsiteY7" fmla="*/ 419007 h 561975"/>
                  <a:gd name="connsiteX8" fmla="*/ 0 w 457746"/>
                  <a:gd name="connsiteY8" fmla="*/ 142968 h 561975"/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0 w 457746"/>
                  <a:gd name="connsiteY6" fmla="*/ 419007 h 561975"/>
                  <a:gd name="connsiteX7" fmla="*/ 0 w 457746"/>
                  <a:gd name="connsiteY7" fmla="*/ 142968 h 561975"/>
                  <a:gd name="connsiteX0" fmla="*/ 0 w 457746"/>
                  <a:gd name="connsiteY0" fmla="*/ 142968 h 453512"/>
                  <a:gd name="connsiteX1" fmla="*/ 142968 w 457746"/>
                  <a:gd name="connsiteY1" fmla="*/ 0 h 453512"/>
                  <a:gd name="connsiteX2" fmla="*/ 314778 w 457746"/>
                  <a:gd name="connsiteY2" fmla="*/ 0 h 453512"/>
                  <a:gd name="connsiteX3" fmla="*/ 457746 w 457746"/>
                  <a:gd name="connsiteY3" fmla="*/ 142968 h 453512"/>
                  <a:gd name="connsiteX4" fmla="*/ 457746 w 457746"/>
                  <a:gd name="connsiteY4" fmla="*/ 419007 h 453512"/>
                  <a:gd name="connsiteX5" fmla="*/ 0 w 457746"/>
                  <a:gd name="connsiteY5" fmla="*/ 419007 h 453512"/>
                  <a:gd name="connsiteX6" fmla="*/ 0 w 457746"/>
                  <a:gd name="connsiteY6" fmla="*/ 142968 h 453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746" h="453512">
                    <a:moveTo>
                      <a:pt x="0" y="142968"/>
                    </a:moveTo>
                    <a:cubicBezTo>
                      <a:pt x="0" y="64009"/>
                      <a:pt x="64009" y="0"/>
                      <a:pt x="142968" y="0"/>
                    </a:cubicBezTo>
                    <a:lnTo>
                      <a:pt x="314778" y="0"/>
                    </a:lnTo>
                    <a:cubicBezTo>
                      <a:pt x="393737" y="0"/>
                      <a:pt x="457746" y="64009"/>
                      <a:pt x="457746" y="142968"/>
                    </a:cubicBezTo>
                    <a:lnTo>
                      <a:pt x="457746" y="419007"/>
                    </a:lnTo>
                    <a:cubicBezTo>
                      <a:pt x="381455" y="465014"/>
                      <a:pt x="76291" y="465014"/>
                      <a:pt x="0" y="419007"/>
                    </a:cubicBezTo>
                    <a:lnTo>
                      <a:pt x="0" y="1429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1615594" y="5298659"/>
                <a:ext cx="292516" cy="292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029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4" y="196312"/>
            <a:ext cx="1153816" cy="11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7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1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2" descr="C:\Users\stacyd\AppData\Local\Temp\vmware-stacyr\VMwareDnD\f284194e\Administratio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9" y="263547"/>
            <a:ext cx="1096284" cy="10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76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5" y="24128"/>
            <a:ext cx="1453573" cy="14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1" y="0"/>
            <a:ext cx="6346198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3486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9" y="27565"/>
            <a:ext cx="5421182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5421182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0" y="323665"/>
            <a:ext cx="768360" cy="9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1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tex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6088658" y="0"/>
            <a:ext cx="6347817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44428" y="1476623"/>
            <a:ext cx="5543930" cy="12019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8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621622" indent="0">
              <a:buNone/>
              <a:defRPr sz="2754" b="1"/>
            </a:lvl2pPr>
            <a:lvl3pPr marL="1243245" indent="0">
              <a:buNone/>
              <a:defRPr sz="2448" b="1"/>
            </a:lvl3pPr>
            <a:lvl4pPr marL="1864867" indent="0">
              <a:buNone/>
              <a:defRPr sz="2142" b="1"/>
            </a:lvl4pPr>
            <a:lvl5pPr marL="2486489" indent="0">
              <a:buNone/>
              <a:defRPr sz="2142" b="1"/>
            </a:lvl5pPr>
            <a:lvl6pPr marL="3108112" indent="0">
              <a:buNone/>
              <a:defRPr sz="2142" b="1"/>
            </a:lvl6pPr>
            <a:lvl7pPr marL="3729734" indent="0">
              <a:buNone/>
              <a:defRPr sz="2142" b="1"/>
            </a:lvl7pPr>
            <a:lvl8pPr marL="4351355" indent="0">
              <a:buNone/>
              <a:defRPr sz="2142" b="1"/>
            </a:lvl8pPr>
            <a:lvl9pPr marL="4972978" indent="0">
              <a:buNone/>
              <a:defRPr sz="2142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6344429" y="2789431"/>
            <a:ext cx="5554778" cy="621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24"/>
              </a:spcBef>
              <a:buFont typeface="Arial" pitchFamily="34" charset="0"/>
              <a:buNone/>
              <a:defRPr lang="en-US" sz="204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932433" indent="-388514">
              <a:defRPr lang="en-US" sz="214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32433" indent="-233108">
              <a:defRPr lang="en-US" sz="1938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243245" indent="-233108">
              <a:defRPr lang="en-US" sz="1632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476353" indent="-233108">
              <a:defRPr lang="en-US" sz="1632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101615" cy="6994525"/>
          </a:xfrm>
        </p:spPr>
        <p:txBody>
          <a:bodyPr lIns="182880" anchor="ctr"/>
          <a:lstStyle>
            <a:lvl1pPr marL="0" indent="0" algn="l">
              <a:buNone/>
              <a:defRPr/>
            </a:lvl1pPr>
          </a:lstStyle>
          <a:p>
            <a:r>
              <a:rPr lang="en-US" dirty="0" smtClean="0"/>
              <a:t>Click to insert photo.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22" y="6223644"/>
            <a:ext cx="2203200" cy="7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1" y="874315"/>
            <a:ext cx="12436475" cy="522646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531280" y="1385090"/>
            <a:ext cx="11378776" cy="29200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6527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 smtClean="0"/>
              <a:t>“Click to edit Master text styles”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531280" y="4429868"/>
            <a:ext cx="11378776" cy="4801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672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6527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89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99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286017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78952"/>
            <a:ext cx="12436475" cy="5815573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36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8850" y="1476623"/>
            <a:ext cx="11378776" cy="2027818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3264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346486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584492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814403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1050791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92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531280" y="233153"/>
            <a:ext cx="11378776" cy="678031"/>
          </a:xfrm>
        </p:spPr>
        <p:txBody>
          <a:bodyPr/>
          <a:lstStyle>
            <a:lvl1pPr>
              <a:defRPr sz="4896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29661" y="1476621"/>
            <a:ext cx="11375536" cy="2084319"/>
          </a:xfrm>
          <a:prstGeom prst="rect">
            <a:avLst/>
          </a:prstGeom>
        </p:spPr>
        <p:txBody>
          <a:bodyPr/>
          <a:lstStyle>
            <a:lvl1pPr marL="349724" indent="-349724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41160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32597" indent="-29143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65746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98895" indent="-233149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7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672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607060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5" name="Picture 2" descr="C:\Users\stacyd\AppData\Local\Temp\vmware-stacyr\VMwareDnD\b2dcd1cb\Colo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9" y="338592"/>
            <a:ext cx="644800" cy="6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stacyd\AppData\Local\Temp\vmware-stacyr\VMwareDnD\6986b493\Painting Brus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39" y="448229"/>
            <a:ext cx="642119" cy="64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4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rgbClr val="52535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541" y="263942"/>
            <a:ext cx="842999" cy="8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4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3" y="131719"/>
            <a:ext cx="1202591" cy="12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6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9094" y="361583"/>
            <a:ext cx="1001938" cy="480986"/>
            <a:chOff x="205187" y="4748102"/>
            <a:chExt cx="1076201" cy="5167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47" t="38198" r="20069" b="10768"/>
            <a:stretch/>
          </p:blipFill>
          <p:spPr>
            <a:xfrm>
              <a:off x="505169" y="4748102"/>
              <a:ext cx="470873" cy="419505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5187" y="4748102"/>
              <a:ext cx="305346" cy="516710"/>
              <a:chOff x="1532979" y="5298659"/>
              <a:chExt cx="457746" cy="774603"/>
            </a:xfrm>
          </p:grpSpPr>
          <p:sp>
            <p:nvSpPr>
              <p:cNvPr id="15" name="Rounded Rectangle 17"/>
              <p:cNvSpPr/>
              <p:nvPr/>
            </p:nvSpPr>
            <p:spPr bwMode="auto">
              <a:xfrm>
                <a:off x="1532979" y="5619750"/>
                <a:ext cx="457746" cy="453512"/>
              </a:xfrm>
              <a:custGeom>
                <a:avLst/>
                <a:gdLst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142968 w 457746"/>
                  <a:gd name="connsiteY6" fmla="*/ 561975 h 561975"/>
                  <a:gd name="connsiteX7" fmla="*/ 0 w 457746"/>
                  <a:gd name="connsiteY7" fmla="*/ 419007 h 561975"/>
                  <a:gd name="connsiteX8" fmla="*/ 0 w 457746"/>
                  <a:gd name="connsiteY8" fmla="*/ 142968 h 561975"/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0 w 457746"/>
                  <a:gd name="connsiteY6" fmla="*/ 419007 h 561975"/>
                  <a:gd name="connsiteX7" fmla="*/ 0 w 457746"/>
                  <a:gd name="connsiteY7" fmla="*/ 142968 h 561975"/>
                  <a:gd name="connsiteX0" fmla="*/ 0 w 457746"/>
                  <a:gd name="connsiteY0" fmla="*/ 142968 h 453512"/>
                  <a:gd name="connsiteX1" fmla="*/ 142968 w 457746"/>
                  <a:gd name="connsiteY1" fmla="*/ 0 h 453512"/>
                  <a:gd name="connsiteX2" fmla="*/ 314778 w 457746"/>
                  <a:gd name="connsiteY2" fmla="*/ 0 h 453512"/>
                  <a:gd name="connsiteX3" fmla="*/ 457746 w 457746"/>
                  <a:gd name="connsiteY3" fmla="*/ 142968 h 453512"/>
                  <a:gd name="connsiteX4" fmla="*/ 457746 w 457746"/>
                  <a:gd name="connsiteY4" fmla="*/ 419007 h 453512"/>
                  <a:gd name="connsiteX5" fmla="*/ 0 w 457746"/>
                  <a:gd name="connsiteY5" fmla="*/ 419007 h 453512"/>
                  <a:gd name="connsiteX6" fmla="*/ 0 w 457746"/>
                  <a:gd name="connsiteY6" fmla="*/ 142968 h 453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746" h="453512">
                    <a:moveTo>
                      <a:pt x="0" y="142968"/>
                    </a:moveTo>
                    <a:cubicBezTo>
                      <a:pt x="0" y="64009"/>
                      <a:pt x="64009" y="0"/>
                      <a:pt x="142968" y="0"/>
                    </a:cubicBezTo>
                    <a:lnTo>
                      <a:pt x="314778" y="0"/>
                    </a:lnTo>
                    <a:cubicBezTo>
                      <a:pt x="393737" y="0"/>
                      <a:pt x="457746" y="64009"/>
                      <a:pt x="457746" y="142968"/>
                    </a:cubicBezTo>
                    <a:lnTo>
                      <a:pt x="457746" y="419007"/>
                    </a:lnTo>
                    <a:cubicBezTo>
                      <a:pt x="381455" y="465014"/>
                      <a:pt x="76291" y="465014"/>
                      <a:pt x="0" y="419007"/>
                    </a:cubicBezTo>
                    <a:lnTo>
                      <a:pt x="0" y="1429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1615594" y="5298659"/>
                <a:ext cx="292516" cy="292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976042" y="4748102"/>
              <a:ext cx="305346" cy="516710"/>
              <a:chOff x="1532979" y="5298659"/>
              <a:chExt cx="457746" cy="774603"/>
            </a:xfrm>
          </p:grpSpPr>
          <p:sp>
            <p:nvSpPr>
              <p:cNvPr id="13" name="Rounded Rectangle 17"/>
              <p:cNvSpPr/>
              <p:nvPr/>
            </p:nvSpPr>
            <p:spPr bwMode="auto">
              <a:xfrm>
                <a:off x="1532979" y="5619750"/>
                <a:ext cx="457746" cy="453512"/>
              </a:xfrm>
              <a:custGeom>
                <a:avLst/>
                <a:gdLst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142968 w 457746"/>
                  <a:gd name="connsiteY6" fmla="*/ 561975 h 561975"/>
                  <a:gd name="connsiteX7" fmla="*/ 0 w 457746"/>
                  <a:gd name="connsiteY7" fmla="*/ 419007 h 561975"/>
                  <a:gd name="connsiteX8" fmla="*/ 0 w 457746"/>
                  <a:gd name="connsiteY8" fmla="*/ 142968 h 561975"/>
                  <a:gd name="connsiteX0" fmla="*/ 0 w 457746"/>
                  <a:gd name="connsiteY0" fmla="*/ 142968 h 561975"/>
                  <a:gd name="connsiteX1" fmla="*/ 142968 w 457746"/>
                  <a:gd name="connsiteY1" fmla="*/ 0 h 561975"/>
                  <a:gd name="connsiteX2" fmla="*/ 314778 w 457746"/>
                  <a:gd name="connsiteY2" fmla="*/ 0 h 561975"/>
                  <a:gd name="connsiteX3" fmla="*/ 457746 w 457746"/>
                  <a:gd name="connsiteY3" fmla="*/ 142968 h 561975"/>
                  <a:gd name="connsiteX4" fmla="*/ 457746 w 457746"/>
                  <a:gd name="connsiteY4" fmla="*/ 419007 h 561975"/>
                  <a:gd name="connsiteX5" fmla="*/ 314778 w 457746"/>
                  <a:gd name="connsiteY5" fmla="*/ 561975 h 561975"/>
                  <a:gd name="connsiteX6" fmla="*/ 0 w 457746"/>
                  <a:gd name="connsiteY6" fmla="*/ 419007 h 561975"/>
                  <a:gd name="connsiteX7" fmla="*/ 0 w 457746"/>
                  <a:gd name="connsiteY7" fmla="*/ 142968 h 561975"/>
                  <a:gd name="connsiteX0" fmla="*/ 0 w 457746"/>
                  <a:gd name="connsiteY0" fmla="*/ 142968 h 453512"/>
                  <a:gd name="connsiteX1" fmla="*/ 142968 w 457746"/>
                  <a:gd name="connsiteY1" fmla="*/ 0 h 453512"/>
                  <a:gd name="connsiteX2" fmla="*/ 314778 w 457746"/>
                  <a:gd name="connsiteY2" fmla="*/ 0 h 453512"/>
                  <a:gd name="connsiteX3" fmla="*/ 457746 w 457746"/>
                  <a:gd name="connsiteY3" fmla="*/ 142968 h 453512"/>
                  <a:gd name="connsiteX4" fmla="*/ 457746 w 457746"/>
                  <a:gd name="connsiteY4" fmla="*/ 419007 h 453512"/>
                  <a:gd name="connsiteX5" fmla="*/ 0 w 457746"/>
                  <a:gd name="connsiteY5" fmla="*/ 419007 h 453512"/>
                  <a:gd name="connsiteX6" fmla="*/ 0 w 457746"/>
                  <a:gd name="connsiteY6" fmla="*/ 142968 h 453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746" h="453512">
                    <a:moveTo>
                      <a:pt x="0" y="142968"/>
                    </a:moveTo>
                    <a:cubicBezTo>
                      <a:pt x="0" y="64009"/>
                      <a:pt x="64009" y="0"/>
                      <a:pt x="142968" y="0"/>
                    </a:cubicBezTo>
                    <a:lnTo>
                      <a:pt x="314778" y="0"/>
                    </a:lnTo>
                    <a:cubicBezTo>
                      <a:pt x="393737" y="0"/>
                      <a:pt x="457746" y="64009"/>
                      <a:pt x="457746" y="142968"/>
                    </a:cubicBezTo>
                    <a:lnTo>
                      <a:pt x="457746" y="419007"/>
                    </a:lnTo>
                    <a:cubicBezTo>
                      <a:pt x="381455" y="465014"/>
                      <a:pt x="76291" y="465014"/>
                      <a:pt x="0" y="419007"/>
                    </a:cubicBezTo>
                    <a:lnTo>
                      <a:pt x="0" y="1429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615594" y="5298659"/>
                <a:ext cx="292516" cy="2925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244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2886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4" y="196312"/>
            <a:ext cx="893872" cy="8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6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Users\stacyd\AppData\Local\Temp\vmware-stacyr\VMwareDnD\f284194e\Administratio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0" y="263547"/>
            <a:ext cx="826628" cy="8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9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" y="97480"/>
            <a:ext cx="1126932" cy="11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80" y="323666"/>
            <a:ext cx="625465" cy="7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680590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1" y="3114884"/>
            <a:ext cx="3659316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6" y="148640"/>
            <a:ext cx="1094098" cy="9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4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9717" y="0"/>
            <a:ext cx="4591061" cy="6994525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29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2478" y="27565"/>
            <a:ext cx="3097489" cy="280590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3876"/>
              </a:lnSpc>
              <a:spcBef>
                <a:spcPts val="0"/>
              </a:spcBef>
              <a:buNone/>
              <a:defRPr sz="3672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620069" indent="0">
              <a:buNone/>
              <a:defRPr sz="2747" b="1"/>
            </a:lvl2pPr>
            <a:lvl3pPr marL="1240137" indent="0">
              <a:buNone/>
              <a:defRPr sz="2442" b="1"/>
            </a:lvl3pPr>
            <a:lvl4pPr marL="1860206" indent="0">
              <a:buNone/>
              <a:defRPr sz="2136" b="1"/>
            </a:lvl4pPr>
            <a:lvl5pPr marL="2480274" indent="0">
              <a:buNone/>
              <a:defRPr sz="2136" b="1"/>
            </a:lvl5pPr>
            <a:lvl6pPr marL="3100344" indent="0">
              <a:buNone/>
              <a:defRPr sz="2136" b="1"/>
            </a:lvl6pPr>
            <a:lvl7pPr marL="3720412" indent="0">
              <a:buNone/>
              <a:defRPr sz="2136" b="1"/>
            </a:lvl7pPr>
            <a:lvl8pPr marL="4340480" indent="0">
              <a:buNone/>
              <a:defRPr sz="2136" b="1"/>
            </a:lvl8pPr>
            <a:lvl9pPr marL="4960549" indent="0">
              <a:buNone/>
              <a:defRPr sz="2136" b="1"/>
            </a:lvl9pPr>
          </a:lstStyle>
          <a:p>
            <a:pPr lvl="0"/>
            <a:r>
              <a:rPr lang="en-US" dirty="0" smtClean="0"/>
              <a:t>Click to edit Master text styles.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68399" y="1054035"/>
            <a:ext cx="8153844" cy="495769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244">
                <a:solidFill>
                  <a:schemeClr val="bg2"/>
                </a:solidFill>
                <a:latin typeface="+mn-lt"/>
                <a:ea typeface="Segoe UI" pitchFamily="34" charset="0"/>
                <a:cs typeface="Segoe UI" pitchFamily="34" charset="0"/>
              </a:defRPr>
            </a:lvl1pPr>
          </a:lstStyle>
          <a:p>
            <a:pPr marL="0" lvl="0" algn="ctr" defTabSz="932290"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43752" y="3114884"/>
            <a:ext cx="3097489" cy="36464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836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224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None/>
              <a:defRPr sz="1428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Users\stacyd\AppData\Local\Temp\vmware-stacyr\VMwareDnD\a77bac50\Analyz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8" y="96741"/>
            <a:ext cx="935916" cy="9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9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46344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2116F98E-BF30-49BE-8CBF-E4ADA52CD837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364774" y="1459152"/>
            <a:ext cx="7248526" cy="44866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73041" tIns="186439" rIns="93213" bIns="93219" numCol="1" rtlCol="0" anchor="ctr" anchorCtr="0" compatLnSpc="1">
            <a:prstTxWarp prst="textNoShape">
              <a:avLst/>
            </a:prstTxWarp>
          </a:bodyPr>
          <a:lstStyle/>
          <a:p>
            <a:pPr defTabSz="931866" fontAlgn="base">
              <a:lnSpc>
                <a:spcPct val="90000"/>
              </a:lnSpc>
              <a:spcBef>
                <a:spcPct val="0"/>
              </a:spcBef>
              <a:spcAft>
                <a:spcPts val="1224"/>
              </a:spcAft>
              <a:defRPr/>
            </a:pPr>
            <a:endParaRPr lang="en-US" sz="1632" spc="-71" dirty="0">
              <a:solidFill>
                <a:srgbClr val="797A7D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4995" y="1459151"/>
            <a:ext cx="3829780" cy="448664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186521" rIns="186521" bIns="186521" numCol="1" rtlCol="0" anchor="b" anchorCtr="0" compatLnSpc="1">
            <a:prstTxWarp prst="textNoShape">
              <a:avLst/>
            </a:prstTxWarp>
          </a:bodyPr>
          <a:lstStyle/>
          <a:p>
            <a:pPr defTabSz="9318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56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 rot="5400000">
            <a:off x="4248873" y="4966052"/>
            <a:ext cx="543832" cy="312029"/>
          </a:xfrm>
          <a:prstGeom prst="triangl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365240" y="1458812"/>
            <a:ext cx="7248400" cy="4486534"/>
          </a:xfrm>
        </p:spPr>
        <p:txBody>
          <a:bodyPr lIns="457200" tIns="182880" rIns="457200" bIns="18288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2448">
                <a:latin typeface="Segoe UI Light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75929" indent="-291436">
              <a:lnSpc>
                <a:spcPct val="100000"/>
              </a:lnSpc>
              <a:buFont typeface="Arial" pitchFamily="34" charset="0"/>
              <a:buChar char="•"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05840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42227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34518" y="1458812"/>
            <a:ext cx="3830720" cy="4486534"/>
          </a:xfrm>
        </p:spPr>
        <p:txBody>
          <a:bodyPr lIns="182880" rIns="182880" bIns="182880"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marL="346486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584492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14403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050791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70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46344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2116F98E-BF30-49BE-8CBF-E4ADA52CD837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364774" y="1459152"/>
            <a:ext cx="7248526" cy="44866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73041" tIns="186439" rIns="93213" bIns="93219" numCol="1" rtlCol="0" anchor="ctr" anchorCtr="0" compatLnSpc="1">
            <a:prstTxWarp prst="textNoShape">
              <a:avLst/>
            </a:prstTxWarp>
          </a:bodyPr>
          <a:lstStyle/>
          <a:p>
            <a:pPr defTabSz="931866" fontAlgn="base">
              <a:lnSpc>
                <a:spcPct val="90000"/>
              </a:lnSpc>
              <a:spcBef>
                <a:spcPct val="0"/>
              </a:spcBef>
              <a:spcAft>
                <a:spcPts val="1224"/>
              </a:spcAft>
              <a:defRPr/>
            </a:pPr>
            <a:endParaRPr lang="en-US" sz="1632" spc="-71" dirty="0">
              <a:solidFill>
                <a:srgbClr val="797A7D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4995" y="1459151"/>
            <a:ext cx="3829780" cy="4486644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186521" rIns="186521" bIns="186521" numCol="1" rtlCol="0" anchor="b" anchorCtr="0" compatLnSpc="1">
            <a:prstTxWarp prst="textNoShape">
              <a:avLst/>
            </a:prstTxWarp>
          </a:bodyPr>
          <a:lstStyle/>
          <a:p>
            <a:pPr defTabSz="9318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56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 rot="5400000">
            <a:off x="4248873" y="4966052"/>
            <a:ext cx="543832" cy="312029"/>
          </a:xfrm>
          <a:prstGeom prst="triangl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365240" y="1458812"/>
            <a:ext cx="7248400" cy="4486534"/>
          </a:xfrm>
        </p:spPr>
        <p:txBody>
          <a:bodyPr lIns="457200" tIns="182880" rIns="457200" bIns="18288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2448">
                <a:latin typeface="Segoe UI Light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75929" indent="-291436">
              <a:lnSpc>
                <a:spcPct val="100000"/>
              </a:lnSpc>
              <a:buFont typeface="Arial" pitchFamily="34" charset="0"/>
              <a:buChar char="•"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05840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42227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34518" y="1458812"/>
            <a:ext cx="3830720" cy="4486534"/>
          </a:xfrm>
        </p:spPr>
        <p:txBody>
          <a:bodyPr lIns="182880" rIns="182880" bIns="182880"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 Light" pitchFamily="34" charset="0"/>
              </a:defRPr>
            </a:lvl1pPr>
            <a:lvl2pPr marL="346486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584492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14403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050791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46344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2116F98E-BF30-49BE-8CBF-E4ADA52CD837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364774" y="1459152"/>
            <a:ext cx="7248526" cy="44866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73041" tIns="186439" rIns="93213" bIns="93219" numCol="1" rtlCol="0" anchor="ctr" anchorCtr="0" compatLnSpc="1">
            <a:prstTxWarp prst="textNoShape">
              <a:avLst/>
            </a:prstTxWarp>
          </a:bodyPr>
          <a:lstStyle/>
          <a:p>
            <a:pPr defTabSz="931866" fontAlgn="base">
              <a:lnSpc>
                <a:spcPct val="90000"/>
              </a:lnSpc>
              <a:spcBef>
                <a:spcPct val="0"/>
              </a:spcBef>
              <a:spcAft>
                <a:spcPts val="1224"/>
              </a:spcAft>
              <a:defRPr/>
            </a:pPr>
            <a:endParaRPr lang="en-US" sz="1632" spc="-71" dirty="0">
              <a:solidFill>
                <a:srgbClr val="797A7D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4995" y="1459151"/>
            <a:ext cx="3829780" cy="4486644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186521" rIns="186521" bIns="186521" numCol="1" rtlCol="0" anchor="b" anchorCtr="0" compatLnSpc="1">
            <a:prstTxWarp prst="textNoShape">
              <a:avLst/>
            </a:prstTxWarp>
          </a:bodyPr>
          <a:lstStyle/>
          <a:p>
            <a:pPr defTabSz="9318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56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 rot="5400000">
            <a:off x="4248873" y="4966052"/>
            <a:ext cx="543832" cy="312029"/>
          </a:xfrm>
          <a:prstGeom prst="triangle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365240" y="1458812"/>
            <a:ext cx="7248400" cy="4486534"/>
          </a:xfrm>
        </p:spPr>
        <p:txBody>
          <a:bodyPr lIns="457200" tIns="182880" rIns="457200" bIns="18288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2448">
                <a:latin typeface="Segoe UI Light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75929" indent="-291436">
              <a:lnSpc>
                <a:spcPct val="100000"/>
              </a:lnSpc>
              <a:buFont typeface="Arial" pitchFamily="34" charset="0"/>
              <a:buChar char="•"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05840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42227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34518" y="1458812"/>
            <a:ext cx="3830720" cy="4486534"/>
          </a:xfrm>
        </p:spPr>
        <p:txBody>
          <a:bodyPr lIns="182880" rIns="182880" bIns="182880"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 Light" pitchFamily="34" charset="0"/>
              </a:defRPr>
            </a:lvl1pPr>
            <a:lvl2pPr marL="346486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584492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14403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050791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9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46344" y="6526955"/>
            <a:ext cx="572078" cy="223825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32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defRPr/>
            </a:pPr>
            <a:fld id="{2116F98E-BF30-49BE-8CBF-E4ADA52CD837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32597">
                <a:defRPr/>
              </a:pPr>
              <a:t>‹#›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60" y="6221788"/>
            <a:ext cx="2208564" cy="7647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364774" y="1459152"/>
            <a:ext cx="7248526" cy="44866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73041" tIns="186439" rIns="93213" bIns="93219" numCol="1" rtlCol="0" anchor="ctr" anchorCtr="0" compatLnSpc="1">
            <a:prstTxWarp prst="textNoShape">
              <a:avLst/>
            </a:prstTxWarp>
          </a:bodyPr>
          <a:lstStyle/>
          <a:p>
            <a:pPr defTabSz="931866" fontAlgn="base">
              <a:lnSpc>
                <a:spcPct val="90000"/>
              </a:lnSpc>
              <a:spcBef>
                <a:spcPct val="0"/>
              </a:spcBef>
              <a:spcAft>
                <a:spcPts val="1224"/>
              </a:spcAft>
              <a:defRPr/>
            </a:pPr>
            <a:endParaRPr lang="en-US" sz="1632" spc="-71" dirty="0">
              <a:solidFill>
                <a:srgbClr val="797A7D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4995" y="1459151"/>
            <a:ext cx="3829780" cy="4486644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6521" tIns="186521" rIns="186521" bIns="186521" numCol="1" rtlCol="0" anchor="b" anchorCtr="0" compatLnSpc="1">
            <a:prstTxWarp prst="textNoShape">
              <a:avLst/>
            </a:prstTxWarp>
          </a:bodyPr>
          <a:lstStyle/>
          <a:p>
            <a:pPr defTabSz="9318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56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 rot="5400000">
            <a:off x="4248873" y="4966052"/>
            <a:ext cx="543832" cy="312029"/>
          </a:xfrm>
          <a:prstGeom prst="triangle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0" tIns="46630" rIns="4663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4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365240" y="1458812"/>
            <a:ext cx="7248400" cy="4486534"/>
          </a:xfrm>
        </p:spPr>
        <p:txBody>
          <a:bodyPr lIns="457200" tIns="182880" rIns="457200" bIns="18288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2448">
                <a:latin typeface="Segoe UI Light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24"/>
              </a:spcAft>
              <a:buFont typeface="Arial" pitchFamily="34" charset="0"/>
              <a:buNone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75929" indent="-291436">
              <a:lnSpc>
                <a:spcPct val="100000"/>
              </a:lnSpc>
              <a:buFont typeface="Arial" pitchFamily="34" charset="0"/>
              <a:buChar char="•"/>
              <a:defRPr sz="1632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05840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42227" indent="-291436">
              <a:lnSpc>
                <a:spcPct val="100000"/>
              </a:lnSpc>
              <a:buFont typeface="Arial" pitchFamily="34" charset="0"/>
              <a:buChar char="•"/>
              <a:defRPr sz="1428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34518" y="1458812"/>
            <a:ext cx="3830720" cy="4486534"/>
          </a:xfrm>
        </p:spPr>
        <p:txBody>
          <a:bodyPr lIns="182880" rIns="182880" bIns="182880"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 Light" pitchFamily="34" charset="0"/>
              </a:defRPr>
            </a:lvl1pPr>
            <a:lvl2pPr marL="346486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584492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14403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050791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6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" y="0"/>
            <a:ext cx="12436475" cy="699452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77695" tIns="38846" rIns="77695" bIns="38846" numCol="1" rtlCol="0" anchor="ctr" anchorCtr="0" compatLnSpc="1">
            <a:prstTxWarp prst="textNoShape">
              <a:avLst/>
            </a:prstTxWarp>
          </a:bodyPr>
          <a:lstStyle/>
          <a:p>
            <a:pPr algn="ctr" defTabSz="776644">
              <a:defRPr/>
            </a:pPr>
            <a:endParaRPr lang="en-US" sz="190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8630219" y="6651293"/>
            <a:ext cx="3311465" cy="214437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32597">
              <a:defRPr/>
            </a:pPr>
            <a:r>
              <a:rPr lang="en-US" sz="1088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Copyright© </a:t>
            </a:r>
            <a:r>
              <a:rPr lang="en-US" sz="1088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2013 </a:t>
            </a:r>
            <a:r>
              <a:rPr lang="en-US" sz="1088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Microsoft Corporation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72" y="6651290"/>
            <a:ext cx="1394780" cy="170751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932351">
              <a:defRPr/>
            </a:pPr>
            <a:r>
              <a:rPr lang="en-US" sz="1088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NDA Disclosure Only</a:t>
            </a:r>
          </a:p>
        </p:txBody>
      </p:sp>
    </p:spTree>
    <p:extLst>
      <p:ext uri="{BB962C8B-B14F-4D97-AF65-F5344CB8AC3E}">
        <p14:creationId xmlns:p14="http://schemas.microsoft.com/office/powerpoint/2010/main" val="4126431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01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  <p:sldLayoutId id="2147484295" r:id="rId18"/>
    <p:sldLayoutId id="2147484296" r:id="rId19"/>
    <p:sldLayoutId id="2147484297" r:id="rId20"/>
    <p:sldLayoutId id="2147484298" r:id="rId21"/>
    <p:sldLayoutId id="2147484299" r:id="rId22"/>
    <p:sldLayoutId id="2147484300" r:id="rId23"/>
    <p:sldLayoutId id="2147484301" r:id="rId24"/>
    <p:sldLayoutId id="2147484302" r:id="rId25"/>
    <p:sldLayoutId id="2147484303" r:id="rId26"/>
    <p:sldLayoutId id="2147484304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1280" y="1476623"/>
            <a:ext cx="11378776" cy="2096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7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8" r:id="rId13"/>
    <p:sldLayoutId id="2147484319" r:id="rId14"/>
    <p:sldLayoutId id="2147484320" r:id="rId15"/>
    <p:sldLayoutId id="2147484321" r:id="rId16"/>
    <p:sldLayoutId id="2147484322" r:id="rId17"/>
    <p:sldLayoutId id="2147484323" r:id="rId18"/>
    <p:sldLayoutId id="2147484324" r:id="rId19"/>
    <p:sldLayoutId id="2147484325" r:id="rId20"/>
    <p:sldLayoutId id="2147484326" r:id="rId21"/>
    <p:sldLayoutId id="2147484327" r:id="rId22"/>
    <p:sldLayoutId id="2147484328" r:id="rId23"/>
    <p:sldLayoutId id="2147484329" r:id="rId24"/>
    <p:sldLayoutId id="2147484330" r:id="rId25"/>
    <p:sldLayoutId id="2147484331" r:id="rId26"/>
    <p:sldLayoutId id="2147484332" r:id="rId27"/>
    <p:sldLayoutId id="2147484333" r:id="rId28"/>
    <p:sldLayoutId id="2147484334" r:id="rId29"/>
    <p:sldLayoutId id="2147484335" r:id="rId30"/>
    <p:sldLayoutId id="2147484336" r:id="rId31"/>
    <p:sldLayoutId id="2147484337" r:id="rId32"/>
    <p:sldLayoutId id="2147484338" r:id="rId33"/>
    <p:sldLayoutId id="2147484339" r:id="rId34"/>
    <p:sldLayoutId id="2147484340" r:id="rId35"/>
    <p:sldLayoutId id="2147484341" r:id="rId36"/>
    <p:sldLayoutId id="2147484342" r:id="rId37"/>
    <p:sldLayoutId id="2147484343" r:id="rId38"/>
    <p:sldLayoutId id="2147484344" r:id="rId39"/>
    <p:sldLayoutId id="2147484345" r:id="rId40"/>
    <p:sldLayoutId id="2147484346" r:id="rId41"/>
    <p:sldLayoutId id="2147484347" r:id="rId42"/>
    <p:sldLayoutId id="2147484348" r:id="rId43"/>
    <p:sldLayoutId id="2147484349" r:id="rId44"/>
    <p:sldLayoutId id="2147484350" r:id="rId45"/>
    <p:sldLayoutId id="2147484351" r:id="rId46"/>
    <p:sldLayoutId id="2147484352" r:id="rId4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559" rtl="0" eaLnBrk="1" latinLnBrk="0" hangingPunct="1">
        <a:lnSpc>
          <a:spcPct val="90000"/>
        </a:lnSpc>
        <a:spcBef>
          <a:spcPct val="0"/>
        </a:spcBef>
        <a:buNone/>
        <a:defRPr lang="en-US" sz="5507" b="0" kern="1200" cap="none" spc="-102" baseline="0" dirty="0" smtClean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46486" marR="0" indent="-346486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72" kern="1200" spc="-71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492" marR="0" indent="-23800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14403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814403" algn="l"/>
        </a:tabLst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50791" marR="0" indent="-23638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80702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80702" algn="l"/>
        </a:tabLst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38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1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709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7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8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5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3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1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39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67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95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23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1280" y="1476623"/>
            <a:ext cx="11378776" cy="2096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5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  <p:sldLayoutId id="2147484370" r:id="rId17"/>
    <p:sldLayoutId id="2147484371" r:id="rId18"/>
    <p:sldLayoutId id="2147484372" r:id="rId19"/>
    <p:sldLayoutId id="2147484373" r:id="rId20"/>
    <p:sldLayoutId id="2147484374" r:id="rId21"/>
    <p:sldLayoutId id="2147484375" r:id="rId22"/>
    <p:sldLayoutId id="2147484376" r:id="rId23"/>
    <p:sldLayoutId id="2147484377" r:id="rId2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559" rtl="0" eaLnBrk="1" latinLnBrk="0" hangingPunct="1">
        <a:lnSpc>
          <a:spcPct val="90000"/>
        </a:lnSpc>
        <a:spcBef>
          <a:spcPct val="0"/>
        </a:spcBef>
        <a:buNone/>
        <a:defRPr lang="en-US" sz="5507" b="0" kern="1200" cap="none" spc="-102" baseline="0" dirty="0" smtClean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46486" marR="0" indent="-346486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72" kern="1200" spc="-71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492" marR="0" indent="-23800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14403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814403" algn="l"/>
        </a:tabLst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50791" marR="0" indent="-23638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80702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80702" algn="l"/>
        </a:tabLst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38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1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709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7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8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5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3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1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39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67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95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23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1280" y="1476623"/>
            <a:ext cx="11378776" cy="2096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5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  <p:sldLayoutId id="2147484390" r:id="rId12"/>
    <p:sldLayoutId id="2147484391" r:id="rId13"/>
    <p:sldLayoutId id="2147484392" r:id="rId14"/>
    <p:sldLayoutId id="2147484393" r:id="rId15"/>
    <p:sldLayoutId id="2147484394" r:id="rId16"/>
    <p:sldLayoutId id="2147484395" r:id="rId17"/>
    <p:sldLayoutId id="2147484396" r:id="rId18"/>
    <p:sldLayoutId id="2147484397" r:id="rId19"/>
    <p:sldLayoutId id="2147484398" r:id="rId20"/>
    <p:sldLayoutId id="2147484399" r:id="rId21"/>
    <p:sldLayoutId id="2147484400" r:id="rId22"/>
    <p:sldLayoutId id="2147484401" r:id="rId23"/>
    <p:sldLayoutId id="2147484402" r:id="rId24"/>
    <p:sldLayoutId id="2147484403" r:id="rId2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559" rtl="0" eaLnBrk="1" latinLnBrk="0" hangingPunct="1">
        <a:lnSpc>
          <a:spcPct val="90000"/>
        </a:lnSpc>
        <a:spcBef>
          <a:spcPct val="0"/>
        </a:spcBef>
        <a:buNone/>
        <a:defRPr lang="en-US" sz="5507" b="0" kern="1200" cap="none" spc="-102" baseline="0" dirty="0" smtClean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46486" marR="0" indent="-346486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72" kern="1200" spc="-71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492" marR="0" indent="-23800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14403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814403" algn="l"/>
        </a:tabLst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50791" marR="0" indent="-23638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80702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80702" algn="l"/>
        </a:tabLst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38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1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709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7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8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5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3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1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39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67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95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23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61" y="233152"/>
            <a:ext cx="11375536" cy="76278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1280" y="1476623"/>
            <a:ext cx="11378776" cy="2096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2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  <p:sldLayoutId id="2147484418" r:id="rId14"/>
    <p:sldLayoutId id="2147484419" r:id="rId15"/>
    <p:sldLayoutId id="2147484420" r:id="rId16"/>
    <p:sldLayoutId id="2147484421" r:id="rId17"/>
    <p:sldLayoutId id="2147484422" r:id="rId18"/>
    <p:sldLayoutId id="2147484423" r:id="rId19"/>
    <p:sldLayoutId id="2147484424" r:id="rId20"/>
    <p:sldLayoutId id="2147484425" r:id="rId21"/>
    <p:sldLayoutId id="2147484426" r:id="rId22"/>
    <p:sldLayoutId id="2147484427" r:id="rId23"/>
    <p:sldLayoutId id="2147484428" r:id="rId24"/>
    <p:sldLayoutId id="2147484429" r:id="rId25"/>
    <p:sldLayoutId id="2147484430" r:id="rId2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559" rtl="0" eaLnBrk="1" latinLnBrk="0" hangingPunct="1">
        <a:lnSpc>
          <a:spcPct val="90000"/>
        </a:lnSpc>
        <a:spcBef>
          <a:spcPct val="0"/>
        </a:spcBef>
        <a:buNone/>
        <a:defRPr lang="en-US" sz="5507" b="0" kern="1200" cap="none" spc="-102" baseline="0" dirty="0" smtClean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346486" marR="0" indent="-346486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72" kern="1200" spc="-71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492" marR="0" indent="-23800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14403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814403" algn="l"/>
        </a:tabLst>
        <a:defRPr sz="2448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50791" marR="0" indent="-236387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80702" marR="0" indent="-229911" algn="l" defTabSz="932559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80702" algn="l"/>
        </a:tabLst>
        <a:defRPr sz="204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38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1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709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77" indent="-233140" algn="l" defTabSz="932559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80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5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3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1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399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67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95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237" algn="l" defTabSz="93255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1824" y="2442533"/>
            <a:ext cx="11192828" cy="3805589"/>
          </a:xfrm>
          <a:prstGeom prst="rect">
            <a:avLst/>
          </a:prstGeom>
        </p:spPr>
        <p:txBody>
          <a:bodyPr vert="horz" lIns="91424" tIns="45710" rIns="91424" bIns="45710" rtlCol="0">
            <a:normAutofit/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1824" y="720501"/>
            <a:ext cx="11192828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0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</p:sldLayoutIdLst>
  <p:timing>
    <p:tnLst>
      <p:par>
        <p:cTn id="1" dur="indefinite" restart="never" nodeType="tmRoot"/>
      </p:par>
    </p:tnLst>
  </p:timing>
  <p:txStyles>
    <p:titleStyle>
      <a:lvl1pPr algn="ctr" defTabSz="932421" rtl="0" eaLnBrk="1" latinLnBrk="0" hangingPunct="1">
        <a:spcBef>
          <a:spcPct val="0"/>
        </a:spcBef>
        <a:buNone/>
        <a:defRPr lang="en-US" sz="8159" b="1" i="1" u="none" kern="1200" spc="0" baseline="0" dirty="0" smtClean="0">
          <a:solidFill>
            <a:schemeClr val="accent1"/>
          </a:solidFill>
          <a:latin typeface="+mj-lt"/>
          <a:ea typeface="+mn-ea"/>
          <a:cs typeface="+mn-cs"/>
        </a:defRPr>
      </a:lvl1pPr>
    </p:titleStyle>
    <p:bodyStyle>
      <a:lvl1pPr marL="0" indent="0" algn="l" defTabSz="932421" rtl="0" eaLnBrk="1" latinLnBrk="0" hangingPunct="1">
        <a:spcBef>
          <a:spcPct val="20000"/>
        </a:spcBef>
        <a:buFontTx/>
        <a:buNone/>
        <a:defRPr sz="3264" kern="1200">
          <a:solidFill>
            <a:schemeClr val="tx1"/>
          </a:solidFill>
          <a:latin typeface="+mn-lt"/>
          <a:ea typeface="+mn-ea"/>
          <a:cs typeface="+mn-cs"/>
        </a:defRPr>
      </a:lvl1pPr>
      <a:lvl2pPr marL="466211" indent="0" algn="l" defTabSz="932421" rtl="0" eaLnBrk="1" latinLnBrk="0" hangingPunct="1">
        <a:spcBef>
          <a:spcPct val="20000"/>
        </a:spcBef>
        <a:buFontTx/>
        <a:buNone/>
        <a:defRPr sz="8159" b="1" i="1" u="none" kern="1200" spc="0" baseline="0">
          <a:solidFill>
            <a:schemeClr val="accent1"/>
          </a:solidFill>
          <a:latin typeface="+mj-lt"/>
          <a:ea typeface="+mn-ea"/>
          <a:cs typeface="+mn-cs"/>
        </a:defRPr>
      </a:lvl2pPr>
      <a:lvl3pPr marL="932421" indent="0" algn="l" defTabSz="932421" rtl="0" eaLnBrk="1" latinLnBrk="0" hangingPunct="1">
        <a:spcBef>
          <a:spcPct val="20000"/>
        </a:spcBef>
        <a:buFontTx/>
        <a:buNone/>
        <a:defRPr sz="2448" b="1" i="0" u="sng" kern="1200">
          <a:solidFill>
            <a:schemeClr val="accent2"/>
          </a:solidFill>
          <a:latin typeface="+mn-lt"/>
          <a:ea typeface="+mn-ea"/>
          <a:cs typeface="+mn-cs"/>
        </a:defRPr>
      </a:lvl3pPr>
      <a:lvl4pPr marL="1398632" indent="0" algn="l" defTabSz="932421" rtl="0" eaLnBrk="1" latinLnBrk="0" hangingPunct="1">
        <a:spcBef>
          <a:spcPct val="20000"/>
        </a:spcBef>
        <a:buFontTx/>
        <a:buNone/>
        <a:defRPr sz="1122" b="0" i="0" kern="1200" spc="306">
          <a:solidFill>
            <a:schemeClr val="accent3"/>
          </a:solidFill>
          <a:latin typeface="+mn-lt"/>
          <a:ea typeface="+mn-ea"/>
          <a:cs typeface="+mn-cs"/>
        </a:defRPr>
      </a:lvl4pPr>
      <a:lvl5pPr marL="1864843" indent="0" algn="l" defTabSz="932421" rtl="0" eaLnBrk="1" latinLnBrk="0" hangingPunct="1">
        <a:spcBef>
          <a:spcPct val="20000"/>
        </a:spcBef>
        <a:buFontTx/>
        <a:buNone/>
        <a:defRPr kumimoji="0" lang="en-US" sz="1428" b="0" i="1" u="none" strike="noStrike" kern="1200" cap="none" spc="0" normalizeH="0" baseline="0" dirty="0" smtClean="0">
          <a:ln>
            <a:noFill/>
          </a:ln>
          <a:solidFill>
            <a:srgbClr val="857E79"/>
          </a:solidFill>
          <a:effectLst/>
          <a:uLnTx/>
          <a:uFillTx/>
          <a:latin typeface="+mn-lt"/>
          <a:ea typeface="+mn-ea"/>
          <a:cs typeface="+mn-cs"/>
        </a:defRPr>
      </a:lvl5pPr>
      <a:lvl6pPr marL="2564158" indent="-233106" algn="l" defTabSz="9324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30369" indent="-233106" algn="l" defTabSz="9324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496580" indent="-233106" algn="l" defTabSz="9324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3962791" indent="-233106" algn="l" defTabSz="932421" rtl="0" eaLnBrk="1" latinLnBrk="0" hangingPunct="1">
        <a:spcBef>
          <a:spcPct val="20000"/>
        </a:spcBef>
        <a:buFont typeface="Arial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11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421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632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4843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053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263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3474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29685" algn="l" defTabSz="932421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6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  <p:sldLayoutId id="2147484467" r:id="rId13"/>
    <p:sldLayoutId id="2147484468" r:id="rId14"/>
    <p:sldLayoutId id="2147484469" r:id="rId15"/>
    <p:sldLayoutId id="2147484470" r:id="rId16"/>
    <p:sldLayoutId id="2147484471" r:id="rId17"/>
    <p:sldLayoutId id="2147484472" r:id="rId18"/>
    <p:sldLayoutId id="2147484473" r:id="rId19"/>
    <p:sldLayoutId id="2147484474" r:id="rId20"/>
    <p:sldLayoutId id="2147484475" r:id="rId21"/>
    <p:sldLayoutId id="2147484476" r:id="rId22"/>
    <p:sldLayoutId id="2147484477" r:id="rId23"/>
    <p:sldLayoutId id="2147484478" r:id="rId24"/>
    <p:sldLayoutId id="2147484479" r:id="rId25"/>
    <p:sldLayoutId id="2147484480" r:id="rId26"/>
    <p:sldLayoutId id="2147484481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619890"/>
            <a:ext cx="10726460" cy="8569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9"/>
            <a:ext cx="10726460" cy="199433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0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  <p:sldLayoutId id="2147484495" r:id="rId13"/>
    <p:sldLayoutId id="2147484496" r:id="rId14"/>
    <p:sldLayoutId id="2147484497" r:id="rId15"/>
    <p:sldLayoutId id="2147484498" r:id="rId16"/>
    <p:sldLayoutId id="2147484499" r:id="rId17"/>
    <p:sldLayoutId id="2147484500" r:id="rId18"/>
    <p:sldLayoutId id="2147484501" r:id="rId19"/>
    <p:sldLayoutId id="2147484502" r:id="rId20"/>
    <p:sldLayoutId id="2147484503" r:id="rId21"/>
    <p:sldLayoutId id="2147484504" r:id="rId22"/>
  </p:sldLayoutIdLst>
  <p:timing>
    <p:tnLst>
      <p:par>
        <p:cTn id="1" dur="indefinite" restart="never" nodeType="tmRoot"/>
      </p:par>
    </p:tnLst>
  </p:timing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5507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bg2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55.png"/><Relationship Id="rId4" Type="http://schemas.openxmlformats.org/officeDocument/2006/relationships/hyperlink" Target="http://myignite.microsoft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32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96458"/>
            <a:ext cx="12436475" cy="8290983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274639" y="295275"/>
            <a:ext cx="11889564" cy="91757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146304" tIns="91440" rIns="146304" bIns="91440" rtlCol="0" anchor="t">
            <a:noAutofit/>
          </a:bodyPr>
          <a:lstStyle>
            <a:lvl1pPr algn="l" defTabSz="9326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defRPr/>
            </a:pPr>
            <a:r>
              <a:rPr sz="5400" b="1">
                <a:solidFill>
                  <a:srgbClr val="000000"/>
                </a:solidFill>
              </a:rPr>
              <a:t>Takeaways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639" y="2028673"/>
            <a:ext cx="10515600" cy="4247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Platform </a:t>
            </a:r>
            <a:r>
              <a:rPr lang="en-US" sz="2400" b="1" dirty="0">
                <a:solidFill>
                  <a:srgbClr val="000000"/>
                </a:solidFill>
                <a:latin typeface="Segoe UI Light"/>
              </a:rPr>
              <a:t>appropriate, but undeniably Office on all of your devices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639" y="2825389"/>
            <a:ext cx="10515600" cy="4247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Shared </a:t>
            </a:r>
            <a:r>
              <a:rPr lang="en-US" sz="2400" b="1" dirty="0">
                <a:solidFill>
                  <a:srgbClr val="000000"/>
                </a:solidFill>
                <a:latin typeface="Segoe UI Light"/>
              </a:rPr>
              <a:t>codebases guarantee cross-platform fidelity and user experiences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639" y="3622105"/>
            <a:ext cx="10515600" cy="4247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We </a:t>
            </a:r>
            <a:r>
              <a:rPr lang="en-US" sz="2400" b="1" dirty="0">
                <a:solidFill>
                  <a:srgbClr val="000000"/>
                </a:solidFill>
                <a:latin typeface="Segoe UI Light"/>
              </a:rPr>
              <a:t>are deeply invested in bringing the best of Office to everyone, everywhere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639" y="4418821"/>
            <a:ext cx="10515600" cy="4247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Visit the Loading Station to get Office 2016 on your device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639" y="5215537"/>
            <a:ext cx="10515600" cy="4247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Get the preview at home: http://aka.ms/2016preview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6860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906331"/>
            <a:ext cx="11887200" cy="1181862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81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H="1" flipV="1">
            <a:off x="2498808" y="2931211"/>
            <a:ext cx="6290452" cy="1259217"/>
          </a:xfrm>
          <a:prstGeom prst="line">
            <a:avLst/>
          </a:prstGeom>
          <a:ln w="38100">
            <a:solidFill>
              <a:schemeClr val="accent1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052736" y="1376517"/>
            <a:ext cx="404503" cy="2613310"/>
          </a:xfrm>
          <a:prstGeom prst="line">
            <a:avLst/>
          </a:prstGeom>
          <a:ln w="38100">
            <a:solidFill>
              <a:schemeClr val="accent1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498808" y="1151799"/>
            <a:ext cx="5427602" cy="1462522"/>
          </a:xfrm>
          <a:prstGeom prst="line">
            <a:avLst/>
          </a:prstGeom>
          <a:ln w="38100">
            <a:solidFill>
              <a:schemeClr val="accent1">
                <a:lumMod val="50000"/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13"/>
          <p:cNvSpPr>
            <a:spLocks/>
          </p:cNvSpPr>
          <p:nvPr/>
        </p:nvSpPr>
        <p:spPr bwMode="auto">
          <a:xfrm>
            <a:off x="8980045" y="4114912"/>
            <a:ext cx="852030" cy="455438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sp>
        <p:nvSpPr>
          <p:cNvPr id="43" name="Freeform 13"/>
          <p:cNvSpPr>
            <a:spLocks/>
          </p:cNvSpPr>
          <p:nvPr/>
        </p:nvSpPr>
        <p:spPr bwMode="auto">
          <a:xfrm flipH="1">
            <a:off x="8072274" y="641941"/>
            <a:ext cx="1202830" cy="642952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sp>
        <p:nvSpPr>
          <p:cNvPr id="39" name="Freeform 13"/>
          <p:cNvSpPr>
            <a:spLocks/>
          </p:cNvSpPr>
          <p:nvPr/>
        </p:nvSpPr>
        <p:spPr bwMode="auto">
          <a:xfrm>
            <a:off x="675862" y="2226819"/>
            <a:ext cx="1726371" cy="922801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347" y="659843"/>
            <a:ext cx="1365835" cy="1476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09" y="1151798"/>
            <a:ext cx="876569" cy="9002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31" y="3313846"/>
            <a:ext cx="1565514" cy="16289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326" y="482564"/>
            <a:ext cx="1394517" cy="1492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803" y="3248892"/>
            <a:ext cx="1552355" cy="1661676"/>
          </a:xfrm>
          <a:prstGeom prst="rect">
            <a:avLst/>
          </a:prstGeom>
        </p:spPr>
      </p:pic>
      <p:sp>
        <p:nvSpPr>
          <p:cNvPr id="32" name="Freeform 13"/>
          <p:cNvSpPr>
            <a:spLocks/>
          </p:cNvSpPr>
          <p:nvPr/>
        </p:nvSpPr>
        <p:spPr bwMode="auto">
          <a:xfrm>
            <a:off x="3299479" y="1030394"/>
            <a:ext cx="5837519" cy="3120341"/>
          </a:xfrm>
          <a:custGeom>
            <a:avLst/>
            <a:gdLst>
              <a:gd name="T0" fmla="*/ 1736 w 2210"/>
              <a:gd name="T1" fmla="*/ 1180 h 1180"/>
              <a:gd name="T2" fmla="*/ 313 w 2210"/>
              <a:gd name="T3" fmla="*/ 1180 h 1180"/>
              <a:gd name="T4" fmla="*/ 14 w 2210"/>
              <a:gd name="T5" fmla="*/ 943 h 1180"/>
              <a:gd name="T6" fmla="*/ 212 w 2210"/>
              <a:gd name="T7" fmla="*/ 658 h 1180"/>
              <a:gd name="T8" fmla="*/ 500 w 2210"/>
              <a:gd name="T9" fmla="*/ 388 h 1180"/>
              <a:gd name="T10" fmla="*/ 1048 w 2210"/>
              <a:gd name="T11" fmla="*/ 0 h 1180"/>
              <a:gd name="T12" fmla="*/ 1514 w 2210"/>
              <a:gd name="T13" fmla="*/ 294 h 1180"/>
              <a:gd name="T14" fmla="*/ 1736 w 2210"/>
              <a:gd name="T15" fmla="*/ 235 h 1180"/>
              <a:gd name="T16" fmla="*/ 2210 w 2210"/>
              <a:gd name="T17" fmla="*/ 710 h 1180"/>
              <a:gd name="T18" fmla="*/ 1736 w 2210"/>
              <a:gd name="T19" fmla="*/ 118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10" h="1180">
                <a:moveTo>
                  <a:pt x="1736" y="1180"/>
                </a:moveTo>
                <a:cubicBezTo>
                  <a:pt x="313" y="1180"/>
                  <a:pt x="313" y="1180"/>
                  <a:pt x="313" y="1180"/>
                </a:cubicBezTo>
                <a:cubicBezTo>
                  <a:pt x="183" y="1180"/>
                  <a:pt x="13" y="1105"/>
                  <a:pt x="14" y="943"/>
                </a:cubicBezTo>
                <a:cubicBezTo>
                  <a:pt x="0" y="785"/>
                  <a:pt x="107" y="683"/>
                  <a:pt x="212" y="658"/>
                </a:cubicBezTo>
                <a:cubicBezTo>
                  <a:pt x="226" y="497"/>
                  <a:pt x="334" y="391"/>
                  <a:pt x="500" y="388"/>
                </a:cubicBezTo>
                <a:cubicBezTo>
                  <a:pt x="513" y="119"/>
                  <a:pt x="775" y="0"/>
                  <a:pt x="1048" y="0"/>
                </a:cubicBezTo>
                <a:cubicBezTo>
                  <a:pt x="1249" y="0"/>
                  <a:pt x="1430" y="117"/>
                  <a:pt x="1514" y="294"/>
                </a:cubicBezTo>
                <a:cubicBezTo>
                  <a:pt x="1581" y="256"/>
                  <a:pt x="1656" y="235"/>
                  <a:pt x="1736" y="235"/>
                </a:cubicBezTo>
                <a:cubicBezTo>
                  <a:pt x="1996" y="235"/>
                  <a:pt x="2210" y="449"/>
                  <a:pt x="2210" y="710"/>
                </a:cubicBezTo>
                <a:cubicBezTo>
                  <a:pt x="2210" y="966"/>
                  <a:pt x="1996" y="1180"/>
                  <a:pt x="1736" y="11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EB3C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61371" y="4248526"/>
            <a:ext cx="6113733" cy="61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2597">
              <a:lnSpc>
                <a:spcPct val="90000"/>
              </a:lnSpc>
            </a:pPr>
            <a:r>
              <a:rPr lang="en-US" sz="3672" dirty="0">
                <a:gradFill>
                  <a:gsLst>
                    <a:gs pos="4724">
                      <a:srgbClr val="0070C0">
                        <a:lumMod val="20000"/>
                        <a:lumOff val="80000"/>
                      </a:srgbClr>
                    </a:gs>
                    <a:gs pos="36000">
                      <a:srgbClr val="0070C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</a:rPr>
              <a:t>Join the conversation!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47428" y="4856078"/>
            <a:ext cx="8341619" cy="12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gradFill>
                  <a:gsLst>
                    <a:gs pos="4724">
                      <a:schemeClr val="accent1">
                        <a:lumMod val="20000"/>
                        <a:lumOff val="80000"/>
                      </a:schemeClr>
                    </a:gs>
                    <a:gs pos="36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defTabSz="932597">
              <a:lnSpc>
                <a:spcPct val="90000"/>
              </a:lnSpc>
            </a:pPr>
            <a:r>
              <a:rPr lang="en-US" sz="4080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Light" panose="020B0302040504020203" pitchFamily="34" charset="0"/>
              </a:rPr>
              <a:t>Share</a:t>
            </a:r>
            <a:r>
              <a:rPr lang="en-US" sz="4080" b="1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  <a:t> tips and best practices </a:t>
            </a:r>
            <a:br>
              <a:rPr lang="en-US" sz="4080" b="1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</a:br>
            <a:r>
              <a:rPr lang="en-US" sz="4080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Light" panose="020B0302040504020203" pitchFamily="34" charset="0"/>
              </a:rPr>
              <a:t>with other </a:t>
            </a:r>
            <a:r>
              <a:rPr lang="en-US" sz="4080" b="1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  <a:t>Office 365 </a:t>
            </a:r>
            <a:r>
              <a:rPr lang="en-US" sz="4080" dirty="0">
                <a:gradFill>
                  <a:gsLst>
                    <a:gs pos="4724">
                      <a:srgbClr val="FFFFFF"/>
                    </a:gs>
                    <a:gs pos="36000">
                      <a:srgbClr val="FFFFFF"/>
                    </a:gs>
                  </a:gsLst>
                  <a:lin ang="5400000" scaled="0"/>
                </a:gradFill>
                <a:latin typeface="Segoe Pro Light" panose="020B0302040504020203" pitchFamily="34" charset="0"/>
              </a:rPr>
              <a:t>experts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06224" y="6338982"/>
            <a:ext cx="3678335" cy="374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gradFill>
                  <a:gsLst>
                    <a:gs pos="4724">
                      <a:schemeClr val="accent1">
                        <a:lumMod val="20000"/>
                        <a:lumOff val="80000"/>
                      </a:schemeClr>
                    </a:gs>
                    <a:gs pos="36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algn="l" defTabSz="932597">
              <a:lnSpc>
                <a:spcPct val="90000"/>
              </a:lnSpc>
            </a:pPr>
            <a:r>
              <a:rPr lang="en-US" sz="2040" dirty="0">
                <a:gradFill>
                  <a:gsLst>
                    <a:gs pos="4724">
                      <a:srgbClr val="0070C0">
                        <a:lumMod val="20000"/>
                        <a:lumOff val="80000"/>
                      </a:srgbClr>
                    </a:gs>
                    <a:gs pos="36000">
                      <a:srgbClr val="0070C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latin typeface="Segoe Pro SemiLight" panose="020B0402040204020203" pitchFamily="34" charset="0"/>
              </a:rPr>
              <a:t>http://aka.ms/office365network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78930" y="1440354"/>
            <a:ext cx="776167" cy="534932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460716" y="1440354"/>
            <a:ext cx="790848" cy="16157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92538" y="2093069"/>
            <a:ext cx="213554" cy="1220777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194323" y="3522977"/>
            <a:ext cx="1038461" cy="660133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978037" y="1889371"/>
            <a:ext cx="776270" cy="32537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8946276" y="3746380"/>
            <a:ext cx="1370162" cy="333146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0851067" y="1901807"/>
            <a:ext cx="399913" cy="1193042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12" y="3005772"/>
            <a:ext cx="4763653" cy="6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  <a:buClr>
                <a:srgbClr val="000000"/>
              </a:buClr>
            </a:pP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  <a:hlinkClick r:id="rId4"/>
              </a:rPr>
              <a:t>http://myignite.microsoft.com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Your feedback is important to us!</a:t>
            </a:r>
            <a:endParaRPr sz="3600">
              <a:gradFill>
                <a:gsLst>
                  <a:gs pos="1250">
                    <a:srgbClr val="FF8C00"/>
                  </a:gs>
                  <a:gs pos="100000">
                    <a:srgbClr val="FF8C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7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Microsoft Office: The Next Chapter on Windows 10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BRK2185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701" y="3954463"/>
          <a:ext cx="9601136" cy="1060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5936">
                  <a:extLst>
                    <a:ext uri="{9D8B030D-6E8A-4147-A177-3AD203B41FA5}">
                      <a16:colId xmlns="" xmlns:a16="http://schemas.microsoft.com/office/drawing/2014/main" val="56359544"/>
                    </a:ext>
                  </a:extLst>
                </a:gridCol>
                <a:gridCol w="7315200">
                  <a:extLst>
                    <a:ext uri="{9D8B030D-6E8A-4147-A177-3AD203B41FA5}">
                      <a16:colId xmlns="" xmlns:a16="http://schemas.microsoft.com/office/drawing/2014/main" val="4107396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32667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3200" kern="1200" spc="0" baseline="0" dirty="0" smtClean="0">
                          <a:gradFill>
                            <a:gsLst>
                              <a:gs pos="99115">
                                <a:schemeClr val="tx1"/>
                              </a:gs>
                              <a:gs pos="79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+mj-lt"/>
                          <a:ea typeface="+mn-ea"/>
                          <a:cs typeface="+mn-cs"/>
                        </a:rPr>
                        <a:t>Ben Walters</a:t>
                      </a:r>
                      <a:endParaRPr lang="en-US" sz="3200" kern="1200" spc="0" baseline="0" dirty="0">
                        <a:gradFill>
                          <a:gsLst>
                            <a:gs pos="99115">
                              <a:schemeClr val="tx1"/>
                            </a:gs>
                            <a:gs pos="79000">
                              <a:schemeClr val="tx1"/>
                            </a:gs>
                          </a:gsLst>
                          <a:lin ang="5400000" scaled="0"/>
                        </a:gra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32667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3200" kern="1200" spc="0" baseline="0" dirty="0" smtClean="0">
                          <a:gradFill>
                            <a:gsLst>
                              <a:gs pos="99115">
                                <a:schemeClr val="tx1"/>
                              </a:gs>
                              <a:gs pos="79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+mj-lt"/>
                          <a:ea typeface="+mn-ea"/>
                          <a:cs typeface="+mn-cs"/>
                        </a:rPr>
                        <a:t>Sr. Product Marketing Manager</a:t>
                      </a:r>
                      <a:endParaRPr lang="en-US" sz="3200" kern="1200" spc="0" baseline="0" dirty="0">
                        <a:gradFill>
                          <a:gsLst>
                            <a:gs pos="99115">
                              <a:schemeClr val="tx1"/>
                            </a:gs>
                            <a:gs pos="79000">
                              <a:schemeClr val="tx1"/>
                            </a:gs>
                          </a:gsLst>
                          <a:lin ang="5400000" scaled="0"/>
                        </a:gra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9529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32667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3200" kern="1200" spc="0" baseline="0" dirty="0" smtClean="0">
                          <a:gradFill>
                            <a:gsLst>
                              <a:gs pos="99115">
                                <a:schemeClr val="tx1"/>
                              </a:gs>
                              <a:gs pos="79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+mj-lt"/>
                          <a:ea typeface="+mn-ea"/>
                          <a:cs typeface="+mn-cs"/>
                        </a:rPr>
                        <a:t>Dan Parish</a:t>
                      </a:r>
                      <a:endParaRPr lang="en-US" sz="3200" kern="1200" spc="0" baseline="0" dirty="0">
                        <a:gradFill>
                          <a:gsLst>
                            <a:gs pos="99115">
                              <a:schemeClr val="tx1"/>
                            </a:gs>
                            <a:gs pos="79000">
                              <a:schemeClr val="tx1"/>
                            </a:gs>
                          </a:gsLst>
                          <a:lin ang="5400000" scaled="0"/>
                        </a:gra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32667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3200" kern="1200" spc="0" baseline="0" dirty="0" smtClean="0">
                          <a:gradFill>
                            <a:gsLst>
                              <a:gs pos="99115">
                                <a:schemeClr val="tx1"/>
                              </a:gs>
                              <a:gs pos="79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+mj-lt"/>
                          <a:ea typeface="+mn-ea"/>
                          <a:cs typeface="+mn-cs"/>
                        </a:rPr>
                        <a:t>Sr. PM Manager</a:t>
                      </a:r>
                      <a:endParaRPr lang="en-US" sz="3200" kern="1200" spc="0" baseline="0" dirty="0">
                        <a:gradFill>
                          <a:gsLst>
                            <a:gs pos="99115">
                              <a:schemeClr val="tx1"/>
                            </a:gs>
                            <a:gs pos="79000">
                              <a:schemeClr val="tx1"/>
                            </a:gs>
                          </a:gsLst>
                          <a:lin ang="5400000" scaled="0"/>
                        </a:gra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1589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7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-junyo\Desktop\Dropbox\ZumTeam\Team_Resources\Design Resources\Photos\Brand Photos\Windows Brand Photos\Win13_Consumer\WIN13_Josee_0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134" r="1" b="5443"/>
          <a:stretch/>
        </p:blipFill>
        <p:spPr bwMode="auto">
          <a:xfrm flipH="1">
            <a:off x="-5711313" y="-1"/>
            <a:ext cx="19553439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70687" y="1651484"/>
            <a:ext cx="11603694" cy="4099569"/>
            <a:chOff x="460635" y="1619250"/>
            <a:chExt cx="11377203" cy="4019550"/>
          </a:xfrm>
        </p:grpSpPr>
        <p:grpSp>
          <p:nvGrpSpPr>
            <p:cNvPr id="10" name="Group 9"/>
            <p:cNvGrpSpPr/>
            <p:nvPr/>
          </p:nvGrpSpPr>
          <p:grpSpPr>
            <a:xfrm>
              <a:off x="460635" y="1619250"/>
              <a:ext cx="11377203" cy="4019550"/>
              <a:chOff x="460635" y="1619250"/>
              <a:chExt cx="11377203" cy="401955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460635" y="1619250"/>
                <a:ext cx="11377203" cy="4019550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102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 bwMode="auto">
              <a:xfrm>
                <a:off x="460636" y="4372977"/>
                <a:ext cx="2788920" cy="42708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102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4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</a:rPr>
                  <a:t>Spring 2014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3319686" y="4372273"/>
              <a:ext cx="2788920" cy="42708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102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4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rPr>
                <a:t>Fall 2014 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184302" y="4372273"/>
              <a:ext cx="2788920" cy="42708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102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4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rPr>
                <a:t>Winter 2015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9048918" y="4372274"/>
              <a:ext cx="2788920" cy="42708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102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4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rPr>
                <a:t>Spring 2015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16251" y="2314700"/>
            <a:ext cx="2051727" cy="2145331"/>
            <a:chOff x="1861454" y="1783745"/>
            <a:chExt cx="2011680" cy="2103457"/>
          </a:xfrm>
        </p:grpSpPr>
        <p:sp>
          <p:nvSpPr>
            <p:cNvPr id="47" name="Rectangle 46"/>
            <p:cNvSpPr/>
            <p:nvPr/>
          </p:nvSpPr>
          <p:spPr bwMode="auto">
            <a:xfrm>
              <a:off x="1861454" y="1783745"/>
              <a:ext cx="2011680" cy="1920240"/>
            </a:xfrm>
            <a:prstGeom prst="rect">
              <a:avLst/>
            </a:prstGeom>
            <a:solidFill>
              <a:schemeClr val="tx2"/>
            </a:solidFill>
            <a:ln w="6350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for iPad 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OneNote for Mac 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Lens  </a:t>
              </a:r>
            </a:p>
          </p:txBody>
        </p:sp>
        <p:sp>
          <p:nvSpPr>
            <p:cNvPr id="3" name="Isosceles Triangle 2"/>
            <p:cNvSpPr/>
            <p:nvPr/>
          </p:nvSpPr>
          <p:spPr bwMode="auto">
            <a:xfrm flipV="1">
              <a:off x="2762519" y="3706555"/>
              <a:ext cx="209550" cy="180647"/>
            </a:xfrm>
            <a:prstGeom prst="triangl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10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83010" y="2302364"/>
            <a:ext cx="2051727" cy="2153708"/>
            <a:chOff x="4644524" y="1775532"/>
            <a:chExt cx="2011680" cy="2111670"/>
          </a:xfrm>
        </p:grpSpPr>
        <p:sp>
          <p:nvSpPr>
            <p:cNvPr id="46" name="Rectangle 45"/>
            <p:cNvSpPr/>
            <p:nvPr/>
          </p:nvSpPr>
          <p:spPr bwMode="auto">
            <a:xfrm>
              <a:off x="4644524" y="1775532"/>
              <a:ext cx="2011680" cy="1920240"/>
            </a:xfrm>
            <a:prstGeom prst="rect">
              <a:avLst/>
            </a:prstGeom>
            <a:solidFill>
              <a:schemeClr val="tx2"/>
            </a:solidFill>
            <a:ln w="6350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for iPhone 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Outlook for Mac 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Sway Preview</a:t>
              </a:r>
            </a:p>
          </p:txBody>
        </p:sp>
        <p:sp>
          <p:nvSpPr>
            <p:cNvPr id="50" name="Isosceles Triangle 49"/>
            <p:cNvSpPr/>
            <p:nvPr/>
          </p:nvSpPr>
          <p:spPr bwMode="auto">
            <a:xfrm flipV="1">
              <a:off x="5545589" y="3706555"/>
              <a:ext cx="209550" cy="180647"/>
            </a:xfrm>
            <a:prstGeom prst="triangl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10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04653" y="1968829"/>
            <a:ext cx="2051727" cy="2487243"/>
            <a:chOff x="7486207" y="1771650"/>
            <a:chExt cx="2011680" cy="2115552"/>
          </a:xfrm>
        </p:grpSpPr>
        <p:sp>
          <p:nvSpPr>
            <p:cNvPr id="48" name="Rectangle 47"/>
            <p:cNvSpPr/>
            <p:nvPr/>
          </p:nvSpPr>
          <p:spPr bwMode="auto">
            <a:xfrm>
              <a:off x="7486207" y="1771650"/>
              <a:ext cx="2011680" cy="1920240"/>
            </a:xfrm>
            <a:prstGeom prst="rect">
              <a:avLst/>
            </a:prstGeom>
            <a:solidFill>
              <a:schemeClr val="tx2"/>
            </a:solidFill>
            <a:ln w="6350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for Android tablet 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2016 for Mac Preview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Outlook for iOS and Android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Sway for iPhone</a:t>
              </a:r>
            </a:p>
          </p:txBody>
        </p:sp>
        <p:sp>
          <p:nvSpPr>
            <p:cNvPr id="51" name="Isosceles Triangle 50"/>
            <p:cNvSpPr/>
            <p:nvPr/>
          </p:nvSpPr>
          <p:spPr bwMode="auto">
            <a:xfrm flipV="1">
              <a:off x="8387272" y="3706555"/>
              <a:ext cx="209550" cy="180647"/>
            </a:xfrm>
            <a:prstGeom prst="triangl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10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81580" y="2307106"/>
            <a:ext cx="2051727" cy="2157667"/>
            <a:chOff x="7486207" y="1771650"/>
            <a:chExt cx="2011680" cy="2115552"/>
          </a:xfrm>
        </p:grpSpPr>
        <p:sp>
          <p:nvSpPr>
            <p:cNvPr id="23" name="Rectangle 22"/>
            <p:cNvSpPr/>
            <p:nvPr/>
          </p:nvSpPr>
          <p:spPr bwMode="auto">
            <a:xfrm>
              <a:off x="7486207" y="1771650"/>
              <a:ext cx="2011680" cy="1920240"/>
            </a:xfrm>
            <a:prstGeom prst="rect">
              <a:avLst/>
            </a:prstGeom>
            <a:solidFill>
              <a:schemeClr val="tx2"/>
            </a:solidFill>
            <a:ln w="63500">
              <a:solidFill>
                <a:schemeClr val="accent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2016 Preview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Universal Preview</a:t>
              </a:r>
            </a:p>
            <a:p>
              <a:pPr defTabSz="932293" fontAlgn="base">
                <a:lnSpc>
                  <a:spcPct val="90000"/>
                </a:lnSpc>
                <a:spcBef>
                  <a:spcPct val="0"/>
                </a:spcBef>
                <a:spcAft>
                  <a:spcPts val="1224"/>
                </a:spcAft>
                <a:defRPr/>
              </a:pPr>
              <a:r>
                <a:rPr lang="en-US" sz="1632" dirty="0">
                  <a:solidFill>
                    <a:srgbClr val="FFFFFF"/>
                  </a:solidFill>
                  <a:latin typeface="Segoe UI Light"/>
                  <a:ea typeface="Segoe UI" pitchFamily="34" charset="0"/>
                  <a:cs typeface="Segoe UI" pitchFamily="34" charset="0"/>
                </a:rPr>
                <a:t>Office Lens, iPhone and Android</a:t>
              </a:r>
            </a:p>
          </p:txBody>
        </p:sp>
        <p:sp>
          <p:nvSpPr>
            <p:cNvPr id="24" name="Isosceles Triangle 23"/>
            <p:cNvSpPr/>
            <p:nvPr/>
          </p:nvSpPr>
          <p:spPr bwMode="auto">
            <a:xfrm flipV="1">
              <a:off x="8387272" y="3706555"/>
              <a:ext cx="209550" cy="180647"/>
            </a:xfrm>
            <a:prstGeom prst="triangl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102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 flipV="1">
            <a:off x="882" y="-1"/>
            <a:ext cx="12434711" cy="995938"/>
          </a:xfrm>
          <a:prstGeom prst="rect">
            <a:avLst/>
          </a:prstGeom>
          <a:gradFill>
            <a:gsLst>
              <a:gs pos="0">
                <a:srgbClr val="000000">
                  <a:lumMod val="100000"/>
                  <a:alpha val="0"/>
                </a:srgbClr>
              </a:gs>
              <a:gs pos="100000">
                <a:srgbClr val="000000">
                  <a:alpha val="32000"/>
                </a:srgb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72" tIns="149178" rIns="186472" bIns="14917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074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3" dirty="0">
                <a:solidFill>
                  <a:schemeClr val="bg1"/>
                </a:solidFill>
                <a:latin typeface="Segoe Pro Semibold" panose="020B0702040504020203" pitchFamily="34" charset="0"/>
              </a:rPr>
              <a:t>Office Everywhere</a:t>
            </a:r>
            <a:endParaRPr lang="en-US" spc="-15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0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4453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 wrap="square" lIns="146283" tIns="91427" rIns="146283" bIns="91427" rtlCol="0" anchor="t">
            <a:noAutofit/>
          </a:bodyPr>
          <a:lstStyle/>
          <a:p>
            <a:r>
              <a:rPr lang="en-US" sz="4896" dirty="0"/>
              <a:t>The Modern Workplace</a:t>
            </a:r>
          </a:p>
        </p:txBody>
      </p:sp>
      <p:sp>
        <p:nvSpPr>
          <p:cNvPr id="2" name="Rectangle 3"/>
          <p:cNvSpPr/>
          <p:nvPr/>
        </p:nvSpPr>
        <p:spPr>
          <a:xfrm>
            <a:off x="6092184" y="3308920"/>
            <a:ext cx="253739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597"/>
            <a:r>
              <a:rPr lang="en-US" sz="1836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3" name="Rectangle 4"/>
          <p:cNvSpPr/>
          <p:nvPr/>
        </p:nvSpPr>
        <p:spPr>
          <a:xfrm>
            <a:off x="6092184" y="3308920"/>
            <a:ext cx="253739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597"/>
            <a:r>
              <a:rPr lang="en-US" sz="1836" dirty="0">
                <a:solidFill>
                  <a:srgbClr val="000000"/>
                </a:solidFill>
              </a:rPr>
              <a:t> 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48725" y="2028638"/>
            <a:ext cx="6616390" cy="5998587"/>
            <a:chOff x="-1148037" y="1989570"/>
            <a:chExt cx="6487246" cy="5881502"/>
          </a:xfrm>
        </p:grpSpPr>
        <p:grpSp>
          <p:nvGrpSpPr>
            <p:cNvPr id="11" name="Group 10"/>
            <p:cNvGrpSpPr/>
            <p:nvPr/>
          </p:nvGrpSpPr>
          <p:grpSpPr>
            <a:xfrm>
              <a:off x="-1148037" y="1989570"/>
              <a:ext cx="6487246" cy="5881502"/>
              <a:chOff x="6131852" y="1686590"/>
              <a:chExt cx="5577840" cy="4830325"/>
            </a:xfrm>
          </p:grpSpPr>
          <p:sp>
            <p:nvSpPr>
              <p:cNvPr id="55" name="Rectangle 54" hidden="1"/>
              <p:cNvSpPr/>
              <p:nvPr/>
            </p:nvSpPr>
            <p:spPr bwMode="auto">
              <a:xfrm>
                <a:off x="6131852" y="1686590"/>
                <a:ext cx="5577840" cy="4830325"/>
              </a:xfrm>
              <a:prstGeom prst="rect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58" rIns="0" bIns="4755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8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7693520" y="2091797"/>
                <a:ext cx="2712822" cy="1873215"/>
                <a:chOff x="1334651" y="2852286"/>
                <a:chExt cx="2712822" cy="1873215"/>
              </a:xfrm>
            </p:grpSpPr>
            <p:sp>
              <p:nvSpPr>
                <p:cNvPr id="54" name="Freeform 25"/>
                <p:cNvSpPr>
                  <a:spLocks noChangeAspect="1" noEditPoints="1"/>
                </p:cNvSpPr>
                <p:nvPr/>
              </p:nvSpPr>
              <p:spPr bwMode="black">
                <a:xfrm>
                  <a:off x="1334651" y="2861865"/>
                  <a:ext cx="2712822" cy="1863636"/>
                </a:xfrm>
                <a:custGeom>
                  <a:avLst/>
                  <a:gdLst>
                    <a:gd name="T0" fmla="*/ 2442 w 2470"/>
                    <a:gd name="T1" fmla="*/ 0 h 1695"/>
                    <a:gd name="T2" fmla="*/ 28 w 2470"/>
                    <a:gd name="T3" fmla="*/ 0 h 1695"/>
                    <a:gd name="T4" fmla="*/ 0 w 2470"/>
                    <a:gd name="T5" fmla="*/ 28 h 1695"/>
                    <a:gd name="T6" fmla="*/ 0 w 2470"/>
                    <a:gd name="T7" fmla="*/ 1667 h 1695"/>
                    <a:gd name="T8" fmla="*/ 28 w 2470"/>
                    <a:gd name="T9" fmla="*/ 1695 h 1695"/>
                    <a:gd name="T10" fmla="*/ 2442 w 2470"/>
                    <a:gd name="T11" fmla="*/ 1695 h 1695"/>
                    <a:gd name="T12" fmla="*/ 2470 w 2470"/>
                    <a:gd name="T13" fmla="*/ 1667 h 1695"/>
                    <a:gd name="T14" fmla="*/ 2470 w 2470"/>
                    <a:gd name="T15" fmla="*/ 28 h 1695"/>
                    <a:gd name="T16" fmla="*/ 2442 w 2470"/>
                    <a:gd name="T17" fmla="*/ 0 h 1695"/>
                    <a:gd name="T18" fmla="*/ 2345 w 2470"/>
                    <a:gd name="T19" fmla="*/ 1593 h 1695"/>
                    <a:gd name="T20" fmla="*/ 124 w 2470"/>
                    <a:gd name="T21" fmla="*/ 1593 h 1695"/>
                    <a:gd name="T22" fmla="*/ 124 w 2470"/>
                    <a:gd name="T23" fmla="*/ 101 h 1695"/>
                    <a:gd name="T24" fmla="*/ 2345 w 2470"/>
                    <a:gd name="T25" fmla="*/ 101 h 1695"/>
                    <a:gd name="T26" fmla="*/ 2345 w 2470"/>
                    <a:gd name="T27" fmla="*/ 1593 h 1695"/>
                    <a:gd name="T28" fmla="*/ 2403 w 2470"/>
                    <a:gd name="T29" fmla="*/ 880 h 1695"/>
                    <a:gd name="T30" fmla="*/ 2372 w 2470"/>
                    <a:gd name="T31" fmla="*/ 876 h 1695"/>
                    <a:gd name="T32" fmla="*/ 2372 w 2470"/>
                    <a:gd name="T33" fmla="*/ 850 h 1695"/>
                    <a:gd name="T34" fmla="*/ 2403 w 2470"/>
                    <a:gd name="T35" fmla="*/ 850 h 1695"/>
                    <a:gd name="T36" fmla="*/ 2403 w 2470"/>
                    <a:gd name="T37" fmla="*/ 880 h 1695"/>
                    <a:gd name="T38" fmla="*/ 2403 w 2470"/>
                    <a:gd name="T39" fmla="*/ 847 h 1695"/>
                    <a:gd name="T40" fmla="*/ 2372 w 2470"/>
                    <a:gd name="T41" fmla="*/ 847 h 1695"/>
                    <a:gd name="T42" fmla="*/ 2372 w 2470"/>
                    <a:gd name="T43" fmla="*/ 822 h 1695"/>
                    <a:gd name="T44" fmla="*/ 2403 w 2470"/>
                    <a:gd name="T45" fmla="*/ 818 h 1695"/>
                    <a:gd name="T46" fmla="*/ 2403 w 2470"/>
                    <a:gd name="T47" fmla="*/ 847 h 1695"/>
                    <a:gd name="T48" fmla="*/ 2446 w 2470"/>
                    <a:gd name="T49" fmla="*/ 886 h 1695"/>
                    <a:gd name="T50" fmla="*/ 2406 w 2470"/>
                    <a:gd name="T51" fmla="*/ 880 h 1695"/>
                    <a:gd name="T52" fmla="*/ 2406 w 2470"/>
                    <a:gd name="T53" fmla="*/ 850 h 1695"/>
                    <a:gd name="T54" fmla="*/ 2446 w 2470"/>
                    <a:gd name="T55" fmla="*/ 850 h 1695"/>
                    <a:gd name="T56" fmla="*/ 2446 w 2470"/>
                    <a:gd name="T57" fmla="*/ 886 h 1695"/>
                    <a:gd name="T58" fmla="*/ 2446 w 2470"/>
                    <a:gd name="T59" fmla="*/ 847 h 1695"/>
                    <a:gd name="T60" fmla="*/ 2406 w 2470"/>
                    <a:gd name="T61" fmla="*/ 847 h 1695"/>
                    <a:gd name="T62" fmla="*/ 2406 w 2470"/>
                    <a:gd name="T63" fmla="*/ 818 h 1695"/>
                    <a:gd name="T64" fmla="*/ 2446 w 2470"/>
                    <a:gd name="T65" fmla="*/ 812 h 1695"/>
                    <a:gd name="T66" fmla="*/ 2446 w 2470"/>
                    <a:gd name="T67" fmla="*/ 847 h 16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470" h="1695">
                      <a:moveTo>
                        <a:pt x="2442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12" y="0"/>
                        <a:pt x="0" y="12"/>
                        <a:pt x="0" y="28"/>
                      </a:cubicBezTo>
                      <a:cubicBezTo>
                        <a:pt x="0" y="1667"/>
                        <a:pt x="0" y="1667"/>
                        <a:pt x="0" y="1667"/>
                      </a:cubicBezTo>
                      <a:cubicBezTo>
                        <a:pt x="0" y="1682"/>
                        <a:pt x="12" y="1695"/>
                        <a:pt x="28" y="1695"/>
                      </a:cubicBezTo>
                      <a:cubicBezTo>
                        <a:pt x="2442" y="1695"/>
                        <a:pt x="2442" y="1695"/>
                        <a:pt x="2442" y="1695"/>
                      </a:cubicBezTo>
                      <a:cubicBezTo>
                        <a:pt x="2458" y="1695"/>
                        <a:pt x="2470" y="1682"/>
                        <a:pt x="2470" y="1667"/>
                      </a:cubicBezTo>
                      <a:cubicBezTo>
                        <a:pt x="2470" y="28"/>
                        <a:pt x="2470" y="28"/>
                        <a:pt x="2470" y="28"/>
                      </a:cubicBezTo>
                      <a:cubicBezTo>
                        <a:pt x="2470" y="12"/>
                        <a:pt x="2458" y="0"/>
                        <a:pt x="2442" y="0"/>
                      </a:cubicBezTo>
                      <a:close/>
                      <a:moveTo>
                        <a:pt x="2345" y="1593"/>
                      </a:moveTo>
                      <a:cubicBezTo>
                        <a:pt x="124" y="1593"/>
                        <a:pt x="124" y="1593"/>
                        <a:pt x="124" y="1593"/>
                      </a:cubicBezTo>
                      <a:cubicBezTo>
                        <a:pt x="124" y="101"/>
                        <a:pt x="124" y="101"/>
                        <a:pt x="124" y="101"/>
                      </a:cubicBezTo>
                      <a:cubicBezTo>
                        <a:pt x="2345" y="101"/>
                        <a:pt x="2345" y="101"/>
                        <a:pt x="2345" y="101"/>
                      </a:cubicBezTo>
                      <a:lnTo>
                        <a:pt x="2345" y="1593"/>
                      </a:lnTo>
                      <a:close/>
                      <a:moveTo>
                        <a:pt x="2403" y="880"/>
                      </a:moveTo>
                      <a:cubicBezTo>
                        <a:pt x="2372" y="876"/>
                        <a:pt x="2372" y="876"/>
                        <a:pt x="2372" y="876"/>
                      </a:cubicBezTo>
                      <a:cubicBezTo>
                        <a:pt x="2372" y="850"/>
                        <a:pt x="2372" y="850"/>
                        <a:pt x="2372" y="850"/>
                      </a:cubicBezTo>
                      <a:cubicBezTo>
                        <a:pt x="2403" y="850"/>
                        <a:pt x="2403" y="850"/>
                        <a:pt x="2403" y="850"/>
                      </a:cubicBezTo>
                      <a:lnTo>
                        <a:pt x="2403" y="880"/>
                      </a:lnTo>
                      <a:close/>
                      <a:moveTo>
                        <a:pt x="2403" y="847"/>
                      </a:moveTo>
                      <a:cubicBezTo>
                        <a:pt x="2372" y="847"/>
                        <a:pt x="2372" y="847"/>
                        <a:pt x="2372" y="847"/>
                      </a:cubicBezTo>
                      <a:cubicBezTo>
                        <a:pt x="2372" y="822"/>
                        <a:pt x="2372" y="822"/>
                        <a:pt x="2372" y="822"/>
                      </a:cubicBezTo>
                      <a:cubicBezTo>
                        <a:pt x="2403" y="818"/>
                        <a:pt x="2403" y="818"/>
                        <a:pt x="2403" y="818"/>
                      </a:cubicBezTo>
                      <a:lnTo>
                        <a:pt x="2403" y="847"/>
                      </a:lnTo>
                      <a:close/>
                      <a:moveTo>
                        <a:pt x="2446" y="886"/>
                      </a:moveTo>
                      <a:cubicBezTo>
                        <a:pt x="2406" y="880"/>
                        <a:pt x="2406" y="880"/>
                        <a:pt x="2406" y="880"/>
                      </a:cubicBezTo>
                      <a:cubicBezTo>
                        <a:pt x="2406" y="850"/>
                        <a:pt x="2406" y="850"/>
                        <a:pt x="2406" y="850"/>
                      </a:cubicBezTo>
                      <a:cubicBezTo>
                        <a:pt x="2446" y="850"/>
                        <a:pt x="2446" y="850"/>
                        <a:pt x="2446" y="850"/>
                      </a:cubicBezTo>
                      <a:lnTo>
                        <a:pt x="2446" y="886"/>
                      </a:lnTo>
                      <a:close/>
                      <a:moveTo>
                        <a:pt x="2446" y="847"/>
                      </a:moveTo>
                      <a:cubicBezTo>
                        <a:pt x="2406" y="847"/>
                        <a:pt x="2406" y="847"/>
                        <a:pt x="2406" y="847"/>
                      </a:cubicBezTo>
                      <a:cubicBezTo>
                        <a:pt x="2406" y="818"/>
                        <a:pt x="2406" y="818"/>
                        <a:pt x="2406" y="818"/>
                      </a:cubicBezTo>
                      <a:cubicBezTo>
                        <a:pt x="2446" y="812"/>
                        <a:pt x="2446" y="812"/>
                        <a:pt x="2446" y="812"/>
                      </a:cubicBezTo>
                      <a:lnTo>
                        <a:pt x="2446" y="847"/>
                      </a:lnTo>
                      <a:close/>
                    </a:path>
                  </a:pathLst>
                </a:custGeom>
                <a:solidFill>
                  <a:srgbClr val="DC3C00"/>
                </a:solidFill>
                <a:ln>
                  <a:noFill/>
                </a:ln>
              </p:spPr>
              <p:txBody>
                <a:bodyPr vert="horz" wrap="square" lIns="93211" tIns="46607" rIns="93211" bIns="4660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50749">
                    <a:defRPr/>
                  </a:pPr>
                  <a:endParaRPr lang="en-US" sz="1873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Rectangle 50" hidden="1"/>
                <p:cNvSpPr/>
                <p:nvPr/>
              </p:nvSpPr>
              <p:spPr bwMode="auto">
                <a:xfrm>
                  <a:off x="1502206" y="3537991"/>
                  <a:ext cx="1870377" cy="380901"/>
                </a:xfrm>
                <a:prstGeom prst="rect">
                  <a:avLst/>
                </a:prstGeom>
                <a:no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77682" tIns="38840" rIns="77682" bIns="3884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4857" indent="-4857" algn="ctr" defTabSz="932380">
                    <a:defRPr/>
                  </a:pPr>
                  <a:r>
                    <a:rPr lang="en-US" sz="2040" dirty="0">
                      <a:solidFill>
                        <a:srgbClr val="FFFFFF"/>
                      </a:solidFill>
                      <a:latin typeface="Segoe Pro Semibold" panose="020B0702040504020203" pitchFamily="34" charset="0"/>
                      <a:ea typeface="Segoe UI" pitchFamily="34" charset="0"/>
                      <a:cs typeface="Segoe UI" pitchFamily="34" charset="0"/>
                    </a:rPr>
                    <a:t>Office “Universal”</a:t>
                  </a:r>
                  <a:endParaRPr lang="en-US" sz="2040" dirty="0">
                    <a:solidFill>
                      <a:srgbClr val="DC3C00"/>
                    </a:solidFill>
                    <a:latin typeface="Segoe Pro Semibold" panose="020B0702040504020203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5081"/>
                <a:stretch/>
              </p:blipFill>
              <p:spPr>
                <a:xfrm>
                  <a:off x="2028838" y="2852286"/>
                  <a:ext cx="669228" cy="899267"/>
                </a:xfrm>
                <a:prstGeom prst="rect">
                  <a:avLst/>
                </a:prstGeom>
              </p:spPr>
            </p:pic>
          </p:grp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01" y="3016573"/>
              <a:ext cx="1243587" cy="122529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251077" y="2506944"/>
            <a:ext cx="1789807" cy="2448796"/>
            <a:chOff x="12839748" y="2555802"/>
            <a:chExt cx="1754872" cy="24009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911"/>
            <a:stretch/>
          </p:blipFill>
          <p:spPr>
            <a:xfrm>
              <a:off x="12839748" y="2555802"/>
              <a:ext cx="1754872" cy="24009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7528" y="3305514"/>
              <a:ext cx="745438" cy="73447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1264754" y="2472785"/>
            <a:ext cx="5688071" cy="4930563"/>
            <a:chOff x="6185254" y="2191672"/>
            <a:chExt cx="5577046" cy="4834324"/>
          </a:xfrm>
        </p:grpSpPr>
        <p:grpSp>
          <p:nvGrpSpPr>
            <p:cNvPr id="10" name="Group 9"/>
            <p:cNvGrpSpPr/>
            <p:nvPr/>
          </p:nvGrpSpPr>
          <p:grpSpPr>
            <a:xfrm>
              <a:off x="6185254" y="2191672"/>
              <a:ext cx="5577046" cy="4834324"/>
              <a:chOff x="462828" y="1681905"/>
              <a:chExt cx="5577840" cy="4835010"/>
            </a:xfrm>
          </p:grpSpPr>
          <p:sp>
            <p:nvSpPr>
              <p:cNvPr id="16" name="Rectangle 15" hidden="1"/>
              <p:cNvSpPr/>
              <p:nvPr/>
            </p:nvSpPr>
            <p:spPr bwMode="auto">
              <a:xfrm>
                <a:off x="462828" y="1686590"/>
                <a:ext cx="5577840" cy="4830325"/>
              </a:xfrm>
              <a:prstGeom prst="rect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58" rIns="0" bIns="4755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84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2160820" y="1681905"/>
                <a:ext cx="3595915" cy="2757583"/>
                <a:chOff x="8227837" y="2499053"/>
                <a:chExt cx="3595915" cy="2757583"/>
              </a:xfrm>
            </p:grpSpPr>
            <p:sp>
              <p:nvSpPr>
                <p:cNvPr id="39" name="Freeform 38"/>
                <p:cNvSpPr>
                  <a:spLocks noChangeAspect="1"/>
                </p:cNvSpPr>
                <p:nvPr/>
              </p:nvSpPr>
              <p:spPr bwMode="black">
                <a:xfrm>
                  <a:off x="8321228" y="2499053"/>
                  <a:ext cx="3502524" cy="2757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4077" h="1743173">
                      <a:moveTo>
                        <a:pt x="479537" y="1699986"/>
                      </a:moveTo>
                      <a:lnTo>
                        <a:pt x="1734537" y="1699986"/>
                      </a:lnTo>
                      <a:lnTo>
                        <a:pt x="1734537" y="1743173"/>
                      </a:lnTo>
                      <a:lnTo>
                        <a:pt x="479537" y="1743173"/>
                      </a:lnTo>
                      <a:close/>
                      <a:moveTo>
                        <a:pt x="117657" y="129560"/>
                      </a:moveTo>
                      <a:lnTo>
                        <a:pt x="117657" y="1272045"/>
                      </a:lnTo>
                      <a:lnTo>
                        <a:pt x="855681" y="1272045"/>
                      </a:lnTo>
                      <a:lnTo>
                        <a:pt x="1345916" y="1272045"/>
                      </a:lnTo>
                      <a:lnTo>
                        <a:pt x="2110682" y="1272045"/>
                      </a:lnTo>
                      <a:lnTo>
                        <a:pt x="2110682" y="129560"/>
                      </a:lnTo>
                      <a:close/>
                      <a:moveTo>
                        <a:pt x="1107038" y="29445"/>
                      </a:moveTo>
                      <a:cubicBezTo>
                        <a:pt x="1089316" y="29445"/>
                        <a:pt x="1074950" y="42189"/>
                        <a:pt x="1074950" y="57909"/>
                      </a:cubicBezTo>
                      <a:cubicBezTo>
                        <a:pt x="1074950" y="73629"/>
                        <a:pt x="1089316" y="86374"/>
                        <a:pt x="1107038" y="86374"/>
                      </a:cubicBezTo>
                      <a:cubicBezTo>
                        <a:pt x="1124760" y="86374"/>
                        <a:pt x="1139126" y="73629"/>
                        <a:pt x="1139126" y="57909"/>
                      </a:cubicBezTo>
                      <a:cubicBezTo>
                        <a:pt x="1139126" y="42189"/>
                        <a:pt x="1124760" y="29445"/>
                        <a:pt x="1107038" y="29445"/>
                      </a:cubicBezTo>
                      <a:close/>
                      <a:moveTo>
                        <a:pt x="116531" y="0"/>
                      </a:moveTo>
                      <a:cubicBezTo>
                        <a:pt x="2084598" y="0"/>
                        <a:pt x="2084598" y="0"/>
                        <a:pt x="2084598" y="0"/>
                      </a:cubicBezTo>
                      <a:cubicBezTo>
                        <a:pt x="2162286" y="0"/>
                        <a:pt x="2214077" y="57107"/>
                        <a:pt x="2214077" y="128489"/>
                      </a:cubicBezTo>
                      <a:lnTo>
                        <a:pt x="2214077" y="1270619"/>
                      </a:lnTo>
                      <a:cubicBezTo>
                        <a:pt x="2214077" y="1342001"/>
                        <a:pt x="2162286" y="1413384"/>
                        <a:pt x="2084598" y="1413384"/>
                      </a:cubicBezTo>
                      <a:cubicBezTo>
                        <a:pt x="1838590" y="1413384"/>
                        <a:pt x="1623332" y="1413384"/>
                        <a:pt x="1434982" y="1413384"/>
                      </a:cubicBezTo>
                      <a:lnTo>
                        <a:pt x="1345916" y="1413384"/>
                      </a:lnTo>
                      <a:lnTo>
                        <a:pt x="1345916" y="1499757"/>
                      </a:lnTo>
                      <a:lnTo>
                        <a:pt x="1345916" y="1556684"/>
                      </a:lnTo>
                      <a:lnTo>
                        <a:pt x="1631142" y="1556684"/>
                      </a:lnTo>
                      <a:lnTo>
                        <a:pt x="1734537" y="1699986"/>
                      </a:lnTo>
                      <a:lnTo>
                        <a:pt x="479537" y="1699986"/>
                      </a:lnTo>
                      <a:lnTo>
                        <a:pt x="582932" y="1556684"/>
                      </a:lnTo>
                      <a:lnTo>
                        <a:pt x="855681" y="1556684"/>
                      </a:lnTo>
                      <a:lnTo>
                        <a:pt x="855681" y="1499757"/>
                      </a:lnTo>
                      <a:lnTo>
                        <a:pt x="855681" y="1413384"/>
                      </a:lnTo>
                      <a:lnTo>
                        <a:pt x="756056" y="1413384"/>
                      </a:lnTo>
                      <a:cubicBezTo>
                        <a:pt x="116531" y="1413384"/>
                        <a:pt x="116531" y="1413384"/>
                        <a:pt x="116531" y="1413384"/>
                      </a:cubicBezTo>
                      <a:cubicBezTo>
                        <a:pt x="51792" y="1413384"/>
                        <a:pt x="0" y="1342001"/>
                        <a:pt x="0" y="1270619"/>
                      </a:cubicBezTo>
                      <a:cubicBezTo>
                        <a:pt x="0" y="128489"/>
                        <a:pt x="0" y="128489"/>
                        <a:pt x="0" y="128489"/>
                      </a:cubicBezTo>
                      <a:cubicBezTo>
                        <a:pt x="0" y="57107"/>
                        <a:pt x="51792" y="0"/>
                        <a:pt x="116531" y="0"/>
                      </a:cubicBezTo>
                      <a:close/>
                    </a:path>
                  </a:pathLst>
                </a:custGeom>
                <a:solidFill>
                  <a:srgbClr val="DC3C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422" tIns="149137" rIns="186422" bIns="14913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50473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97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0" name="Rectangle 39" hidden="1"/>
                <p:cNvSpPr/>
                <p:nvPr/>
              </p:nvSpPr>
              <p:spPr bwMode="auto">
                <a:xfrm>
                  <a:off x="8227837" y="3675561"/>
                  <a:ext cx="2155270" cy="380901"/>
                </a:xfrm>
                <a:prstGeom prst="rect">
                  <a:avLst/>
                </a:prstGeom>
                <a:noFill/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77682" tIns="38840" rIns="77682" bIns="3884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4857" indent="-4857" algn="ctr" defTabSz="932380">
                    <a:defRPr/>
                  </a:pPr>
                  <a:r>
                    <a:rPr lang="en-US" sz="2040" dirty="0">
                      <a:solidFill>
                        <a:srgbClr val="FFFFFF"/>
                      </a:solidFill>
                      <a:latin typeface="Segoe Pro Semibold" panose="020B0702040504020203" pitchFamily="34" charset="0"/>
                      <a:ea typeface="Segoe UI" pitchFamily="34" charset="0"/>
                      <a:cs typeface="Segoe UI" pitchFamily="34" charset="0"/>
                    </a:rPr>
                    <a:t>Office 2016</a:t>
                  </a:r>
                  <a:endParaRPr lang="en-US" sz="2040" dirty="0">
                    <a:solidFill>
                      <a:srgbClr val="DC3C00"/>
                    </a:solidFill>
                    <a:latin typeface="Segoe Pro Semibold" panose="020B0702040504020203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43" name="Picture 42" hidden="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5081"/>
                <a:stretch/>
              </p:blipFill>
              <p:spPr>
                <a:xfrm>
                  <a:off x="8880758" y="2932357"/>
                  <a:ext cx="669228" cy="899267"/>
                </a:xfrm>
                <a:prstGeom prst="rect">
                  <a:avLst/>
                </a:prstGeom>
                <a:solidFill>
                  <a:srgbClr val="DC3C00"/>
                </a:solidFill>
              </p:spPr>
            </p:pic>
          </p:grpSp>
          <p:sp>
            <p:nvSpPr>
              <p:cNvPr id="45" name="Rectangle 44" hidden="1"/>
              <p:cNvSpPr/>
              <p:nvPr/>
            </p:nvSpPr>
            <p:spPr bwMode="auto">
              <a:xfrm>
                <a:off x="613611" y="3838199"/>
                <a:ext cx="5427057" cy="2649687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00" tIns="46600" rIns="46600" bIns="46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597">
                  <a:lnSpc>
                    <a:spcPct val="150000"/>
                  </a:lnSpc>
                  <a:defRPr/>
                </a:pPr>
                <a:r>
                  <a:rPr lang="en-US" sz="2040" dirty="0">
                    <a:solidFill>
                      <a:srgbClr val="FFFFFF"/>
                    </a:solidFill>
                  </a:rPr>
                  <a:t>Optimized for Mouse &amp; Keyboard</a:t>
                </a:r>
              </a:p>
              <a:p>
                <a:pPr defTabSz="932597">
                  <a:lnSpc>
                    <a:spcPct val="150000"/>
                  </a:lnSpc>
                  <a:defRPr/>
                </a:pPr>
                <a:r>
                  <a:rPr lang="en-US" sz="2040" dirty="0">
                    <a:solidFill>
                      <a:srgbClr val="FFFFFF"/>
                    </a:solidFill>
                  </a:rPr>
                  <a:t>Desktop Office applications and features</a:t>
                </a:r>
              </a:p>
              <a:p>
                <a:pPr defTabSz="932597">
                  <a:lnSpc>
                    <a:spcPct val="150000"/>
                  </a:lnSpc>
                  <a:defRPr/>
                </a:pPr>
                <a:r>
                  <a:rPr lang="en-US" sz="2040" dirty="0">
                    <a:solidFill>
                      <a:srgbClr val="FFFFFF"/>
                    </a:solidFill>
                  </a:rPr>
                  <a:t>Professional Productivity </a:t>
                </a:r>
              </a:p>
              <a:p>
                <a:pPr marL="757735" lvl="1" indent="-291436" defTabSz="932597">
                  <a:buFont typeface="Arial" panose="020B0604020202020204" pitchFamily="34" charset="0"/>
                  <a:buChar char="•"/>
                  <a:defRPr/>
                </a:pPr>
                <a:r>
                  <a:rPr lang="en-US" sz="1632" dirty="0">
                    <a:solidFill>
                      <a:srgbClr val="FFFFFF"/>
                    </a:solidFill>
                  </a:rPr>
                  <a:t>Document authoring, revisions, versioning</a:t>
                </a:r>
              </a:p>
              <a:p>
                <a:pPr marL="757735" lvl="1" indent="-291436" defTabSz="932597">
                  <a:buFont typeface="Arial" panose="020B0604020202020204" pitchFamily="34" charset="0"/>
                  <a:buChar char="•"/>
                  <a:defRPr/>
                </a:pPr>
                <a:r>
                  <a:rPr lang="en-US" sz="1632" dirty="0">
                    <a:solidFill>
                      <a:srgbClr val="FFFFFF"/>
                    </a:solidFill>
                  </a:rPr>
                  <a:t>Pro layouts and presentations</a:t>
                </a:r>
              </a:p>
              <a:p>
                <a:pPr marL="757735" lvl="1" indent="-291436" defTabSz="932597">
                  <a:buFont typeface="Arial" panose="020B0604020202020204" pitchFamily="34" charset="0"/>
                  <a:buChar char="•"/>
                  <a:defRPr/>
                </a:pPr>
                <a:r>
                  <a:rPr lang="en-US" sz="1632" dirty="0">
                    <a:solidFill>
                      <a:srgbClr val="FFFFFF"/>
                    </a:solidFill>
                  </a:rPr>
                  <a:t>Data analysis and visualization</a:t>
                </a:r>
              </a:p>
              <a:p>
                <a:pPr defTabSz="932597">
                  <a:defRPr/>
                </a:pPr>
                <a:endParaRPr lang="en-US" sz="1836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5548" y="2631633"/>
              <a:ext cx="1243692" cy="1225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0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36475" cy="829098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2" y="0"/>
            <a:ext cx="6120532" cy="7062283"/>
            <a:chOff x="882" y="0"/>
            <a:chExt cx="6120532" cy="7062283"/>
          </a:xfrm>
        </p:grpSpPr>
        <p:sp>
          <p:nvSpPr>
            <p:cNvPr id="2" name="Rectangle 1"/>
            <p:cNvSpPr/>
            <p:nvPr/>
          </p:nvSpPr>
          <p:spPr bwMode="auto">
            <a:xfrm>
              <a:off x="882" y="0"/>
              <a:ext cx="6120532" cy="7062283"/>
            </a:xfrm>
            <a:prstGeom prst="rect">
              <a:avLst/>
            </a:prstGeom>
            <a:solidFill>
              <a:srgbClr val="F2F2F2">
                <a:alpha val="7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36879" y="602073"/>
              <a:ext cx="2257832" cy="1777623"/>
              <a:chOff x="1206182" y="1613025"/>
              <a:chExt cx="2258153" cy="1777875"/>
            </a:xfrm>
            <a:solidFill>
              <a:srgbClr val="DC3C00"/>
            </a:solidFill>
          </p:grpSpPr>
          <p:sp>
            <p:nvSpPr>
              <p:cNvPr id="45" name="Freeform 44"/>
              <p:cNvSpPr>
                <a:spLocks noChangeAspect="1"/>
              </p:cNvSpPr>
              <p:nvPr/>
            </p:nvSpPr>
            <p:spPr bwMode="black">
              <a:xfrm>
                <a:off x="1206182" y="1613025"/>
                <a:ext cx="2258153" cy="1777875"/>
              </a:xfrm>
              <a:custGeom>
                <a:avLst/>
                <a:gdLst/>
                <a:ahLst/>
                <a:cxnLst/>
                <a:rect l="l" t="t" r="r" b="b"/>
                <a:pathLst>
                  <a:path w="2214077" h="1743173">
                    <a:moveTo>
                      <a:pt x="479537" y="1699986"/>
                    </a:moveTo>
                    <a:lnTo>
                      <a:pt x="1734537" y="1699986"/>
                    </a:lnTo>
                    <a:lnTo>
                      <a:pt x="1734537" y="1743173"/>
                    </a:lnTo>
                    <a:lnTo>
                      <a:pt x="479537" y="1743173"/>
                    </a:lnTo>
                    <a:close/>
                    <a:moveTo>
                      <a:pt x="117657" y="129560"/>
                    </a:moveTo>
                    <a:lnTo>
                      <a:pt x="117657" y="1272045"/>
                    </a:lnTo>
                    <a:lnTo>
                      <a:pt x="855681" y="1272045"/>
                    </a:lnTo>
                    <a:lnTo>
                      <a:pt x="1345916" y="1272045"/>
                    </a:lnTo>
                    <a:lnTo>
                      <a:pt x="2110682" y="1272045"/>
                    </a:lnTo>
                    <a:lnTo>
                      <a:pt x="2110682" y="129560"/>
                    </a:lnTo>
                    <a:close/>
                    <a:moveTo>
                      <a:pt x="1107038" y="29445"/>
                    </a:moveTo>
                    <a:cubicBezTo>
                      <a:pt x="1089316" y="29445"/>
                      <a:pt x="1074950" y="42189"/>
                      <a:pt x="1074950" y="57909"/>
                    </a:cubicBezTo>
                    <a:cubicBezTo>
                      <a:pt x="1074950" y="73629"/>
                      <a:pt x="1089316" y="86374"/>
                      <a:pt x="1107038" y="86374"/>
                    </a:cubicBezTo>
                    <a:cubicBezTo>
                      <a:pt x="1124760" y="86374"/>
                      <a:pt x="1139126" y="73629"/>
                      <a:pt x="1139126" y="57909"/>
                    </a:cubicBezTo>
                    <a:cubicBezTo>
                      <a:pt x="1139126" y="42189"/>
                      <a:pt x="1124760" y="29445"/>
                      <a:pt x="1107038" y="29445"/>
                    </a:cubicBezTo>
                    <a:close/>
                    <a:moveTo>
                      <a:pt x="116531" y="0"/>
                    </a:moveTo>
                    <a:cubicBezTo>
                      <a:pt x="2084598" y="0"/>
                      <a:pt x="2084598" y="0"/>
                      <a:pt x="2084598" y="0"/>
                    </a:cubicBezTo>
                    <a:cubicBezTo>
                      <a:pt x="2162286" y="0"/>
                      <a:pt x="2214077" y="57107"/>
                      <a:pt x="2214077" y="128489"/>
                    </a:cubicBezTo>
                    <a:lnTo>
                      <a:pt x="2214077" y="1270619"/>
                    </a:lnTo>
                    <a:cubicBezTo>
                      <a:pt x="2214077" y="1342001"/>
                      <a:pt x="2162286" y="1413384"/>
                      <a:pt x="2084598" y="1413384"/>
                    </a:cubicBezTo>
                    <a:cubicBezTo>
                      <a:pt x="1838590" y="1413384"/>
                      <a:pt x="1623332" y="1413384"/>
                      <a:pt x="1434982" y="1413384"/>
                    </a:cubicBezTo>
                    <a:lnTo>
                      <a:pt x="1345916" y="1413384"/>
                    </a:lnTo>
                    <a:lnTo>
                      <a:pt x="1345916" y="1499757"/>
                    </a:lnTo>
                    <a:lnTo>
                      <a:pt x="1345916" y="1556684"/>
                    </a:lnTo>
                    <a:lnTo>
                      <a:pt x="1631142" y="1556684"/>
                    </a:lnTo>
                    <a:lnTo>
                      <a:pt x="1734537" y="1699986"/>
                    </a:lnTo>
                    <a:lnTo>
                      <a:pt x="479537" y="1699986"/>
                    </a:lnTo>
                    <a:lnTo>
                      <a:pt x="582932" y="1556684"/>
                    </a:lnTo>
                    <a:lnTo>
                      <a:pt x="855681" y="1556684"/>
                    </a:lnTo>
                    <a:lnTo>
                      <a:pt x="855681" y="1499757"/>
                    </a:lnTo>
                    <a:lnTo>
                      <a:pt x="855681" y="1413384"/>
                    </a:lnTo>
                    <a:lnTo>
                      <a:pt x="756056" y="1413384"/>
                    </a:lnTo>
                    <a:cubicBezTo>
                      <a:pt x="116531" y="1413384"/>
                      <a:pt x="116531" y="1413384"/>
                      <a:pt x="116531" y="1413384"/>
                    </a:cubicBezTo>
                    <a:cubicBezTo>
                      <a:pt x="51792" y="1413384"/>
                      <a:pt x="0" y="1342001"/>
                      <a:pt x="0" y="1270619"/>
                    </a:cubicBezTo>
                    <a:cubicBezTo>
                      <a:pt x="0" y="128489"/>
                      <a:pt x="0" y="128489"/>
                      <a:pt x="0" y="128489"/>
                    </a:cubicBezTo>
                    <a:cubicBezTo>
                      <a:pt x="0" y="57107"/>
                      <a:pt x="51792" y="0"/>
                      <a:pt x="116531" y="0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422" tIns="149137" rIns="186422" bIns="14913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047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97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1236171" y="2440244"/>
                <a:ext cx="2198175" cy="38848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77682" tIns="38840" rIns="77682" bIns="3884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4857" indent="-4857" algn="ctr" defTabSz="932380">
                  <a:defRPr/>
                </a:pPr>
                <a:r>
                  <a:rPr lang="en-US" sz="2040" dirty="0">
                    <a:solidFill>
                      <a:srgbClr val="DC3C00"/>
                    </a:solidFill>
                    <a:latin typeface="Segoe Pro Semibold" panose="020B0702040504020203" pitchFamily="34" charset="0"/>
                    <a:ea typeface="Segoe UI" pitchFamily="34" charset="0"/>
                    <a:cs typeface="Segoe UI" pitchFamily="34" charset="0"/>
                  </a:rPr>
                  <a:t>Office Desktop</a:t>
                </a:r>
              </a:p>
            </p:txBody>
          </p:sp>
        </p:grpSp>
        <p:sp>
          <p:nvSpPr>
            <p:cNvPr id="48" name="Freeform 47"/>
            <p:cNvSpPr>
              <a:spLocks noChangeAspect="1"/>
            </p:cNvSpPr>
            <p:nvPr/>
          </p:nvSpPr>
          <p:spPr bwMode="black">
            <a:xfrm>
              <a:off x="2193995" y="986636"/>
              <a:ext cx="343598" cy="412281"/>
            </a:xfrm>
            <a:custGeom>
              <a:avLst/>
              <a:gdLst>
                <a:gd name="T0" fmla="*/ 1710 w 1710"/>
                <a:gd name="T1" fmla="*/ 1880 h 2051"/>
                <a:gd name="T2" fmla="*/ 1710 w 1710"/>
                <a:gd name="T3" fmla="*/ 1880 h 2051"/>
                <a:gd name="T4" fmla="*/ 1710 w 1710"/>
                <a:gd name="T5" fmla="*/ 176 h 2051"/>
                <a:gd name="T6" fmla="*/ 1101 w 1710"/>
                <a:gd name="T7" fmla="*/ 0 h 2051"/>
                <a:gd name="T8" fmla="*/ 3 w 1710"/>
                <a:gd name="T9" fmla="*/ 413 h 2051"/>
                <a:gd name="T10" fmla="*/ 0 w 1710"/>
                <a:gd name="T11" fmla="*/ 413 h 2051"/>
                <a:gd name="T12" fmla="*/ 0 w 1710"/>
                <a:gd name="T13" fmla="*/ 1645 h 2051"/>
                <a:gd name="T14" fmla="*/ 375 w 1710"/>
                <a:gd name="T15" fmla="*/ 1498 h 2051"/>
                <a:gd name="T16" fmla="*/ 375 w 1710"/>
                <a:gd name="T17" fmla="*/ 496 h 2051"/>
                <a:gd name="T18" fmla="*/ 1101 w 1710"/>
                <a:gd name="T19" fmla="*/ 323 h 2051"/>
                <a:gd name="T20" fmla="*/ 1101 w 1710"/>
                <a:gd name="T21" fmla="*/ 1797 h 2051"/>
                <a:gd name="T22" fmla="*/ 0 w 1710"/>
                <a:gd name="T23" fmla="*/ 1645 h 2051"/>
                <a:gd name="T24" fmla="*/ 1101 w 1710"/>
                <a:gd name="T25" fmla="*/ 2051 h 2051"/>
                <a:gd name="T26" fmla="*/ 1101 w 1710"/>
                <a:gd name="T27" fmla="*/ 2051 h 2051"/>
                <a:gd name="T28" fmla="*/ 1710 w 1710"/>
                <a:gd name="T29" fmla="*/ 1882 h 2051"/>
                <a:gd name="T30" fmla="*/ 1710 w 1710"/>
                <a:gd name="T31" fmla="*/ 1880 h 2051"/>
                <a:gd name="T32" fmla="*/ 1710 w 1710"/>
                <a:gd name="T33" fmla="*/ 188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10" h="2051">
                  <a:moveTo>
                    <a:pt x="1710" y="1880"/>
                  </a:moveTo>
                  <a:lnTo>
                    <a:pt x="1710" y="1880"/>
                  </a:lnTo>
                  <a:lnTo>
                    <a:pt x="1710" y="176"/>
                  </a:lnTo>
                  <a:lnTo>
                    <a:pt x="1101" y="0"/>
                  </a:lnTo>
                  <a:lnTo>
                    <a:pt x="3" y="413"/>
                  </a:lnTo>
                  <a:lnTo>
                    <a:pt x="0" y="413"/>
                  </a:lnTo>
                  <a:lnTo>
                    <a:pt x="0" y="1645"/>
                  </a:lnTo>
                  <a:lnTo>
                    <a:pt x="375" y="1498"/>
                  </a:lnTo>
                  <a:lnTo>
                    <a:pt x="375" y="496"/>
                  </a:lnTo>
                  <a:lnTo>
                    <a:pt x="1101" y="323"/>
                  </a:lnTo>
                  <a:lnTo>
                    <a:pt x="1101" y="1797"/>
                  </a:lnTo>
                  <a:lnTo>
                    <a:pt x="0" y="1645"/>
                  </a:lnTo>
                  <a:lnTo>
                    <a:pt x="1101" y="2051"/>
                  </a:lnTo>
                  <a:lnTo>
                    <a:pt x="1101" y="2051"/>
                  </a:lnTo>
                  <a:lnTo>
                    <a:pt x="1710" y="1882"/>
                  </a:lnTo>
                  <a:lnTo>
                    <a:pt x="1710" y="1880"/>
                  </a:lnTo>
                  <a:lnTo>
                    <a:pt x="1710" y="1880"/>
                  </a:lnTo>
                  <a:close/>
                </a:path>
              </a:pathLst>
            </a:custGeom>
            <a:solidFill>
              <a:srgbClr val="DC3C00"/>
            </a:solidFill>
            <a:ln>
              <a:noFill/>
            </a:ln>
            <a:extLst/>
          </p:spPr>
          <p:txBody>
            <a:bodyPr vert="horz" wrap="square" lIns="89608" tIns="44805" rIns="89608" bIns="44805" numCol="1" anchor="t" anchorCtr="0" compatLnSpc="1">
              <a:prstTxWarp prst="textNoShape">
                <a:avLst/>
              </a:prstTxWarp>
            </a:bodyPr>
            <a:lstStyle/>
            <a:p>
              <a:pPr algn="ctr" defTabSz="91401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7362" y="2888016"/>
              <a:ext cx="3580892" cy="3186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32380" fontAlgn="base">
                <a:lnSpc>
                  <a:spcPct val="90000"/>
                </a:lnSpc>
                <a:spcAft>
                  <a:spcPts val="13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Richest feature set for professional content creation</a:t>
              </a:r>
            </a:p>
            <a:p>
              <a:pPr algn="ctr" defTabSz="932380" fontAlgn="base">
                <a:lnSpc>
                  <a:spcPct val="90000"/>
                </a:lnSpc>
                <a:spcAft>
                  <a:spcPts val="13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Designed for the precision of the keyboard and mouse</a:t>
              </a:r>
            </a:p>
            <a:p>
              <a:pPr algn="ctr" defTabSz="932380" fontAlgn="base">
                <a:lnSpc>
                  <a:spcPct val="90000"/>
                </a:lnSpc>
                <a:spcAft>
                  <a:spcPts val="13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Sophisticated authoring, pixel-perfect design, deep analysis and visualization</a:t>
              </a:r>
            </a:p>
            <a:p>
              <a:pPr algn="ctr" defTabSz="932380" fontAlgn="base">
                <a:lnSpc>
                  <a:spcPct val="90000"/>
                </a:lnSpc>
                <a:spcAft>
                  <a:spcPts val="13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Flexible deployment options</a:t>
              </a:r>
              <a:b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tuned for the Enterprise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06270" y="497"/>
            <a:ext cx="6120532" cy="6993533"/>
            <a:chOff x="6306270" y="497"/>
            <a:chExt cx="6120532" cy="6993533"/>
          </a:xfrm>
        </p:grpSpPr>
        <p:sp>
          <p:nvSpPr>
            <p:cNvPr id="21" name="Rectangle 20"/>
            <p:cNvSpPr/>
            <p:nvPr/>
          </p:nvSpPr>
          <p:spPr bwMode="auto">
            <a:xfrm>
              <a:off x="6306270" y="497"/>
              <a:ext cx="6120532" cy="6993533"/>
            </a:xfrm>
            <a:prstGeom prst="rect">
              <a:avLst/>
            </a:prstGeom>
            <a:solidFill>
              <a:srgbClr val="F2F2F2">
                <a:alpha val="7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870283" y="786610"/>
              <a:ext cx="2249074" cy="1545054"/>
              <a:chOff x="8972258" y="1235582"/>
              <a:chExt cx="2249393" cy="1545273"/>
            </a:xfrm>
            <a:solidFill>
              <a:srgbClr val="DC3C00"/>
            </a:solidFill>
          </p:grpSpPr>
          <p:sp>
            <p:nvSpPr>
              <p:cNvPr id="51" name="Freeform 25"/>
              <p:cNvSpPr>
                <a:spLocks noChangeAspect="1" noEditPoints="1"/>
              </p:cNvSpPr>
              <p:nvPr/>
            </p:nvSpPr>
            <p:spPr bwMode="black">
              <a:xfrm>
                <a:off x="8972258" y="1235582"/>
                <a:ext cx="2249393" cy="1545273"/>
              </a:xfrm>
              <a:custGeom>
                <a:avLst/>
                <a:gdLst>
                  <a:gd name="T0" fmla="*/ 2442 w 2470"/>
                  <a:gd name="T1" fmla="*/ 0 h 1695"/>
                  <a:gd name="T2" fmla="*/ 28 w 2470"/>
                  <a:gd name="T3" fmla="*/ 0 h 1695"/>
                  <a:gd name="T4" fmla="*/ 0 w 2470"/>
                  <a:gd name="T5" fmla="*/ 28 h 1695"/>
                  <a:gd name="T6" fmla="*/ 0 w 2470"/>
                  <a:gd name="T7" fmla="*/ 1667 h 1695"/>
                  <a:gd name="T8" fmla="*/ 28 w 2470"/>
                  <a:gd name="T9" fmla="*/ 1695 h 1695"/>
                  <a:gd name="T10" fmla="*/ 2442 w 2470"/>
                  <a:gd name="T11" fmla="*/ 1695 h 1695"/>
                  <a:gd name="T12" fmla="*/ 2470 w 2470"/>
                  <a:gd name="T13" fmla="*/ 1667 h 1695"/>
                  <a:gd name="T14" fmla="*/ 2470 w 2470"/>
                  <a:gd name="T15" fmla="*/ 28 h 1695"/>
                  <a:gd name="T16" fmla="*/ 2442 w 2470"/>
                  <a:gd name="T17" fmla="*/ 0 h 1695"/>
                  <a:gd name="T18" fmla="*/ 2345 w 2470"/>
                  <a:gd name="T19" fmla="*/ 1593 h 1695"/>
                  <a:gd name="T20" fmla="*/ 124 w 2470"/>
                  <a:gd name="T21" fmla="*/ 1593 h 1695"/>
                  <a:gd name="T22" fmla="*/ 124 w 2470"/>
                  <a:gd name="T23" fmla="*/ 101 h 1695"/>
                  <a:gd name="T24" fmla="*/ 2345 w 2470"/>
                  <a:gd name="T25" fmla="*/ 101 h 1695"/>
                  <a:gd name="T26" fmla="*/ 2345 w 2470"/>
                  <a:gd name="T27" fmla="*/ 1593 h 1695"/>
                  <a:gd name="T28" fmla="*/ 2403 w 2470"/>
                  <a:gd name="T29" fmla="*/ 880 h 1695"/>
                  <a:gd name="T30" fmla="*/ 2372 w 2470"/>
                  <a:gd name="T31" fmla="*/ 876 h 1695"/>
                  <a:gd name="T32" fmla="*/ 2372 w 2470"/>
                  <a:gd name="T33" fmla="*/ 850 h 1695"/>
                  <a:gd name="T34" fmla="*/ 2403 w 2470"/>
                  <a:gd name="T35" fmla="*/ 850 h 1695"/>
                  <a:gd name="T36" fmla="*/ 2403 w 2470"/>
                  <a:gd name="T37" fmla="*/ 880 h 1695"/>
                  <a:gd name="T38" fmla="*/ 2403 w 2470"/>
                  <a:gd name="T39" fmla="*/ 847 h 1695"/>
                  <a:gd name="T40" fmla="*/ 2372 w 2470"/>
                  <a:gd name="T41" fmla="*/ 847 h 1695"/>
                  <a:gd name="T42" fmla="*/ 2372 w 2470"/>
                  <a:gd name="T43" fmla="*/ 822 h 1695"/>
                  <a:gd name="T44" fmla="*/ 2403 w 2470"/>
                  <a:gd name="T45" fmla="*/ 818 h 1695"/>
                  <a:gd name="T46" fmla="*/ 2403 w 2470"/>
                  <a:gd name="T47" fmla="*/ 847 h 1695"/>
                  <a:gd name="T48" fmla="*/ 2446 w 2470"/>
                  <a:gd name="T49" fmla="*/ 886 h 1695"/>
                  <a:gd name="T50" fmla="*/ 2406 w 2470"/>
                  <a:gd name="T51" fmla="*/ 880 h 1695"/>
                  <a:gd name="T52" fmla="*/ 2406 w 2470"/>
                  <a:gd name="T53" fmla="*/ 850 h 1695"/>
                  <a:gd name="T54" fmla="*/ 2446 w 2470"/>
                  <a:gd name="T55" fmla="*/ 850 h 1695"/>
                  <a:gd name="T56" fmla="*/ 2446 w 2470"/>
                  <a:gd name="T57" fmla="*/ 886 h 1695"/>
                  <a:gd name="T58" fmla="*/ 2446 w 2470"/>
                  <a:gd name="T59" fmla="*/ 847 h 1695"/>
                  <a:gd name="T60" fmla="*/ 2406 w 2470"/>
                  <a:gd name="T61" fmla="*/ 847 h 1695"/>
                  <a:gd name="T62" fmla="*/ 2406 w 2470"/>
                  <a:gd name="T63" fmla="*/ 818 h 1695"/>
                  <a:gd name="T64" fmla="*/ 2446 w 2470"/>
                  <a:gd name="T65" fmla="*/ 812 h 1695"/>
                  <a:gd name="T66" fmla="*/ 2446 w 2470"/>
                  <a:gd name="T67" fmla="*/ 847 h 1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70" h="1695">
                    <a:moveTo>
                      <a:pt x="244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12" y="0"/>
                      <a:pt x="0" y="12"/>
                      <a:pt x="0" y="28"/>
                    </a:cubicBezTo>
                    <a:cubicBezTo>
                      <a:pt x="0" y="1667"/>
                      <a:pt x="0" y="1667"/>
                      <a:pt x="0" y="1667"/>
                    </a:cubicBezTo>
                    <a:cubicBezTo>
                      <a:pt x="0" y="1682"/>
                      <a:pt x="12" y="1695"/>
                      <a:pt x="28" y="1695"/>
                    </a:cubicBezTo>
                    <a:cubicBezTo>
                      <a:pt x="2442" y="1695"/>
                      <a:pt x="2442" y="1695"/>
                      <a:pt x="2442" y="1695"/>
                    </a:cubicBezTo>
                    <a:cubicBezTo>
                      <a:pt x="2458" y="1695"/>
                      <a:pt x="2470" y="1682"/>
                      <a:pt x="2470" y="1667"/>
                    </a:cubicBezTo>
                    <a:cubicBezTo>
                      <a:pt x="2470" y="28"/>
                      <a:pt x="2470" y="28"/>
                      <a:pt x="2470" y="28"/>
                    </a:cubicBezTo>
                    <a:cubicBezTo>
                      <a:pt x="2470" y="12"/>
                      <a:pt x="2458" y="0"/>
                      <a:pt x="2442" y="0"/>
                    </a:cubicBezTo>
                    <a:close/>
                    <a:moveTo>
                      <a:pt x="2345" y="1593"/>
                    </a:moveTo>
                    <a:cubicBezTo>
                      <a:pt x="124" y="1593"/>
                      <a:pt x="124" y="1593"/>
                      <a:pt x="124" y="1593"/>
                    </a:cubicBezTo>
                    <a:cubicBezTo>
                      <a:pt x="124" y="101"/>
                      <a:pt x="124" y="101"/>
                      <a:pt x="124" y="101"/>
                    </a:cubicBezTo>
                    <a:cubicBezTo>
                      <a:pt x="2345" y="101"/>
                      <a:pt x="2345" y="101"/>
                      <a:pt x="2345" y="101"/>
                    </a:cubicBezTo>
                    <a:lnTo>
                      <a:pt x="2345" y="1593"/>
                    </a:lnTo>
                    <a:close/>
                    <a:moveTo>
                      <a:pt x="2403" y="880"/>
                    </a:moveTo>
                    <a:cubicBezTo>
                      <a:pt x="2372" y="876"/>
                      <a:pt x="2372" y="876"/>
                      <a:pt x="2372" y="876"/>
                    </a:cubicBezTo>
                    <a:cubicBezTo>
                      <a:pt x="2372" y="850"/>
                      <a:pt x="2372" y="850"/>
                      <a:pt x="2372" y="850"/>
                    </a:cubicBezTo>
                    <a:cubicBezTo>
                      <a:pt x="2403" y="850"/>
                      <a:pt x="2403" y="850"/>
                      <a:pt x="2403" y="850"/>
                    </a:cubicBezTo>
                    <a:lnTo>
                      <a:pt x="2403" y="880"/>
                    </a:lnTo>
                    <a:close/>
                    <a:moveTo>
                      <a:pt x="2403" y="847"/>
                    </a:moveTo>
                    <a:cubicBezTo>
                      <a:pt x="2372" y="847"/>
                      <a:pt x="2372" y="847"/>
                      <a:pt x="2372" y="847"/>
                    </a:cubicBezTo>
                    <a:cubicBezTo>
                      <a:pt x="2372" y="822"/>
                      <a:pt x="2372" y="822"/>
                      <a:pt x="2372" y="822"/>
                    </a:cubicBezTo>
                    <a:cubicBezTo>
                      <a:pt x="2403" y="818"/>
                      <a:pt x="2403" y="818"/>
                      <a:pt x="2403" y="818"/>
                    </a:cubicBezTo>
                    <a:lnTo>
                      <a:pt x="2403" y="847"/>
                    </a:lnTo>
                    <a:close/>
                    <a:moveTo>
                      <a:pt x="2446" y="886"/>
                    </a:moveTo>
                    <a:cubicBezTo>
                      <a:pt x="2406" y="880"/>
                      <a:pt x="2406" y="880"/>
                      <a:pt x="2406" y="880"/>
                    </a:cubicBezTo>
                    <a:cubicBezTo>
                      <a:pt x="2406" y="850"/>
                      <a:pt x="2406" y="850"/>
                      <a:pt x="2406" y="850"/>
                    </a:cubicBezTo>
                    <a:cubicBezTo>
                      <a:pt x="2446" y="850"/>
                      <a:pt x="2446" y="850"/>
                      <a:pt x="2446" y="850"/>
                    </a:cubicBezTo>
                    <a:lnTo>
                      <a:pt x="2446" y="886"/>
                    </a:lnTo>
                    <a:close/>
                    <a:moveTo>
                      <a:pt x="2446" y="847"/>
                    </a:moveTo>
                    <a:cubicBezTo>
                      <a:pt x="2406" y="847"/>
                      <a:pt x="2406" y="847"/>
                      <a:pt x="2406" y="847"/>
                    </a:cubicBezTo>
                    <a:cubicBezTo>
                      <a:pt x="2406" y="818"/>
                      <a:pt x="2406" y="818"/>
                      <a:pt x="2406" y="818"/>
                    </a:cubicBezTo>
                    <a:cubicBezTo>
                      <a:pt x="2446" y="812"/>
                      <a:pt x="2446" y="812"/>
                      <a:pt x="2446" y="812"/>
                    </a:cubicBezTo>
                    <a:lnTo>
                      <a:pt x="2446" y="8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3211" tIns="46607" rIns="93211" bIns="46607" numCol="1" anchor="t" anchorCtr="0" compatLnSpc="1">
                <a:prstTxWarp prst="textNoShape">
                  <a:avLst/>
                </a:prstTxWarp>
              </a:bodyPr>
              <a:lstStyle/>
              <a:p>
                <a:pPr defTabSz="950749">
                  <a:defRPr/>
                </a:pPr>
                <a:endParaRPr lang="en-US" sz="1873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8972258" y="2153850"/>
                <a:ext cx="2249393" cy="388484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77682" tIns="38840" rIns="77682" bIns="3884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4857" indent="-4857" algn="ctr" defTabSz="932380">
                  <a:defRPr/>
                </a:pPr>
                <a:r>
                  <a:rPr lang="en-US" sz="2040" dirty="0" smtClean="0">
                    <a:solidFill>
                      <a:srgbClr val="DC3C00"/>
                    </a:solidFill>
                    <a:latin typeface="Segoe Pro Semibold" panose="020B0702040504020203" pitchFamily="34" charset="0"/>
                    <a:ea typeface="Segoe UI" pitchFamily="34" charset="0"/>
                    <a:cs typeface="Segoe UI" pitchFamily="34" charset="0"/>
                  </a:rPr>
                  <a:t>Office Touch</a:t>
                </a:r>
                <a:endParaRPr lang="en-US" sz="2040" dirty="0">
                  <a:solidFill>
                    <a:srgbClr val="DC3C00"/>
                  </a:solidFill>
                  <a:latin typeface="Segoe Pro Semibold" panose="020B0702040504020203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54" name="Freeform 53"/>
            <p:cNvSpPr>
              <a:spLocks noChangeAspect="1"/>
            </p:cNvSpPr>
            <p:nvPr/>
          </p:nvSpPr>
          <p:spPr bwMode="black">
            <a:xfrm>
              <a:off x="9823019" y="1085145"/>
              <a:ext cx="343598" cy="412281"/>
            </a:xfrm>
            <a:custGeom>
              <a:avLst/>
              <a:gdLst>
                <a:gd name="T0" fmla="*/ 1710 w 1710"/>
                <a:gd name="T1" fmla="*/ 1880 h 2051"/>
                <a:gd name="T2" fmla="*/ 1710 w 1710"/>
                <a:gd name="T3" fmla="*/ 1880 h 2051"/>
                <a:gd name="T4" fmla="*/ 1710 w 1710"/>
                <a:gd name="T5" fmla="*/ 176 h 2051"/>
                <a:gd name="T6" fmla="*/ 1101 w 1710"/>
                <a:gd name="T7" fmla="*/ 0 h 2051"/>
                <a:gd name="T8" fmla="*/ 3 w 1710"/>
                <a:gd name="T9" fmla="*/ 413 h 2051"/>
                <a:gd name="T10" fmla="*/ 0 w 1710"/>
                <a:gd name="T11" fmla="*/ 413 h 2051"/>
                <a:gd name="T12" fmla="*/ 0 w 1710"/>
                <a:gd name="T13" fmla="*/ 1645 h 2051"/>
                <a:gd name="T14" fmla="*/ 375 w 1710"/>
                <a:gd name="T15" fmla="*/ 1498 h 2051"/>
                <a:gd name="T16" fmla="*/ 375 w 1710"/>
                <a:gd name="T17" fmla="*/ 496 h 2051"/>
                <a:gd name="T18" fmla="*/ 1101 w 1710"/>
                <a:gd name="T19" fmla="*/ 323 h 2051"/>
                <a:gd name="T20" fmla="*/ 1101 w 1710"/>
                <a:gd name="T21" fmla="*/ 1797 h 2051"/>
                <a:gd name="T22" fmla="*/ 0 w 1710"/>
                <a:gd name="T23" fmla="*/ 1645 h 2051"/>
                <a:gd name="T24" fmla="*/ 1101 w 1710"/>
                <a:gd name="T25" fmla="*/ 2051 h 2051"/>
                <a:gd name="T26" fmla="*/ 1101 w 1710"/>
                <a:gd name="T27" fmla="*/ 2051 h 2051"/>
                <a:gd name="T28" fmla="*/ 1710 w 1710"/>
                <a:gd name="T29" fmla="*/ 1882 h 2051"/>
                <a:gd name="T30" fmla="*/ 1710 w 1710"/>
                <a:gd name="T31" fmla="*/ 1880 h 2051"/>
                <a:gd name="T32" fmla="*/ 1710 w 1710"/>
                <a:gd name="T33" fmla="*/ 1880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10" h="2051">
                  <a:moveTo>
                    <a:pt x="1710" y="1880"/>
                  </a:moveTo>
                  <a:lnTo>
                    <a:pt x="1710" y="1880"/>
                  </a:lnTo>
                  <a:lnTo>
                    <a:pt x="1710" y="176"/>
                  </a:lnTo>
                  <a:lnTo>
                    <a:pt x="1101" y="0"/>
                  </a:lnTo>
                  <a:lnTo>
                    <a:pt x="3" y="413"/>
                  </a:lnTo>
                  <a:lnTo>
                    <a:pt x="0" y="413"/>
                  </a:lnTo>
                  <a:lnTo>
                    <a:pt x="0" y="1645"/>
                  </a:lnTo>
                  <a:lnTo>
                    <a:pt x="375" y="1498"/>
                  </a:lnTo>
                  <a:lnTo>
                    <a:pt x="375" y="496"/>
                  </a:lnTo>
                  <a:lnTo>
                    <a:pt x="1101" y="323"/>
                  </a:lnTo>
                  <a:lnTo>
                    <a:pt x="1101" y="1797"/>
                  </a:lnTo>
                  <a:lnTo>
                    <a:pt x="0" y="1645"/>
                  </a:lnTo>
                  <a:lnTo>
                    <a:pt x="1101" y="2051"/>
                  </a:lnTo>
                  <a:lnTo>
                    <a:pt x="1101" y="2051"/>
                  </a:lnTo>
                  <a:lnTo>
                    <a:pt x="1710" y="1882"/>
                  </a:lnTo>
                  <a:lnTo>
                    <a:pt x="1710" y="1880"/>
                  </a:lnTo>
                  <a:lnTo>
                    <a:pt x="1710" y="1880"/>
                  </a:lnTo>
                  <a:close/>
                </a:path>
              </a:pathLst>
            </a:custGeom>
            <a:solidFill>
              <a:srgbClr val="DC3C00"/>
            </a:solidFill>
            <a:ln>
              <a:noFill/>
            </a:ln>
            <a:extLst/>
          </p:spPr>
          <p:txBody>
            <a:bodyPr vert="horz" wrap="square" lIns="89608" tIns="44805" rIns="89608" bIns="44805" numCol="1" anchor="t" anchorCtr="0" compatLnSpc="1">
              <a:prstTxWarp prst="textNoShape">
                <a:avLst/>
              </a:prstTxWarp>
            </a:bodyPr>
            <a:lstStyle/>
            <a:p>
              <a:pPr algn="ctr" defTabSz="914010"/>
              <a:endParaRPr lang="en-US" dirty="0">
                <a:solidFill>
                  <a:srgbClr val="DC3C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256706" y="2887273"/>
              <a:ext cx="3583939" cy="3149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32380" fontAlgn="base">
                <a:lnSpc>
                  <a:spcPct val="90000"/>
                </a:lnSpc>
                <a:spcAft>
                  <a:spcPts val="10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On-the-go productivity</a:t>
              </a:r>
            </a:p>
            <a:p>
              <a:pPr algn="ctr" defTabSz="932380" fontAlgn="base">
                <a:lnSpc>
                  <a:spcPct val="90000"/>
                </a:lnSpc>
                <a:spcAft>
                  <a:spcPts val="10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Touch-first, built for </a:t>
              </a:r>
              <a:b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tablets and phones</a:t>
              </a:r>
            </a:p>
            <a:p>
              <a:pPr algn="ctr" defTabSz="932380" fontAlgn="base">
                <a:lnSpc>
                  <a:spcPct val="90000"/>
                </a:lnSpc>
                <a:spcAft>
                  <a:spcPts val="10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Viewing, quick edits, review, mark-up, and comments </a:t>
              </a:r>
            </a:p>
            <a:p>
              <a:pPr algn="ctr" defTabSz="932380" fontAlgn="base">
                <a:lnSpc>
                  <a:spcPct val="90000"/>
                </a:lnSpc>
                <a:spcAft>
                  <a:spcPts val="10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Delivered and serviced thru the Windows App Store </a:t>
              </a:r>
            </a:p>
            <a:p>
              <a:pPr algn="ctr" defTabSz="932380" fontAlgn="base">
                <a:lnSpc>
                  <a:spcPct val="90000"/>
                </a:lnSpc>
                <a:spcAft>
                  <a:spcPts val="1099"/>
                </a:spcAft>
                <a:defRPr/>
              </a:pP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Viewing and basic editing free for </a:t>
              </a:r>
              <a:r>
                <a:rPr lang="en-US" sz="2000" b="1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consumers</a:t>
              </a:r>
              <a:r>
                <a:rPr lang="en-US" sz="2000" dirty="0">
                  <a:solidFill>
                    <a:srgbClr val="DC3C00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below 10.1”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92021" y="1571046"/>
            <a:ext cx="3852433" cy="3852433"/>
            <a:chOff x="4292021" y="1571046"/>
            <a:chExt cx="3852433" cy="3852433"/>
          </a:xfrm>
        </p:grpSpPr>
        <p:sp>
          <p:nvSpPr>
            <p:cNvPr id="19" name="Oval 18"/>
            <p:cNvSpPr/>
            <p:nvPr/>
          </p:nvSpPr>
          <p:spPr bwMode="auto">
            <a:xfrm>
              <a:off x="4292021" y="1571046"/>
              <a:ext cx="3852433" cy="3852433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441688" y="1720713"/>
              <a:ext cx="3553101" cy="3553099"/>
              <a:chOff x="4286249" y="1428750"/>
              <a:chExt cx="3924301" cy="3924300"/>
            </a:xfrm>
            <a:solidFill>
              <a:srgbClr val="DC3C00"/>
            </a:solidFill>
          </p:grpSpPr>
          <p:sp>
            <p:nvSpPr>
              <p:cNvPr id="49" name="Oval 48"/>
              <p:cNvSpPr/>
              <p:nvPr/>
            </p:nvSpPr>
            <p:spPr bwMode="auto">
              <a:xfrm>
                <a:off x="4286250" y="1428750"/>
                <a:ext cx="3924300" cy="392430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0" name="Title 1"/>
              <p:cNvSpPr txBox="1">
                <a:spLocks/>
              </p:cNvSpPr>
              <p:nvPr/>
            </p:nvSpPr>
            <p:spPr>
              <a:xfrm>
                <a:off x="4286249" y="2359025"/>
                <a:ext cx="3924301" cy="2276475"/>
              </a:xfrm>
              <a:prstGeom prst="rect">
                <a:avLst/>
              </a:prstGeom>
              <a:noFill/>
            </p:spPr>
            <p:txBody>
              <a:bodyPr vert="horz" wrap="square" lIns="146283" tIns="91427" rIns="146283" bIns="91427" rtlCol="0" anchor="t">
                <a:noAutofit/>
              </a:bodyPr>
              <a:lstStyle>
                <a:lvl1pPr algn="l" defTabSz="93274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en-US" sz="4800" b="0" kern="1200" cap="none" spc="-102" baseline="0" dirty="0" smtClean="0">
                    <a:ln w="3175">
                      <a:noFill/>
                    </a:ln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effectLst/>
                    <a:latin typeface="+mj-lt"/>
                    <a:ea typeface="+mn-ea"/>
                    <a:cs typeface="Segoe UI" pitchFamily="34" charset="0"/>
                  </a:defRPr>
                </a:lvl1pPr>
              </a:lstStyle>
              <a:p>
                <a:pPr algn="ctr" defTabSz="951304"/>
                <a:r>
                  <a:rPr sz="4799" spc="-104">
                    <a:solidFill>
                      <a:srgbClr val="FFFFFF"/>
                    </a:solidFill>
                  </a:rPr>
                  <a:t>Desktop</a:t>
                </a:r>
              </a:p>
              <a:p>
                <a:pPr algn="ctr" defTabSz="951304"/>
                <a:r>
                  <a:rPr sz="4799" spc="-104">
                    <a:solidFill>
                      <a:srgbClr val="FFFFFF"/>
                    </a:solidFill>
                  </a:rPr>
                  <a:t>&amp;</a:t>
                </a:r>
              </a:p>
              <a:p>
                <a:pPr algn="ctr" defTabSz="951304"/>
                <a:r>
                  <a:rPr sz="4799" spc="-104">
                    <a:solidFill>
                      <a:srgbClr val="FFFFFF"/>
                    </a:solidFill>
                  </a:rPr>
                  <a:t>Mobile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89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2458"/>
            <a:ext cx="12436475" cy="8296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74902"/>
            </a:srgbClr>
          </a:solidFill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Office Universal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575" y="1605405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Content fidelity and document integrity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574" y="2388367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Familiar interface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2574" y="3171329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Cloud connected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638" y="3954291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anchor="ctr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New common architecture</a:t>
            </a:r>
            <a:endParaRPr lang="en-US" sz="24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638" y="4737254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Improvements at a quick pace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5446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36776"/>
            <a:ext cx="10056812" cy="2178802"/>
          </a:xfrm>
        </p:spPr>
        <p:txBody>
          <a:bodyPr/>
          <a:lstStyle/>
          <a:p>
            <a:r>
              <a:rPr lang="en-US" dirty="0" smtClean="0"/>
              <a:t>Demo:</a:t>
            </a:r>
            <a:br>
              <a:rPr lang="en-US" dirty="0" smtClean="0"/>
            </a:br>
            <a:r>
              <a:rPr lang="en-US" dirty="0" smtClean="0"/>
              <a:t>Office Universal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0396"/>
            <a:ext cx="12436475" cy="829698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solidFill>
            <a:srgbClr val="FFFFFF">
              <a:alpha val="74902"/>
            </a:srgbClr>
          </a:solidFill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Office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2575" y="1626211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Modern 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574" y="2392702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Personal insights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575" y="3159193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People-centric compliance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2574" y="3925684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anchor="ctr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Modern experience</a:t>
            </a:r>
            <a:endParaRPr lang="en-US" sz="24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639" y="4692175"/>
            <a:ext cx="5413248" cy="4663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Office 365 </a:t>
            </a:r>
            <a:r>
              <a:rPr lang="en-US" sz="2400" b="1" dirty="0" err="1" smtClean="0">
                <a:solidFill>
                  <a:srgbClr val="000000"/>
                </a:solidFill>
                <a:latin typeface="Segoe UI Light"/>
              </a:rPr>
              <a:t>ProPlus</a:t>
            </a:r>
            <a:r>
              <a:rPr lang="en-US" sz="2400" b="1" dirty="0" smtClean="0">
                <a:solidFill>
                  <a:srgbClr val="000000"/>
                </a:solidFill>
                <a:latin typeface="Segoe UI Light"/>
              </a:rPr>
              <a:t> update management</a:t>
            </a:r>
            <a:endParaRPr lang="en-US" sz="2400" b="1" dirty="0">
              <a:solidFill>
                <a:srgbClr val="000000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8295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136776"/>
            <a:ext cx="10056812" cy="2178802"/>
          </a:xfrm>
        </p:spPr>
        <p:txBody>
          <a:bodyPr/>
          <a:lstStyle/>
          <a:p>
            <a:r>
              <a:rPr lang="en-US" dirty="0" smtClean="0"/>
              <a:t>Demo:</a:t>
            </a:r>
            <a:br>
              <a:rPr lang="en-US" dirty="0" smtClean="0"/>
            </a:br>
            <a:r>
              <a:rPr lang="en-US" dirty="0" smtClean="0"/>
              <a:t>Office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_v02.potx" id="{DA6A3121-A306-4E81-BF43-CBCE095D8B76}" vid="{C3266B5A-74AF-44F8-8FA8-F258E4A695D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3.xml><?xml version="1.0" encoding="utf-8"?>
<a:theme xmlns:a="http://schemas.openxmlformats.org/drawingml/2006/main" name="5-30055_Office365 Template 2012 - 16x9 - White Background">
  <a:themeElements>
    <a:clrScheme name="Custom 1">
      <a:dk1>
        <a:srgbClr val="000000"/>
      </a:dk1>
      <a:lt1>
        <a:srgbClr val="FFFFFF"/>
      </a:lt1>
      <a:dk2>
        <a:srgbClr val="EB3C00"/>
      </a:dk2>
      <a:lt2>
        <a:srgbClr val="797A7D"/>
      </a:lt2>
      <a:accent1>
        <a:srgbClr val="EB3C00"/>
      </a:accent1>
      <a:accent2>
        <a:srgbClr val="FF8C00"/>
      </a:accent2>
      <a:accent3>
        <a:srgbClr val="FFB900"/>
      </a:accent3>
      <a:accent4>
        <a:srgbClr val="007233"/>
      </a:accent4>
      <a:accent5>
        <a:srgbClr val="00188F"/>
      </a:accent5>
      <a:accent6>
        <a:srgbClr val="68217A"/>
      </a:accent6>
      <a:hlink>
        <a:srgbClr val="FFFFFF"/>
      </a:hlink>
      <a:folHlink>
        <a:srgbClr val="FFFFFF"/>
      </a:folHlink>
    </a:clrScheme>
    <a:fontScheme name="Custom 2">
      <a:majorFont>
        <a:latin typeface="Segoe Pro Light"/>
        <a:ea typeface=""/>
        <a:cs typeface=""/>
      </a:majorFont>
      <a:minorFont>
        <a:latin typeface="Segoe Pro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ffice 365 Brand Theme">
  <a:themeElements>
    <a:clrScheme name="Office light">
      <a:dk1>
        <a:srgbClr val="000000"/>
      </a:dk1>
      <a:lt1>
        <a:srgbClr val="FFFFFF"/>
      </a:lt1>
      <a:dk2>
        <a:srgbClr val="DC3C00"/>
      </a:dk2>
      <a:lt2>
        <a:srgbClr val="797A7D"/>
      </a:lt2>
      <a:accent1>
        <a:srgbClr val="DC3C00"/>
      </a:accent1>
      <a:accent2>
        <a:srgbClr val="FF8C00"/>
      </a:accent2>
      <a:accent3>
        <a:srgbClr val="FFB900"/>
      </a:accent3>
      <a:accent4>
        <a:srgbClr val="007233"/>
      </a:accent4>
      <a:accent5>
        <a:srgbClr val="00188F"/>
      </a:accent5>
      <a:accent6>
        <a:srgbClr val="68217A"/>
      </a:accent6>
      <a:hlink>
        <a:srgbClr val="FF8C00"/>
      </a:hlink>
      <a:folHlink>
        <a:srgbClr val="DC3C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365 Brand Theme" id="{FBB9C80A-FEC2-464A-9F3E-4623EB973CC6}" vid="{F62D0A7F-3356-4202-95AC-45637F26078F}"/>
    </a:ext>
  </a:extLst>
</a:theme>
</file>

<file path=ppt/theme/theme5.xml><?xml version="1.0" encoding="utf-8"?>
<a:theme xmlns:a="http://schemas.openxmlformats.org/drawingml/2006/main" name="1_Office 365 Brand Theme">
  <a:themeElements>
    <a:clrScheme name="Office light">
      <a:dk1>
        <a:srgbClr val="000000"/>
      </a:dk1>
      <a:lt1>
        <a:srgbClr val="FFFFFF"/>
      </a:lt1>
      <a:dk2>
        <a:srgbClr val="DC3C00"/>
      </a:dk2>
      <a:lt2>
        <a:srgbClr val="797A7D"/>
      </a:lt2>
      <a:accent1>
        <a:srgbClr val="DC3C00"/>
      </a:accent1>
      <a:accent2>
        <a:srgbClr val="FF8C00"/>
      </a:accent2>
      <a:accent3>
        <a:srgbClr val="FFB900"/>
      </a:accent3>
      <a:accent4>
        <a:srgbClr val="007233"/>
      </a:accent4>
      <a:accent5>
        <a:srgbClr val="00188F"/>
      </a:accent5>
      <a:accent6>
        <a:srgbClr val="68217A"/>
      </a:accent6>
      <a:hlink>
        <a:srgbClr val="FF8C00"/>
      </a:hlink>
      <a:folHlink>
        <a:srgbClr val="DC3C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365 Brand Theme" id="{FBB9C80A-FEC2-464A-9F3E-4623EB973CC6}" vid="{F62D0A7F-3356-4202-95AC-45637F26078F}"/>
    </a:ext>
  </a:extLst>
</a:theme>
</file>

<file path=ppt/theme/theme6.xml><?xml version="1.0" encoding="utf-8"?>
<a:theme xmlns:a="http://schemas.openxmlformats.org/drawingml/2006/main" name="3_Office 365 Brand Theme">
  <a:themeElements>
    <a:clrScheme name="Office light">
      <a:dk1>
        <a:srgbClr val="000000"/>
      </a:dk1>
      <a:lt1>
        <a:srgbClr val="FFFFFF"/>
      </a:lt1>
      <a:dk2>
        <a:srgbClr val="DC3C00"/>
      </a:dk2>
      <a:lt2>
        <a:srgbClr val="797A7D"/>
      </a:lt2>
      <a:accent1>
        <a:srgbClr val="DC3C00"/>
      </a:accent1>
      <a:accent2>
        <a:srgbClr val="FF8C00"/>
      </a:accent2>
      <a:accent3>
        <a:srgbClr val="FFB900"/>
      </a:accent3>
      <a:accent4>
        <a:srgbClr val="007233"/>
      </a:accent4>
      <a:accent5>
        <a:srgbClr val="00188F"/>
      </a:accent5>
      <a:accent6>
        <a:srgbClr val="68217A"/>
      </a:accent6>
      <a:hlink>
        <a:srgbClr val="FF8C00"/>
      </a:hlink>
      <a:folHlink>
        <a:srgbClr val="DC3C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365 Brand Theme" id="{FBB9C80A-FEC2-464A-9F3E-4623EB973CC6}" vid="{F62D0A7F-3356-4202-95AC-45637F26078F}"/>
    </a:ext>
  </a:extLst>
</a:theme>
</file>

<file path=ppt/theme/theme7.xml><?xml version="1.0" encoding="utf-8"?>
<a:theme xmlns:a="http://schemas.openxmlformats.org/drawingml/2006/main" name="FieldDeck">
  <a:themeElements>
    <a:clrScheme name="FieldDeck">
      <a:dk1>
        <a:srgbClr val="EC5038"/>
      </a:dk1>
      <a:lt1>
        <a:srgbClr val="E4DED8"/>
      </a:lt1>
      <a:dk2>
        <a:srgbClr val="33302E"/>
      </a:dk2>
      <a:lt2>
        <a:srgbClr val="EBE7E3"/>
      </a:lt2>
      <a:accent1>
        <a:srgbClr val="FBFBFB"/>
      </a:accent1>
      <a:accent2>
        <a:srgbClr val="635D59"/>
      </a:accent2>
      <a:accent3>
        <a:srgbClr val="857E79"/>
      </a:accent3>
      <a:accent4>
        <a:srgbClr val="A09A96"/>
      </a:accent4>
      <a:accent5>
        <a:srgbClr val="EC5038"/>
      </a:accent5>
      <a:accent6>
        <a:srgbClr val="68B490"/>
      </a:accent6>
      <a:hlink>
        <a:srgbClr val="EC5038"/>
      </a:hlink>
      <a:folHlink>
        <a:srgbClr val="68B490"/>
      </a:folHlink>
    </a:clrScheme>
    <a:fontScheme name="Custom 1">
      <a:majorFont>
        <a:latin typeface="Bodoni MT"/>
        <a:ea typeface=""/>
        <a:cs typeface=""/>
      </a:majorFont>
      <a:minorFont>
        <a:latin typeface="Segoe UI"/>
        <a:ea typeface=""/>
        <a:cs typeface="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ctr">
          <a:defRPr sz="8000" b="1" i="1" dirty="0" smtClean="0">
            <a:solidFill>
              <a:schemeClr val="accent1"/>
            </a:solidFill>
            <a:cs typeface="Bodoni Std Bold Italic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ieldDeck" id="{34C0F967-BF22-4FD0-93F3-1023B65F997C}" vid="{8EDB9196-809D-4054-A724-92AD8F47F408}"/>
    </a:ext>
  </a:extLst>
</a:theme>
</file>

<file path=ppt/theme/theme8.xml><?xml version="1.0" encoding="utf-8"?>
<a:theme xmlns:a="http://schemas.openxmlformats.org/drawingml/2006/main" name="2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9.xml><?xml version="1.0" encoding="utf-8"?>
<a:theme xmlns:a="http://schemas.openxmlformats.org/drawingml/2006/main" name="1_Office Theme">
  <a:themeElements>
    <a:clrScheme name="Ignite Colros">
      <a:dk1>
        <a:srgbClr val="EB3C00"/>
      </a:dk1>
      <a:lt1>
        <a:srgbClr val="FFFFFF"/>
      </a:lt1>
      <a:dk2>
        <a:srgbClr val="F18B14"/>
      </a:dk2>
      <a:lt2>
        <a:srgbClr val="5D5D5D"/>
      </a:lt2>
      <a:accent1>
        <a:srgbClr val="0070C0"/>
      </a:accent1>
      <a:accent2>
        <a:srgbClr val="7030A0"/>
      </a:accent2>
      <a:accent3>
        <a:srgbClr val="00B050"/>
      </a:accent3>
      <a:accent4>
        <a:srgbClr val="FFC000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5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365-Summit-Template" id="{9902B3E6-2A0F-4B13-AA32-F6B98562624F}" vid="{E71FDA62-7214-40AF-AB30-4E36C858CB3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2015-05-06T00:00:00-05:00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Ben Walters; Dan Parish</External_x0020_Speaker>
    <Session_x0020_Code xmlns="12a172fe-0250-434a-85cf-03b10810c5e5"> BRK2185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Props1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12a172fe-0250-434a-85cf-03b10810c5e5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sharepoint/v3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Microsoft_Ignite_2015_Breakout_Template_v02</Template>
  <TotalTime>2</TotalTime>
  <Words>498</Words>
  <Application>Microsoft Office PowerPoint</Application>
  <PresentationFormat>Custom</PresentationFormat>
  <Paragraphs>101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Bodoni MT</vt:lpstr>
      <vt:lpstr>Calibri</vt:lpstr>
      <vt:lpstr>Consolas</vt:lpstr>
      <vt:lpstr>Segoe Pro</vt:lpstr>
      <vt:lpstr>Segoe Pro Light</vt:lpstr>
      <vt:lpstr>Segoe Pro Semibold</vt:lpstr>
      <vt:lpstr>Segoe Pro SemiLight</vt:lpstr>
      <vt:lpstr>Segoe UI</vt:lpstr>
      <vt:lpstr>Segoe UI Light</vt:lpstr>
      <vt:lpstr>Wingdings</vt:lpstr>
      <vt:lpstr>5-30610_Microsoft_Ignite_Keynote_Template</vt:lpstr>
      <vt:lpstr>1_5-30610_Microsoft_Ignite_Keynote_Template</vt:lpstr>
      <vt:lpstr>5-30055_Office365 Template 2012 - 16x9 - White Background</vt:lpstr>
      <vt:lpstr>4_Office 365 Brand Theme</vt:lpstr>
      <vt:lpstr>1_Office 365 Brand Theme</vt:lpstr>
      <vt:lpstr>3_Office 365 Brand Theme</vt:lpstr>
      <vt:lpstr>FieldDeck</vt:lpstr>
      <vt:lpstr>2_5-30610_Microsoft_Ignite_Keynote_Template</vt:lpstr>
      <vt:lpstr>1_Office Theme</vt:lpstr>
      <vt:lpstr>PowerPoint Presentation</vt:lpstr>
      <vt:lpstr>Microsoft Office: The Next Chapter on Windows 10</vt:lpstr>
      <vt:lpstr>Office Everywhere</vt:lpstr>
      <vt:lpstr>The Modern Workplace</vt:lpstr>
      <vt:lpstr>PowerPoint Presentation</vt:lpstr>
      <vt:lpstr>Office Universal</vt:lpstr>
      <vt:lpstr>Demo: Office Universal</vt:lpstr>
      <vt:lpstr>Office 2016</vt:lpstr>
      <vt:lpstr>Demo: Office 2016</vt:lpstr>
      <vt:lpstr>PowerPoint Presentation</vt:lpstr>
      <vt:lpstr>Questions?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Office: The Next Chapter on Windows 10</dc:title>
  <dc:subject>Microsoft Ignite 2015</dc:subject>
  <dc:creator>Shows</dc:creator>
  <cp:keywords>Microsoft Ignite 2015</cp:keywords>
  <dc:description>Template: Mitchell Derrey, Silver Fox Productions
Formatting: 
Audience Type: Internal/External</dc:description>
  <cp:lastModifiedBy>Brittany Hart</cp:lastModifiedBy>
  <cp:revision>3</cp:revision>
  <dcterms:created xsi:type="dcterms:W3CDTF">2015-05-05T19:47:08Z</dcterms:created>
  <dcterms:modified xsi:type="dcterms:W3CDTF">2015-05-06T15:31:09Z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