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277" r:id="rId5"/>
    <p:sldMasterId id="2147484306" r:id="rId6"/>
    <p:sldMasterId id="2147484337" r:id="rId7"/>
    <p:sldMasterId id="2147484345" r:id="rId8"/>
  </p:sldMasterIdLst>
  <p:notesMasterIdLst>
    <p:notesMasterId r:id="rId44"/>
  </p:notesMasterIdLst>
  <p:handoutMasterIdLst>
    <p:handoutMasterId r:id="rId45"/>
  </p:handoutMasterIdLst>
  <p:sldIdLst>
    <p:sldId id="1460" r:id="rId9"/>
    <p:sldId id="1461" r:id="rId10"/>
    <p:sldId id="1462" r:id="rId11"/>
    <p:sldId id="1463" r:id="rId12"/>
    <p:sldId id="1464" r:id="rId13"/>
    <p:sldId id="1465" r:id="rId14"/>
    <p:sldId id="1466" r:id="rId15"/>
    <p:sldId id="1467" r:id="rId16"/>
    <p:sldId id="1468" r:id="rId17"/>
    <p:sldId id="1469" r:id="rId18"/>
    <p:sldId id="1470" r:id="rId19"/>
    <p:sldId id="1471" r:id="rId20"/>
    <p:sldId id="1472" r:id="rId21"/>
    <p:sldId id="1473" r:id="rId22"/>
    <p:sldId id="1474" r:id="rId23"/>
    <p:sldId id="1475" r:id="rId24"/>
    <p:sldId id="1476" r:id="rId25"/>
    <p:sldId id="1477" r:id="rId26"/>
    <p:sldId id="1478" r:id="rId27"/>
    <p:sldId id="1479" r:id="rId28"/>
    <p:sldId id="1480" r:id="rId29"/>
    <p:sldId id="1481" r:id="rId30"/>
    <p:sldId id="1482" r:id="rId31"/>
    <p:sldId id="1483" r:id="rId32"/>
    <p:sldId id="1484" r:id="rId33"/>
    <p:sldId id="1485" r:id="rId34"/>
    <p:sldId id="1486" r:id="rId35"/>
    <p:sldId id="1487" r:id="rId36"/>
    <p:sldId id="1488" r:id="rId37"/>
    <p:sldId id="1489" r:id="rId38"/>
    <p:sldId id="1490" r:id="rId39"/>
    <p:sldId id="1491" r:id="rId40"/>
    <p:sldId id="1492" r:id="rId41"/>
    <p:sldId id="1493" r:id="rId42"/>
    <p:sldId id="1494" r:id="rId43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crosoft Ignite Breakout Template" id="{A073DAE3-B461-442F-A3D3-6642BD875E45}">
          <p14:sldIdLst>
            <p14:sldId id="1460"/>
            <p14:sldId id="1461"/>
            <p14:sldId id="1462"/>
            <p14:sldId id="1463"/>
            <p14:sldId id="1464"/>
            <p14:sldId id="1465"/>
            <p14:sldId id="1466"/>
            <p14:sldId id="1467"/>
            <p14:sldId id="1468"/>
            <p14:sldId id="1469"/>
            <p14:sldId id="1470"/>
            <p14:sldId id="1471"/>
            <p14:sldId id="1472"/>
            <p14:sldId id="1473"/>
            <p14:sldId id="1474"/>
            <p14:sldId id="1475"/>
            <p14:sldId id="1476"/>
            <p14:sldId id="1477"/>
            <p14:sldId id="1478"/>
            <p14:sldId id="1479"/>
            <p14:sldId id="1480"/>
            <p14:sldId id="1481"/>
            <p14:sldId id="1482"/>
            <p14:sldId id="1483"/>
            <p14:sldId id="1484"/>
            <p14:sldId id="1485"/>
            <p14:sldId id="1486"/>
            <p14:sldId id="1487"/>
            <p14:sldId id="1488"/>
            <p14:sldId id="1489"/>
            <p14:sldId id="1490"/>
            <p14:sldId id="1491"/>
            <p14:sldId id="1492"/>
            <p14:sldId id="1493"/>
            <p14:sldId id="149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7D8FF"/>
    <a:srgbClr val="11CCFF"/>
    <a:srgbClr val="85E5FF"/>
    <a:srgbClr val="43D7FF"/>
    <a:srgbClr val="B4A0FF"/>
    <a:srgbClr val="505050"/>
    <a:srgbClr val="000000"/>
    <a:srgbClr val="00BCF2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187" autoAdjust="0"/>
  </p:normalViewPr>
  <p:slideViewPr>
    <p:cSldViewPr>
      <p:cViewPr varScale="1">
        <p:scale>
          <a:sx n="114" d="100"/>
          <a:sy n="114" d="100"/>
        </p:scale>
        <p:origin x="-468" y="258"/>
      </p:cViewPr>
      <p:guideLst/>
    </p:cSldViewPr>
  </p:slideViewPr>
  <p:outlineViewPr>
    <p:cViewPr>
      <p:scale>
        <a:sx n="33" d="100"/>
        <a:sy n="33" d="100"/>
      </p:scale>
      <p:origin x="0" y="-3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299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commentAuthors" Target="commentAuthor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>
                <a:latin typeface="Segoe UI" pitchFamily="34" charset="0"/>
              </a:rPr>
              <a:t>Microsoft Ignite 2015</a:t>
            </a:r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5/7/2015 11:21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 smtClean="0"/>
              <a:t>Microsoft Ignite 2015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5/7/2015 11:21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776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94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90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22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32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56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65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40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E5716-D24E-4FC4-B470-2C33324D5CA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46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E5716-D24E-4FC4-B470-2C33324D5CA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948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420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40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79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92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81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470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52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757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17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Microsoft Ignite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4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04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05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53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08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Microsoft Ignite 2015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35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>
                <a:solidFill>
                  <a:prstClr val="black"/>
                </a:solidFill>
              </a:rPr>
              <a:pPr/>
              <a:t>5/7/2015 11:41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15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000" b="0" kern="1200" cap="none" spc="-125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rPr>
              <a:t>Spark the future.</a:t>
            </a:r>
            <a:endParaRPr lang="en-US" sz="5000" b="0" kern="1200" cap="none" spc="-125" baseline="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effectLst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  <a:t>May 4 – 8, 2015</a:t>
            </a:r>
            <a:b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</a:br>
            <a: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  <a:t>Chicago, IL</a:t>
            </a:r>
            <a:endParaRPr lang="en-US" sz="2250" b="0" kern="1200" cap="none" spc="0" baseline="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effectLst/>
              <a:latin typeface="+mn-lt"/>
              <a:ea typeface="+mn-ea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6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82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0259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32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1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776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36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88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191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330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49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254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071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6746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409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965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846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3359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5699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34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298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192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25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849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34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91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22262" y="360323"/>
            <a:ext cx="2667000" cy="406265"/>
          </a:xfrm>
        </p:spPr>
        <p:txBody>
          <a:bodyPr/>
          <a:lstStyle>
            <a:lvl1pPr marL="0" indent="0">
              <a:buFontTx/>
              <a:buNone/>
              <a:defRPr sz="1600" baseline="0">
                <a:latin typeface="+mn-lt"/>
              </a:defRPr>
            </a:lvl1pPr>
            <a:lvl2pPr marL="342873" indent="0">
              <a:buFontTx/>
              <a:buNone/>
              <a:defRPr sz="1600">
                <a:latin typeface="+mn-lt"/>
              </a:defRPr>
            </a:lvl2pPr>
            <a:lvl3pPr marL="571454" indent="0">
              <a:buFontTx/>
              <a:buNone/>
              <a:defRPr sz="1600">
                <a:latin typeface="+mn-lt"/>
              </a:defRPr>
            </a:lvl3pPr>
            <a:lvl4pPr marL="800036" indent="0">
              <a:buFontTx/>
              <a:buNone/>
              <a:defRPr sz="1600">
                <a:latin typeface="+mn-lt"/>
              </a:defRPr>
            </a:lvl4pPr>
            <a:lvl5pPr marL="1028617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2588231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492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90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5000" spc="-125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Spark the future.</a:t>
            </a:r>
            <a:endParaRPr lang="en-US" sz="5000" spc="-125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latin typeface="Segoe UI Light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May 4 – 8, 2015</a:t>
            </a:r>
            <a:b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</a:b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Chicago, IL</a:t>
            </a:r>
            <a:endParaRPr lang="en-US" sz="225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28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33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427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6492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79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820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7338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2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550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690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146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60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98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36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643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405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2134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436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30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104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960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61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1094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0222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817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57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746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798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/>
          <a:p>
            <a:fld id="{F24A6BAF-DE10-4484-B10B-7C43064B800B}" type="datetimeFigureOut">
              <a:rPr lang="en-US" smtClean="0">
                <a:solidFill>
                  <a:srgbClr val="FFFFFF"/>
                </a:solidFill>
              </a:rPr>
              <a:pPr/>
              <a:t>5/7/2015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/>
          <a:lstStyle/>
          <a:p>
            <a:fld id="{D6B377E2-EB5B-4F74-A419-C91A3E580D1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39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5000" spc="-125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Spark the future.</a:t>
            </a:r>
            <a:endParaRPr lang="en-US" sz="5000" spc="-125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latin typeface="Segoe UI Light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May 4 – 8, 2015</a:t>
            </a:r>
            <a:b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</a:b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Chicago, IL</a:t>
            </a:r>
            <a:endParaRPr lang="en-US" sz="225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27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11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16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0827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893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721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9981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6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4936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682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370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42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3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16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50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4319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708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582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498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35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044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1236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15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8807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86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64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049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461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635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203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21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831975"/>
          </a:xfrm>
          <a:noFill/>
        </p:spPr>
        <p:txBody>
          <a:bodyPr tIns="91440" bIns="91440" anchor="t" anchorCtr="0"/>
          <a:lstStyle>
            <a:lvl1pPr>
              <a:defRPr sz="87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621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88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1229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283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">
    <p:bg>
      <p:bgPr>
        <a:solidFill>
          <a:srgbClr val="007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00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103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867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72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5000" spc="-125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Spark the future.</a:t>
            </a:r>
            <a:endParaRPr lang="en-US" sz="5000" spc="-125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latin typeface="Segoe UI Light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>
              <a:lnSpc>
                <a:spcPct val="90000"/>
              </a:lnSpc>
              <a:spcBef>
                <a:spcPct val="0"/>
              </a:spcBef>
            </a:pP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May 4 – 8, 2015</a:t>
            </a:r>
            <a:b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</a:br>
            <a:r>
              <a:rPr lang="en-US" sz="225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Chicago, IL</a:t>
            </a:r>
            <a:endParaRPr lang="en-US" sz="225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14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8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66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1063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018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25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447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7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9" r:id="rId1"/>
    <p:sldLayoutId id="2147484236" r:id="rId2"/>
    <p:sldLayoutId id="2147484240" r:id="rId3"/>
    <p:sldLayoutId id="2147484272" r:id="rId4"/>
    <p:sldLayoutId id="2147484241" r:id="rId5"/>
    <p:sldLayoutId id="2147484273" r:id="rId6"/>
    <p:sldLayoutId id="2147484244" r:id="rId7"/>
    <p:sldLayoutId id="2147484274" r:id="rId8"/>
    <p:sldLayoutId id="2147484245" r:id="rId9"/>
    <p:sldLayoutId id="2147484275" r:id="rId10"/>
    <p:sldLayoutId id="2147484247" r:id="rId11"/>
    <p:sldLayoutId id="2147484249" r:id="rId12"/>
    <p:sldLayoutId id="2147484250" r:id="rId13"/>
    <p:sldLayoutId id="2147484264" r:id="rId14"/>
    <p:sldLayoutId id="2147484251" r:id="rId15"/>
    <p:sldLayoutId id="2147484270" r:id="rId16"/>
    <p:sldLayoutId id="2147484252" r:id="rId17"/>
    <p:sldLayoutId id="2147484253" r:id="rId18"/>
    <p:sldLayoutId id="2147484254" r:id="rId19"/>
    <p:sldLayoutId id="2147484271" r:id="rId20"/>
    <p:sldLayoutId id="2147484257" r:id="rId21"/>
    <p:sldLayoutId id="2147484258" r:id="rId22"/>
    <p:sldLayoutId id="2147484259" r:id="rId23"/>
    <p:sldLayoutId id="2147484260" r:id="rId24"/>
    <p:sldLayoutId id="2147484261" r:id="rId25"/>
    <p:sldLayoutId id="2147484263" r:id="rId26"/>
    <p:sldLayoutId id="2147484276" r:id="rId2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 userDrawn="1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 userDrawn="1">
          <p15:clr>
            <a:srgbClr val="5ACBF0"/>
          </p15:clr>
        </p15:guide>
        <p15:guide id="4" pos="1325" userDrawn="1">
          <p15:clr>
            <a:srgbClr val="5ACBF0"/>
          </p15:clr>
        </p15:guide>
        <p15:guide id="5" pos="1901" userDrawn="1">
          <p15:clr>
            <a:srgbClr val="5ACBF0"/>
          </p15:clr>
        </p15:guide>
        <p15:guide id="6" pos="2477" userDrawn="1">
          <p15:clr>
            <a:srgbClr val="5ACBF0"/>
          </p15:clr>
        </p15:guide>
        <p15:guide id="7" pos="3053" userDrawn="1">
          <p15:clr>
            <a:srgbClr val="5ACBF0"/>
          </p15:clr>
        </p15:guide>
        <p15:guide id="8" pos="3629" userDrawn="1">
          <p15:clr>
            <a:srgbClr val="5ACBF0"/>
          </p15:clr>
        </p15:guide>
        <p15:guide id="9" pos="4205" userDrawn="1">
          <p15:clr>
            <a:srgbClr val="5ACBF0"/>
          </p15:clr>
        </p15:guide>
        <p15:guide id="10" pos="4781" userDrawn="1">
          <p15:clr>
            <a:srgbClr val="5ACBF0"/>
          </p15:clr>
        </p15:guide>
        <p15:guide id="11" pos="5357" userDrawn="1">
          <p15:clr>
            <a:srgbClr val="5ACBF0"/>
          </p15:clr>
        </p15:guide>
        <p15:guide id="12" pos="5933" userDrawn="1">
          <p15:clr>
            <a:srgbClr val="5ACBF0"/>
          </p15:clr>
        </p15:guide>
        <p15:guide id="13" pos="6509" userDrawn="1">
          <p15:clr>
            <a:srgbClr val="5ACBF0"/>
          </p15:clr>
        </p15:guide>
        <p15:guide id="14" pos="7085" userDrawn="1">
          <p15:clr>
            <a:srgbClr val="5ACBF0"/>
          </p15:clr>
        </p15:guide>
        <p15:guide id="15" pos="7661" userDrawn="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 userDrawn="1">
          <p15:clr>
            <a:srgbClr val="5ACBF0"/>
          </p15:clr>
        </p15:guide>
        <p15:guide id="19" orient="horz" pos="1339" userDrawn="1">
          <p15:clr>
            <a:srgbClr val="5ACBF0"/>
          </p15:clr>
        </p15:guide>
        <p15:guide id="20" orient="horz" pos="1915" userDrawn="1">
          <p15:clr>
            <a:srgbClr val="5ACBF0"/>
          </p15:clr>
        </p15:guide>
        <p15:guide id="21" orient="horz" pos="2491" userDrawn="1">
          <p15:clr>
            <a:srgbClr val="5ACBF0"/>
          </p15:clr>
        </p15:guide>
        <p15:guide id="22" orient="horz" pos="3067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81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  <p:sldLayoutId id="2147484289" r:id="rId12"/>
    <p:sldLayoutId id="2147484290" r:id="rId13"/>
    <p:sldLayoutId id="2147484291" r:id="rId14"/>
    <p:sldLayoutId id="2147484292" r:id="rId15"/>
    <p:sldLayoutId id="2147484293" r:id="rId16"/>
    <p:sldLayoutId id="2147484294" r:id="rId17"/>
    <p:sldLayoutId id="2147484295" r:id="rId18"/>
    <p:sldLayoutId id="2147484296" r:id="rId19"/>
    <p:sldLayoutId id="2147484297" r:id="rId20"/>
    <p:sldLayoutId id="2147484298" r:id="rId21"/>
    <p:sldLayoutId id="2147484299" r:id="rId22"/>
    <p:sldLayoutId id="2147484300" r:id="rId23"/>
    <p:sldLayoutId id="2147484301" r:id="rId24"/>
    <p:sldLayoutId id="2147484302" r:id="rId25"/>
    <p:sldLayoutId id="2147484303" r:id="rId26"/>
    <p:sldLayoutId id="2147484304" r:id="rId27"/>
    <p:sldLayoutId id="2147484305" r:id="rId28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187">
          <p15:clr>
            <a:srgbClr val="5ACBF0"/>
          </p15:clr>
        </p15:guide>
        <p15:guide id="4294967295" pos="173">
          <p15:clr>
            <a:srgbClr val="5ACBF0"/>
          </p15:clr>
        </p15:guide>
        <p15:guide id="4294967295" pos="749">
          <p15:clr>
            <a:srgbClr val="5ACBF0"/>
          </p15:clr>
        </p15:guide>
        <p15:guide id="4294967295" pos="1325">
          <p15:clr>
            <a:srgbClr val="5ACBF0"/>
          </p15:clr>
        </p15:guide>
        <p15:guide id="4294967295" pos="1901">
          <p15:clr>
            <a:srgbClr val="5ACBF0"/>
          </p15:clr>
        </p15:guide>
        <p15:guide id="4294967295" pos="2477">
          <p15:clr>
            <a:srgbClr val="5ACBF0"/>
          </p15:clr>
        </p15:guide>
        <p15:guide id="4294967295" pos="3053">
          <p15:clr>
            <a:srgbClr val="5ACBF0"/>
          </p15:clr>
        </p15:guide>
        <p15:guide id="4294967295" pos="3629">
          <p15:clr>
            <a:srgbClr val="5ACBF0"/>
          </p15:clr>
        </p15:guide>
        <p15:guide id="4294967295" pos="4205">
          <p15:clr>
            <a:srgbClr val="5ACBF0"/>
          </p15:clr>
        </p15:guide>
        <p15:guide id="4294967295" pos="4781">
          <p15:clr>
            <a:srgbClr val="5ACBF0"/>
          </p15:clr>
        </p15:guide>
        <p15:guide id="4294967295" pos="5357">
          <p15:clr>
            <a:srgbClr val="5ACBF0"/>
          </p15:clr>
        </p15:guide>
        <p15:guide id="4294967295" pos="5933">
          <p15:clr>
            <a:srgbClr val="5ACBF0"/>
          </p15:clr>
        </p15:guide>
        <p15:guide id="4294967295" pos="6509">
          <p15:clr>
            <a:srgbClr val="5ACBF0"/>
          </p15:clr>
        </p15:guide>
        <p15:guide id="4294967295" pos="7085">
          <p15:clr>
            <a:srgbClr val="5ACBF0"/>
          </p15:clr>
        </p15:guide>
        <p15:guide id="4294967295" pos="7661">
          <p15:clr>
            <a:srgbClr val="5ACBF0"/>
          </p15:clr>
        </p15:guide>
        <p15:guide id="4294967295" pos="288">
          <p15:clr>
            <a:srgbClr val="C35EA4"/>
          </p15:clr>
        </p15:guide>
        <p15:guide id="4294967295" pos="7546">
          <p15:clr>
            <a:srgbClr val="C35EA4"/>
          </p15:clr>
        </p15:guide>
        <p15:guide id="4294967295" orient="horz" pos="763">
          <p15:clr>
            <a:srgbClr val="5ACBF0"/>
          </p15:clr>
        </p15:guide>
        <p15:guide id="4294967295" orient="horz" pos="1339">
          <p15:clr>
            <a:srgbClr val="5ACBF0"/>
          </p15:clr>
        </p15:guide>
        <p15:guide id="4294967295" orient="horz" pos="1915">
          <p15:clr>
            <a:srgbClr val="5ACBF0"/>
          </p15:clr>
        </p15:guide>
        <p15:guide id="4294967295" orient="horz" pos="2491">
          <p15:clr>
            <a:srgbClr val="5ACBF0"/>
          </p15:clr>
        </p15:guide>
        <p15:guide id="4294967295" orient="horz" pos="3067">
          <p15:clr>
            <a:srgbClr val="5ACBF0"/>
          </p15:clr>
        </p15:guide>
        <p15:guide id="4294967295" orient="horz" pos="3643">
          <p15:clr>
            <a:srgbClr val="5ACBF0"/>
          </p15:clr>
        </p15:guide>
        <p15:guide id="4294967295" orient="horz" pos="4219">
          <p15:clr>
            <a:srgbClr val="5ACBF0"/>
          </p15:clr>
        </p15:guide>
        <p15:guide id="4294967295" orient="horz" pos="302">
          <p15:clr>
            <a:srgbClr val="C35EA4"/>
          </p15:clr>
        </p15:guide>
        <p15:guide id="4294967295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50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  <p:sldLayoutId id="2147484318" r:id="rId12"/>
    <p:sldLayoutId id="2147484319" r:id="rId13"/>
    <p:sldLayoutId id="2147484320" r:id="rId14"/>
    <p:sldLayoutId id="2147484321" r:id="rId15"/>
    <p:sldLayoutId id="2147484322" r:id="rId16"/>
    <p:sldLayoutId id="2147484323" r:id="rId17"/>
    <p:sldLayoutId id="2147484324" r:id="rId18"/>
    <p:sldLayoutId id="2147484325" r:id="rId19"/>
    <p:sldLayoutId id="2147484326" r:id="rId20"/>
    <p:sldLayoutId id="2147484327" r:id="rId21"/>
    <p:sldLayoutId id="2147484328" r:id="rId22"/>
    <p:sldLayoutId id="2147484329" r:id="rId23"/>
    <p:sldLayoutId id="2147484330" r:id="rId24"/>
    <p:sldLayoutId id="2147484331" r:id="rId25"/>
    <p:sldLayoutId id="2147484332" r:id="rId26"/>
    <p:sldLayoutId id="2147484333" r:id="rId27"/>
    <p:sldLayoutId id="2147484334" r:id="rId28"/>
    <p:sldLayoutId id="2147484335" r:id="rId29"/>
    <p:sldLayoutId id="2147484336" r:id="rId30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187">
          <p15:clr>
            <a:srgbClr val="5ACBF0"/>
          </p15:clr>
        </p15:guide>
        <p15:guide id="4294967295" pos="173">
          <p15:clr>
            <a:srgbClr val="5ACBF0"/>
          </p15:clr>
        </p15:guide>
        <p15:guide id="4294967295" pos="749">
          <p15:clr>
            <a:srgbClr val="5ACBF0"/>
          </p15:clr>
        </p15:guide>
        <p15:guide id="4294967295" pos="1325">
          <p15:clr>
            <a:srgbClr val="5ACBF0"/>
          </p15:clr>
        </p15:guide>
        <p15:guide id="4294967295" pos="1901">
          <p15:clr>
            <a:srgbClr val="5ACBF0"/>
          </p15:clr>
        </p15:guide>
        <p15:guide id="4294967295" pos="2477">
          <p15:clr>
            <a:srgbClr val="5ACBF0"/>
          </p15:clr>
        </p15:guide>
        <p15:guide id="4294967295" pos="3053">
          <p15:clr>
            <a:srgbClr val="5ACBF0"/>
          </p15:clr>
        </p15:guide>
        <p15:guide id="4294967295" pos="3629">
          <p15:clr>
            <a:srgbClr val="5ACBF0"/>
          </p15:clr>
        </p15:guide>
        <p15:guide id="4294967295" pos="4205">
          <p15:clr>
            <a:srgbClr val="5ACBF0"/>
          </p15:clr>
        </p15:guide>
        <p15:guide id="4294967295" pos="4781">
          <p15:clr>
            <a:srgbClr val="5ACBF0"/>
          </p15:clr>
        </p15:guide>
        <p15:guide id="4294967295" pos="5357">
          <p15:clr>
            <a:srgbClr val="5ACBF0"/>
          </p15:clr>
        </p15:guide>
        <p15:guide id="4294967295" pos="5933">
          <p15:clr>
            <a:srgbClr val="5ACBF0"/>
          </p15:clr>
        </p15:guide>
        <p15:guide id="4294967295" pos="6509">
          <p15:clr>
            <a:srgbClr val="5ACBF0"/>
          </p15:clr>
        </p15:guide>
        <p15:guide id="4294967295" pos="7085">
          <p15:clr>
            <a:srgbClr val="5ACBF0"/>
          </p15:clr>
        </p15:guide>
        <p15:guide id="4294967295" pos="7661">
          <p15:clr>
            <a:srgbClr val="5ACBF0"/>
          </p15:clr>
        </p15:guide>
        <p15:guide id="4294967295" pos="288">
          <p15:clr>
            <a:srgbClr val="C35EA4"/>
          </p15:clr>
        </p15:guide>
        <p15:guide id="4294967295" pos="7546">
          <p15:clr>
            <a:srgbClr val="C35EA4"/>
          </p15:clr>
        </p15:guide>
        <p15:guide id="4294967295" orient="horz" pos="763">
          <p15:clr>
            <a:srgbClr val="5ACBF0"/>
          </p15:clr>
        </p15:guide>
        <p15:guide id="4294967295" orient="horz" pos="1339">
          <p15:clr>
            <a:srgbClr val="5ACBF0"/>
          </p15:clr>
        </p15:guide>
        <p15:guide id="4294967295" orient="horz" pos="1915">
          <p15:clr>
            <a:srgbClr val="5ACBF0"/>
          </p15:clr>
        </p15:guide>
        <p15:guide id="4294967295" orient="horz" pos="2491">
          <p15:clr>
            <a:srgbClr val="5ACBF0"/>
          </p15:clr>
        </p15:guide>
        <p15:guide id="4294967295" orient="horz" pos="3067">
          <p15:clr>
            <a:srgbClr val="5ACBF0"/>
          </p15:clr>
        </p15:guide>
        <p15:guide id="4294967295" orient="horz" pos="3643">
          <p15:clr>
            <a:srgbClr val="5ACBF0"/>
          </p15:clr>
        </p15:guide>
        <p15:guide id="4294967295" orient="horz" pos="4219">
          <p15:clr>
            <a:srgbClr val="5ACBF0"/>
          </p15:clr>
        </p15:guide>
        <p15:guide id="4294967295" orient="horz" pos="302">
          <p15:clr>
            <a:srgbClr val="C35EA4"/>
          </p15:clr>
        </p15:guide>
        <p15:guide id="4294967295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1" y="296898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2"/>
            <a:ext cx="11887198" cy="203671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6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488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34" marR="0" indent="-342834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672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088" marR="0" indent="-241253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4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946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4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503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36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058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36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187">
          <p15:clr>
            <a:srgbClr val="5ACBF0"/>
          </p15:clr>
        </p15:guide>
        <p15:guide id="4294967295" pos="173">
          <p15:clr>
            <a:srgbClr val="5ACBF0"/>
          </p15:clr>
        </p15:guide>
        <p15:guide id="4294967295" orient="horz" pos="763">
          <p15:clr>
            <a:srgbClr val="A4A3A4"/>
          </p15:clr>
        </p15:guide>
        <p15:guide id="4294967295" orient="horz" pos="1339">
          <p15:clr>
            <a:srgbClr val="A4A3A4"/>
          </p15:clr>
        </p15:guide>
        <p15:guide id="4294967295" orient="horz" pos="1915">
          <p15:clr>
            <a:srgbClr val="A4A3A4"/>
          </p15:clr>
        </p15:guide>
        <p15:guide id="4294967295" orient="horz" pos="2491">
          <p15:clr>
            <a:srgbClr val="A4A3A4"/>
          </p15:clr>
        </p15:guide>
        <p15:guide id="4294967295" orient="horz" pos="3067">
          <p15:clr>
            <a:srgbClr val="A4A3A4"/>
          </p15:clr>
        </p15:guide>
        <p15:guide id="4294967295" orient="horz" pos="3643">
          <p15:clr>
            <a:srgbClr val="A4A3A4"/>
          </p15:clr>
        </p15:guide>
        <p15:guide id="4294967295" orient="horz" pos="4219">
          <p15:clr>
            <a:srgbClr val="5ACBF0"/>
          </p15:clr>
        </p15:guide>
        <p15:guide id="4294967295" pos="749">
          <p15:clr>
            <a:srgbClr val="A4A3A4"/>
          </p15:clr>
        </p15:guide>
        <p15:guide id="4294967295" pos="1325">
          <p15:clr>
            <a:srgbClr val="A4A3A4"/>
          </p15:clr>
        </p15:guide>
        <p15:guide id="4294967295" pos="1901">
          <p15:clr>
            <a:srgbClr val="A4A3A4"/>
          </p15:clr>
        </p15:guide>
        <p15:guide id="4294967295" pos="2477">
          <p15:clr>
            <a:srgbClr val="A4A3A4"/>
          </p15:clr>
        </p15:guide>
        <p15:guide id="4294967295" pos="3053">
          <p15:clr>
            <a:srgbClr val="A4A3A4"/>
          </p15:clr>
        </p15:guide>
        <p15:guide id="4294967295" pos="3629">
          <p15:clr>
            <a:srgbClr val="A4A3A4"/>
          </p15:clr>
        </p15:guide>
        <p15:guide id="4294967295" pos="4205">
          <p15:clr>
            <a:srgbClr val="A4A3A4"/>
          </p15:clr>
        </p15:guide>
        <p15:guide id="4294967295" pos="4781">
          <p15:clr>
            <a:srgbClr val="A4A3A4"/>
          </p15:clr>
        </p15:guide>
        <p15:guide id="4294967295" pos="5357">
          <p15:clr>
            <a:srgbClr val="A4A3A4"/>
          </p15:clr>
        </p15:guide>
        <p15:guide id="4294967295" pos="5933">
          <p15:clr>
            <a:srgbClr val="A4A3A4"/>
          </p15:clr>
        </p15:guide>
        <p15:guide id="4294967295" pos="6509">
          <p15:clr>
            <a:srgbClr val="A4A3A4"/>
          </p15:clr>
        </p15:guide>
        <p15:guide id="4294967295" pos="7085">
          <p15:clr>
            <a:srgbClr val="A4A3A4"/>
          </p15:clr>
        </p15:guide>
        <p15:guide id="4294967295" pos="7661">
          <p15:clr>
            <a:srgbClr val="5ACBF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25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  <p:sldLayoutId id="2147484357" r:id="rId12"/>
    <p:sldLayoutId id="2147484358" r:id="rId13"/>
    <p:sldLayoutId id="2147484359" r:id="rId14"/>
    <p:sldLayoutId id="2147484360" r:id="rId15"/>
    <p:sldLayoutId id="2147484361" r:id="rId16"/>
    <p:sldLayoutId id="2147484362" r:id="rId17"/>
    <p:sldLayoutId id="2147484363" r:id="rId18"/>
    <p:sldLayoutId id="2147484364" r:id="rId19"/>
    <p:sldLayoutId id="2147484365" r:id="rId20"/>
    <p:sldLayoutId id="2147484366" r:id="rId21"/>
    <p:sldLayoutId id="2147484367" r:id="rId22"/>
    <p:sldLayoutId id="2147484368" r:id="rId23"/>
    <p:sldLayoutId id="2147484369" r:id="rId24"/>
    <p:sldLayoutId id="2147484370" r:id="rId25"/>
    <p:sldLayoutId id="2147484371" r:id="rId26"/>
    <p:sldLayoutId id="2147484372" r:id="rId2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187">
          <p15:clr>
            <a:srgbClr val="5ACBF0"/>
          </p15:clr>
        </p15:guide>
        <p15:guide id="4294967295" pos="173">
          <p15:clr>
            <a:srgbClr val="5ACBF0"/>
          </p15:clr>
        </p15:guide>
        <p15:guide id="4294967295" pos="749">
          <p15:clr>
            <a:srgbClr val="5ACBF0"/>
          </p15:clr>
        </p15:guide>
        <p15:guide id="4294967295" pos="1325">
          <p15:clr>
            <a:srgbClr val="5ACBF0"/>
          </p15:clr>
        </p15:guide>
        <p15:guide id="4294967295" pos="1901">
          <p15:clr>
            <a:srgbClr val="5ACBF0"/>
          </p15:clr>
        </p15:guide>
        <p15:guide id="4294967295" pos="2477">
          <p15:clr>
            <a:srgbClr val="5ACBF0"/>
          </p15:clr>
        </p15:guide>
        <p15:guide id="4294967295" pos="3053">
          <p15:clr>
            <a:srgbClr val="5ACBF0"/>
          </p15:clr>
        </p15:guide>
        <p15:guide id="4294967295" pos="3629">
          <p15:clr>
            <a:srgbClr val="5ACBF0"/>
          </p15:clr>
        </p15:guide>
        <p15:guide id="4294967295" pos="4205">
          <p15:clr>
            <a:srgbClr val="5ACBF0"/>
          </p15:clr>
        </p15:guide>
        <p15:guide id="4294967295" pos="4781">
          <p15:clr>
            <a:srgbClr val="5ACBF0"/>
          </p15:clr>
        </p15:guide>
        <p15:guide id="4294967295" pos="5357">
          <p15:clr>
            <a:srgbClr val="5ACBF0"/>
          </p15:clr>
        </p15:guide>
        <p15:guide id="4294967295" pos="5933">
          <p15:clr>
            <a:srgbClr val="5ACBF0"/>
          </p15:clr>
        </p15:guide>
        <p15:guide id="4294967295" pos="6509">
          <p15:clr>
            <a:srgbClr val="5ACBF0"/>
          </p15:clr>
        </p15:guide>
        <p15:guide id="4294967295" pos="7085">
          <p15:clr>
            <a:srgbClr val="5ACBF0"/>
          </p15:clr>
        </p15:guide>
        <p15:guide id="4294967295" pos="7661">
          <p15:clr>
            <a:srgbClr val="5ACBF0"/>
          </p15:clr>
        </p15:guide>
        <p15:guide id="4294967295" pos="288">
          <p15:clr>
            <a:srgbClr val="C35EA4"/>
          </p15:clr>
        </p15:guide>
        <p15:guide id="4294967295" pos="7546">
          <p15:clr>
            <a:srgbClr val="C35EA4"/>
          </p15:clr>
        </p15:guide>
        <p15:guide id="4294967295" orient="horz" pos="763">
          <p15:clr>
            <a:srgbClr val="5ACBF0"/>
          </p15:clr>
        </p15:guide>
        <p15:guide id="4294967295" orient="horz" pos="1339">
          <p15:clr>
            <a:srgbClr val="5ACBF0"/>
          </p15:clr>
        </p15:guide>
        <p15:guide id="4294967295" orient="horz" pos="1915">
          <p15:clr>
            <a:srgbClr val="5ACBF0"/>
          </p15:clr>
        </p15:guide>
        <p15:guide id="4294967295" orient="horz" pos="2491">
          <p15:clr>
            <a:srgbClr val="5ACBF0"/>
          </p15:clr>
        </p15:guide>
        <p15:guide id="4294967295" orient="horz" pos="3067">
          <p15:clr>
            <a:srgbClr val="5ACBF0"/>
          </p15:clr>
        </p15:guide>
        <p15:guide id="4294967295" orient="horz" pos="3643">
          <p15:clr>
            <a:srgbClr val="5ACBF0"/>
          </p15:clr>
        </p15:guide>
        <p15:guide id="4294967295" orient="horz" pos="4219">
          <p15:clr>
            <a:srgbClr val="5ACBF0"/>
          </p15:clr>
        </p15:guide>
        <p15:guide id="4294967295" orient="horz" pos="302">
          <p15:clr>
            <a:srgbClr val="C35EA4"/>
          </p15:clr>
        </p15:guide>
        <p15:guide id="4294967295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9.jpg"/><Relationship Id="rId4" Type="http://schemas.openxmlformats.org/officeDocument/2006/relationships/image" Target="../media/image18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9.jpg"/><Relationship Id="rId4" Type="http://schemas.openxmlformats.org/officeDocument/2006/relationships/image" Target="../media/image18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9.jpg"/><Relationship Id="rId4" Type="http://schemas.openxmlformats.org/officeDocument/2006/relationships/image" Target="../media/image18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mmer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8.jpg"/><Relationship Id="rId4" Type="http://schemas.openxmlformats.org/officeDocument/2006/relationships/hyperlink" Target="https://www.yammer.com/itpronetwor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30.png"/><Relationship Id="rId4" Type="http://schemas.openxmlformats.org/officeDocument/2006/relationships/hyperlink" Target="http://myignite.microsoft.com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.png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9.jpg"/><Relationship Id="rId4" Type="http://schemas.openxmlformats.org/officeDocument/2006/relationships/image" Target="../media/image1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5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8"/>
          <p:cNvSpPr/>
          <p:nvPr/>
        </p:nvSpPr>
        <p:spPr bwMode="auto">
          <a:xfrm>
            <a:off x="0" y="1516061"/>
            <a:ext cx="4142232" cy="5478463"/>
          </a:xfrm>
          <a:prstGeom prst="round2Same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Yammer for teamwork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897062"/>
            <a:ext cx="4142232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</a:rPr>
              <a:t>Bring your team together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42232" y="1516060"/>
            <a:ext cx="8294243" cy="5478465"/>
            <a:chOff x="4142232" y="1516060"/>
            <a:chExt cx="8294243" cy="5478465"/>
          </a:xfrm>
        </p:grpSpPr>
        <p:sp>
          <p:nvSpPr>
            <p:cNvPr id="10" name="Round Same Side Corner Rectangle 3"/>
            <p:cNvSpPr/>
            <p:nvPr/>
          </p:nvSpPr>
          <p:spPr bwMode="auto">
            <a:xfrm>
              <a:off x="4145268" y="1516062"/>
              <a:ext cx="4142232" cy="5478463"/>
            </a:xfrm>
            <a:prstGeom prst="round2Same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2" name="Round Same Side Corner Rectangle 5"/>
            <p:cNvSpPr/>
            <p:nvPr/>
          </p:nvSpPr>
          <p:spPr bwMode="auto">
            <a:xfrm>
              <a:off x="8294243" y="1516060"/>
              <a:ext cx="4142232" cy="5478463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42232" y="1897062"/>
              <a:ext cx="4148305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solidFill>
                    <a:srgbClr val="FFFFFF"/>
                  </a:solidFill>
                </a:rPr>
                <a:t>Work smarter &amp; faster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84464" y="1897062"/>
              <a:ext cx="4148305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solidFill>
                    <a:srgbClr val="FFFFFF"/>
                  </a:solidFill>
                </a:rPr>
                <a:t>Scale your impact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305" y="2748656"/>
              <a:ext cx="4142232" cy="2763485"/>
            </a:xfrm>
            <a:prstGeom prst="rect">
              <a:avLst/>
            </a:prstGeom>
          </p:spPr>
        </p:pic>
        <p:pic>
          <p:nvPicPr>
            <p:cNvPr id="11" name="Picture 10"/>
            <p:cNvPicPr preferRelativeResize="0"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"/>
            <a:stretch/>
          </p:blipFill>
          <p:spPr>
            <a:xfrm>
              <a:off x="8290537" y="2748656"/>
              <a:ext cx="4142232" cy="276148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8656"/>
            <a:ext cx="4142232" cy="275878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142232" y="2748656"/>
            <a:ext cx="8294243" cy="2828467"/>
            <a:chOff x="4142232" y="2748656"/>
            <a:chExt cx="8294243" cy="2828467"/>
          </a:xfrm>
        </p:grpSpPr>
        <p:sp>
          <p:nvSpPr>
            <p:cNvPr id="19" name="Rectangle 18"/>
            <p:cNvSpPr/>
            <p:nvPr/>
          </p:nvSpPr>
          <p:spPr bwMode="auto">
            <a:xfrm>
              <a:off x="4142232" y="2748656"/>
              <a:ext cx="8294243" cy="2758784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96311" y="2748656"/>
              <a:ext cx="7955193" cy="2828467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Connect with others in your organization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en-US" sz="12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Create a group within seconds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en-US" sz="12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Stay connected across time zones and devices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en-US" sz="12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Centralize conversations, collaborate on files, and more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en-US" sz="12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161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20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Yammer for teamwork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142232" y="1516062"/>
            <a:ext cx="4148305" cy="5478463"/>
            <a:chOff x="4142232" y="1516062"/>
            <a:chExt cx="4148305" cy="5478463"/>
          </a:xfrm>
        </p:grpSpPr>
        <p:sp>
          <p:nvSpPr>
            <p:cNvPr id="10" name="Round Same Side Corner Rectangle 3"/>
            <p:cNvSpPr/>
            <p:nvPr/>
          </p:nvSpPr>
          <p:spPr bwMode="auto">
            <a:xfrm>
              <a:off x="4145268" y="1516062"/>
              <a:ext cx="4142232" cy="5478463"/>
            </a:xfrm>
            <a:prstGeom prst="round2Same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42232" y="1897062"/>
              <a:ext cx="4148305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solidFill>
                    <a:srgbClr val="FFFFFF"/>
                  </a:solidFill>
                </a:rPr>
                <a:t>Work smarter &amp; faster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305" y="2748656"/>
              <a:ext cx="4142232" cy="276348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8284464" y="1516060"/>
            <a:ext cx="4152011" cy="5478463"/>
            <a:chOff x="8284464" y="1516060"/>
            <a:chExt cx="4152011" cy="5478463"/>
          </a:xfrm>
        </p:grpSpPr>
        <p:sp>
          <p:nvSpPr>
            <p:cNvPr id="12" name="Round Same Side Corner Rectangle 5"/>
            <p:cNvSpPr/>
            <p:nvPr/>
          </p:nvSpPr>
          <p:spPr bwMode="auto">
            <a:xfrm>
              <a:off x="8294243" y="1516060"/>
              <a:ext cx="4142232" cy="5478463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84464" y="1897062"/>
              <a:ext cx="4148305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solidFill>
                    <a:srgbClr val="FFFFFF"/>
                  </a:solidFill>
                </a:rPr>
                <a:t>Scale your impact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pic>
          <p:nvPicPr>
            <p:cNvPr id="11" name="Picture 10"/>
            <p:cNvPicPr preferRelativeResize="0"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"/>
            <a:stretch/>
          </p:blipFill>
          <p:spPr>
            <a:xfrm>
              <a:off x="8290537" y="2748656"/>
              <a:ext cx="4142232" cy="276148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0" y="1516061"/>
            <a:ext cx="4142617" cy="5478463"/>
            <a:chOff x="0" y="1516061"/>
            <a:chExt cx="4142617" cy="5478463"/>
          </a:xfrm>
        </p:grpSpPr>
        <p:sp>
          <p:nvSpPr>
            <p:cNvPr id="3" name="Round Same Side Corner Rectangle 8"/>
            <p:cNvSpPr/>
            <p:nvPr/>
          </p:nvSpPr>
          <p:spPr bwMode="auto">
            <a:xfrm>
              <a:off x="0" y="1516061"/>
              <a:ext cx="4142232" cy="5478463"/>
            </a:xfrm>
            <a:prstGeom prst="round2Same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0" y="1897062"/>
              <a:ext cx="4142232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rgbClr val="FFFFFF"/>
                  </a:solidFill>
                </a:rPr>
                <a:t>Bring your team together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" y="2748656"/>
              <a:ext cx="4142232" cy="275878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 bwMode="auto">
          <a:xfrm>
            <a:off x="4145118" y="2748656"/>
            <a:ext cx="8291357" cy="276348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76855" y="2930797"/>
            <a:ext cx="7987348" cy="239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Keep everyone on the same page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Extend conversations beyond your organization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A destination to work. One place to find answers and experts</a:t>
            </a:r>
          </a:p>
        </p:txBody>
      </p:sp>
    </p:spTree>
    <p:extLst>
      <p:ext uri="{BB962C8B-B14F-4D97-AF65-F5344CB8AC3E}">
        <p14:creationId xmlns:p14="http://schemas.microsoft.com/office/powerpoint/2010/main" val="250605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0258E-6 -1.46164E-6 L -0.33061 -1.46164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3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47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Yammer for teamwork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142232" y="1516062"/>
            <a:ext cx="4148305" cy="5478463"/>
            <a:chOff x="4142232" y="1516062"/>
            <a:chExt cx="4148305" cy="5478463"/>
          </a:xfrm>
        </p:grpSpPr>
        <p:sp>
          <p:nvSpPr>
            <p:cNvPr id="10" name="Round Same Side Corner Rectangle 3"/>
            <p:cNvSpPr/>
            <p:nvPr/>
          </p:nvSpPr>
          <p:spPr bwMode="auto">
            <a:xfrm>
              <a:off x="4145268" y="1516062"/>
              <a:ext cx="4142232" cy="5478463"/>
            </a:xfrm>
            <a:prstGeom prst="round2Same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42232" y="1897062"/>
              <a:ext cx="4148305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solidFill>
                    <a:srgbClr val="FFFFFF"/>
                  </a:solidFill>
                </a:rPr>
                <a:t>Work smarter &amp; faster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305" y="2748656"/>
              <a:ext cx="4142232" cy="276348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84464" y="1516060"/>
            <a:ext cx="4152011" cy="5478463"/>
            <a:chOff x="8284464" y="1516060"/>
            <a:chExt cx="4152011" cy="5478463"/>
          </a:xfrm>
        </p:grpSpPr>
        <p:sp>
          <p:nvSpPr>
            <p:cNvPr id="12" name="Round Same Side Corner Rectangle 5"/>
            <p:cNvSpPr/>
            <p:nvPr/>
          </p:nvSpPr>
          <p:spPr bwMode="auto">
            <a:xfrm>
              <a:off x="8294243" y="1516060"/>
              <a:ext cx="4142232" cy="5478463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84464" y="1897062"/>
              <a:ext cx="4148305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solidFill>
                    <a:srgbClr val="FFFFFF"/>
                  </a:solidFill>
                </a:rPr>
                <a:t>Scale your impact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pic>
          <p:nvPicPr>
            <p:cNvPr id="11" name="Picture 10"/>
            <p:cNvPicPr preferRelativeResize="0"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"/>
            <a:stretch/>
          </p:blipFill>
          <p:spPr>
            <a:xfrm>
              <a:off x="8290537" y="2748656"/>
              <a:ext cx="4142232" cy="276148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0" y="1516061"/>
            <a:ext cx="4142232" cy="5478463"/>
            <a:chOff x="0" y="1516061"/>
            <a:chExt cx="4142232" cy="5478463"/>
          </a:xfrm>
        </p:grpSpPr>
        <p:sp>
          <p:nvSpPr>
            <p:cNvPr id="3" name="Round Same Side Corner Rectangle 8"/>
            <p:cNvSpPr/>
            <p:nvPr/>
          </p:nvSpPr>
          <p:spPr bwMode="auto">
            <a:xfrm>
              <a:off x="0" y="1516061"/>
              <a:ext cx="4142232" cy="5478463"/>
            </a:xfrm>
            <a:prstGeom prst="round2Same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0" y="1897062"/>
              <a:ext cx="4142232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rgbClr val="FFFFFF"/>
                  </a:solidFill>
                </a:rPr>
                <a:t>Bring your team together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8656"/>
              <a:ext cx="4142232" cy="275878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 bwMode="auto">
          <a:xfrm>
            <a:off x="4142232" y="2748655"/>
            <a:ext cx="8294243" cy="2763485"/>
          </a:xfrm>
          <a:prstGeom prst="rect">
            <a:avLst/>
          </a:prstGeom>
          <a:solidFill>
            <a:srgbClr val="BF69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68317" y="2948628"/>
            <a:ext cx="80115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Share your knowledge across your company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Make your work go further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Discover information to help me make better decisions</a:t>
            </a:r>
          </a:p>
        </p:txBody>
      </p:sp>
    </p:spTree>
    <p:extLst>
      <p:ext uri="{BB962C8B-B14F-4D97-AF65-F5344CB8AC3E}">
        <p14:creationId xmlns:p14="http://schemas.microsoft.com/office/powerpoint/2010/main" val="183863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1366E-6 -1.46164E-6 L -0.66659 -1.46164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2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 your team together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848"/>
            <a:ext cx="12436475" cy="53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573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smarter and faster in teams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" y="1212848"/>
            <a:ext cx="12427274" cy="53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35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risten\Desktop\gac as of 04.20.13\Assets\images\00photos\Photos 1200 px and under\WIN12_Will_02_12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4" t="12454" r="893" b="6598"/>
          <a:stretch/>
        </p:blipFill>
        <p:spPr bwMode="auto">
          <a:xfrm>
            <a:off x="882" y="4900"/>
            <a:ext cx="12434711" cy="698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 bwMode="auto">
          <a:xfrm>
            <a:off x="880" y="4900"/>
            <a:ext cx="12434711" cy="6993533"/>
          </a:xfrm>
          <a:prstGeom prst="rect">
            <a:avLst/>
          </a:prstGeom>
          <a:solidFill>
            <a:schemeClr val="bg1">
              <a:lumMod val="65000"/>
              <a:alpha val="50196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882" y="497"/>
            <a:ext cx="12434712" cy="6993533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2" name="Donut 11"/>
          <p:cNvSpPr/>
          <p:nvPr/>
        </p:nvSpPr>
        <p:spPr bwMode="auto">
          <a:xfrm>
            <a:off x="4384362" y="2209983"/>
            <a:ext cx="3731682" cy="3731682"/>
          </a:xfrm>
          <a:prstGeom prst="donut">
            <a:avLst>
              <a:gd name="adj" fmla="val 9680"/>
            </a:avLst>
          </a:prstGeom>
          <a:solidFill>
            <a:srgbClr val="7F7F7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0" rIns="0" bIns="46630" numCol="1" rtlCol="0" anchor="ctr" anchorCtr="0" compatLnSpc="1">
            <a:prstTxWarp prst="textNoShape">
              <a:avLst/>
            </a:prstTxWarp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139" y="496"/>
            <a:ext cx="8114149" cy="8114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139" y="496"/>
            <a:ext cx="8114149" cy="8114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139" y="496"/>
            <a:ext cx="8114149" cy="81141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139" y="496"/>
            <a:ext cx="8114149" cy="8114149"/>
          </a:xfrm>
          <a:prstGeom prst="rect">
            <a:avLst/>
          </a:prstGeom>
        </p:spPr>
      </p:pic>
      <p:pic>
        <p:nvPicPr>
          <p:cNvPr id="3" name="Picture 2a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139" y="496"/>
            <a:ext cx="8114149" cy="81141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Social Journey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0034" y="1233332"/>
            <a:ext cx="3838031" cy="11816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54" tIns="146283" rIns="182854" bIns="146283" rtlCol="0">
            <a:spAutoFit/>
          </a:bodyPr>
          <a:lstStyle/>
          <a:p>
            <a:pPr defTabSz="932597">
              <a:lnSpc>
                <a:spcPct val="90000"/>
              </a:lnSpc>
              <a:spcAft>
                <a:spcPts val="600"/>
              </a:spcAft>
            </a:pPr>
            <a:r>
              <a:rPr lang="en-US" sz="3099" dirty="0">
                <a:solidFill>
                  <a:srgbClr val="FFFFFF"/>
                </a:solidFill>
              </a:rPr>
              <a:t>Define Your Vision &amp; Priorities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55713" y="2894851"/>
            <a:ext cx="3397343" cy="11816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54" tIns="146283" rIns="182854" bIns="146283" rtlCol="0">
            <a:spAutoFit/>
          </a:bodyPr>
          <a:lstStyle/>
          <a:p>
            <a:pPr defTabSz="932597">
              <a:lnSpc>
                <a:spcPct val="90000"/>
              </a:lnSpc>
              <a:spcAft>
                <a:spcPts val="600"/>
              </a:spcAft>
            </a:pPr>
            <a:r>
              <a:rPr lang="en-US" sz="3099" dirty="0">
                <a:solidFill>
                  <a:srgbClr val="FFFFFF"/>
                </a:solidFill>
              </a:rPr>
              <a:t>Identify Business Outcomes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7949" y="5131717"/>
            <a:ext cx="3910033" cy="7331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54" tIns="146283" rIns="182854" bIns="146283" rtlCol="0">
            <a:spAutoFit/>
          </a:bodyPr>
          <a:lstStyle/>
          <a:p>
            <a:pPr defTabSz="932597">
              <a:lnSpc>
                <a:spcPct val="90000"/>
              </a:lnSpc>
              <a:spcAft>
                <a:spcPts val="600"/>
              </a:spcAft>
            </a:pPr>
            <a:r>
              <a:rPr lang="en-US" sz="3099" dirty="0">
                <a:solidFill>
                  <a:srgbClr val="FFFFFF"/>
                </a:solidFill>
              </a:rPr>
              <a:t>Plan to Work Social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81186" y="5135329"/>
            <a:ext cx="4486650" cy="11709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54" tIns="146283" rIns="182854" bIns="146283" rtlCol="0">
            <a:spAutoFit/>
          </a:bodyPr>
          <a:lstStyle/>
          <a:p>
            <a:pPr algn="r" defTabSz="932597">
              <a:lnSpc>
                <a:spcPct val="90000"/>
              </a:lnSpc>
              <a:spcAft>
                <a:spcPts val="600"/>
              </a:spcAft>
            </a:pPr>
            <a:r>
              <a:rPr lang="en-US" sz="3099" dirty="0">
                <a:solidFill>
                  <a:srgbClr val="FFFFFF"/>
                </a:solidFill>
              </a:rPr>
              <a:t>Launch and </a:t>
            </a:r>
            <a:br>
              <a:rPr lang="en-US" sz="3099" dirty="0">
                <a:solidFill>
                  <a:srgbClr val="FFFFFF"/>
                </a:solidFill>
              </a:rPr>
            </a:br>
            <a:r>
              <a:rPr lang="en-US" sz="3099" dirty="0">
                <a:solidFill>
                  <a:srgbClr val="FFFFFF"/>
                </a:solidFill>
              </a:rPr>
              <a:t>Drive Success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9527" y="2064976"/>
            <a:ext cx="3447561" cy="11816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54" tIns="146283" rIns="182854" bIns="146283" rtlCol="0">
            <a:spAutoFit/>
          </a:bodyPr>
          <a:lstStyle/>
          <a:p>
            <a:pPr algn="ctr" defTabSz="932597">
              <a:lnSpc>
                <a:spcPct val="90000"/>
              </a:lnSpc>
              <a:spcAft>
                <a:spcPts val="600"/>
              </a:spcAft>
            </a:pPr>
            <a:r>
              <a:rPr lang="en-US" sz="3099" dirty="0">
                <a:solidFill>
                  <a:srgbClr val="FFFFFF"/>
                </a:solidFill>
              </a:rPr>
              <a:t>Evaluate, Adapt, &amp; Iterate</a:t>
            </a:r>
          </a:p>
        </p:txBody>
      </p:sp>
    </p:spTree>
    <p:extLst>
      <p:ext uri="{BB962C8B-B14F-4D97-AF65-F5344CB8AC3E}">
        <p14:creationId xmlns:p14="http://schemas.microsoft.com/office/powerpoint/2010/main" val="399737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72665" y="1242472"/>
            <a:ext cx="10415317" cy="112263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93247" rIns="93247" bIns="932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24334"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en-US" sz="2856" dirty="0">
                <a:solidFill>
                  <a:srgbClr val="454545">
                    <a:alpha val="99000"/>
                  </a:srgbClr>
                </a:solidFill>
                <a:latin typeface="Segoe UI Light"/>
              </a:rPr>
              <a:t>Sign up </a:t>
            </a:r>
            <a:r>
              <a:rPr lang="en-US" sz="2856" dirty="0" smtClean="0">
                <a:solidFill>
                  <a:srgbClr val="454545">
                    <a:alpha val="99000"/>
                  </a:srgbClr>
                </a:solidFill>
                <a:latin typeface="Segoe UI Light"/>
              </a:rPr>
              <a:t>for </a:t>
            </a:r>
            <a:r>
              <a:rPr lang="en-US" sz="2856" dirty="0">
                <a:solidFill>
                  <a:srgbClr val="454545">
                    <a:alpha val="99000"/>
                  </a:srgbClr>
                </a:solidFill>
                <a:latin typeface="Segoe UI Light"/>
              </a:rPr>
              <a:t>Yammer </a:t>
            </a:r>
            <a:r>
              <a:rPr lang="en-US" sz="2856" dirty="0" smtClean="0">
                <a:solidFill>
                  <a:srgbClr val="454545">
                    <a:alpha val="99000"/>
                  </a:srgbClr>
                </a:solidFill>
                <a:latin typeface="Segoe UI Light"/>
              </a:rPr>
              <a:t>at </a:t>
            </a:r>
            <a:r>
              <a:rPr lang="en-US" sz="2856" dirty="0">
                <a:solidFill>
                  <a:srgbClr val="000000"/>
                </a:solidFill>
                <a:latin typeface="Segoe UI Light"/>
                <a:hlinkClick r:id="rId3"/>
              </a:rPr>
              <a:t>www.yammer.com</a:t>
            </a:r>
            <a:endParaRPr lang="en-US" sz="2856" dirty="0">
              <a:solidFill>
                <a:srgbClr val="000000"/>
              </a:solidFill>
              <a:latin typeface="Segoe UI Light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48495" y="1238571"/>
            <a:ext cx="1025795" cy="1127689"/>
          </a:xfrm>
          <a:custGeom>
            <a:avLst/>
            <a:gdLst>
              <a:gd name="connsiteX0" fmla="*/ 0 w 3200092"/>
              <a:gd name="connsiteY0" fmla="*/ 0 h 1920055"/>
              <a:gd name="connsiteX1" fmla="*/ 3200092 w 3200092"/>
              <a:gd name="connsiteY1" fmla="*/ 0 h 1920055"/>
              <a:gd name="connsiteX2" fmla="*/ 3200092 w 3200092"/>
              <a:gd name="connsiteY2" fmla="*/ 1920055 h 1920055"/>
              <a:gd name="connsiteX3" fmla="*/ 0 w 3200092"/>
              <a:gd name="connsiteY3" fmla="*/ 1920055 h 1920055"/>
              <a:gd name="connsiteX4" fmla="*/ 0 w 3200092"/>
              <a:gd name="connsiteY4" fmla="*/ 0 h 192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0092" h="1920055">
                <a:moveTo>
                  <a:pt x="0" y="0"/>
                </a:moveTo>
                <a:lnTo>
                  <a:pt x="3200092" y="0"/>
                </a:lnTo>
                <a:lnTo>
                  <a:pt x="3200092" y="1920055"/>
                </a:lnTo>
                <a:lnTo>
                  <a:pt x="0" y="1920055"/>
                </a:lnTo>
                <a:lnTo>
                  <a:pt x="0" y="0"/>
                </a:lnTo>
                <a:close/>
              </a:path>
            </a:pathLst>
          </a:custGeom>
          <a:solidFill>
            <a:srgbClr val="0071BC"/>
          </a:solidFill>
        </p:spPr>
        <p:txBody>
          <a:bodyPr wrap="square" lIns="93247" tIns="93247" rIns="93247" bIns="93247" anchor="ctr">
            <a:noAutofit/>
          </a:bodyPr>
          <a:lstStyle/>
          <a:p>
            <a:pPr algn="ctr" defTabSz="931727"/>
            <a:r>
              <a:rPr lang="en-GB" sz="3264" dirty="0">
                <a:solidFill>
                  <a:srgbClr val="FFFFFF">
                    <a:alpha val="99000"/>
                  </a:srgbClr>
                </a:solidFill>
                <a:latin typeface="Segoe UI Light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572665" y="2465380"/>
            <a:ext cx="10415317" cy="112263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93247" rIns="93247" bIns="932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24334"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en-US" sz="2856" dirty="0" smtClean="0">
                <a:solidFill>
                  <a:srgbClr val="454545">
                    <a:alpha val="99000"/>
                  </a:srgbClr>
                </a:solidFill>
                <a:latin typeface="Segoe UI Light"/>
              </a:rPr>
              <a:t>Start a group based off a topic, project, or locality </a:t>
            </a:r>
            <a:endParaRPr lang="en-US" sz="2856" dirty="0">
              <a:solidFill>
                <a:srgbClr val="454545">
                  <a:alpha val="99000"/>
                </a:srgbClr>
              </a:solidFill>
              <a:latin typeface="Segoe UI Ligh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48495" y="2461479"/>
            <a:ext cx="1025795" cy="1127689"/>
          </a:xfrm>
          <a:custGeom>
            <a:avLst/>
            <a:gdLst>
              <a:gd name="connsiteX0" fmla="*/ 0 w 3200092"/>
              <a:gd name="connsiteY0" fmla="*/ 0 h 1920055"/>
              <a:gd name="connsiteX1" fmla="*/ 3200092 w 3200092"/>
              <a:gd name="connsiteY1" fmla="*/ 0 h 1920055"/>
              <a:gd name="connsiteX2" fmla="*/ 3200092 w 3200092"/>
              <a:gd name="connsiteY2" fmla="*/ 1920055 h 1920055"/>
              <a:gd name="connsiteX3" fmla="*/ 0 w 3200092"/>
              <a:gd name="connsiteY3" fmla="*/ 1920055 h 1920055"/>
              <a:gd name="connsiteX4" fmla="*/ 0 w 3200092"/>
              <a:gd name="connsiteY4" fmla="*/ 0 h 192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0092" h="1920055">
                <a:moveTo>
                  <a:pt x="0" y="0"/>
                </a:moveTo>
                <a:lnTo>
                  <a:pt x="3200092" y="0"/>
                </a:lnTo>
                <a:lnTo>
                  <a:pt x="3200092" y="1920055"/>
                </a:lnTo>
                <a:lnTo>
                  <a:pt x="0" y="1920055"/>
                </a:lnTo>
                <a:lnTo>
                  <a:pt x="0" y="0"/>
                </a:lnTo>
                <a:close/>
              </a:path>
            </a:pathLst>
          </a:custGeom>
          <a:solidFill>
            <a:srgbClr val="0071BC"/>
          </a:solidFill>
        </p:spPr>
        <p:txBody>
          <a:bodyPr wrap="square" lIns="93247" tIns="93247" rIns="93247" bIns="93247" anchor="ctr">
            <a:noAutofit/>
          </a:bodyPr>
          <a:lstStyle/>
          <a:p>
            <a:pPr algn="ctr" defTabSz="931727"/>
            <a:r>
              <a:rPr lang="en-GB" sz="3264" dirty="0">
                <a:solidFill>
                  <a:srgbClr val="FFFFFF">
                    <a:alpha val="99000"/>
                  </a:srgbClr>
                </a:solidFill>
                <a:latin typeface="Segoe UI Light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72665" y="3700170"/>
            <a:ext cx="10415317" cy="112263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93247" rIns="93247" bIns="932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24334"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en-US" sz="2856" dirty="0" smtClean="0">
                <a:solidFill>
                  <a:srgbClr val="454545">
                    <a:alpha val="99000"/>
                  </a:srgbClr>
                </a:solidFill>
                <a:latin typeface="Segoe UI Light"/>
              </a:rPr>
              <a:t>Connect with customers and hear the latest updated in the </a:t>
            </a:r>
            <a:r>
              <a:rPr lang="en-US" sz="2856" dirty="0" smtClean="0">
                <a:solidFill>
                  <a:srgbClr val="454545">
                    <a:alpha val="99000"/>
                  </a:srgbClr>
                </a:solidFill>
                <a:latin typeface="Segoe UI Light"/>
                <a:hlinkClick r:id="rId4"/>
              </a:rPr>
              <a:t>O365 Network</a:t>
            </a:r>
            <a:r>
              <a:rPr lang="en-US" sz="2856" dirty="0" smtClean="0">
                <a:solidFill>
                  <a:srgbClr val="454545">
                    <a:alpha val="99000"/>
                  </a:srgbClr>
                </a:solidFill>
                <a:latin typeface="Segoe UI Light"/>
              </a:rPr>
              <a:t> </a:t>
            </a:r>
            <a:endParaRPr lang="en-US" sz="2856" dirty="0">
              <a:solidFill>
                <a:srgbClr val="000000"/>
              </a:solidFill>
              <a:latin typeface="Segoe UI Ligh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48495" y="3696268"/>
            <a:ext cx="1025795" cy="1127689"/>
          </a:xfrm>
          <a:custGeom>
            <a:avLst/>
            <a:gdLst>
              <a:gd name="connsiteX0" fmla="*/ 0 w 3200092"/>
              <a:gd name="connsiteY0" fmla="*/ 0 h 1920055"/>
              <a:gd name="connsiteX1" fmla="*/ 3200092 w 3200092"/>
              <a:gd name="connsiteY1" fmla="*/ 0 h 1920055"/>
              <a:gd name="connsiteX2" fmla="*/ 3200092 w 3200092"/>
              <a:gd name="connsiteY2" fmla="*/ 1920055 h 1920055"/>
              <a:gd name="connsiteX3" fmla="*/ 0 w 3200092"/>
              <a:gd name="connsiteY3" fmla="*/ 1920055 h 1920055"/>
              <a:gd name="connsiteX4" fmla="*/ 0 w 3200092"/>
              <a:gd name="connsiteY4" fmla="*/ 0 h 192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0092" h="1920055">
                <a:moveTo>
                  <a:pt x="0" y="0"/>
                </a:moveTo>
                <a:lnTo>
                  <a:pt x="3200092" y="0"/>
                </a:lnTo>
                <a:lnTo>
                  <a:pt x="3200092" y="1920055"/>
                </a:lnTo>
                <a:lnTo>
                  <a:pt x="0" y="1920055"/>
                </a:lnTo>
                <a:lnTo>
                  <a:pt x="0" y="0"/>
                </a:lnTo>
                <a:close/>
              </a:path>
            </a:pathLst>
          </a:custGeom>
          <a:solidFill>
            <a:srgbClr val="0071BC"/>
          </a:solidFill>
        </p:spPr>
        <p:txBody>
          <a:bodyPr wrap="square" lIns="93247" tIns="93247" rIns="93247" bIns="93247" anchor="ctr">
            <a:noAutofit/>
          </a:bodyPr>
          <a:lstStyle/>
          <a:p>
            <a:pPr algn="ctr" defTabSz="931727"/>
            <a:r>
              <a:rPr lang="en-GB" sz="3264" dirty="0">
                <a:solidFill>
                  <a:srgbClr val="FFFFFF">
                    <a:alpha val="99000"/>
                  </a:srgbClr>
                </a:solidFill>
                <a:latin typeface="Segoe UI Light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436" b="26268"/>
          <a:stretch/>
        </p:blipFill>
        <p:spPr>
          <a:xfrm>
            <a:off x="448494" y="4934404"/>
            <a:ext cx="11539488" cy="17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425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Yammer for Team Collaboration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74702" y="3955785"/>
            <a:ext cx="9143936" cy="1828007"/>
          </a:xfrm>
        </p:spPr>
        <p:txBody>
          <a:bodyPr/>
          <a:lstStyle/>
          <a:p>
            <a:r>
              <a:rPr lang="en-US" dirty="0" smtClean="0"/>
              <a:t>Lindsay Matthews, Senior Product Manager</a:t>
            </a:r>
          </a:p>
          <a:p>
            <a:r>
              <a:rPr lang="en-US" dirty="0" smtClean="0"/>
              <a:t>Jay Sethna, Product Marketing Manager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1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37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4495" r="4428" b="4311"/>
          <a:stretch/>
        </p:blipFill>
        <p:spPr bwMode="auto">
          <a:xfrm>
            <a:off x="6864125" y="1555974"/>
            <a:ext cx="3813811" cy="38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5"/>
          <p:cNvSpPr txBox="1">
            <a:spLocks/>
          </p:cNvSpPr>
          <p:nvPr/>
        </p:nvSpPr>
        <p:spPr>
          <a:xfrm>
            <a:off x="5380179" y="5515801"/>
            <a:ext cx="7238858" cy="130651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742">
              <a:spcBef>
                <a:spcPct val="0"/>
              </a:spcBef>
              <a:buClr>
                <a:srgbClr val="000000"/>
              </a:buClr>
            </a:pP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Visit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err="1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Myignite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at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20354">
                      <a:srgbClr val="505050"/>
                    </a:gs>
                    <a:gs pos="40000">
                      <a:srgbClr val="505050"/>
                    </a:gs>
                  </a:gsLst>
                  <a:lin ang="5400000" scaled="0"/>
                </a:gradFill>
                <a:hlinkClick r:id="rId4"/>
              </a:rPr>
              <a:t>http://myignite.microsoft.com</a:t>
            </a:r>
            <a:r>
              <a:rPr lang="en-US" sz="2700" dirty="0" smtClean="0">
                <a:gradFill>
                  <a:gsLst>
                    <a:gs pos="20354">
                      <a:srgbClr val="505050"/>
                    </a:gs>
                    <a:gs pos="40000">
                      <a:srgbClr val="505050"/>
                    </a:gs>
                  </a:gsLst>
                  <a:lin ang="5400000" scaled="0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 </a:t>
            </a:r>
            <a:b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</a:b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or download and use the </a:t>
            </a:r>
            <a:r>
              <a:rPr lang="en-US" sz="2700" dirty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Ignite </a:t>
            </a:r>
            <a:r>
              <a:rPr lang="en-US" sz="2700" dirty="0" smtClean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Mobile </a:t>
            </a:r>
            <a:r>
              <a:rPr lang="en-US" sz="2700" dirty="0">
                <a:gradFill>
                  <a:gsLst>
                    <a:gs pos="0">
                      <a:srgbClr val="47D8FF"/>
                    </a:gs>
                    <a:gs pos="100000">
                      <a:srgbClr val="47D8FF"/>
                    </a:gs>
                  </a:gsLst>
                  <a:lin ang="5400000" scaled="1"/>
                </a:gradFill>
              </a:rPr>
              <a:t>App</a:t>
            </a: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/>
            </a:r>
            <a:b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</a:br>
            <a:r>
              <a:rPr lang="en-US" sz="2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with </a:t>
            </a:r>
            <a:r>
              <a:rPr lang="en-US" sz="2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</a:rPr>
              <a:t>the QR code above.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400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Please evaluate </a:t>
            </a:r>
            <a:r>
              <a:rPr sz="400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this </a:t>
            </a:r>
            <a:r>
              <a:rPr sz="400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session</a:t>
            </a:r>
          </a:p>
          <a:p>
            <a:pPr>
              <a:lnSpc>
                <a:spcPct val="80000"/>
              </a:lnSpc>
            </a:pPr>
            <a:r>
              <a:rPr sz="3200">
                <a:gradFill>
                  <a:gsLst>
                    <a:gs pos="1250">
                      <a:srgbClr val="FF8C00"/>
                    </a:gs>
                    <a:gs pos="100000">
                      <a:srgbClr val="FF8C00"/>
                    </a:gs>
                  </a:gsLst>
                  <a:lin ang="5400000" scaled="0"/>
                </a:gradFill>
              </a:rPr>
              <a:t>Your feedback is </a:t>
            </a:r>
            <a:r>
              <a:rPr sz="3200">
                <a:gradFill>
                  <a:gsLst>
                    <a:gs pos="1250">
                      <a:srgbClr val="FF8C00"/>
                    </a:gs>
                    <a:gs pos="100000">
                      <a:srgbClr val="FF8C00"/>
                    </a:gs>
                  </a:gsLst>
                  <a:lin ang="5400000" scaled="0"/>
                </a:gradFill>
              </a:rPr>
              <a:t>important to us!</a:t>
            </a:r>
            <a:endParaRPr sz="3600">
              <a:gradFill>
                <a:gsLst>
                  <a:gs pos="1250">
                    <a:srgbClr val="FF8C00"/>
                  </a:gs>
                  <a:gs pos="100000">
                    <a:srgbClr val="FF8C00"/>
                  </a:gs>
                </a:gsLst>
                <a:lin ang="5400000" scaled="0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29" r="3549"/>
          <a:stretch/>
        </p:blipFill>
        <p:spPr>
          <a:xfrm>
            <a:off x="0" y="-1"/>
            <a:ext cx="522763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2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9865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558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4" y="455199"/>
            <a:ext cx="12133641" cy="6172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948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4" y="437204"/>
            <a:ext cx="12133641" cy="6190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639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4" y="437205"/>
            <a:ext cx="12133641" cy="6190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97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4" y="437205"/>
            <a:ext cx="12133641" cy="6190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4" y="433183"/>
            <a:ext cx="12133641" cy="6194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16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4" y="479775"/>
            <a:ext cx="11802986" cy="6034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9" y="471801"/>
            <a:ext cx="11773771" cy="6042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1" y="479775"/>
            <a:ext cx="11819732" cy="6061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2" y="490204"/>
            <a:ext cx="11773771" cy="595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7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917" y="695654"/>
            <a:ext cx="8518894" cy="5674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128" y="722015"/>
            <a:ext cx="8518894" cy="5674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091" y="763304"/>
            <a:ext cx="8510967" cy="5674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46" y="717858"/>
            <a:ext cx="8503130" cy="5655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092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e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28031" cy="81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298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v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50813" cy="69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0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ve_and_Shared_with_others_-_Microsoft_OneNote_On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91840" cy="707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9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b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645"/>
            <a:ext cx="12362036" cy="67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7073" cy="659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089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1" y="0"/>
            <a:ext cx="10118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09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team?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1412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436475" cy="6988830"/>
            <a:chOff x="6658" y="0"/>
            <a:chExt cx="12436475" cy="6988830"/>
          </a:xfrm>
        </p:grpSpPr>
        <p:sp>
          <p:nvSpPr>
            <p:cNvPr id="8" name="Rectangle 7"/>
            <p:cNvSpPr/>
            <p:nvPr/>
          </p:nvSpPr>
          <p:spPr bwMode="auto">
            <a:xfrm>
              <a:off x="6658" y="0"/>
              <a:ext cx="6218237" cy="6988830"/>
            </a:xfrm>
            <a:prstGeom prst="rect">
              <a:avLst/>
            </a:prstGeom>
            <a:blipFill dpi="0" rotWithShape="1">
              <a:blip r:embed="rId3">
                <a:alphaModFix amt="95000"/>
              </a:blip>
              <a:srcRect/>
              <a:stretch>
                <a:fillRect l="-10000" r="-30000"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372" y="1"/>
              <a:ext cx="6136761" cy="349726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371" y="3583373"/>
              <a:ext cx="6123445" cy="340545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913294" y="3141780"/>
            <a:ext cx="6609886" cy="7109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Light"/>
              </a:rPr>
              <a:t>Create teams for any and every reason</a:t>
            </a:r>
          </a:p>
        </p:txBody>
      </p:sp>
    </p:spTree>
    <p:extLst>
      <p:ext uri="{BB962C8B-B14F-4D97-AF65-F5344CB8AC3E}">
        <p14:creationId xmlns:p14="http://schemas.microsoft.com/office/powerpoint/2010/main" val="1606492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436475" cy="6988830"/>
            <a:chOff x="6658" y="0"/>
            <a:chExt cx="12436475" cy="698883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6658" y="0"/>
              <a:ext cx="6218237" cy="6988830"/>
            </a:xfrm>
            <a:prstGeom prst="rect">
              <a:avLst/>
            </a:prstGeom>
            <a:blipFill dpi="0" rotWithShape="1">
              <a:blip r:embed="rId3">
                <a:alphaModFix amt="9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" r="-30000"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372" y="1"/>
              <a:ext cx="6136761" cy="349726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371" y="3583373"/>
              <a:ext cx="6123445" cy="3405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9075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436475" cy="6988830"/>
            <a:chOff x="6658" y="0"/>
            <a:chExt cx="12436475" cy="698883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6658" y="0"/>
              <a:ext cx="6218237" cy="6988830"/>
            </a:xfrm>
            <a:prstGeom prst="rect">
              <a:avLst/>
            </a:prstGeom>
            <a:blipFill dpi="0" rotWithShape="1">
              <a:blip r:embed="rId3">
                <a:alphaModFix amt="95000"/>
              </a:blip>
              <a:srcRect/>
              <a:stretch>
                <a:fillRect l="-10000" r="-30000"/>
              </a:stretch>
            </a:blip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372" y="1"/>
              <a:ext cx="6136761" cy="349726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371" y="3583373"/>
              <a:ext cx="6123445" cy="3405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0143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8"/>
          <p:cNvSpPr/>
          <p:nvPr/>
        </p:nvSpPr>
        <p:spPr bwMode="auto">
          <a:xfrm>
            <a:off x="0" y="1516061"/>
            <a:ext cx="4142232" cy="5478463"/>
          </a:xfrm>
          <a:prstGeom prst="round2Same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Yammer for teamwork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897062"/>
            <a:ext cx="4142232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</a:rPr>
              <a:t>Bring your team together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42232" y="1516060"/>
            <a:ext cx="8294243" cy="5478465"/>
            <a:chOff x="4142232" y="1516060"/>
            <a:chExt cx="8294243" cy="5478465"/>
          </a:xfrm>
        </p:grpSpPr>
        <p:sp>
          <p:nvSpPr>
            <p:cNvPr id="10" name="Round Same Side Corner Rectangle 3"/>
            <p:cNvSpPr/>
            <p:nvPr/>
          </p:nvSpPr>
          <p:spPr bwMode="auto">
            <a:xfrm>
              <a:off x="4145268" y="1516062"/>
              <a:ext cx="4142232" cy="5478463"/>
            </a:xfrm>
            <a:prstGeom prst="round2Same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2" name="Round Same Side Corner Rectangle 5"/>
            <p:cNvSpPr/>
            <p:nvPr/>
          </p:nvSpPr>
          <p:spPr bwMode="auto">
            <a:xfrm>
              <a:off x="8294243" y="1516060"/>
              <a:ext cx="4142232" cy="5478463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398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42232" y="1897062"/>
              <a:ext cx="4148305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solidFill>
                    <a:srgbClr val="FFFFFF"/>
                  </a:solidFill>
                </a:rPr>
                <a:t>Work smarter &amp; faster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84464" y="1897062"/>
              <a:ext cx="4148305" cy="627864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 smtClean="0">
                  <a:solidFill>
                    <a:srgbClr val="FFFFFF"/>
                  </a:solidFill>
                </a:rPr>
                <a:t>Scale your impact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305" y="2748656"/>
              <a:ext cx="4142232" cy="2763485"/>
            </a:xfrm>
            <a:prstGeom prst="rect">
              <a:avLst/>
            </a:prstGeom>
          </p:spPr>
        </p:pic>
        <p:pic>
          <p:nvPicPr>
            <p:cNvPr id="11" name="Picture 10"/>
            <p:cNvPicPr preferRelativeResize="0"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"/>
            <a:stretch/>
          </p:blipFill>
          <p:spPr>
            <a:xfrm>
              <a:off x="8290537" y="2748656"/>
              <a:ext cx="4142232" cy="276148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8656"/>
            <a:ext cx="4142232" cy="275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9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_v02.potx" id="{DA6A3121-A306-4E81-BF43-CBCE095D8B76}" vid="{C3266B5A-74AF-44F8-8FA8-F258E4A695D4}"/>
    </a:ext>
  </a:extLst>
</a:theme>
</file>

<file path=ppt/theme/theme2.xml><?xml version="1.0" encoding="utf-8"?>
<a:theme xmlns:a="http://schemas.openxmlformats.org/drawingml/2006/main" name="1_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Yammer for Team Collaboration" id="{370B5583-17FB-44CB-B841-22C7144FA357}" vid="{66AB808C-C84B-42F0-AAFF-83074167F3DE}"/>
    </a:ext>
  </a:extLst>
</a:theme>
</file>

<file path=ppt/theme/theme3.xml><?xml version="1.0" encoding="utf-8"?>
<a:theme xmlns:a="http://schemas.openxmlformats.org/drawingml/2006/main" name="2_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.potx" id="{1A2CE55D-C0EF-4064-A39F-620642E032AA}" vid="{A3A9C9DA-6617-4D3E-A382-CDB23C8F3BF1}"/>
    </a:ext>
  </a:extLst>
</a:theme>
</file>

<file path=ppt/theme/theme4.xml><?xml version="1.0" encoding="utf-8"?>
<a:theme xmlns:a="http://schemas.openxmlformats.org/drawingml/2006/main" name="3-30342_16x9_Consumer_Session_Template-Office_Summit">
  <a:themeElements>
    <a:clrScheme name="Office Summit 2013 - Commercial">
      <a:dk1>
        <a:srgbClr val="000000"/>
      </a:dk1>
      <a:lt1>
        <a:srgbClr val="FFFFFF"/>
      </a:lt1>
      <a:dk2>
        <a:srgbClr val="0072C6"/>
      </a:dk2>
      <a:lt2>
        <a:srgbClr val="F2F2F2"/>
      </a:lt2>
      <a:accent1>
        <a:srgbClr val="0072C6"/>
      </a:accent1>
      <a:accent2>
        <a:srgbClr val="DC3C00"/>
      </a:accent2>
      <a:accent3>
        <a:srgbClr val="007233"/>
      </a:accent3>
      <a:accent4>
        <a:srgbClr val="DD5900"/>
      </a:accent4>
      <a:accent5>
        <a:srgbClr val="68217A"/>
      </a:accent5>
      <a:accent6>
        <a:srgbClr val="008272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x9_Commercial_Session_Template_Office_Summit_2013.potx" id="{676B5FEC-202A-42DB-9D7D-44A9162A0C0C}" vid="{692FDDB6-FBA3-4F05-89B6-D6ABB3476DE8}"/>
    </a:ext>
  </a:extLst>
</a:theme>
</file>

<file path=ppt/theme/theme5.xml><?xml version="1.0" encoding="utf-8"?>
<a:theme xmlns:a="http://schemas.openxmlformats.org/drawingml/2006/main" name="3_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.potx" id="{1A2CE55D-C0EF-4064-A39F-620642E032AA}" vid="{A3A9C9DA-6617-4D3E-A382-CDB23C8F3BF1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46EBBE4F454C2C47A5E89CD935B1FC7800E83BCD34BAE21044A0567CF64FDFDE54" ma:contentTypeVersion="3" ma:contentTypeDescription="Create a new document." ma:contentTypeScope="" ma:versionID="ad0318b59f0baaa5619a87a276b8590a">
  <xsd:schema xmlns:xsd="http://www.w3.org/2001/XMLSchema" xmlns:xs="http://www.w3.org/2001/XMLSchema" xmlns:p="http://schemas.microsoft.com/office/2006/metadata/properties" xmlns:ns1="http://schemas.microsoft.com/sharepoint/v3" xmlns:ns2="12a172fe-0250-434a-85cf-03b10810c5e5" xmlns:ns3="230e9df3-be65-4c73-a93b-d1236ebd677e" targetNamespace="http://schemas.microsoft.com/office/2006/metadata/properties" ma:root="true" ma:fieldsID="26205b5b46d9ab9d881e0fa75366d1c2" ns1:_="" ns2:_="" ns3:_="">
    <xsd:import namespace="http://schemas.microsoft.com/sharepoint/v3"/>
    <xsd:import namespace="12a172fe-0250-434a-85cf-03b10810c5e5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k62f7d35b80b40fb8c27985e50b34fcd" minOccurs="0"/>
                <xsd:element ref="ns3:TaxCatchAll" minOccurs="0"/>
                <xsd:element ref="ns3:TaxCatchAllLabel" minOccurs="0"/>
                <xsd:element ref="ns2:pfbfa50075a04958bd8757dc155d3e08" minOccurs="0"/>
                <xsd:element ref="ns2:h9a868b2ee15488883f623ae5237ecae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72fbe6ee5ae4131af0832c08ec51202" minOccurs="0"/>
                <xsd:element ref="ns2:eb9cf3a3af7b473faa5c9c98148a90a4" minOccurs="0"/>
                <xsd:element ref="ns2:Session_x0020_Code" minOccurs="0"/>
                <xsd:element ref="ns2:MS_x0020_Content_x0020_Owner" minOccurs="0"/>
                <xsd:element ref="ns2:le8386062bd54e24a95c83b32ccbdb34" minOccurs="0"/>
                <xsd:element ref="ns2:j4d4d959795b4220a289a041ed046605" minOccurs="0"/>
                <xsd:element ref="ns3:TaxKeywordTaxHTField" minOccurs="0"/>
                <xsd:element ref="ns1:AverageRating" minOccurs="0"/>
                <xsd:element ref="ns1:RatingCount" minOccurs="0"/>
                <xsd:element ref="ns1:Likes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3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4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5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172fe-0250-434a-85cf-03b10810c5e5" elementFormDefault="qualified">
    <xsd:import namespace="http://schemas.microsoft.com/office/2006/documentManagement/types"/>
    <xsd:import namespace="http://schemas.microsoft.com/office/infopath/2007/PartnerControls"/>
    <xsd:element name="k62f7d35b80b40fb8c27985e50b34fcd" ma:index="8" nillable="true" ma:taxonomy="true" ma:internalName="k62f7d35b80b40fb8c27985e50b34fcd" ma:taxonomyFieldName="Event_x0020_Name" ma:displayName="Event Name" ma:default="" ma:fieldId="{462f7d35-b80b-40fb-8c27-985e50b34fcd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pfbfa50075a04958bd8757dc155d3e08" ma:index="12" nillable="true" ma:taxonomy="true" ma:internalName="pfbfa50075a04958bd8757dc155d3e08" ma:taxonomyFieldName="Event_x0020_Location" ma:displayName="Event Location" ma:default="" ma:fieldId="{9fbfa500-75a0-4958-bd87-57dc155d3e08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9a868b2ee15488883f623ae5237ecae" ma:index="14" nillable="true" ma:taxonomy="true" ma:internalName="h9a868b2ee15488883f623ae5237ecae" ma:taxonomyFieldName="Event_x0020_Venue" ma:displayName="Event Venue" ma:default="" ma:fieldId="{19a868b2-ee15-4888-83f6-23ae5237ecae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72fbe6ee5ae4131af0832c08ec51202" ma:index="21" nillable="true" ma:taxonomy="true" ma:internalName="o72fbe6ee5ae4131af0832c08ec51202" ma:taxonomyFieldName="Product" ma:displayName="Product" ma:default="" ma:fieldId="{872fbe6e-e5ae-4131-af08-32c08ec51202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b9cf3a3af7b473faa5c9c98148a90a4" ma:index="23" nillable="true" ma:taxonomy="true" ma:internalName="eb9cf3a3af7b473faa5c9c98148a90a4" ma:taxonomyFieldName="Campaign" ma:displayName="Campaign" ma:default="" ma:fieldId="{eb9cf3a3-af7b-473f-aa5c-9c98148a90a4}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e8386062bd54e24a95c83b32ccbdb34" ma:index="27" nillable="true" ma:taxonomy="true" ma:internalName="le8386062bd54e24a95c83b32ccbdb34" ma:taxonomyFieldName="Track" ma:displayName="Track" ma:default="" ma:fieldId="{5e838606-2bd5-4e24-a95c-83b32ccbdb34}" ma:sspId="e385fb40-52d4-4fae-9c5b-3e8ff8a5878e" ma:termSetId="043e2b11-12ce-49cc-a347-2f73f2b7fe4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4d4d959795b4220a289a041ed046605" ma:index="29" nillable="true" ma:taxonomy="true" ma:internalName="j4d4d959795b4220a289a041ed046605" ma:taxonomyFieldName="Audience1" ma:displayName="Audience" ma:default="" ma:fieldId="{34d4d959-795b-4220-a289-a041ed046605}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5b797c71-5459-41dc-9095-63a63c56aa91}" ma:internalName="TaxCatchAll" ma:showField="CatchAllData" ma:web="12a172fe-0250-434a-85cf-03b10810c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b797c71-5459-41dc-9095-63a63c56aa91}" ma:internalName="TaxCatchAllLabel" ma:readOnly="true" ma:showField="CatchAllDataLabel" ma:web="12a172fe-0250-434a-85cf-03b10810c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1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9a868b2ee15488883f623ae5237ecae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McCormick Place</TermName>
          <TermId xmlns="http://schemas.microsoft.com/office/infopath/2007/PartnerControls">f42e8eaa-659e-42d3-85a5-a4ea6b6d2ed7</TermId>
        </TermInfo>
      </Terms>
    </h9a868b2ee15488883f623ae5237ecae>
    <k62f7d35b80b40fb8c27985e50b34fcd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k62f7d35b80b40fb8c27985e50b34fcd>
    <LikesCount xmlns="http://schemas.microsoft.com/sharepoint/v3" xsi:nil="true"/>
    <pfbfa50075a04958bd8757dc155d3e08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Chicago</TermName>
          <TermId xmlns="http://schemas.microsoft.com/office/infopath/2007/PartnerControls">b2ea4b94-6e68-4e03-872e-ca2dcc35a47e</TermId>
        </TermInfo>
      </Terms>
    </pfbfa50075a04958bd8757dc155d3e08>
    <Presentation_x0020_Date xmlns="12a172fe-0250-434a-85cf-03b10810c5e5">2015-05-07T00:00:00-05:00</Presentation_x0020_Date>
    <o72fbe6ee5ae4131af0832c08ec51202 xmlns="12a172fe-0250-434a-85cf-03b10810c5e5">
      <Terms xmlns="http://schemas.microsoft.com/office/infopath/2007/PartnerControls"/>
    </o72fbe6ee5ae4131af0832c08ec51202>
    <Event_x0020_Start_x0020_Date xmlns="12a172fe-0250-434a-85cf-03b10810c5e5">2015-05-04T07:00:00+00:00</Event_x0020_Start_x0020_Date>
    <MS_x0020_Content_x0020_Owner xmlns="12a172fe-0250-434a-85cf-03b10810c5e5">
      <UserInfo>
        <DisplayName/>
        <AccountId xsi:nil="true"/>
        <AccountType/>
      </UserInfo>
    </MS_x0020_Content_x0020_Owner>
    <MS_x0020_Speaker xmlns="12a172fe-0250-434a-85cf-03b10810c5e5">
      <UserInfo>
        <DisplayName/>
        <AccountId xsi:nil="true"/>
        <AccountType/>
      </UserInfo>
    </MS_x0020_Speaker>
    <External_x0020_Speaker xmlns="12a172fe-0250-434a-85cf-03b10810c5e5">Jay Sethna; Lindsay Matthews</External_x0020_Speaker>
    <Session_x0020_Code xmlns="12a172fe-0250-434a-85cf-03b10810c5e5">BRK2190</Session_x0020_Code>
    <le8386062bd54e24a95c83b32ccbdb34 xmlns="12a172fe-0250-434a-85cf-03b10810c5e5">
      <Terms xmlns="http://schemas.microsoft.com/office/infopath/2007/PartnerControls"/>
    </le8386062bd54e24a95c83b32ccbdb34>
    <j4d4d959795b4220a289a041ed046605 xmlns="12a172fe-0250-434a-85cf-03b10810c5e5">
      <Terms xmlns="http://schemas.microsoft.com/office/infopath/2007/PartnerControls"/>
    </j4d4d959795b4220a289a041ed046605>
    <Event_x0020_End_x0020_Date xmlns="12a172fe-0250-434a-85cf-03b10810c5e5">2015-05-08T07:00:00+00:00</Event_x0020_End_x0020_Date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2015</TermName>
          <TermId xmlns="http://schemas.microsoft.com/office/infopath/2007/PartnerControls">9eb2896f-7457-4443-a47b-f60d2d30355c</TermId>
        </TermInfo>
      </Terms>
    </TaxKeywordTaxHTField>
    <TaxCatchAll xmlns="230e9df3-be65-4c73-a93b-d1236ebd677e">
      <Value>41</Value>
      <Value>44</Value>
      <Value>43</Value>
      <Value>42</Value>
    </TaxCatchAll>
    <eb9cf3a3af7b473faa5c9c98148a90a4 xmlns="12a172fe-0250-434a-85cf-03b10810c5e5">
      <Terms xmlns="http://schemas.microsoft.com/office/infopath/2007/PartnerControls"/>
    </eb9cf3a3af7b473faa5c9c98148a90a4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0DEFCE-63D4-4F88-8228-705C0AA705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2a172fe-0250-434a-85cf-03b10810c5e5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230e9df3-be65-4c73-a93b-d1236ebd677e"/>
    <ds:schemaRef ds:uri="12a172fe-0250-434a-85cf-03b10810c5e5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Microsoft_Ignite_2015_Breakout_Template_v02</Template>
  <TotalTime>20</TotalTime>
  <Words>1057</Words>
  <Application>Microsoft Office PowerPoint</Application>
  <PresentationFormat>Custom</PresentationFormat>
  <Paragraphs>158</Paragraphs>
  <Slides>35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Consolas</vt:lpstr>
      <vt:lpstr>Segoe UI</vt:lpstr>
      <vt:lpstr>Segoe UI Light</vt:lpstr>
      <vt:lpstr>Wingdings</vt:lpstr>
      <vt:lpstr>5-30610_Microsoft_Ignite_Keynote_Template</vt:lpstr>
      <vt:lpstr>1_5-30610_Microsoft_Ignite_Keynote_Template</vt:lpstr>
      <vt:lpstr>2_5-30610_Microsoft_Ignite_Keynote_Template</vt:lpstr>
      <vt:lpstr>3-30342_16x9_Consumer_Session_Template-Office_Summit</vt:lpstr>
      <vt:lpstr>3_5-30610_Microsoft_Ignite_Keynote_Template</vt:lpstr>
      <vt:lpstr>PowerPoint Presentation</vt:lpstr>
      <vt:lpstr>Yammer for Team Collaboration</vt:lpstr>
      <vt:lpstr>PowerPoint Presentation</vt:lpstr>
      <vt:lpstr>PowerPoint Presentation</vt:lpstr>
      <vt:lpstr>What is a team?</vt:lpstr>
      <vt:lpstr>PowerPoint Presentation</vt:lpstr>
      <vt:lpstr>PowerPoint Presentation</vt:lpstr>
      <vt:lpstr>PowerPoint Presentation</vt:lpstr>
      <vt:lpstr>Yammer for teamwork</vt:lpstr>
      <vt:lpstr>Demo</vt:lpstr>
      <vt:lpstr>Yammer for teamwork</vt:lpstr>
      <vt:lpstr>Demo</vt:lpstr>
      <vt:lpstr>Yammer for teamwork</vt:lpstr>
      <vt:lpstr>Demo</vt:lpstr>
      <vt:lpstr>Yammer for teamwork</vt:lpstr>
      <vt:lpstr>Bring your team together</vt:lpstr>
      <vt:lpstr>Work smarter and faster in teams</vt:lpstr>
      <vt:lpstr>The Social Journey</vt:lpstr>
      <vt:lpstr>Next Steps</vt:lpstr>
      <vt:lpstr>Any questions?</vt:lpstr>
      <vt:lpstr>PowerPoint Presentation</vt:lpstr>
      <vt:lpstr>PowerPoint Presentation</vt:lpstr>
      <vt:lpstr>Appendix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Yammer for Team Collaboration</dc:title>
  <dc:subject>Microsoft Ignite 2015</dc:subject>
  <dc:creator>Brittany Hart</dc:creator>
  <cp:keywords>Microsoft Ignite 2015</cp:keywords>
  <dc:description>Template: Mitchell Derrey, Silver Fox Productions
Formatting: 
Audience Type: Internal/External</dc:description>
  <cp:lastModifiedBy>Brittany Hart</cp:lastModifiedBy>
  <cp:revision>1</cp:revision>
  <dcterms:created xsi:type="dcterms:W3CDTF">2015-05-07T16:21:23Z</dcterms:created>
  <dcterms:modified xsi:type="dcterms:W3CDTF">2015-05-07T16:42:17Z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0x01010046EBBE4F454C2C47A5E89CD935B1FC7800E83BCD34BAE21044A0567CF64FDFDE54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44;#McCormick Place|f42e8eaa-659e-42d3-85a5-a4ea6b6d2ed7</vt:lpwstr>
  </property>
  <property fmtid="{D5CDD505-2E9C-101B-9397-08002B2CF9AE}" pid="7" name="Track">
    <vt:lpwstr/>
  </property>
  <property fmtid="{D5CDD505-2E9C-101B-9397-08002B2CF9AE}" pid="8" name="Event Location">
    <vt:lpwstr>43;#Chicago|b2ea4b94-6e68-4e03-872e-ca2dcc35a47e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41;#Microsoft Ignite 2015|9eb2896f-7457-4443-a47b-f60d2d30355c</vt:lpwstr>
  </property>
  <property fmtid="{D5CDD505-2E9C-101B-9397-08002B2CF9AE}" pid="12" name="Audience1">
    <vt:lpwstr/>
  </property>
  <property fmtid="{D5CDD505-2E9C-101B-9397-08002B2CF9AE}" pid="13" name="Event Name">
    <vt:lpwstr>42;#Microsoft Ignite|9323c522-fe4b-4922-816b-10a1920d7afb</vt:lpwstr>
  </property>
</Properties>
</file>